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8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8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2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1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1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19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0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0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9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4DFBC-FC6E-4BB8-9475-8B20D43AD89A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0B7AD-51BE-4F39-9387-1B6CA6BB508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Intelligente</a:t>
            </a:r>
            <a:r>
              <a:rPr lang="en-US" dirty="0" smtClean="0"/>
              <a:t>, </a:t>
            </a:r>
            <a:r>
              <a:rPr lang="en-US" dirty="0" err="1" smtClean="0"/>
              <a:t>programmierbare</a:t>
            </a:r>
            <a:r>
              <a:rPr lang="en-US" dirty="0" smtClean="0"/>
              <a:t> Hardware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Ziele</a:t>
            </a:r>
            <a:r>
              <a:rPr lang="en-US" dirty="0" smtClean="0"/>
              <a:t> und </a:t>
            </a:r>
            <a:r>
              <a:rPr lang="en-US" dirty="0" err="1" smtClean="0"/>
              <a:t>Vorhaben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Einsatz</a:t>
            </a:r>
            <a:r>
              <a:rPr lang="en-US" dirty="0" smtClean="0"/>
              <a:t> </a:t>
            </a:r>
            <a:r>
              <a:rPr lang="en-US" dirty="0" err="1" smtClean="0"/>
              <a:t>unter</a:t>
            </a:r>
            <a:r>
              <a:rPr lang="en-US" dirty="0" smtClean="0"/>
              <a:t> </a:t>
            </a:r>
            <a:r>
              <a:rPr lang="en-US" dirty="0" err="1" smtClean="0"/>
              <a:t>hoher</a:t>
            </a:r>
            <a:r>
              <a:rPr lang="en-US" dirty="0" smtClean="0"/>
              <a:t> </a:t>
            </a:r>
            <a:r>
              <a:rPr lang="en-US" dirty="0" err="1" smtClean="0"/>
              <a:t>Strahlenbelastung</a:t>
            </a:r>
            <a:endParaRPr lang="en-US" dirty="0" smtClean="0"/>
          </a:p>
          <a:p>
            <a:pPr lvl="1"/>
            <a:r>
              <a:rPr lang="en-US" dirty="0" err="1" smtClean="0"/>
              <a:t>Vernetzung</a:t>
            </a:r>
            <a:r>
              <a:rPr lang="en-US" dirty="0" smtClean="0"/>
              <a:t> der </a:t>
            </a:r>
            <a:r>
              <a:rPr lang="en-US" dirty="0" err="1" smtClean="0"/>
              <a:t>Gruppen</a:t>
            </a:r>
            <a:r>
              <a:rPr lang="en-US" dirty="0" smtClean="0"/>
              <a:t> und ext. </a:t>
            </a:r>
            <a:r>
              <a:rPr lang="en-US" dirty="0" err="1" smtClean="0"/>
              <a:t>Partnern</a:t>
            </a:r>
            <a:endParaRPr lang="en-US" dirty="0" smtClean="0"/>
          </a:p>
          <a:p>
            <a:pPr lvl="1"/>
            <a:r>
              <a:rPr lang="en-US" dirty="0" smtClean="0"/>
              <a:t>Test </a:t>
            </a:r>
            <a:r>
              <a:rPr lang="en-US" dirty="0" err="1" smtClean="0"/>
              <a:t>existierender</a:t>
            </a:r>
            <a:r>
              <a:rPr lang="en-US" dirty="0" smtClean="0"/>
              <a:t> Hardware</a:t>
            </a:r>
          </a:p>
          <a:p>
            <a:pPr lvl="1"/>
            <a:r>
              <a:rPr lang="en-US" dirty="0" err="1" smtClean="0"/>
              <a:t>Entwicklung</a:t>
            </a:r>
            <a:r>
              <a:rPr lang="en-US" dirty="0" smtClean="0"/>
              <a:t> und Test von </a:t>
            </a:r>
            <a:r>
              <a:rPr lang="en-US" dirty="0" err="1" smtClean="0"/>
              <a:t>Korrekturalgorithmen</a:t>
            </a:r>
            <a:endParaRPr lang="en-US" dirty="0" smtClean="0"/>
          </a:p>
          <a:p>
            <a:pPr lvl="1"/>
            <a:r>
              <a:rPr lang="en-US" dirty="0" err="1" smtClean="0"/>
              <a:t>Enger</a:t>
            </a:r>
            <a:r>
              <a:rPr lang="en-US" dirty="0" smtClean="0"/>
              <a:t> </a:t>
            </a:r>
            <a:r>
              <a:rPr lang="en-US" dirty="0" err="1" smtClean="0"/>
              <a:t>Kontakt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Herstellern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5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US" dirty="0" err="1" smtClean="0"/>
              <a:t>Vereinfachung</a:t>
            </a:r>
            <a:r>
              <a:rPr lang="en-US" dirty="0" smtClean="0"/>
              <a:t> der </a:t>
            </a:r>
            <a:r>
              <a:rPr lang="en-US" dirty="0" err="1" smtClean="0"/>
              <a:t>Programmierung</a:t>
            </a:r>
            <a:endParaRPr lang="en-US" dirty="0" smtClean="0"/>
          </a:p>
          <a:p>
            <a:pPr lvl="1"/>
            <a:r>
              <a:rPr lang="en-US" dirty="0" err="1" smtClean="0"/>
              <a:t>Zusammentragung</a:t>
            </a:r>
            <a:r>
              <a:rPr lang="en-US" dirty="0" smtClean="0"/>
              <a:t> und </a:t>
            </a:r>
            <a:r>
              <a:rPr lang="en-US" dirty="0" err="1" smtClean="0"/>
              <a:t>Bereitstellung</a:t>
            </a:r>
            <a:r>
              <a:rPr lang="en-US" dirty="0" smtClean="0"/>
              <a:t> </a:t>
            </a:r>
            <a:r>
              <a:rPr lang="en-US" dirty="0" err="1" smtClean="0"/>
              <a:t>existierender</a:t>
            </a:r>
            <a:r>
              <a:rPr lang="en-US" dirty="0" smtClean="0"/>
              <a:t> IP-Cores</a:t>
            </a:r>
          </a:p>
          <a:p>
            <a:pPr lvl="1"/>
            <a:r>
              <a:rPr lang="en-US" dirty="0" err="1" smtClean="0"/>
              <a:t>Standardisierung</a:t>
            </a:r>
            <a:r>
              <a:rPr lang="en-US" dirty="0" smtClean="0"/>
              <a:t> von </a:t>
            </a:r>
            <a:r>
              <a:rPr lang="en-US" dirty="0" err="1" smtClean="0"/>
              <a:t>Schnittstellen</a:t>
            </a:r>
            <a:endParaRPr lang="en-US" dirty="0" smtClean="0"/>
          </a:p>
          <a:p>
            <a:pPr lvl="1"/>
            <a:r>
              <a:rPr lang="en-US" dirty="0" err="1" smtClean="0"/>
              <a:t>Modularisierung</a:t>
            </a:r>
            <a:r>
              <a:rPr lang="en-US" dirty="0" smtClean="0"/>
              <a:t> von </a:t>
            </a:r>
            <a:r>
              <a:rPr lang="en-US" dirty="0" err="1" smtClean="0"/>
              <a:t>Programmteilen</a:t>
            </a:r>
            <a:endParaRPr lang="en-US" dirty="0" smtClean="0"/>
          </a:p>
          <a:p>
            <a:pPr lvl="1"/>
            <a:r>
              <a:rPr lang="en-US" dirty="0" err="1" smtClean="0"/>
              <a:t>Gemeinsame</a:t>
            </a:r>
            <a:r>
              <a:rPr lang="en-US" dirty="0" smtClean="0"/>
              <a:t> </a:t>
            </a:r>
            <a:r>
              <a:rPr lang="en-US" dirty="0" err="1" smtClean="0"/>
              <a:t>Entwicklung</a:t>
            </a:r>
            <a:r>
              <a:rPr lang="en-US" dirty="0" smtClean="0"/>
              <a:t> </a:t>
            </a:r>
            <a:r>
              <a:rPr lang="en-US" dirty="0" err="1" smtClean="0"/>
              <a:t>benötigter</a:t>
            </a:r>
            <a:r>
              <a:rPr lang="en-US" dirty="0" smtClean="0"/>
              <a:t> IP-Cores</a:t>
            </a:r>
          </a:p>
          <a:p>
            <a:pPr lvl="1"/>
            <a:r>
              <a:rPr lang="en-US" dirty="0" err="1" smtClean="0"/>
              <a:t>Gemeinsame</a:t>
            </a:r>
            <a:r>
              <a:rPr lang="en-US" dirty="0" smtClean="0"/>
              <a:t> </a:t>
            </a:r>
            <a:r>
              <a:rPr lang="en-US" dirty="0" err="1" smtClean="0"/>
              <a:t>Entwicklungswerkzeuge</a:t>
            </a:r>
            <a:endParaRPr lang="en-US" dirty="0" smtClean="0"/>
          </a:p>
          <a:p>
            <a:pPr lvl="1"/>
            <a:r>
              <a:rPr lang="en-US" strike="sngStrike" dirty="0" err="1" smtClean="0"/>
              <a:t>Gemeinsame</a:t>
            </a:r>
            <a:r>
              <a:rPr lang="en-US" strike="sngStrike" dirty="0" smtClean="0"/>
              <a:t> </a:t>
            </a:r>
            <a:r>
              <a:rPr lang="en-US" strike="sngStrike" dirty="0" err="1" smtClean="0"/>
              <a:t>Beschaffung</a:t>
            </a:r>
            <a:r>
              <a:rPr lang="en-US" strike="sngStrike" dirty="0" smtClean="0"/>
              <a:t> von </a:t>
            </a:r>
            <a:r>
              <a:rPr lang="en-US" strike="sngStrike" dirty="0" err="1" smtClean="0"/>
              <a:t>Lizenzen</a:t>
            </a:r>
            <a:endParaRPr lang="en-US" strike="sngStrike" dirty="0" smtClean="0"/>
          </a:p>
          <a:p>
            <a:pPr lvl="1"/>
            <a:r>
              <a:rPr lang="en-US" dirty="0" err="1" smtClean="0"/>
              <a:t>Evaluierung</a:t>
            </a:r>
            <a:r>
              <a:rPr lang="en-US" dirty="0" smtClean="0"/>
              <a:t> </a:t>
            </a:r>
            <a:r>
              <a:rPr lang="en-US" dirty="0" err="1" smtClean="0"/>
              <a:t>neuer</a:t>
            </a:r>
            <a:r>
              <a:rPr lang="en-US" dirty="0" smtClean="0"/>
              <a:t> </a:t>
            </a:r>
            <a:r>
              <a:rPr lang="en-US" dirty="0" err="1" smtClean="0"/>
              <a:t>Hochsprachen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US" dirty="0" err="1" smtClean="0"/>
              <a:t>Optimierung</a:t>
            </a:r>
            <a:r>
              <a:rPr lang="en-US" dirty="0" smtClean="0"/>
              <a:t> der </a:t>
            </a:r>
            <a:r>
              <a:rPr lang="en-US" dirty="0" err="1" smtClean="0"/>
              <a:t>Kommunikation</a:t>
            </a:r>
            <a:endParaRPr lang="en-US" dirty="0" smtClean="0"/>
          </a:p>
          <a:p>
            <a:pPr lvl="1"/>
            <a:r>
              <a:rPr lang="en-US" dirty="0" err="1" smtClean="0"/>
              <a:t>Ansprechpartner</a:t>
            </a:r>
            <a:r>
              <a:rPr lang="en-US" dirty="0" smtClean="0"/>
              <a:t> in den </a:t>
            </a:r>
            <a:r>
              <a:rPr lang="en-US" dirty="0" err="1" smtClean="0"/>
              <a:t>Zentren</a:t>
            </a:r>
            <a:endParaRPr lang="en-US" dirty="0" smtClean="0"/>
          </a:p>
          <a:p>
            <a:pPr lvl="1"/>
            <a:r>
              <a:rPr lang="en-US" dirty="0" err="1" smtClean="0"/>
              <a:t>Arbeitsgebiete</a:t>
            </a:r>
            <a:r>
              <a:rPr lang="en-US" dirty="0" smtClean="0"/>
              <a:t> </a:t>
            </a:r>
            <a:r>
              <a:rPr lang="en-US" dirty="0" err="1" smtClean="0"/>
              <a:t>gesammelt</a:t>
            </a:r>
            <a:endParaRPr lang="en-US" dirty="0" smtClean="0"/>
          </a:p>
          <a:p>
            <a:pPr lvl="1"/>
            <a:r>
              <a:rPr lang="en-US" dirty="0" err="1" smtClean="0"/>
              <a:t>Datenbanken</a:t>
            </a:r>
            <a:r>
              <a:rPr lang="en-US" dirty="0" smtClean="0"/>
              <a:t> der </a:t>
            </a:r>
            <a:r>
              <a:rPr lang="en-US" dirty="0" err="1" smtClean="0"/>
              <a:t>unterschiedlichen</a:t>
            </a:r>
            <a:r>
              <a:rPr lang="en-US" dirty="0" smtClean="0"/>
              <a:t> </a:t>
            </a:r>
            <a:r>
              <a:rPr lang="en-US" dirty="0" err="1" smtClean="0"/>
              <a:t>Projekte</a:t>
            </a:r>
            <a:endParaRPr lang="en-US" dirty="0" smtClean="0"/>
          </a:p>
          <a:p>
            <a:pPr lvl="1"/>
            <a:r>
              <a:rPr lang="en-US" dirty="0" err="1" smtClean="0"/>
              <a:t>Gemeinsame</a:t>
            </a:r>
            <a:r>
              <a:rPr lang="en-US" dirty="0" smtClean="0"/>
              <a:t> </a:t>
            </a:r>
            <a:r>
              <a:rPr lang="en-US" dirty="0" err="1" smtClean="0"/>
              <a:t>Kommunikationsplattformen</a:t>
            </a:r>
            <a:endParaRPr lang="en-US" dirty="0" smtClean="0"/>
          </a:p>
          <a:p>
            <a:pPr lvl="1"/>
            <a:r>
              <a:rPr lang="en-US" dirty="0" err="1" smtClean="0"/>
              <a:t>Gemeinsame</a:t>
            </a:r>
            <a:r>
              <a:rPr lang="en-US" dirty="0" smtClean="0"/>
              <a:t> Workshops und </a:t>
            </a:r>
            <a:r>
              <a:rPr lang="en-US" dirty="0" err="1" smtClean="0"/>
              <a:t>Schulungen</a:t>
            </a:r>
            <a:endParaRPr lang="en-US" dirty="0" smtClean="0"/>
          </a:p>
          <a:p>
            <a:pPr lvl="1"/>
            <a:r>
              <a:rPr lang="en-US" dirty="0" err="1" smtClean="0"/>
              <a:t>Gemeinsame</a:t>
            </a:r>
            <a:r>
              <a:rPr lang="en-US" dirty="0" smtClean="0"/>
              <a:t> </a:t>
            </a:r>
            <a:r>
              <a:rPr lang="en-US" dirty="0" err="1" smtClean="0"/>
              <a:t>Projekte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8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Bildschirmpräsentation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Intelligente, programmierbare Hardware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Intelligente, programmierbare Hardware</dc:title>
  <dc:creator>Tobias Stockmanns</dc:creator>
  <cp:lastModifiedBy>Tobias Stockmanns</cp:lastModifiedBy>
  <cp:revision>4</cp:revision>
  <dcterms:created xsi:type="dcterms:W3CDTF">2012-05-09T08:48:48Z</dcterms:created>
  <dcterms:modified xsi:type="dcterms:W3CDTF">2012-05-09T16:11:46Z</dcterms:modified>
</cp:coreProperties>
</file>