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tags/tag8.xml" ContentType="application/vnd.openxmlformats-officedocument.presentationml.tags+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slideLayouts/slideLayout102.xml" ContentType="application/vnd.openxmlformats-officedocument.presentationml.slideLayout+xml"/>
  <Override PartName="/ppt/tags/tag63.xml" ContentType="application/vnd.openxmlformats-officedocument.presentationml.tags+xml"/>
  <Override PartName="/ppt/slideMasters/slideMaster8.xml" ContentType="application/vnd.openxmlformats-officedocument.presentationml.slideMaster+xml"/>
  <Override PartName="/ppt/tags/tag52.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ags/tag30.xml" ContentType="application/vnd.openxmlformats-officedocument.presentationml.tags+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slideLayouts/slideLayout103.xml" ContentType="application/vnd.openxmlformats-officedocument.presentationml.slideLayout+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tags/tag24.xml" ContentType="application/vnd.openxmlformats-officedocument.presentationml.tags+xml"/>
  <Override PartName="/ppt/tags/tag53.xml" ContentType="application/vnd.openxmlformats-officedocument.presentationml.tags+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slideLayouts/slideLayout99.xml" ContentType="application/vnd.openxmlformats-officedocument.presentationml.slideLayout+xml"/>
  <Override PartName="/ppt/tags/tag42.xml" ContentType="application/vnd.openxmlformats-officedocument.presentationml.tags+xml"/>
  <Override PartName="/ppt/tags/tag60.xml" ContentType="application/vnd.openxmlformats-officedocument.presentationml.tags+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ags/tag20.xml" ContentType="application/vnd.openxmlformats-officedocument.presentationml.tags+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2.xml" ContentType="application/vnd.openxmlformats-officedocument.presentationml.tags+xml"/>
  <Override PartName="/ppt/slideLayouts/slideLayout91.xml" ContentType="application/vnd.openxmlformats-officedocument.presentationml.slideLayout+xml"/>
  <Override PartName="/ppt/tags/tag58.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tags/tag29.xml" ContentType="application/vnd.openxmlformats-officedocument.presentationml.tags+xml"/>
  <Override PartName="/ppt/slideLayouts/slideLayout104.xml" ContentType="application/vnd.openxmlformats-officedocument.presentationml.slideLayout+xml"/>
  <Override PartName="/ppt/tags/tag47.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slideLayouts/slideLayout100.xml" ContentType="application/vnd.openxmlformats-officedocument.presentationml.slideLayout+xml"/>
  <Override PartName="/ppt/tags/tag43.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tags/tag7.xml" ContentType="application/vnd.openxmlformats-officedocument.presentationml.tags+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59.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slideLayouts/slideLayout101.xml" ContentType="application/vnd.openxmlformats-officedocument.presentationml.slideLayout+xml"/>
  <Override PartName="/ppt/tags/tag55.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ags/tag22.xml" ContentType="application/vnd.openxmlformats-officedocument.presentationml.tags+xml"/>
  <Override PartName="/ppt/theme/theme9.xml" ContentType="application/vnd.openxmlformats-officedocument.theme+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ags/tag11.xml" ContentType="application/vnd.openxmlformats-officedocument.presentationml.tags+xml"/>
  <Override PartName="/ppt/slideLayouts/slideLayout97.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53.xml" ContentType="application/vnd.openxmlformats-officedocument.presentationml.slideLayout+xml"/>
  <Default Extension="fntdata" ContentType="application/x-fontdata"/>
  <Override PartName="/ppt/slideLayouts/slideLayout42.xml" ContentType="application/vnd.openxmlformats-officedocument.presentationml.slideLayout+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Override PartName="/ppt/slideLayouts/slideLayout58.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2" r:id="rId2"/>
    <p:sldMasterId id="2147483668" r:id="rId3"/>
    <p:sldMasterId id="2147483733" r:id="rId4"/>
    <p:sldMasterId id="2147483758" r:id="rId5"/>
    <p:sldMasterId id="2147483841" r:id="rId6"/>
    <p:sldMasterId id="2147483853" r:id="rId7"/>
    <p:sldMasterId id="2147483878" r:id="rId8"/>
    <p:sldMasterId id="2147483894" r:id="rId9"/>
  </p:sldMasterIdLst>
  <p:notesMasterIdLst>
    <p:notesMasterId r:id="rId31"/>
  </p:notesMasterIdLst>
  <p:handoutMasterIdLst>
    <p:handoutMasterId r:id="rId32"/>
  </p:handoutMasterIdLst>
  <p:sldIdLst>
    <p:sldId id="256" r:id="rId10"/>
    <p:sldId id="323" r:id="rId11"/>
    <p:sldId id="300" r:id="rId12"/>
    <p:sldId id="301" r:id="rId13"/>
    <p:sldId id="325" r:id="rId14"/>
    <p:sldId id="320" r:id="rId15"/>
    <p:sldId id="328" r:id="rId16"/>
    <p:sldId id="304" r:id="rId17"/>
    <p:sldId id="319" r:id="rId18"/>
    <p:sldId id="333" r:id="rId19"/>
    <p:sldId id="334" r:id="rId20"/>
    <p:sldId id="335" r:id="rId21"/>
    <p:sldId id="336" r:id="rId22"/>
    <p:sldId id="330" r:id="rId23"/>
    <p:sldId id="311" r:id="rId24"/>
    <p:sldId id="331" r:id="rId25"/>
    <p:sldId id="332" r:id="rId26"/>
    <p:sldId id="337" r:id="rId27"/>
    <p:sldId id="306" r:id="rId28"/>
    <p:sldId id="324" r:id="rId29"/>
    <p:sldId id="329" r:id="rId30"/>
  </p:sldIdLst>
  <p:sldSz cx="9144000" cy="6858000" type="screen4x3"/>
  <p:notesSz cx="7099300" cy="10234613"/>
  <p:embeddedFontLst>
    <p:embeddedFont>
      <p:font typeface="Calibri" pitchFamily="34" charset="0"/>
      <p:regular r:id="rId33"/>
      <p:bold r:id="rId34"/>
      <p:italic r:id="rId35"/>
      <p:boldItalic r:id="rId36"/>
    </p:embeddedFont>
    <p:embeddedFont>
      <p:font typeface="Cambria" pitchFamily="18" charset="0"/>
      <p:regular r:id="rId37"/>
      <p:bold r:id="rId38"/>
      <p:italic r:id="rId39"/>
      <p:boldItalic r:id="rId40"/>
    </p:embeddedFont>
    <p:embeddedFont>
      <p:font typeface="ＭＳ Ｐゴシック" pitchFamily="34" charset="-128"/>
      <p:regular r:id="rId41"/>
    </p:embeddedFont>
    <p:embeddedFont>
      <p:font typeface="Wingdings 3" pitchFamily="18" charset="2"/>
      <p:regular r:id="rId42"/>
    </p:embeddedFont>
    <p:embeddedFont>
      <p:font typeface="Tele-GroteskNor" pitchFamily="2" charset="0"/>
      <p:regular r:id="rId43"/>
    </p:embeddedFont>
    <p:embeddedFont>
      <p:font typeface="TeleGrotesk Headline Ultra" pitchFamily="2" charset="0"/>
      <p:bold r:id="rId44"/>
    </p:embeddedFont>
    <p:embeddedFont>
      <p:font typeface="TeleGrotesk Headline" pitchFamily="2" charset="0"/>
      <p:regular r:id="rId45"/>
    </p:embeddedFont>
    <p:embeddedFont>
      <p:font typeface="Calibri Light" pitchFamily="34" charset="0"/>
      <p:regular r:id="rId46"/>
      <p:italic r:id="rId47"/>
    </p:embeddedFont>
    <p:embeddedFont>
      <p:font typeface="Tele-GroteskFet" pitchFamily="2" charset="0"/>
      <p:regular r:id="rId48"/>
    </p:embeddedFont>
    <p:embeddedFont>
      <p:font typeface="Wingdings 2" pitchFamily="18" charset="2"/>
      <p:regular r:id="rId49"/>
    </p:embeddedFont>
    <p:embeddedFont>
      <p:font typeface="Tele-GroteskUlt" pitchFamily="2" charset="0"/>
      <p:regular r:id="rId50"/>
    </p:embeddedFont>
    <p:embeddedFont>
      <p:font typeface="Arial Unicode MS" pitchFamily="34" charset="-128"/>
      <p:regular r:id="rId51"/>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7" autoAdjust="0"/>
    <p:restoredTop sz="84229" autoAdjust="0"/>
  </p:normalViewPr>
  <p:slideViewPr>
    <p:cSldViewPr>
      <p:cViewPr varScale="1">
        <p:scale>
          <a:sx n="57" d="100"/>
          <a:sy n="57" d="100"/>
        </p:scale>
        <p:origin x="-1050" y="-9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2" d="100"/>
          <a:sy n="82" d="100"/>
        </p:scale>
        <p:origin x="-3180" y="-96"/>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7.fntdata"/><Relationship Id="rId21" Type="http://schemas.openxmlformats.org/officeDocument/2006/relationships/slide" Target="slides/slide12.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Master" Target="slideMasters/slideMaster8.xml"/><Relationship Id="rId51" Type="http://schemas.openxmlformats.org/officeDocument/2006/relationships/font" Target="fonts/font19.fntdata"/><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6363" cy="511730"/>
          </a:xfrm>
          <a:prstGeom prst="rect">
            <a:avLst/>
          </a:prstGeom>
        </p:spPr>
        <p:txBody>
          <a:bodyPr vert="horz" lIns="94755" tIns="47378" rIns="94755" bIns="47378" rtlCol="0"/>
          <a:lstStyle>
            <a:lvl1pPr algn="l">
              <a:defRPr sz="1200"/>
            </a:lvl1pPr>
          </a:lstStyle>
          <a:p>
            <a:endParaRPr lang="en-US"/>
          </a:p>
        </p:txBody>
      </p:sp>
      <p:sp>
        <p:nvSpPr>
          <p:cNvPr id="3" name="Date Placeholder 2"/>
          <p:cNvSpPr>
            <a:spLocks noGrp="1"/>
          </p:cNvSpPr>
          <p:nvPr>
            <p:ph type="dt" sz="quarter" idx="1"/>
          </p:nvPr>
        </p:nvSpPr>
        <p:spPr>
          <a:xfrm>
            <a:off x="4021295" y="2"/>
            <a:ext cx="3076363" cy="511730"/>
          </a:xfrm>
          <a:prstGeom prst="rect">
            <a:avLst/>
          </a:prstGeom>
        </p:spPr>
        <p:txBody>
          <a:bodyPr vert="horz" lIns="94755" tIns="47378" rIns="94755" bIns="47378" rtlCol="0"/>
          <a:lstStyle>
            <a:lvl1pPr algn="r">
              <a:defRPr sz="1200"/>
            </a:lvl1pPr>
          </a:lstStyle>
          <a:p>
            <a:fld id="{BAFFC41F-9E0C-3C46-8370-275F8952492E}" type="datetimeFigureOut">
              <a:rPr lang="en-US" smtClean="0"/>
              <a:pPr/>
              <a:t>8/30/2016</a:t>
            </a:fld>
            <a:endParaRPr lang="en-US"/>
          </a:p>
        </p:txBody>
      </p:sp>
      <p:sp>
        <p:nvSpPr>
          <p:cNvPr id="4" name="Footer Placeholder 3"/>
          <p:cNvSpPr>
            <a:spLocks noGrp="1"/>
          </p:cNvSpPr>
          <p:nvPr>
            <p:ph type="ftr" sz="quarter" idx="2"/>
          </p:nvPr>
        </p:nvSpPr>
        <p:spPr>
          <a:xfrm>
            <a:off x="1" y="9721108"/>
            <a:ext cx="3076363" cy="511730"/>
          </a:xfrm>
          <a:prstGeom prst="rect">
            <a:avLst/>
          </a:prstGeom>
        </p:spPr>
        <p:txBody>
          <a:bodyPr vert="horz" lIns="94755" tIns="47378" rIns="94755" bIns="47378" rtlCol="0" anchor="b"/>
          <a:lstStyle>
            <a:lvl1pPr algn="l">
              <a:defRPr sz="1200"/>
            </a:lvl1pPr>
          </a:lstStyle>
          <a:p>
            <a:endParaRPr lang="en-US"/>
          </a:p>
        </p:txBody>
      </p:sp>
      <p:sp>
        <p:nvSpPr>
          <p:cNvPr id="5" name="Slide Number Placeholder 4"/>
          <p:cNvSpPr>
            <a:spLocks noGrp="1"/>
          </p:cNvSpPr>
          <p:nvPr>
            <p:ph type="sldNum" sz="quarter" idx="3"/>
          </p:nvPr>
        </p:nvSpPr>
        <p:spPr>
          <a:xfrm>
            <a:off x="4021295" y="9721108"/>
            <a:ext cx="3076363" cy="511730"/>
          </a:xfrm>
          <a:prstGeom prst="rect">
            <a:avLst/>
          </a:prstGeom>
        </p:spPr>
        <p:txBody>
          <a:bodyPr vert="horz" lIns="94755" tIns="47378" rIns="94755" bIns="47378" rtlCol="0" anchor="b"/>
          <a:lstStyle>
            <a:lvl1pPr algn="r">
              <a:defRPr sz="1200"/>
            </a:lvl1pPr>
          </a:lstStyle>
          <a:p>
            <a:fld id="{BAB0B74A-1456-0E44-8267-CDDCD163B57C}" type="slidenum">
              <a:rPr lang="en-US" smtClean="0"/>
              <a:pPr/>
              <a:t>‹Nr.›</a:t>
            </a:fld>
            <a:endParaRPr lang="en-US"/>
          </a:p>
        </p:txBody>
      </p:sp>
    </p:spTree>
    <p:extLst>
      <p:ext uri="{BB962C8B-B14F-4D97-AF65-F5344CB8AC3E}">
        <p14:creationId xmlns:p14="http://schemas.microsoft.com/office/powerpoint/2010/main" xmlns="" val="782903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6363" cy="511730"/>
          </a:xfrm>
          <a:prstGeom prst="rect">
            <a:avLst/>
          </a:prstGeom>
        </p:spPr>
        <p:txBody>
          <a:bodyPr vert="horz" lIns="94755" tIns="47378" rIns="94755" bIns="47378" rtlCol="0"/>
          <a:lstStyle>
            <a:lvl1pPr algn="l">
              <a:defRPr sz="1200"/>
            </a:lvl1pPr>
          </a:lstStyle>
          <a:p>
            <a:endParaRPr lang="fr-FR"/>
          </a:p>
        </p:txBody>
      </p:sp>
      <p:sp>
        <p:nvSpPr>
          <p:cNvPr id="3" name="Date Placeholder 2"/>
          <p:cNvSpPr>
            <a:spLocks noGrp="1"/>
          </p:cNvSpPr>
          <p:nvPr>
            <p:ph type="dt" idx="1"/>
          </p:nvPr>
        </p:nvSpPr>
        <p:spPr>
          <a:xfrm>
            <a:off x="4021295" y="2"/>
            <a:ext cx="3076363" cy="511730"/>
          </a:xfrm>
          <a:prstGeom prst="rect">
            <a:avLst/>
          </a:prstGeom>
        </p:spPr>
        <p:txBody>
          <a:bodyPr vert="horz" lIns="94755" tIns="47378" rIns="94755" bIns="47378" rtlCol="0"/>
          <a:lstStyle>
            <a:lvl1pPr algn="r">
              <a:defRPr sz="1200"/>
            </a:lvl1pPr>
          </a:lstStyle>
          <a:p>
            <a:fld id="{B7D6A111-221A-4F74-A436-892EB6D58E61}" type="datetimeFigureOut">
              <a:rPr lang="fr-FR" smtClean="0"/>
              <a:pPr/>
              <a:t>30/08/2016</a:t>
            </a:fld>
            <a:endParaRPr lang="fr-FR"/>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55" tIns="47378" rIns="94755" bIns="47378" rtlCol="0" anchor="ctr"/>
          <a:lstStyle/>
          <a:p>
            <a:endParaRPr lang="fr-FR"/>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55" tIns="47378" rIns="94755" bIns="473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1" y="9721108"/>
            <a:ext cx="3076363" cy="511730"/>
          </a:xfrm>
          <a:prstGeom prst="rect">
            <a:avLst/>
          </a:prstGeom>
        </p:spPr>
        <p:txBody>
          <a:bodyPr vert="horz" lIns="94755" tIns="47378" rIns="94755" bIns="47378" rtlCol="0" anchor="b"/>
          <a:lstStyle>
            <a:lvl1pPr algn="l">
              <a:defRPr sz="1200"/>
            </a:lvl1pPr>
          </a:lstStyle>
          <a:p>
            <a:endParaRPr lang="fr-FR"/>
          </a:p>
        </p:txBody>
      </p:sp>
      <p:sp>
        <p:nvSpPr>
          <p:cNvPr id="7" name="Slide Number Placeholder 6"/>
          <p:cNvSpPr>
            <a:spLocks noGrp="1"/>
          </p:cNvSpPr>
          <p:nvPr>
            <p:ph type="sldNum" sz="quarter" idx="5"/>
          </p:nvPr>
        </p:nvSpPr>
        <p:spPr>
          <a:xfrm>
            <a:off x="4021295" y="9721108"/>
            <a:ext cx="3076363" cy="511730"/>
          </a:xfrm>
          <a:prstGeom prst="rect">
            <a:avLst/>
          </a:prstGeom>
        </p:spPr>
        <p:txBody>
          <a:bodyPr vert="horz" lIns="94755" tIns="47378" rIns="94755" bIns="47378" rtlCol="0" anchor="b"/>
          <a:lstStyle>
            <a:lvl1pPr algn="r">
              <a:defRPr sz="1200"/>
            </a:lvl1pPr>
          </a:lstStyle>
          <a:p>
            <a:fld id="{ADA4BD18-9238-45B0-A735-683D0FF33CC5}" type="slidenum">
              <a:rPr lang="fr-FR" smtClean="0"/>
              <a:pPr/>
              <a:t>‹Nr.›</a:t>
            </a:fld>
            <a:endParaRPr lang="fr-FR"/>
          </a:p>
        </p:txBody>
      </p:sp>
    </p:spTree>
    <p:extLst>
      <p:ext uri="{BB962C8B-B14F-4D97-AF65-F5344CB8AC3E}">
        <p14:creationId xmlns:p14="http://schemas.microsoft.com/office/powerpoint/2010/main" xmlns="" val="1534341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1</a:t>
            </a:fld>
            <a:endParaRPr lang="fr-FR" dirty="0"/>
          </a:p>
        </p:txBody>
      </p:sp>
    </p:spTree>
    <p:extLst>
      <p:ext uri="{BB962C8B-B14F-4D97-AF65-F5344CB8AC3E}">
        <p14:creationId xmlns:p14="http://schemas.microsoft.com/office/powerpoint/2010/main" xmlns="" val="69758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A4BD18-9238-45B0-A735-683D0FF33CC5}" type="slidenum">
              <a:rPr lang="fr-FR" smtClean="0"/>
              <a:pPr/>
              <a:t>10</a:t>
            </a:fld>
            <a:endParaRPr lang="fr-FR"/>
          </a:p>
        </p:txBody>
      </p:sp>
    </p:spTree>
    <p:extLst>
      <p:ext uri="{BB962C8B-B14F-4D97-AF65-F5344CB8AC3E}">
        <p14:creationId xmlns:p14="http://schemas.microsoft.com/office/powerpoint/2010/main" xmlns="" val="408703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A4BD18-9238-45B0-A735-683D0FF33CC5}" type="slidenum">
              <a:rPr lang="fr-FR" smtClean="0"/>
              <a:pPr/>
              <a:t>11</a:t>
            </a:fld>
            <a:endParaRPr lang="fr-FR"/>
          </a:p>
        </p:txBody>
      </p:sp>
    </p:spTree>
    <p:extLst>
      <p:ext uri="{BB962C8B-B14F-4D97-AF65-F5344CB8AC3E}">
        <p14:creationId xmlns:p14="http://schemas.microsoft.com/office/powerpoint/2010/main" xmlns="" val="408703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a:p>
        </p:txBody>
      </p:sp>
      <p:sp>
        <p:nvSpPr>
          <p:cNvPr id="4" name="Foliennummernplatzhalter 3"/>
          <p:cNvSpPr>
            <a:spLocks noGrp="1"/>
          </p:cNvSpPr>
          <p:nvPr>
            <p:ph type="sldNum" sz="quarter" idx="10"/>
          </p:nvPr>
        </p:nvSpPr>
        <p:spPr/>
        <p:txBody>
          <a:bodyPr/>
          <a:lstStyle/>
          <a:p>
            <a:fld id="{ADA4BD18-9238-45B0-A735-683D0FF33CC5}"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a:p>
        </p:txBody>
      </p:sp>
      <p:sp>
        <p:nvSpPr>
          <p:cNvPr id="4" name="Foliennummernplatzhalter 3"/>
          <p:cNvSpPr>
            <a:spLocks noGrp="1"/>
          </p:cNvSpPr>
          <p:nvPr>
            <p:ph type="sldNum" sz="quarter" idx="10"/>
          </p:nvPr>
        </p:nvSpPr>
        <p:spPr/>
        <p:txBody>
          <a:bodyPr/>
          <a:lstStyle/>
          <a:p>
            <a:fld id="{ADA4BD18-9238-45B0-A735-683D0FF33CC5}"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a:p>
        </p:txBody>
      </p:sp>
      <p:sp>
        <p:nvSpPr>
          <p:cNvPr id="4" name="Foliennummernplatzhalter 3"/>
          <p:cNvSpPr>
            <a:spLocks noGrp="1"/>
          </p:cNvSpPr>
          <p:nvPr>
            <p:ph type="sldNum" sz="quarter" idx="10"/>
          </p:nvPr>
        </p:nvSpPr>
        <p:spPr/>
        <p:txBody>
          <a:bodyPr/>
          <a:lstStyle/>
          <a:p>
            <a:fld id="{ADA4BD18-9238-45B0-A735-683D0FF33CC5}"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a:t>
            </a:r>
            <a:r>
              <a:rPr lang="en-GB" dirty="0" smtClean="0"/>
              <a:t>is important to ensure that such a platform remains open and allows all parties</a:t>
            </a:r>
            <a:r>
              <a:rPr lang="en-GB" baseline="0" dirty="0" smtClean="0"/>
              <a:t> to participate. Standards are maturing and so are the underlying open source technologies with massive uptake in the academic, research and commercial domains. This means that there is a channel for ensuring the innovation spreads rapidly with clear IP rules.  It also means that funding agencies, both national and European, can fund innovation with the assurance that there are functioning business models that will ensure the long-term support, maintenance and exploitation.</a:t>
            </a:r>
          </a:p>
          <a:p>
            <a:r>
              <a:rPr lang="en-GB" baseline="0" dirty="0" smtClean="0"/>
              <a:t>By ‘public cloud service providers’ we mean companies selling cloud services on an open market.</a:t>
            </a:r>
          </a:p>
          <a:p>
            <a:endParaRPr lang="en-GB" baseline="0" dirty="0" smtClean="0"/>
          </a:p>
          <a:p>
            <a:r>
              <a:rPr lang="en-GB" baseline="0" dirty="0" smtClean="0"/>
              <a:t>OpenStack is the </a:t>
            </a:r>
            <a:r>
              <a:rPr lang="en-GB" baseline="0" dirty="0" err="1" smtClean="0"/>
              <a:t>linux</a:t>
            </a:r>
            <a:r>
              <a:rPr lang="en-GB" baseline="0" dirty="0" smtClean="0"/>
              <a:t> of the cloud world.</a:t>
            </a:r>
          </a:p>
          <a:p>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15</a:t>
            </a:fld>
            <a:endParaRPr lang="fr-FR"/>
          </a:p>
        </p:txBody>
      </p:sp>
    </p:spTree>
    <p:extLst>
      <p:ext uri="{BB962C8B-B14F-4D97-AF65-F5344CB8AC3E}">
        <p14:creationId xmlns:p14="http://schemas.microsoft.com/office/powerpoint/2010/main" xmlns="" val="336708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D33D7-8B2E-4BF7-A99C-93AA24DD1DF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 val="1600199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a:p>
        </p:txBody>
      </p:sp>
      <p:sp>
        <p:nvSpPr>
          <p:cNvPr id="4" name="Foliennummernplatzhalter 3"/>
          <p:cNvSpPr>
            <a:spLocks noGrp="1"/>
          </p:cNvSpPr>
          <p:nvPr>
            <p:ph type="sldNum" sz="quarter" idx="10"/>
          </p:nvPr>
        </p:nvSpPr>
        <p:spPr/>
        <p:txBody>
          <a:bodyPr/>
          <a:lstStyle/>
          <a:p>
            <a:fld id="{ADA4BD18-9238-45B0-A735-683D0FF33CC5}"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a:p>
        </p:txBody>
      </p:sp>
      <p:sp>
        <p:nvSpPr>
          <p:cNvPr id="4" name="Foliennummernplatzhalter 3"/>
          <p:cNvSpPr>
            <a:spLocks noGrp="1"/>
          </p:cNvSpPr>
          <p:nvPr>
            <p:ph type="sldNum" sz="quarter" idx="10"/>
          </p:nvPr>
        </p:nvSpPr>
        <p:spPr/>
        <p:txBody>
          <a:bodyPr/>
          <a:lstStyle/>
          <a:p>
            <a:fld id="{ADA4BD18-9238-45B0-A735-683D0FF33CC5}"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Research</a:t>
            </a:r>
            <a:r>
              <a:rPr lang="en-GB" baseline="0" dirty="0" smtClean="0"/>
              <a:t> organisations from 7 countries have proposed to work together to develop a cross-border joint procurement of innovative cloud services. This is an important change: never before have research organisations across Europe pooled their funds and resources to procure cloud services to support their scientific programmes. </a:t>
            </a:r>
          </a:p>
          <a:p>
            <a:endParaRPr lang="en-GB" baseline="0" dirty="0" smtClean="0"/>
          </a:p>
          <a:p>
            <a:r>
              <a:rPr lang="en-GB" baseline="0" dirty="0" err="1" smtClean="0"/>
              <a:t>eduGAIN</a:t>
            </a:r>
            <a:r>
              <a:rPr lang="en-GB" baseline="0" dirty="0" smtClean="0"/>
              <a:t> federated identity mgmt. should include commercial identity providers taking into account multiple levels </a:t>
            </a:r>
            <a:r>
              <a:rPr lang="en-GB" baseline="0" smtClean="0"/>
              <a:t>of assurance.</a:t>
            </a:r>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19</a:t>
            </a:fld>
            <a:endParaRPr lang="fr-FR"/>
          </a:p>
        </p:txBody>
      </p:sp>
    </p:spTree>
    <p:extLst>
      <p:ext uri="{BB962C8B-B14F-4D97-AF65-F5344CB8AC3E}">
        <p14:creationId xmlns:p14="http://schemas.microsoft.com/office/powerpoint/2010/main" xmlns="" val="412492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Science</a:t>
            </a:r>
            <a:r>
              <a:rPr lang="en-GB" baseline="0" dirty="0" smtClean="0"/>
              <a:t> is becoming digital in all fields. The amount of data being taken by scientific instruments is growing rapidly and consequently so are the computing resources needed to store, process and share that data. Let me show you just 2 examples. </a:t>
            </a:r>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2</a:t>
            </a:fld>
            <a:endParaRPr lang="fr-FR"/>
          </a:p>
        </p:txBody>
      </p:sp>
    </p:spTree>
    <p:extLst>
      <p:ext uri="{BB962C8B-B14F-4D97-AF65-F5344CB8AC3E}">
        <p14:creationId xmlns:p14="http://schemas.microsoft.com/office/powerpoint/2010/main" xmlns="" val="2027545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DA4BD18-9238-45B0-A735-683D0FF33CC5}" type="slidenum">
              <a:rPr lang="fr-FR" smtClean="0"/>
              <a:pPr/>
              <a:t>20</a:t>
            </a:fld>
            <a:endParaRPr lang="fr-FR"/>
          </a:p>
        </p:txBody>
      </p:sp>
    </p:spTree>
    <p:extLst>
      <p:ext uri="{BB962C8B-B14F-4D97-AF65-F5344CB8AC3E}">
        <p14:creationId xmlns:p14="http://schemas.microsoft.com/office/powerpoint/2010/main" xmlns="" val="4087030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GB"/>
          </a:p>
        </p:txBody>
      </p:sp>
      <p:sp>
        <p:nvSpPr>
          <p:cNvPr id="4" name="Foliennummernplatzhalter 3"/>
          <p:cNvSpPr>
            <a:spLocks noGrp="1"/>
          </p:cNvSpPr>
          <p:nvPr>
            <p:ph type="sldNum" sz="quarter" idx="10"/>
          </p:nvPr>
        </p:nvSpPr>
        <p:spPr/>
        <p:txBody>
          <a:bodyPr/>
          <a:lstStyle/>
          <a:p>
            <a:fld id="{ADA4BD18-9238-45B0-A735-683D0FF33CC5}" type="slidenum">
              <a:rPr lang="fr-FR" smtClean="0"/>
              <a:pPr/>
              <a:t>21</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First beam splashes at the LHC</a:t>
            </a:r>
          </a:p>
          <a:p>
            <a:r>
              <a:rPr lang="en-GB" dirty="0" smtClean="0"/>
              <a:t>After a two-year shutdown, the first beams of Run 2 circulated in the LHC earlier this month (April 2015). The LHC operators performed dedicated runs to allow some of the experiments to record their first signals coming from particles splashed out when the circulating beams hit the collimators. </a:t>
            </a:r>
            <a:r>
              <a:rPr lang="en-GB" dirty="0" smtClean="0">
                <a:effectLst/>
              </a:rPr>
              <a:t>and CMS recorded their first splash events of Run 2 </a:t>
            </a:r>
            <a:r>
              <a:rPr lang="en-GB" baseline="0" dirty="0" smtClean="0">
                <a:effectLst/>
              </a:rPr>
              <a:t>:</a:t>
            </a:r>
          </a:p>
          <a:p>
            <a:r>
              <a:rPr lang="en-GB" dirty="0" smtClean="0"/>
              <a:t>https://cds.cern.ch/journal/CERNBulletin/2015/17/News%20Articles/2007716?ln=en</a:t>
            </a:r>
          </a:p>
          <a:p>
            <a:endParaRPr lang="en-GB" dirty="0" smtClean="0"/>
          </a:p>
          <a:p>
            <a:r>
              <a:rPr lang="en-GB" dirty="0" smtClean="0"/>
              <a:t>The computing resources consumed in 2014 concern</a:t>
            </a:r>
            <a:r>
              <a:rPr lang="en-GB" baseline="0" dirty="0" smtClean="0"/>
              <a:t> the reprocessing of data taken during the first run (which stopped in 2013) and simulation activities. The second run of the LHC that is now starting will require even more resources than run 1.</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3</a:t>
            </a:fld>
            <a:endParaRPr lang="fr-FR"/>
          </a:p>
        </p:txBody>
      </p:sp>
    </p:spTree>
    <p:extLst>
      <p:ext uri="{BB962C8B-B14F-4D97-AF65-F5344CB8AC3E}">
        <p14:creationId xmlns:p14="http://schemas.microsoft.com/office/powerpoint/2010/main" xmlns="" val="258569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EMBL-EBI provides public and managed access to dataset and associated analysis services for the global life sciences community based on an IT infrastructure totalling 55 </a:t>
            </a:r>
            <a:r>
              <a:rPr lang="en-GB" dirty="0" err="1"/>
              <a:t>PetaBytes</a:t>
            </a:r>
            <a:r>
              <a:rPr lang="en-GB" dirty="0"/>
              <a:t> and 50,000 processing cores. Many of these datasets are doubling every 12 months and so EMBL-EBI estimates that by 2020 the datasets and services will expand to such a scale that they will require an infrastructure approaching 2 </a:t>
            </a:r>
            <a:r>
              <a:rPr lang="en-GB" dirty="0" err="1"/>
              <a:t>Exabytes</a:t>
            </a:r>
            <a:r>
              <a:rPr lang="en-GB" dirty="0"/>
              <a:t> and 250,000 cores. </a:t>
            </a:r>
          </a:p>
          <a:p>
            <a:endParaRPr lang="en-GB" dirty="0" smtClean="0"/>
          </a:p>
          <a:p>
            <a:r>
              <a:rPr lang="en-GB" dirty="0" smtClean="0">
                <a:effectLst/>
              </a:rPr>
              <a:t>The EGA provides a service for the permanent </a:t>
            </a:r>
            <a:r>
              <a:rPr lang="en-GB" b="1" dirty="0" smtClean="0">
                <a:effectLst/>
              </a:rPr>
              <a:t>archiving and distribution</a:t>
            </a:r>
            <a:r>
              <a:rPr lang="en-GB" dirty="0" smtClean="0">
                <a:effectLst/>
              </a:rPr>
              <a:t> of </a:t>
            </a:r>
            <a:r>
              <a:rPr lang="en-GB" b="1" dirty="0" smtClean="0">
                <a:effectLst/>
              </a:rPr>
              <a:t>personally</a:t>
            </a:r>
            <a:r>
              <a:rPr lang="en-GB" dirty="0" smtClean="0">
                <a:effectLst/>
              </a:rPr>
              <a:t> </a:t>
            </a:r>
            <a:r>
              <a:rPr lang="en-GB" b="1" dirty="0" smtClean="0">
                <a:effectLst/>
              </a:rPr>
              <a:t>identifiable genetic and phenotypic data</a:t>
            </a:r>
            <a:r>
              <a:rPr lang="en-GB" dirty="0" smtClean="0">
                <a:effectLst/>
              </a:rPr>
              <a:t> resulting from biomedical research projects. Data at EGA was collected from individuals whose </a:t>
            </a:r>
            <a:r>
              <a:rPr lang="en-GB" b="1" dirty="0" smtClean="0">
                <a:effectLst/>
              </a:rPr>
              <a:t>consent agreements</a:t>
            </a:r>
            <a:r>
              <a:rPr lang="en-GB" dirty="0" smtClean="0">
                <a:effectLst/>
              </a:rPr>
              <a:t> authorise data release </a:t>
            </a:r>
            <a:r>
              <a:rPr lang="en-GB" b="1" dirty="0" smtClean="0">
                <a:effectLst/>
              </a:rPr>
              <a:t>only for specific research use</a:t>
            </a:r>
            <a:r>
              <a:rPr lang="en-GB" dirty="0" smtClean="0">
                <a:effectLst/>
              </a:rPr>
              <a:t> to bona fide researchers. Strict protocols govern how information is managed, stored and distributed by the EGA project.</a:t>
            </a:r>
          </a:p>
          <a:p>
            <a:endParaRPr lang="en-GB" dirty="0" smtClean="0"/>
          </a:p>
          <a:p>
            <a:pPr defTabSz="947554"/>
            <a:r>
              <a:rPr lang="en-GB" dirty="0" err="1" smtClean="0"/>
              <a:t>Otogenetics</a:t>
            </a:r>
            <a:r>
              <a:rPr lang="en-GB" dirty="0" smtClean="0"/>
              <a:t> Corporation is the centre in the USA with such a  high number of machines (</a:t>
            </a:r>
            <a:r>
              <a:rPr lang="en-GB" dirty="0"/>
              <a:t>4500</a:t>
            </a:r>
            <a:r>
              <a:rPr lang="en-GB" dirty="0" smtClean="0"/>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4</a:t>
            </a:fld>
            <a:endParaRPr lang="fr-FR"/>
          </a:p>
        </p:txBody>
      </p:sp>
    </p:spTree>
    <p:extLst>
      <p:ext uri="{BB962C8B-B14F-4D97-AF65-F5344CB8AC3E}">
        <p14:creationId xmlns:p14="http://schemas.microsoft.com/office/powerpoint/2010/main" xmlns="" val="300425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IDC research indicates</a:t>
            </a:r>
            <a:r>
              <a:rPr lang="en-GB" baseline="0" dirty="0" smtClean="0"/>
              <a:t> that the amount of data to be dealt with across all sectors (all digital content) will increase 10 times in volume between 2013 and 2012. The fraction of that data available via the cloud will double. A zettabyte is 1000 </a:t>
            </a:r>
            <a:r>
              <a:rPr lang="en-GB" baseline="0" dirty="0" err="1" smtClean="0"/>
              <a:t>exabytes</a:t>
            </a:r>
            <a:r>
              <a:rPr lang="en-GB" baseline="0" dirty="0" smtClean="0"/>
              <a:t> which is 1000 petabytes which is 1000 terabytes.</a:t>
            </a:r>
          </a:p>
          <a:p>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5</a:t>
            </a:fld>
            <a:endParaRPr lang="fr-FR"/>
          </a:p>
        </p:txBody>
      </p:sp>
    </p:spTree>
    <p:extLst>
      <p:ext uri="{BB962C8B-B14F-4D97-AF65-F5344CB8AC3E}">
        <p14:creationId xmlns:p14="http://schemas.microsoft.com/office/powerpoint/2010/main" xmlns="" val="372531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clearly</a:t>
            </a:r>
            <a:r>
              <a:rPr lang="en-GB" baseline="0" dirty="0" smtClean="0"/>
              <a:t> there is a need to have a platform on which this data can be managed.</a:t>
            </a:r>
          </a:p>
          <a:p>
            <a:r>
              <a:rPr lang="en-GB" baseline="0" dirty="0" smtClean="0"/>
              <a:t>Sharing of data is necessary, increasing and must be encouraged by the platform but it has to respect the cultures and investments made by the research communities.</a:t>
            </a:r>
          </a:p>
          <a:p>
            <a:endParaRPr lang="en-GB" baseline="0" dirty="0" smtClean="0"/>
          </a:p>
          <a:p>
            <a:r>
              <a:rPr lang="en-GB" baseline="0" dirty="0" smtClean="0"/>
              <a:t>Researchers have fears, some of them irrational, about using commercial cloud services.</a:t>
            </a:r>
          </a:p>
          <a:p>
            <a:r>
              <a:rPr lang="en-GB" baseline="0" dirty="0" smtClean="0"/>
              <a:t>But telling someone who is afraid of flying that their fear is irrational does not mean they will get on the plane.</a:t>
            </a:r>
          </a:p>
          <a:p>
            <a:r>
              <a:rPr lang="en-GB" baseline="0" dirty="0" smtClean="0"/>
              <a:t>We have to make them feel secure. Here the hybrid cloud model can help by ensuring that a copy of their precious data is kept safe on publicly managed resources.</a:t>
            </a:r>
          </a:p>
          <a:p>
            <a:endParaRPr lang="en-GB" baseline="0" dirty="0" smtClean="0"/>
          </a:p>
          <a:p>
            <a:r>
              <a:rPr lang="en-GB" baseline="0" dirty="0" smtClean="0"/>
              <a:t>Economy – the price comparison must  take into account all costs, not just the purchase price of h/w.</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75B5B678-E09A-4D15-BA6C-191E0556FD12}"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xmlns="" val="147587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605DAE-DA83-42A1-B583-9BFFE6F2A2C1}"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xmlns="" val="282881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63588"/>
            <a:ext cx="5091112" cy="3817937"/>
          </a:xfrm>
        </p:spPr>
      </p:sp>
      <p:sp>
        <p:nvSpPr>
          <p:cNvPr id="3" name="Notes Placeholder 2"/>
          <p:cNvSpPr>
            <a:spLocks noGrp="1"/>
          </p:cNvSpPr>
          <p:nvPr>
            <p:ph type="body" idx="1"/>
          </p:nvPr>
        </p:nvSpPr>
        <p:spPr/>
        <p:txBody>
          <a:bodyPr/>
          <a:lstStyle/>
          <a:p>
            <a:r>
              <a:rPr lang="en-GB" dirty="0" smtClean="0"/>
              <a:t>Together a sub-set of the suppliers have</a:t>
            </a:r>
            <a:r>
              <a:rPr lang="en-GB" baseline="0" dirty="0" smtClean="0"/>
              <a:t> developed a first product called HNX which implements the hybrid model and has been used for application deployments.</a:t>
            </a:r>
          </a:p>
          <a:p>
            <a:endParaRPr lang="en-GB" dirty="0"/>
          </a:p>
        </p:txBody>
      </p:sp>
    </p:spTree>
    <p:extLst>
      <p:ext uri="{BB962C8B-B14F-4D97-AF65-F5344CB8AC3E}">
        <p14:creationId xmlns:p14="http://schemas.microsoft.com/office/powerpoint/2010/main" xmlns="" val="1493040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key point is to make use of the GEANT high performance network. GEANT and the NRENs have enabled the connection of commercial cloud service providers so that  data and applications from the research organisations can be transferred</a:t>
            </a:r>
            <a:r>
              <a:rPr lang="en-GB" baseline="0" dirty="0" smtClean="0"/>
              <a:t> and processed without the users paying additional ingress and egress costs that are typical of standard commercial cloud service charges.</a:t>
            </a:r>
            <a:endParaRPr lang="en-GB" dirty="0"/>
          </a:p>
        </p:txBody>
      </p:sp>
      <p:sp>
        <p:nvSpPr>
          <p:cNvPr id="4" name="Slide Number Placeholder 3"/>
          <p:cNvSpPr>
            <a:spLocks noGrp="1"/>
          </p:cNvSpPr>
          <p:nvPr>
            <p:ph type="sldNum" sz="quarter" idx="10"/>
          </p:nvPr>
        </p:nvSpPr>
        <p:spPr/>
        <p:txBody>
          <a:bodyPr/>
          <a:lstStyle/>
          <a:p>
            <a:fld id="{ADA4BD18-9238-45B0-A735-683D0FF33CC5}" type="slidenum">
              <a:rPr lang="fr-FR" smtClean="0"/>
              <a:pPr/>
              <a:t>9</a:t>
            </a:fld>
            <a:endParaRPr lang="fr-FR"/>
          </a:p>
        </p:txBody>
      </p:sp>
    </p:spTree>
    <p:extLst>
      <p:ext uri="{BB962C8B-B14F-4D97-AF65-F5344CB8AC3E}">
        <p14:creationId xmlns:p14="http://schemas.microsoft.com/office/powerpoint/2010/main" xmlns="" val="2348322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vmlDrawing" Target="../drawings/vmlDrawing16.vml"/><Relationship Id="rId5" Type="http://schemas.openxmlformats.org/officeDocument/2006/relationships/oleObject" Target="../embeddings/oleObject16.bin"/><Relationship Id="rId4"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emf"/><Relationship Id="rId5" Type="http://schemas.openxmlformats.org/officeDocument/2006/relationships/image" Target="../media/image17.jpeg"/><Relationship Id="rId4"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9.emf"/><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8.xml"/><Relationship Id="rId4" Type="http://schemas.openxmlformats.org/officeDocument/2006/relationships/tags" Target="../tags/tag12.xml"/></Relationships>
</file>

<file path=ppt/slideLayouts/_rels/slideLayout7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4.xml"/><Relationship Id="rId7" Type="http://schemas.openxmlformats.org/officeDocument/2006/relationships/slideMaster" Target="../slideMasters/slideMaster8.xml"/><Relationship Id="rId12" Type="http://schemas.openxmlformats.org/officeDocument/2006/relationships/image" Target="../media/image33.jpeg"/><Relationship Id="rId2" Type="http://schemas.openxmlformats.org/officeDocument/2006/relationships/tags" Target="../tags/tag13.xml"/><Relationship Id="rId1" Type="http://schemas.openxmlformats.org/officeDocument/2006/relationships/vmlDrawing" Target="../drawings/vmlDrawing3.vml"/><Relationship Id="rId6" Type="http://schemas.openxmlformats.org/officeDocument/2006/relationships/tags" Target="../tags/tag17.xml"/><Relationship Id="rId11" Type="http://schemas.openxmlformats.org/officeDocument/2006/relationships/image" Target="../media/image32.emf"/><Relationship Id="rId5" Type="http://schemas.openxmlformats.org/officeDocument/2006/relationships/tags" Target="../tags/tag16.xml"/><Relationship Id="rId10" Type="http://schemas.openxmlformats.org/officeDocument/2006/relationships/image" Target="../media/image31.png"/><Relationship Id="rId4" Type="http://schemas.openxmlformats.org/officeDocument/2006/relationships/tags" Target="../tags/tag15.xml"/><Relationship Id="rId9" Type="http://schemas.openxmlformats.org/officeDocument/2006/relationships/image" Target="../media/image30.jpeg"/></Relationships>
</file>

<file path=ppt/slideLayouts/_rels/slideLayout7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19.xml"/><Relationship Id="rId7" Type="http://schemas.openxmlformats.org/officeDocument/2006/relationships/slideMaster" Target="../slideMasters/slideMaster8.xml"/><Relationship Id="rId2" Type="http://schemas.openxmlformats.org/officeDocument/2006/relationships/tags" Target="../tags/tag18.xml"/><Relationship Id="rId1" Type="http://schemas.openxmlformats.org/officeDocument/2006/relationships/vmlDrawing" Target="../drawings/vmlDrawing4.v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32.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29.emf"/><Relationship Id="rId2" Type="http://schemas.openxmlformats.org/officeDocument/2006/relationships/tags" Target="../tags/tag23.xml"/><Relationship Id="rId1" Type="http://schemas.openxmlformats.org/officeDocument/2006/relationships/vmlDrawing" Target="../drawings/vmlDrawing5.vml"/><Relationship Id="rId6" Type="http://schemas.openxmlformats.org/officeDocument/2006/relationships/tags" Target="../tags/tag27.xml"/><Relationship Id="rId11" Type="http://schemas.openxmlformats.org/officeDocument/2006/relationships/image" Target="../media/image34.jpeg"/><Relationship Id="rId5" Type="http://schemas.openxmlformats.org/officeDocument/2006/relationships/tags" Target="../tags/tag26.xml"/><Relationship Id="rId10" Type="http://schemas.openxmlformats.org/officeDocument/2006/relationships/oleObject" Target="../embeddings/oleObject5.bin"/><Relationship Id="rId4" Type="http://schemas.openxmlformats.org/officeDocument/2006/relationships/tags" Target="../tags/tag25.xml"/><Relationship Id="rId9"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0.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1.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8.vml"/><Relationship Id="rId5" Type="http://schemas.openxmlformats.org/officeDocument/2006/relationships/oleObject" Target="../embeddings/oleObject8.bin"/><Relationship Id="rId4"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29.emf"/><Relationship Id="rId2" Type="http://schemas.openxmlformats.org/officeDocument/2006/relationships/tags" Target="../tags/tag4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9.xml"/><Relationship Id="rId4" Type="http://schemas.openxmlformats.org/officeDocument/2006/relationships/tags" Target="../tags/tag42.xml"/></Relationships>
</file>

<file path=ppt/slideLayouts/_rels/slideLayout9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tags" Target="../tags/tag44.xml"/><Relationship Id="rId7" Type="http://schemas.openxmlformats.org/officeDocument/2006/relationships/slideMaster" Target="../slideMasters/slideMaster9.xml"/><Relationship Id="rId12" Type="http://schemas.openxmlformats.org/officeDocument/2006/relationships/image" Target="../media/image33.jpeg"/><Relationship Id="rId2" Type="http://schemas.openxmlformats.org/officeDocument/2006/relationships/tags" Target="../tags/tag43.xml"/><Relationship Id="rId1" Type="http://schemas.openxmlformats.org/officeDocument/2006/relationships/vmlDrawing" Target="../drawings/vmlDrawing11.vml"/><Relationship Id="rId6" Type="http://schemas.openxmlformats.org/officeDocument/2006/relationships/tags" Target="../tags/tag47.xml"/><Relationship Id="rId11" Type="http://schemas.openxmlformats.org/officeDocument/2006/relationships/image" Target="../media/image32.emf"/><Relationship Id="rId5" Type="http://schemas.openxmlformats.org/officeDocument/2006/relationships/tags" Target="../tags/tag46.xml"/><Relationship Id="rId10" Type="http://schemas.openxmlformats.org/officeDocument/2006/relationships/image" Target="../media/image31.png"/><Relationship Id="rId4" Type="http://schemas.openxmlformats.org/officeDocument/2006/relationships/tags" Target="../tags/tag45.xml"/><Relationship Id="rId9" Type="http://schemas.openxmlformats.org/officeDocument/2006/relationships/image" Target="../media/image30.jpeg"/></Relationships>
</file>

<file path=ppt/slideLayouts/_rels/slideLayout94.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tags" Target="../tags/tag49.xml"/><Relationship Id="rId7" Type="http://schemas.openxmlformats.org/officeDocument/2006/relationships/slideMaster" Target="../slideMasters/slideMaster9.xml"/><Relationship Id="rId2" Type="http://schemas.openxmlformats.org/officeDocument/2006/relationships/tags" Target="../tags/tag48.xml"/><Relationship Id="rId1" Type="http://schemas.openxmlformats.org/officeDocument/2006/relationships/vmlDrawing" Target="../drawings/vmlDrawing12.v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32.emf"/></Relationships>
</file>

<file path=ppt/slideLayouts/_rels/slideLayout95.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29.emf"/><Relationship Id="rId2" Type="http://schemas.openxmlformats.org/officeDocument/2006/relationships/tags" Target="../tags/tag53.xml"/><Relationship Id="rId1" Type="http://schemas.openxmlformats.org/officeDocument/2006/relationships/vmlDrawing" Target="../drawings/vmlDrawing13.vml"/><Relationship Id="rId6" Type="http://schemas.openxmlformats.org/officeDocument/2006/relationships/tags" Target="../tags/tag57.xml"/><Relationship Id="rId11" Type="http://schemas.openxmlformats.org/officeDocument/2006/relationships/image" Target="../media/image34.jpeg"/><Relationship Id="rId5" Type="http://schemas.openxmlformats.org/officeDocument/2006/relationships/tags" Target="../tags/tag56.xml"/><Relationship Id="rId10" Type="http://schemas.openxmlformats.org/officeDocument/2006/relationships/oleObject" Target="../embeddings/oleObject13.bin"/><Relationship Id="rId4" Type="http://schemas.openxmlformats.org/officeDocument/2006/relationships/tags" Target="../tags/tag55.xml"/><Relationship Id="rId9"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60.xml"/><Relationship Id="rId1" Type="http://schemas.openxmlformats.org/officeDocument/2006/relationships/vmlDrawing" Target="../drawings/vmlDrawing14.vml"/><Relationship Id="rId4" Type="http://schemas.openxmlformats.org/officeDocument/2006/relationships/oleObject" Target="../embeddings/oleObject14.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61.xml"/><Relationship Id="rId1" Type="http://schemas.openxmlformats.org/officeDocument/2006/relationships/vmlDrawing" Target="../drawings/vmlDrawing15.vml"/><Relationship Id="rId4" Type="http://schemas.openxmlformats.org/officeDocument/2006/relationships/oleObject" Target="../embeddings/oleObject15.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5" name="Footer Placeholder 4"/>
          <p:cNvSpPr>
            <a:spLocks noGrp="1"/>
          </p:cNvSpPr>
          <p:nvPr>
            <p:ph type="ftr" sz="quarter" idx="11"/>
          </p:nvPr>
        </p:nvSpPr>
        <p:spPr/>
        <p:txBody>
          <a:bodyPr/>
          <a:lstStyle/>
          <a:p>
            <a:r>
              <a:rPr lang="it-IT" smtClean="0"/>
              <a:t>Bob Jones, CERN</a:t>
            </a:r>
            <a:endParaRPr lang="it-IT" dirty="0"/>
          </a:p>
        </p:txBody>
      </p:sp>
      <p:sp>
        <p:nvSpPr>
          <p:cNvPr id="6" name="Slide Number Placeholder 5"/>
          <p:cNvSpPr>
            <a:spLocks noGrp="1"/>
          </p:cNvSpPr>
          <p:nvPr>
            <p:ph type="sldNum" sz="quarter" idx="12"/>
          </p:nvPr>
        </p:nvSpPr>
        <p:spPr/>
        <p:txBody>
          <a:bodyPr/>
          <a:lstStyle/>
          <a:p>
            <a:fld id="{1B4CF184-3B2B-4964-9C67-307F6FF6270D}" type="slidenum">
              <a:rPr lang="it-IT" smtClean="0"/>
              <a:pPr/>
              <a:t>‹Nr.›</a:t>
            </a:fld>
            <a:endParaRPr lang="it-IT"/>
          </a:p>
        </p:txBody>
      </p:sp>
      <p:sp>
        <p:nvSpPr>
          <p:cNvPr id="7" name="Date Placeholder 3"/>
          <p:cNvSpPr>
            <a:spLocks noGrp="1"/>
          </p:cNvSpPr>
          <p:nvPr>
            <p:ph type="dt" sz="half" idx="2"/>
          </p:nvPr>
        </p:nvSpPr>
        <p:spPr>
          <a:xfrm>
            <a:off x="467544" y="6381328"/>
            <a:ext cx="289066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p:cNvSpPr txBox="1">
            <a:spLocks/>
          </p:cNvSpPr>
          <p:nvPr userDrawn="1"/>
        </p:nvSpPr>
        <p:spPr>
          <a:xfrm>
            <a:off x="5410200" y="6459026"/>
            <a:ext cx="33528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GB" sz="1000" dirty="0" err="1" smtClean="0">
                <a:solidFill>
                  <a:prstClr val="black"/>
                </a:solidFill>
              </a:rPr>
              <a:t>Maryline</a:t>
            </a:r>
            <a:r>
              <a:rPr lang="en-GB" sz="1000" dirty="0" smtClean="0">
                <a:solidFill>
                  <a:prstClr val="black"/>
                </a:solidFill>
              </a:rPr>
              <a:t> </a:t>
            </a:r>
            <a:r>
              <a:rPr lang="en-GB" sz="1000" dirty="0" err="1" smtClean="0">
                <a:solidFill>
                  <a:prstClr val="black"/>
                </a:solidFill>
              </a:rPr>
              <a:t>Lengert</a:t>
            </a:r>
            <a:r>
              <a:rPr lang="en-GB" sz="1000" dirty="0" smtClean="0">
                <a:solidFill>
                  <a:prstClr val="black"/>
                </a:solidFill>
              </a:rPr>
              <a:t>, ESA</a:t>
            </a:r>
            <a:endParaRPr lang="en-GB" sz="1000" dirty="0">
              <a:solidFill>
                <a:prstClr val="black"/>
              </a:solidFill>
            </a:endParaRPr>
          </a:p>
        </p:txBody>
      </p:sp>
      <p:sp>
        <p:nvSpPr>
          <p:cNvPr id="7" name="Slide Number Placeholder 2"/>
          <p:cNvSpPr txBox="1">
            <a:spLocks/>
          </p:cNvSpPr>
          <p:nvPr userDrawn="1"/>
        </p:nvSpPr>
        <p:spPr>
          <a:xfrm>
            <a:off x="3429000" y="6459026"/>
            <a:ext cx="21336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011312F7-7A04-4ABA-BDB6-3EB7B4547FF0}" type="slidenum">
              <a:rPr lang="en-GB" sz="1000" smtClean="0">
                <a:solidFill>
                  <a:prstClr val="black"/>
                </a:solidFill>
              </a:rPr>
              <a:pPr algn="ctr"/>
              <a:t>‹Nr.›</a:t>
            </a:fld>
            <a:endParaRPr lang="en-GB" sz="1000" dirty="0">
              <a:solidFill>
                <a:prstClr val="black"/>
              </a:solidFill>
            </a:endParaRP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xmlns=""/>
              </a:ext>
            </a:extLst>
          </a:blip>
          <a:srcRect l="7812" t="12802" r="7867" b="12940"/>
          <a:stretch/>
        </p:blipFill>
        <p:spPr>
          <a:xfrm>
            <a:off x="7596336" y="217555"/>
            <a:ext cx="1284052" cy="691183"/>
          </a:xfrm>
          <a:prstGeom prst="rect">
            <a:avLst/>
          </a:prstGeom>
        </p:spPr>
      </p:pic>
      <p:sp>
        <p:nvSpPr>
          <p:cNvPr id="9" name="Date Placeholder 1"/>
          <p:cNvSpPr txBox="1">
            <a:spLocks/>
          </p:cNvSpPr>
          <p:nvPr userDrawn="1"/>
        </p:nvSpPr>
        <p:spPr>
          <a:xfrm>
            <a:off x="457200" y="6459026"/>
            <a:ext cx="26670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000" dirty="0" smtClean="0">
                <a:solidFill>
                  <a:prstClr val="black"/>
                </a:solidFill>
              </a:rPr>
              <a:t>DG-IT</a:t>
            </a:r>
            <a:r>
              <a:rPr lang="en-US" sz="1000" dirty="0" smtClean="0">
                <a:solidFill>
                  <a:prstClr val="black"/>
                </a:solidFill>
              </a:rPr>
              <a:t>, Brussels, 24/01/2014</a:t>
            </a:r>
            <a:endParaRPr lang="en-GB" sz="1000" dirty="0">
              <a:solidFill>
                <a:prstClr val="black"/>
              </a:solidFill>
            </a:endParaRPr>
          </a:p>
        </p:txBody>
      </p:sp>
    </p:spTree>
    <p:extLst>
      <p:ext uri="{BB962C8B-B14F-4D97-AF65-F5344CB8AC3E}">
        <p14:creationId xmlns:p14="http://schemas.microsoft.com/office/powerpoint/2010/main" xmlns="" val="337722084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319086" y="1773238"/>
            <a:ext cx="8496300" cy="42830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5" name="Fußzeilenplatzhalter 4"/>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6" name="Foliennummernplatzhalter 5"/>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04799" y="1773238"/>
            <a:ext cx="4200525"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38674" y="1773238"/>
            <a:ext cx="4162425"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Titel 7"/>
          <p:cNvSpPr>
            <a:spLocks noGrp="1"/>
          </p:cNvSpPr>
          <p:nvPr>
            <p:ph type="title"/>
          </p:nvPr>
        </p:nvSpPr>
        <p:spPr/>
        <p:txBody>
          <a:bodyPr/>
          <a:lstStyle/>
          <a:p>
            <a:r>
              <a:rPr lang="de-DE" smtClean="0"/>
              <a:t>Titelmasterformat durch Klicken bearbeiten</a:t>
            </a:r>
            <a:endParaRPr lang="de-DE"/>
          </a:p>
        </p:txBody>
      </p:sp>
      <p:sp>
        <p:nvSpPr>
          <p:cNvPr id="9" name="Datumsplatzhalter 8"/>
          <p:cNvSpPr>
            <a:spLocks noGrp="1"/>
          </p:cNvSpPr>
          <p:nvPr>
            <p:ph type="dt" sz="half" idx="10"/>
          </p:nvPr>
        </p:nvSpPr>
        <p:spPr/>
        <p:txBody>
          <a:body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10" name="Foliennummernplatzhalter 9"/>
          <p:cNvSpPr>
            <a:spLocks noGrp="1"/>
          </p:cNvSpPr>
          <p:nvPr>
            <p:ph type="sldNum" sz="quarter" idx="11"/>
          </p:nvPr>
        </p:nvSpPr>
        <p:spPr/>
        <p:txBody>
          <a:bodyPr/>
          <a:lstStyle/>
          <a:p>
            <a:fld id="{DE9DB4BD-DCE6-495C-841D-FF916CFA7CE0}" type="slidenum">
              <a:rPr lang="de-DE" smtClean="0">
                <a:solidFill>
                  <a:srgbClr val="000000"/>
                </a:solidFill>
              </a:rPr>
              <a:pPr/>
              <a:t>‹Nr.›</a:t>
            </a:fld>
            <a:endParaRPr lang="de-DE">
              <a:solidFill>
                <a:srgbClr val="000000"/>
              </a:solidFill>
            </a:endParaRPr>
          </a:p>
        </p:txBody>
      </p:sp>
      <p:sp>
        <p:nvSpPr>
          <p:cNvPr id="11" name="Fußzeilenplatzhalter 10"/>
          <p:cNvSpPr>
            <a:spLocks noGrp="1"/>
          </p:cNvSpPr>
          <p:nvPr>
            <p:ph type="ftr" sz="quarter" idx="12"/>
          </p:nvPr>
        </p:nvSpPr>
        <p:spPr/>
        <p:txBody>
          <a:bodyPr/>
          <a:lstStyle/>
          <a:p>
            <a:r>
              <a:rPr lang="de-DE" smtClean="0">
                <a:solidFill>
                  <a:srgbClr val="000000"/>
                </a:solidFill>
              </a:rPr>
              <a:t>intern / Sales Content Council</a:t>
            </a:r>
            <a:endParaRPr lang="de-DE" dirty="0">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304799" y="1773238"/>
            <a:ext cx="27360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6076010" y="1773238"/>
            <a:ext cx="27360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6" name="Fußzeilenplatzhalter 5"/>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7" name="Foliennummernplatzhalter 6"/>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
        <p:nvSpPr>
          <p:cNvPr id="8" name="Inhaltsplatzhalter 3"/>
          <p:cNvSpPr>
            <a:spLocks noGrp="1"/>
          </p:cNvSpPr>
          <p:nvPr>
            <p:ph sz="half" idx="13"/>
          </p:nvPr>
        </p:nvSpPr>
        <p:spPr>
          <a:xfrm>
            <a:off x="3190404" y="1773238"/>
            <a:ext cx="27360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304799" y="1773238"/>
            <a:ext cx="2028826"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27575" y="1773238"/>
            <a:ext cx="20304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6" name="Fußzeilenplatzhalter 5"/>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7" name="Foliennummernplatzhalter 6"/>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
        <p:nvSpPr>
          <p:cNvPr id="8" name="Inhaltsplatzhalter 3"/>
          <p:cNvSpPr>
            <a:spLocks noGrp="1"/>
          </p:cNvSpPr>
          <p:nvPr>
            <p:ph sz="half" idx="13"/>
          </p:nvPr>
        </p:nvSpPr>
        <p:spPr>
          <a:xfrm>
            <a:off x="2465400" y="1773238"/>
            <a:ext cx="20304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Inhaltsplatzhalter 3"/>
          <p:cNvSpPr>
            <a:spLocks noGrp="1"/>
          </p:cNvSpPr>
          <p:nvPr>
            <p:ph sz="half" idx="14"/>
          </p:nvPr>
        </p:nvSpPr>
        <p:spPr>
          <a:xfrm>
            <a:off x="6789750" y="1773238"/>
            <a:ext cx="20304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Navigationsleiste_Trennfolie_Grau">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16386" name="think-cell Slide" r:id="rId5" imgW="360" imgH="360" progId="">
              <p:embed/>
            </p:oleObj>
          </a:graphicData>
        </a:graphic>
      </p:graphicFrame>
      <p:sp>
        <p:nvSpPr>
          <p:cNvPr id="4" name="Rectangle 2"/>
          <p:cNvSpPr>
            <a:spLocks noChangeArrowheads="1"/>
          </p:cNvSpPr>
          <p:nvPr>
            <p:custDataLst>
              <p:tags r:id="rId2"/>
            </p:custDataLst>
          </p:nvPr>
        </p:nvSpPr>
        <p:spPr bwMode="white">
          <a:xfrm>
            <a:off x="0" y="0"/>
            <a:ext cx="9144000" cy="6858000"/>
          </a:xfrm>
          <a:prstGeom prst="rect">
            <a:avLst/>
          </a:prstGeom>
          <a:solidFill>
            <a:schemeClr val="accent4"/>
          </a:solidFill>
          <a:ln w="9525">
            <a:noFill/>
            <a:miter lim="800000"/>
            <a:headEnd/>
            <a:tailEnd/>
          </a:ln>
          <a:effectLst/>
        </p:spPr>
        <p:txBody>
          <a:bodyPr wrap="none" anchor="ctr"/>
          <a:lstStyle/>
          <a:p>
            <a:endParaRPr lang="en-US">
              <a:solidFill>
                <a:srgbClr val="000000"/>
              </a:solidFill>
            </a:endParaRPr>
          </a:p>
        </p:txBody>
      </p:sp>
      <p:sp>
        <p:nvSpPr>
          <p:cNvPr id="45058" name="Titelplatzhalter 1"/>
          <p:cNvSpPr>
            <a:spLocks noGrp="1"/>
          </p:cNvSpPr>
          <p:nvPr>
            <p:ph type="ctrTitle"/>
            <p:custDataLst>
              <p:tags r:id="rId3"/>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
        <p:nvSpPr>
          <p:cNvPr id="6" name="Foliennummernplatzhalter 5"/>
          <p:cNvSpPr>
            <a:spLocks noGrp="1"/>
          </p:cNvSpPr>
          <p:nvPr>
            <p:ph type="sldNum" sz="quarter" idx="11"/>
          </p:nvPr>
        </p:nvSpPr>
        <p:spPr>
          <a:xfrm>
            <a:off x="8540750" y="6431563"/>
            <a:ext cx="288925" cy="138499"/>
          </a:xfrm>
        </p:spPr>
        <p:txBody>
          <a:body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it-IT" dirty="0">
              <a:solidFill>
                <a:prstClr val="black">
                  <a:tint val="75000"/>
                </a:prstClr>
              </a:solidFill>
            </a:endParaRPr>
          </a:p>
        </p:txBody>
      </p:sp>
      <p:sp>
        <p:nvSpPr>
          <p:cNvPr id="5" name="Footer Placeholder 4"/>
          <p:cNvSpPr>
            <a:spLocks noGrp="1"/>
          </p:cNvSpPr>
          <p:nvPr>
            <p:ph type="ftr" sz="quarter" idx="11"/>
          </p:nvPr>
        </p:nvSpPr>
        <p:spPr/>
        <p:txBody>
          <a:bodyPr/>
          <a:lstStyle/>
          <a:p>
            <a:r>
              <a:rPr lang="it-IT" smtClean="0">
                <a:solidFill>
                  <a:prstClr val="black">
                    <a:tint val="75000"/>
                  </a:prstClr>
                </a:solidFill>
              </a:rPr>
              <a:t>Bob Jones, CERN</a:t>
            </a:r>
            <a:endParaRPr lang="it-IT" dirty="0">
              <a:solidFill>
                <a:prstClr val="black">
                  <a:tint val="75000"/>
                </a:prstClr>
              </a:solidFill>
            </a:endParaRPr>
          </a:p>
        </p:txBody>
      </p:sp>
      <p:sp>
        <p:nvSpPr>
          <p:cNvPr id="6" name="Slide Number Placeholder 5"/>
          <p:cNvSpPr>
            <a:spLocks noGrp="1"/>
          </p:cNvSpPr>
          <p:nvPr>
            <p:ph type="sldNum" sz="quarter" idx="12"/>
          </p:nvPr>
        </p:nvSpPr>
        <p:spPr/>
        <p:txBody>
          <a:bodyPr/>
          <a:lstStyle/>
          <a:p>
            <a:r>
              <a:rPr lang="it-IT" dirty="0" smtClean="0">
                <a:solidFill>
                  <a:prstClr val="black">
                    <a:tint val="75000"/>
                  </a:prstClr>
                </a:solidFill>
              </a:rPr>
              <a:t>Maryline Lengert</a:t>
            </a:r>
            <a:endParaRPr lang="it-IT" dirty="0">
              <a:solidFill>
                <a:prstClr val="black">
                  <a:tint val="75000"/>
                </a:prstClr>
              </a:solidFill>
            </a:endParaRPr>
          </a:p>
        </p:txBody>
      </p:sp>
    </p:spTree>
    <p:extLst>
      <p:ext uri="{BB962C8B-B14F-4D97-AF65-F5344CB8AC3E}">
        <p14:creationId xmlns:p14="http://schemas.microsoft.com/office/powerpoint/2010/main" xmlns="" val="588761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277663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endParaRPr lang="it-IT">
              <a:solidFill>
                <a:prstClr val="black">
                  <a:tint val="75000"/>
                </a:prstClr>
              </a:solidFill>
            </a:endParaRPr>
          </a:p>
        </p:txBody>
      </p:sp>
      <p:sp>
        <p:nvSpPr>
          <p:cNvPr id="4" name="Footer Placeholder 3"/>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3702656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solidFill>
                <a:prstClr val="black">
                  <a:tint val="75000"/>
                </a:prstClr>
              </a:solidFill>
            </a:endParaRPr>
          </a:p>
        </p:txBody>
      </p:sp>
      <p:sp>
        <p:nvSpPr>
          <p:cNvPr id="3" name="Footer Placeholder 2"/>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844847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395551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448326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2155889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3549962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144494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Footer Placeholder 4"/>
          <p:cNvSpPr>
            <a:spLocks noGrp="1"/>
          </p:cNvSpPr>
          <p:nvPr>
            <p:ph type="ftr" sz="quarter" idx="11"/>
          </p:nvPr>
        </p:nvSpPr>
        <p:spPr/>
        <p:txBody>
          <a:bodyPr/>
          <a:lstStyle/>
          <a:p>
            <a:r>
              <a:rPr lang="it-IT" smtClean="0"/>
              <a:t>Bob Jones, CERN</a:t>
            </a:r>
            <a:endParaRPr lang="it-IT" dirty="0" smtClean="0"/>
          </a:p>
        </p:txBody>
      </p:sp>
      <p:sp>
        <p:nvSpPr>
          <p:cNvPr id="6" name="Slide Number Placeholder 5"/>
          <p:cNvSpPr>
            <a:spLocks noGrp="1"/>
          </p:cNvSpPr>
          <p:nvPr>
            <p:ph type="sldNum" sz="quarter" idx="12"/>
          </p:nvPr>
        </p:nvSpPr>
        <p:spPr/>
        <p:txBody>
          <a:bodyPr/>
          <a:lstStyle/>
          <a:p>
            <a:fld id="{1B4CF184-3B2B-4964-9C67-307F6FF6270D}" type="slidenum">
              <a:rPr lang="it-IT" smtClean="0"/>
              <a:pPr/>
              <a:t>‹Nr.›</a:t>
            </a:fld>
            <a:endParaRPr lang="it-IT"/>
          </a:p>
        </p:txBody>
      </p:sp>
      <p:sp>
        <p:nvSpPr>
          <p:cNvPr id="7" name="Date Placeholder 3"/>
          <p:cNvSpPr>
            <a:spLocks noGrp="1"/>
          </p:cNvSpPr>
          <p:nvPr>
            <p:ph type="dt" sz="half" idx="2"/>
          </p:nvPr>
        </p:nvSpPr>
        <p:spPr>
          <a:xfrm>
            <a:off x="467544" y="6381328"/>
            <a:ext cx="289066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686769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1938016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3971830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1082997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1827070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3710430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2917219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1871211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072440" y="2999947"/>
            <a:ext cx="1102596" cy="1091515"/>
          </a:xfrm>
          <a:prstGeom prst="rect">
            <a:avLst/>
          </a:prstGeom>
        </p:spPr>
      </p:pic>
    </p:spTree>
    <p:extLst>
      <p:ext uri="{BB962C8B-B14F-4D97-AF65-F5344CB8AC3E}">
        <p14:creationId xmlns:p14="http://schemas.microsoft.com/office/powerpoint/2010/main" xmlns="" val="12482409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3953091" y="2878269"/>
            <a:ext cx="1221946" cy="1535841"/>
          </a:xfrm>
          <a:prstGeom prst="rect">
            <a:avLst/>
          </a:prstGeom>
        </p:spPr>
      </p:pic>
    </p:spTree>
    <p:extLst>
      <p:ext uri="{BB962C8B-B14F-4D97-AF65-F5344CB8AC3E}">
        <p14:creationId xmlns:p14="http://schemas.microsoft.com/office/powerpoint/2010/main" xmlns="" val="2816695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4" name="Footer Placeholder 3"/>
          <p:cNvSpPr>
            <a:spLocks noGrp="1"/>
          </p:cNvSpPr>
          <p:nvPr>
            <p:ph type="ftr" sz="quarter" idx="11"/>
          </p:nvPr>
        </p:nvSpPr>
        <p:spPr/>
        <p:txBody>
          <a:bodyPr/>
          <a:lstStyle/>
          <a:p>
            <a:r>
              <a:rPr lang="it-IT" smtClean="0"/>
              <a:t>Bob Jones, CERN</a:t>
            </a:r>
            <a:endParaRPr lang="it-IT" dirty="0" smtClean="0"/>
          </a:p>
        </p:txBody>
      </p:sp>
      <p:sp>
        <p:nvSpPr>
          <p:cNvPr id="5" name="Slide Number Placeholder 4"/>
          <p:cNvSpPr>
            <a:spLocks noGrp="1"/>
          </p:cNvSpPr>
          <p:nvPr>
            <p:ph type="sldNum" sz="quarter" idx="12"/>
          </p:nvPr>
        </p:nvSpPr>
        <p:spPr/>
        <p:txBody>
          <a:bodyPr/>
          <a:lstStyle/>
          <a:p>
            <a:fld id="{1B4CF184-3B2B-4964-9C67-307F6FF6270D}" type="slidenum">
              <a:rPr lang="it-IT" smtClean="0"/>
              <a:pPr/>
              <a:t>‹Nr.›</a:t>
            </a:fld>
            <a:endParaRPr lang="it-IT"/>
          </a:p>
        </p:txBody>
      </p:sp>
      <p:sp>
        <p:nvSpPr>
          <p:cNvPr id="6" name="Date Placeholder 3"/>
          <p:cNvSpPr>
            <a:spLocks noGrp="1"/>
          </p:cNvSpPr>
          <p:nvPr>
            <p:ph type="dt" sz="half" idx="2"/>
          </p:nvPr>
        </p:nvSpPr>
        <p:spPr>
          <a:xfrm>
            <a:off x="467544" y="6381328"/>
            <a:ext cx="289066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93283290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20"/>
            <a:ext cx="8265984" cy="1826363"/>
          </a:xfrm>
        </p:spPr>
        <p:txBody>
          <a:bodyPr tIns="0" bIns="0" anchor="t"/>
          <a:lstStyle>
            <a:lvl1pPr algn="l">
              <a:buNone/>
              <a:defRPr kumimoji="0" lang="en-US" sz="345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1500">
                <a:solidFill>
                  <a:schemeClr val="tx1"/>
                </a:solidFill>
                <a:effectLst/>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 val="33473038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2"/>
            <a:ext cx="3657600" cy="4525963"/>
          </a:xfrm>
        </p:spPr>
        <p:txBody>
          <a:bodyPr/>
          <a:lstStyle>
            <a:lvl1pPr>
              <a:defRPr sz="1950"/>
            </a:lvl1pPr>
            <a:lvl2pPr>
              <a:defRPr sz="165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2"/>
            <a:ext cx="3657600" cy="4525963"/>
          </a:xfrm>
        </p:spPr>
        <p:txBody>
          <a:bodyPr/>
          <a:lstStyle>
            <a:lvl1pPr>
              <a:defRPr sz="1950"/>
            </a:lvl1pPr>
            <a:lvl2pPr>
              <a:defRPr sz="165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38419904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2"/>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18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6" y="5101967"/>
            <a:ext cx="4041775" cy="838200"/>
          </a:xfrm>
        </p:spPr>
        <p:txBody>
          <a:bodyPr anchor="t"/>
          <a:lstStyle>
            <a:lvl1pPr marL="0" indent="0">
              <a:buNone/>
              <a:defRPr sz="18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9"/>
            <a:ext cx="4040188" cy="3686655"/>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6" y="1269779"/>
            <a:ext cx="4041775" cy="3686655"/>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43927520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3450"/>
            </a:lvl1pPr>
          </a:lstStyle>
          <a:p>
            <a:r>
              <a:rPr kumimoji="0" lang="en-US" smtClean="0"/>
              <a:t>Click to edit Master title style</a:t>
            </a:r>
            <a:endParaRPr kumimoji="0" lang="en-US"/>
          </a:p>
        </p:txBody>
      </p:sp>
    </p:spTree>
    <p:extLst>
      <p:ext uri="{BB962C8B-B14F-4D97-AF65-F5344CB8AC3E}">
        <p14:creationId xmlns:p14="http://schemas.microsoft.com/office/powerpoint/2010/main" xmlns="" val="10043636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9636231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35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050"/>
            </a:lvl1pPr>
            <a:lvl2pPr>
              <a:buNone/>
              <a:defRPr sz="900"/>
            </a:lvl2pPr>
            <a:lvl3pPr>
              <a:buNone/>
              <a:defRPr sz="750"/>
            </a:lvl3pPr>
            <a:lvl4pPr>
              <a:buNone/>
              <a:defRPr sz="675"/>
            </a:lvl4pPr>
            <a:lvl5pPr>
              <a:buNone/>
              <a:defRPr sz="675"/>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100"/>
            </a:lvl1pPr>
            <a:lvl2pPr>
              <a:defRPr sz="1800"/>
            </a:lvl2pPr>
            <a:lvl3pPr>
              <a:defRPr sz="1650"/>
            </a:lvl3pPr>
            <a:lvl4pPr>
              <a:defRPr sz="1500"/>
            </a:lvl4pPr>
            <a:lvl5pPr>
              <a:defRPr sz="15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58750902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165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8"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24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5" y="2998765"/>
            <a:ext cx="3053866" cy="2663482"/>
          </a:xfrm>
        </p:spPr>
        <p:txBody>
          <a:bodyPr lIns="45720" rIns="45720"/>
          <a:lstStyle>
            <a:lvl1pPr marL="0" indent="0">
              <a:buFontTx/>
              <a:buNone/>
              <a:defRPr sz="900"/>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 val="236160169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65992518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7747250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it-IT" smtClean="0"/>
              <a:t>Bob Jones, CERN</a:t>
            </a:r>
            <a:endParaRPr lang="it-IT" dirty="0" smtClean="0"/>
          </a:p>
        </p:txBody>
      </p:sp>
      <p:sp>
        <p:nvSpPr>
          <p:cNvPr id="4" name="Slide Number Placeholder 3"/>
          <p:cNvSpPr>
            <a:spLocks noGrp="1"/>
          </p:cNvSpPr>
          <p:nvPr>
            <p:ph type="sldNum" sz="quarter" idx="12"/>
          </p:nvPr>
        </p:nvSpPr>
        <p:spPr/>
        <p:txBody>
          <a:bodyPr/>
          <a:lstStyle/>
          <a:p>
            <a:fld id="{1B4CF184-3B2B-4964-9C67-307F6FF6270D}" type="slidenum">
              <a:rPr lang="it-IT" smtClean="0"/>
              <a:pPr/>
              <a:t>‹Nr.›</a:t>
            </a:fld>
            <a:endParaRPr lang="it-IT"/>
          </a:p>
        </p:txBody>
      </p:sp>
      <p:sp>
        <p:nvSpPr>
          <p:cNvPr id="5" name="Date Placeholder 3"/>
          <p:cNvSpPr>
            <a:spLocks noGrp="1"/>
          </p:cNvSpPr>
          <p:nvPr>
            <p:ph type="dt" sz="half" idx="2"/>
          </p:nvPr>
        </p:nvSpPr>
        <p:spPr>
          <a:xfrm>
            <a:off x="467544" y="6381328"/>
            <a:ext cx="289066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3996268" y="2703285"/>
            <a:ext cx="1172455" cy="1467041"/>
          </a:xfrm>
          <a:prstGeom prst="rect">
            <a:avLst/>
          </a:prstGeom>
        </p:spPr>
      </p:pic>
    </p:spTree>
    <p:extLst>
      <p:ext uri="{BB962C8B-B14F-4D97-AF65-F5344CB8AC3E}">
        <p14:creationId xmlns:p14="http://schemas.microsoft.com/office/powerpoint/2010/main" xmlns="" val="8030456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2"/>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endParaRPr>
          </a:p>
        </p:txBody>
      </p:sp>
      <p:pic>
        <p:nvPicPr>
          <p:cNvPr id="5" name="Picture 5" descr="LOGO CE-EN-NEG-quadri.ai"/>
          <p:cNvPicPr>
            <a:picLocks noChangeAspect="1"/>
          </p:cNvPicPr>
          <p:nvPr userDrawn="1"/>
        </p:nvPicPr>
        <p:blipFill>
          <a:blip r:embed="rId2" cstate="screen">
            <a:extLst>
              <a:ext uri="{28A0092B-C50C-407E-A947-70E740481C1C}">
                <a14:useLocalDpi xmlns:a14="http://schemas.microsoft.com/office/drawing/2010/main" xmlns=""/>
              </a:ext>
            </a:extLst>
          </a:blip>
          <a:srcRect/>
          <a:stretch>
            <a:fillRect/>
          </a:stretch>
        </p:blipFill>
        <p:spPr bwMode="auto">
          <a:xfrm>
            <a:off x="3920401" y="3601"/>
            <a:ext cx="1511300" cy="1511300"/>
          </a:xfrm>
          <a:prstGeom prst="rect">
            <a:avLst/>
          </a:prstGeom>
          <a:noFill/>
          <a:ln w="9525">
            <a:noFill/>
            <a:miter lim="800000"/>
            <a:headEnd/>
            <a:tailEnd/>
          </a:ln>
        </p:spPr>
      </p:pic>
      <p:sp>
        <p:nvSpPr>
          <p:cNvPr id="6" name="Rectangle 5"/>
          <p:cNvSpPr/>
          <p:nvPr userDrawn="1"/>
        </p:nvSpPr>
        <p:spPr>
          <a:xfrm>
            <a:off x="4262440" y="6669360"/>
            <a:ext cx="596900" cy="19843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dirty="0">
              <a:solidFill>
                <a:srgbClr val="FFFFFF"/>
              </a:solidFill>
            </a:endParaRPr>
          </a:p>
        </p:txBody>
      </p:sp>
      <p:sp>
        <p:nvSpPr>
          <p:cNvPr id="2" name="Title 1"/>
          <p:cNvSpPr>
            <a:spLocks noGrp="1"/>
          </p:cNvSpPr>
          <p:nvPr>
            <p:ph type="title"/>
          </p:nvPr>
        </p:nvSpPr>
        <p:spPr>
          <a:xfrm>
            <a:off x="468313" y="1556274"/>
            <a:ext cx="8229600" cy="936625"/>
          </a:xfrm>
        </p:spPr>
        <p:txBody>
          <a:bodyPr/>
          <a:lstStyle/>
          <a:p>
            <a:r>
              <a:rPr lang="en-US" dirty="0" smtClean="0"/>
              <a:t>Click to edit Master title style</a:t>
            </a:r>
            <a:endParaRPr lang="en-GB" dirty="0"/>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xfrm>
            <a:off x="3124200" y="6237291"/>
            <a:ext cx="2895600" cy="484187"/>
          </a:xfrm>
          <a:prstGeom prst="rect">
            <a:avLst/>
          </a:prstGeom>
        </p:spPr>
        <p:txBody>
          <a:bodyPr/>
          <a:lstStyle>
            <a:lvl1pPr>
              <a:defRPr/>
            </a:lvl1pPr>
          </a:lstStyle>
          <a:p>
            <a:pPr>
              <a:defRPr/>
            </a:pPr>
            <a:r>
              <a:rPr lang="en-GB" smtClean="0">
                <a:solidFill>
                  <a:srgbClr val="000000"/>
                </a:solidFill>
              </a:rPr>
              <a:t>Bob Jones, CERN</a:t>
            </a:r>
            <a:endParaRPr>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6861DAA-5BBC-4812-876F-0D7C7B9EA75C}" type="slidenum">
              <a:rPr lang="en-GB">
                <a:solidFill>
                  <a:srgbClr val="000000"/>
                </a:solidFill>
              </a:rPr>
              <a:pPr>
                <a:defRPr/>
              </a:pPr>
              <a:t>‹Nr.›</a:t>
            </a:fld>
            <a:endParaRPr lang="en-GB">
              <a:solidFill>
                <a:srgbClr val="000000"/>
              </a:solidFill>
            </a:endParaRPr>
          </a:p>
        </p:txBody>
      </p:sp>
      <p:sp>
        <p:nvSpPr>
          <p:cNvPr id="10" name="Content Placeholder 2"/>
          <p:cNvSpPr>
            <a:spLocks noGrp="1"/>
          </p:cNvSpPr>
          <p:nvPr>
            <p:ph idx="1"/>
          </p:nvPr>
        </p:nvSpPr>
        <p:spPr>
          <a:xfrm>
            <a:off x="457200" y="2564905"/>
            <a:ext cx="8229600" cy="3633788"/>
          </a:xfrm>
        </p:spPr>
        <p:txBody>
          <a:bodyPr/>
          <a:lstStyle>
            <a:lvl1pPr marL="257175" indent="-257175">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281046287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2018234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2067841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3589627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1243264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endParaRPr lang="it-IT">
              <a:solidFill>
                <a:prstClr val="black">
                  <a:tint val="75000"/>
                </a:prstClr>
              </a:solidFill>
            </a:endParaRPr>
          </a:p>
        </p:txBody>
      </p:sp>
      <p:sp>
        <p:nvSpPr>
          <p:cNvPr id="8" name="Footer Placeholder 7"/>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427042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endParaRPr lang="it-IT">
              <a:solidFill>
                <a:prstClr val="black">
                  <a:tint val="75000"/>
                </a:prstClr>
              </a:solidFill>
            </a:endParaRPr>
          </a:p>
        </p:txBody>
      </p:sp>
      <p:sp>
        <p:nvSpPr>
          <p:cNvPr id="4" name="Footer Placeholder 3"/>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32641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solidFill>
                <a:prstClr val="black">
                  <a:tint val="75000"/>
                </a:prstClr>
              </a:solidFill>
            </a:endParaRPr>
          </a:p>
        </p:txBody>
      </p:sp>
      <p:sp>
        <p:nvSpPr>
          <p:cNvPr id="3" name="Footer Placeholder 2"/>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2504073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162597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2"/>
          </p:nvPr>
        </p:nvSpPr>
        <p:spPr>
          <a:xfrm>
            <a:off x="467544" y="6381328"/>
            <a:ext cx="289066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dirty="0"/>
          </a:p>
        </p:txBody>
      </p:sp>
      <p:sp>
        <p:nvSpPr>
          <p:cNvPr id="9" name="Footer Placeholder 2"/>
          <p:cNvSpPr>
            <a:spLocks noGrp="1"/>
          </p:cNvSpPr>
          <p:nvPr>
            <p:ph type="ftr" sz="quarter" idx="11"/>
          </p:nvPr>
        </p:nvSpPr>
        <p:spPr>
          <a:xfrm>
            <a:off x="5868144" y="6381328"/>
            <a:ext cx="2895600" cy="365125"/>
          </a:xfrm>
        </p:spPr>
        <p:txBody>
          <a:bodyPr/>
          <a:lstStyle/>
          <a:p>
            <a:r>
              <a:rPr lang="it-IT" smtClean="0"/>
              <a:t>Bob Jones, CERN</a:t>
            </a:r>
            <a:endParaRPr lang="it-IT" dirty="0" smtClean="0"/>
          </a:p>
        </p:txBody>
      </p:sp>
      <p:sp>
        <p:nvSpPr>
          <p:cNvPr id="10" name="Slide Number Placeholder 3"/>
          <p:cNvSpPr>
            <a:spLocks noGrp="1"/>
          </p:cNvSpPr>
          <p:nvPr>
            <p:ph type="sldNum" sz="quarter" idx="12"/>
          </p:nvPr>
        </p:nvSpPr>
        <p:spPr>
          <a:xfrm>
            <a:off x="3563888" y="6381328"/>
            <a:ext cx="2133600" cy="365125"/>
          </a:xfrm>
        </p:spPr>
        <p:txBody>
          <a:bodyPr/>
          <a:lstStyle/>
          <a:p>
            <a:fld id="{1B4CF184-3B2B-4964-9C67-307F6FF6270D}" type="slidenum">
              <a:rPr lang="it-IT" smtClean="0"/>
              <a:pPr/>
              <a:t>‹Nr.›</a:t>
            </a:fld>
            <a:endParaRPr lang="it-IT"/>
          </a:p>
        </p:txBody>
      </p:sp>
    </p:spTree>
    <p:extLst>
      <p:ext uri="{BB962C8B-B14F-4D97-AF65-F5344CB8AC3E}">
        <p14:creationId xmlns:p14="http://schemas.microsoft.com/office/powerpoint/2010/main" xmlns="" val="326729313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it-IT">
              <a:solidFill>
                <a:prstClr val="black">
                  <a:tint val="75000"/>
                </a:prstClr>
              </a:solidFill>
            </a:endParaRPr>
          </a:p>
        </p:txBody>
      </p:sp>
      <p:sp>
        <p:nvSpPr>
          <p:cNvPr id="6" name="Footer Placeholder 5"/>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2669712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1592366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endParaRPr lang="it-IT">
              <a:solidFill>
                <a:prstClr val="black">
                  <a:tint val="75000"/>
                </a:prstClr>
              </a:solidFill>
            </a:endParaRPr>
          </a:p>
        </p:txBody>
      </p:sp>
      <p:sp>
        <p:nvSpPr>
          <p:cNvPr id="5" name="Footer Placeholder 4"/>
          <p:cNvSpPr>
            <a:spLocks noGrp="1"/>
          </p:cNvSpPr>
          <p:nvPr>
            <p:ph type="ftr" sz="quarter" idx="11"/>
          </p:nvPr>
        </p:nvSpPr>
        <p:spPr/>
        <p:txBody>
          <a:body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19003575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magenta">
    <p:bg>
      <p:bgPr>
        <a:solidFill>
          <a:schemeClr val="tx2"/>
        </a:solidFill>
        <a:effectLst/>
      </p:bgPr>
    </p:bg>
    <p:spTree>
      <p:nvGrpSpPr>
        <p:cNvPr id="1" name=""/>
        <p:cNvGrpSpPr/>
        <p:nvPr/>
      </p:nvGrpSpPr>
      <p:grpSpPr>
        <a:xfrm>
          <a:off x="0" y="0"/>
          <a:ext cx="0" cy="0"/>
          <a:chOff x="0" y="0"/>
          <a:chExt cx="0" cy="0"/>
        </a:xfrm>
      </p:grpSpPr>
      <p:sp>
        <p:nvSpPr>
          <p:cNvPr id="45058" name="Titelplatzhalter 1"/>
          <p:cNvSpPr>
            <a:spLocks noGrp="1"/>
          </p:cNvSpPr>
          <p:nvPr>
            <p:ph type="ctrTitle" hasCustomPrompt="1"/>
          </p:nvPr>
        </p:nvSpPr>
        <p:spPr bwMode="black">
          <a:xfrm>
            <a:off x="326552" y="1371372"/>
            <a:ext cx="8496329" cy="2320683"/>
          </a:xfrm>
        </p:spPr>
        <p:txBody>
          <a:bodyPr/>
          <a:lstStyle>
            <a:lvl1pPr>
              <a:defRPr sz="4400" baseline="0" smtClean="0">
                <a:solidFill>
                  <a:schemeClr val="bg1"/>
                </a:solidFill>
                <a:latin typeface="TeleGrotesk Headline Ultra" pitchFamily="2" charset="0"/>
              </a:defRPr>
            </a:lvl1pPr>
          </a:lstStyle>
          <a:p>
            <a:r>
              <a:rPr lang="en-US" dirty="0" err="1" smtClean="0"/>
              <a:t>Telegrotesk</a:t>
            </a:r>
            <a:r>
              <a:rPr lang="en-US" dirty="0" smtClean="0"/>
              <a:t> Headline (Ultra)</a:t>
            </a:r>
            <a:br>
              <a:rPr lang="en-US" dirty="0" smtClean="0"/>
            </a:br>
            <a:r>
              <a:rPr lang="en-US" sz="4400" dirty="0" smtClean="0">
                <a:latin typeface="TeleGrotesk Headline" pitchFamily="2" charset="0"/>
              </a:rPr>
              <a:t>Maximum of 3 lines</a:t>
            </a:r>
            <a:br>
              <a:rPr lang="en-US" sz="4400" dirty="0" smtClean="0">
                <a:latin typeface="TeleGrotesk Headline" pitchFamily="2" charset="0"/>
              </a:rPr>
            </a:br>
            <a:r>
              <a:rPr lang="en-US" sz="4400" dirty="0" smtClean="0">
                <a:latin typeface="TeleGrotesk Headline" pitchFamily="2" charset="0"/>
              </a:rPr>
              <a:t>40 (48) 66 PT</a:t>
            </a:r>
            <a:endParaRPr lang="en-US" dirty="0" smtClean="0"/>
          </a:p>
        </p:txBody>
      </p:sp>
      <p:sp>
        <p:nvSpPr>
          <p:cNvPr id="45059" name="Textplatzhalter 2"/>
          <p:cNvSpPr>
            <a:spLocks noGrp="1"/>
          </p:cNvSpPr>
          <p:nvPr>
            <p:ph type="subTitle" idx="1" hasCustomPrompt="1"/>
          </p:nvPr>
        </p:nvSpPr>
        <p:spPr bwMode="black">
          <a:xfrm>
            <a:off x="328321" y="4086375"/>
            <a:ext cx="8494560" cy="352084"/>
          </a:xfrm>
        </p:spPr>
        <p:txBody>
          <a:bodyPr wrap="square">
            <a:spAutoFit/>
          </a:bodyPr>
          <a:lstStyle>
            <a:lvl1pPr marL="0" marR="0" indent="0" algn="l" defTabSz="522637" rtl="0" eaLnBrk="1" fontAlgn="base" latinLnBrk="0" hangingPunct="1">
              <a:lnSpc>
                <a:spcPct val="104000"/>
              </a:lnSpc>
              <a:spcBef>
                <a:spcPts val="0"/>
              </a:spcBef>
              <a:spcAft>
                <a:spcPct val="0"/>
              </a:spcAft>
              <a:buClr>
                <a:schemeClr val="tx2"/>
              </a:buClr>
              <a:buSzTx/>
              <a:buFont typeface="Wingdings" pitchFamily="2" charset="2"/>
              <a:buNone/>
              <a:tabLst/>
              <a:defRPr sz="2200" baseline="0" smtClean="0">
                <a:solidFill>
                  <a:schemeClr val="bg1"/>
                </a:solidFill>
                <a:latin typeface="Tele-GroteskNor" pitchFamily="2" charset="0"/>
              </a:defRPr>
            </a:lvl1pPr>
          </a:lstStyle>
          <a:p>
            <a:r>
              <a:rPr lang="en-US" smtClean="0"/>
              <a:t>Sub-heading: TeleGrotesk Normal, 24 pt</a:t>
            </a:r>
            <a:endParaRPr lang="en-US" dirty="0" smtClean="0"/>
          </a:p>
        </p:txBody>
      </p:sp>
      <p:pic>
        <p:nvPicPr>
          <p:cNvPr id="22" name="Grafik 21" descr="TSY_Logo_3c_p.emf"/>
          <p:cNvPicPr>
            <a:picLocks noChangeAspect="1"/>
          </p:cNvPicPr>
          <p:nvPr userDrawn="1"/>
        </p:nvPicPr>
        <p:blipFill>
          <a:blip r:embed="rId2" cstate="print"/>
          <a:stretch>
            <a:fillRect/>
          </a:stretch>
        </p:blipFill>
        <p:spPr bwMode="black">
          <a:xfrm>
            <a:off x="326551" y="6056888"/>
            <a:ext cx="3271742" cy="5942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with shaded boxes">
    <p:spTree>
      <p:nvGrpSpPr>
        <p:cNvPr id="1" name=""/>
        <p:cNvGrpSpPr/>
        <p:nvPr/>
      </p:nvGrpSpPr>
      <p:grpSpPr>
        <a:xfrm>
          <a:off x="0" y="0"/>
          <a:ext cx="0" cy="0"/>
          <a:chOff x="0" y="0"/>
          <a:chExt cx="0" cy="0"/>
        </a:xfrm>
      </p:grpSpPr>
      <p:sp>
        <p:nvSpPr>
          <p:cNvPr id="12" name="Titel 3"/>
          <p:cNvSpPr>
            <a:spLocks/>
          </p:cNvSpPr>
          <p:nvPr userDrawn="1"/>
        </p:nvSpPr>
        <p:spPr bwMode="invGray">
          <a:xfrm>
            <a:off x="326552" y="3229352"/>
            <a:ext cx="8490241" cy="2354087"/>
          </a:xfrm>
          <a:prstGeom prst="rect">
            <a:avLst/>
          </a:prstGeom>
          <a:solidFill>
            <a:srgbClr val="E20074">
              <a:alpha val="70000"/>
            </a:srgbClr>
          </a:solidFill>
          <a:ln w="9525">
            <a:noFill/>
            <a:miter lim="800000"/>
            <a:headEnd/>
            <a:tailEnd/>
          </a:ln>
        </p:spPr>
        <p:txBody>
          <a:bodyPr lIns="130608" tIns="65304" rIns="130608" bIns="65304"/>
          <a:lstStyle/>
          <a:p>
            <a:pPr defTabSz="522671" fontAlgn="base">
              <a:lnSpc>
                <a:spcPts val="3628"/>
              </a:lnSpc>
              <a:spcBef>
                <a:spcPct val="0"/>
              </a:spcBef>
              <a:spcAft>
                <a:spcPct val="0"/>
              </a:spcAft>
            </a:pPr>
            <a:endParaRPr lang="en-US" sz="3600" dirty="0">
              <a:solidFill>
                <a:srgbClr val="E20074"/>
              </a:solidFill>
              <a:latin typeface="TeleGrotesk Headline Ultra" pitchFamily="2" charset="0"/>
              <a:cs typeface="Arial Unicode MS" panose="020B0604020202020204" pitchFamily="34" charset="-128"/>
            </a:endParaRPr>
          </a:p>
        </p:txBody>
      </p:sp>
      <p:sp>
        <p:nvSpPr>
          <p:cNvPr id="13" name="Titel 3"/>
          <p:cNvSpPr>
            <a:spLocks/>
          </p:cNvSpPr>
          <p:nvPr userDrawn="1"/>
        </p:nvSpPr>
        <p:spPr bwMode="invGray">
          <a:xfrm>
            <a:off x="326552" y="2058731"/>
            <a:ext cx="8195140" cy="3524708"/>
          </a:xfrm>
          <a:prstGeom prst="rect">
            <a:avLst/>
          </a:prstGeom>
          <a:solidFill>
            <a:srgbClr val="E20074">
              <a:alpha val="70000"/>
            </a:srgbClr>
          </a:solidFill>
          <a:ln w="9525">
            <a:noFill/>
            <a:miter lim="800000"/>
            <a:headEnd/>
            <a:tailEnd/>
          </a:ln>
        </p:spPr>
        <p:txBody>
          <a:bodyPr lIns="130608" tIns="65304" rIns="130608" bIns="65304"/>
          <a:lstStyle/>
          <a:p>
            <a:pPr defTabSz="522671" fontAlgn="base">
              <a:lnSpc>
                <a:spcPts val="3628"/>
              </a:lnSpc>
              <a:spcBef>
                <a:spcPct val="0"/>
              </a:spcBef>
              <a:spcAft>
                <a:spcPct val="0"/>
              </a:spcAft>
            </a:pPr>
            <a:endParaRPr lang="en-US" sz="3600" dirty="0">
              <a:solidFill>
                <a:srgbClr val="E20074"/>
              </a:solidFill>
              <a:latin typeface="TeleGrotesk Headline Ultra" pitchFamily="2" charset="0"/>
              <a:cs typeface="Arial Unicode MS" panose="020B0604020202020204" pitchFamily="34" charset="-128"/>
            </a:endParaRPr>
          </a:p>
        </p:txBody>
      </p:sp>
      <p:sp>
        <p:nvSpPr>
          <p:cNvPr id="45058" name="Titelplatzhalter 1"/>
          <p:cNvSpPr>
            <a:spLocks noGrp="1"/>
          </p:cNvSpPr>
          <p:nvPr>
            <p:ph type="ctrTitle" hasCustomPrompt="1"/>
          </p:nvPr>
        </p:nvSpPr>
        <p:spPr bwMode="ltGray">
          <a:xfrm>
            <a:off x="326551" y="2386505"/>
            <a:ext cx="7889164" cy="3196934"/>
          </a:xfrm>
          <a:solidFill>
            <a:schemeClr val="tx2"/>
          </a:solidFill>
        </p:spPr>
        <p:txBody>
          <a:bodyPr lIns="130608">
            <a:noAutofit/>
          </a:bodyPr>
          <a:lstStyle>
            <a:lvl1pPr>
              <a:defRPr sz="4400" smtClean="0">
                <a:solidFill>
                  <a:schemeClr val="bg1"/>
                </a:solidFill>
                <a:latin typeface="+mj-lt"/>
              </a:defRPr>
            </a:lvl1pPr>
          </a:lstStyle>
          <a:p>
            <a:r>
              <a:rPr lang="en-US" dirty="0" err="1" smtClean="0"/>
              <a:t>Telegrotesk</a:t>
            </a:r>
            <a:r>
              <a:rPr lang="en-US" dirty="0" smtClean="0"/>
              <a:t> Headline (Ultra)</a:t>
            </a:r>
            <a:br>
              <a:rPr lang="en-US" dirty="0" smtClean="0"/>
            </a:br>
            <a:r>
              <a:rPr kumimoji="0" lang="en-US" sz="4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3 lines</a:t>
            </a:r>
            <a:br>
              <a:rPr kumimoji="0" lang="en-US" sz="4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4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(48) 60 pt </a:t>
            </a:r>
            <a:endParaRPr lang="en-US" dirty="0" smtClean="0"/>
          </a:p>
        </p:txBody>
      </p:sp>
      <p:sp>
        <p:nvSpPr>
          <p:cNvPr id="45059" name="Textplatzhalter 2"/>
          <p:cNvSpPr>
            <a:spLocks noGrp="1"/>
          </p:cNvSpPr>
          <p:nvPr>
            <p:ph type="subTitle" idx="1" hasCustomPrompt="1"/>
          </p:nvPr>
        </p:nvSpPr>
        <p:spPr bwMode="white">
          <a:xfrm>
            <a:off x="326552" y="4848776"/>
            <a:ext cx="7641072" cy="352084"/>
          </a:xfrm>
        </p:spPr>
        <p:txBody>
          <a:bodyPr wrap="square" lIns="130608">
            <a:spAutoFit/>
          </a:bodyPr>
          <a:lstStyle>
            <a:lvl1pPr>
              <a:spcBef>
                <a:spcPts val="0"/>
              </a:spcBef>
              <a:defRPr sz="2200" smtClean="0">
                <a:solidFill>
                  <a:schemeClr val="bg1"/>
                </a:solidFill>
                <a:latin typeface="Tele-GroteskNor" pitchFamily="2" charset="0"/>
              </a:defRPr>
            </a:lvl1pPr>
          </a:lstStyle>
          <a:p>
            <a:r>
              <a:rPr lang="en-US" smtClean="0"/>
              <a:t>Sub-heading: TeleGrotesk Normal, 24 pt</a:t>
            </a:r>
            <a:endParaRPr lang="en-US" dirty="0" smtClean="0"/>
          </a:p>
        </p:txBody>
      </p:sp>
      <p:pic>
        <p:nvPicPr>
          <p:cNvPr id="22" name="Grafik 21" descr="TSY_Logo_3c_p.emf"/>
          <p:cNvPicPr>
            <a:picLocks noChangeAspect="1"/>
          </p:cNvPicPr>
          <p:nvPr userDrawn="1"/>
        </p:nvPicPr>
        <p:blipFill>
          <a:blip r:embed="rId2" cstate="print"/>
          <a:stretch>
            <a:fillRect/>
          </a:stretch>
        </p:blipFill>
        <p:spPr>
          <a:xfrm>
            <a:off x="326551" y="6056888"/>
            <a:ext cx="3271742" cy="594261"/>
          </a:xfrm>
          <a:prstGeom prst="rect">
            <a:avLst/>
          </a:prstGeom>
        </p:spPr>
      </p:pic>
    </p:spTree>
    <p:extLst>
      <p:ext uri="{BB962C8B-B14F-4D97-AF65-F5344CB8AC3E}">
        <p14:creationId xmlns:p14="http://schemas.microsoft.com/office/powerpoint/2010/main" xmlns="" val="1118931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page image">
    <p:spTree>
      <p:nvGrpSpPr>
        <p:cNvPr id="1" name=""/>
        <p:cNvGrpSpPr/>
        <p:nvPr/>
      </p:nvGrpSpPr>
      <p:grpSpPr>
        <a:xfrm>
          <a:off x="0" y="0"/>
          <a:ext cx="0" cy="0"/>
          <a:chOff x="0" y="0"/>
          <a:chExt cx="0" cy="0"/>
        </a:xfrm>
      </p:grpSpPr>
      <p:pic>
        <p:nvPicPr>
          <p:cNvPr id="14" name="Picture 6"/>
          <p:cNvPicPr>
            <a:picLocks noChangeArrowheads="1"/>
          </p:cNvPicPr>
          <p:nvPr userDrawn="1"/>
        </p:nvPicPr>
        <p:blipFill>
          <a:blip r:embed="rId5" cstate="print"/>
          <a:srcRect l="5560" r="5534"/>
          <a:stretch>
            <a:fillRect/>
          </a:stretch>
        </p:blipFill>
        <p:spPr bwMode="auto">
          <a:xfrm>
            <a:off x="-1" y="-1"/>
            <a:ext cx="9143433" cy="6856854"/>
          </a:xfrm>
          <a:prstGeom prst="rect">
            <a:avLst/>
          </a:prstGeom>
          <a:noFill/>
        </p:spPr>
      </p:pic>
      <p:grpSp>
        <p:nvGrpSpPr>
          <p:cNvPr id="2" name="Group 19"/>
          <p:cNvGrpSpPr>
            <a:grpSpLocks/>
          </p:cNvGrpSpPr>
          <p:nvPr/>
        </p:nvGrpSpPr>
        <p:grpSpPr bwMode="gray">
          <a:xfrm>
            <a:off x="327897" y="3121551"/>
            <a:ext cx="8495361" cy="3412199"/>
            <a:chOff x="251" y="1858"/>
            <a:chExt cx="5282" cy="2031"/>
          </a:xfrm>
        </p:grpSpPr>
        <p:sp>
          <p:nvSpPr>
            <p:cNvPr id="15" name="Titel 3"/>
            <p:cNvSpPr>
              <a:spLocks/>
            </p:cNvSpPr>
            <p:nvPr>
              <p:custDataLst>
                <p:tags r:id="rId1"/>
              </p:custDataLst>
            </p:nvPr>
          </p:nvSpPr>
          <p:spPr bwMode="gray">
            <a:xfrm>
              <a:off x="251" y="2527"/>
              <a:ext cx="5282" cy="1362"/>
            </a:xfrm>
            <a:prstGeom prst="rect">
              <a:avLst/>
            </a:prstGeom>
            <a:solidFill>
              <a:srgbClr val="E20074">
                <a:alpha val="70000"/>
              </a:srgbClr>
            </a:solidFill>
            <a:ln w="9525">
              <a:noFill/>
              <a:miter lim="800000"/>
              <a:headEnd/>
              <a:tailEnd/>
            </a:ln>
          </p:spPr>
          <p:txBody>
            <a:bodyPr lIns="144000" tIns="72000" rIns="144000" bIns="72000"/>
            <a:lstStyle/>
            <a:p>
              <a:pPr defTabSz="522637" fontAlgn="base">
                <a:lnSpc>
                  <a:spcPts val="3627"/>
                </a:lnSpc>
                <a:spcBef>
                  <a:spcPct val="0"/>
                </a:spcBef>
                <a:spcAft>
                  <a:spcPct val="0"/>
                </a:spcAft>
              </a:pPr>
              <a:endParaRPr lang="en-US" sz="3600" dirty="0">
                <a:solidFill>
                  <a:srgbClr val="E20074"/>
                </a:solidFill>
                <a:latin typeface="TeleGrotesk Headline Ultra" pitchFamily="2" charset="0"/>
                <a:cs typeface="Arial Unicode MS" pitchFamily="34" charset="-128"/>
              </a:endParaRPr>
            </a:p>
          </p:txBody>
        </p:sp>
        <p:sp>
          <p:nvSpPr>
            <p:cNvPr id="16" name="Titel 3"/>
            <p:cNvSpPr>
              <a:spLocks/>
            </p:cNvSpPr>
            <p:nvPr>
              <p:custDataLst>
                <p:tags r:id="rId2"/>
              </p:custDataLst>
            </p:nvPr>
          </p:nvSpPr>
          <p:spPr bwMode="gray">
            <a:xfrm>
              <a:off x="251" y="1858"/>
              <a:ext cx="4817" cy="2031"/>
            </a:xfrm>
            <a:prstGeom prst="rect">
              <a:avLst/>
            </a:prstGeom>
            <a:solidFill>
              <a:srgbClr val="E20074">
                <a:alpha val="70000"/>
              </a:srgbClr>
            </a:solidFill>
            <a:ln w="9525">
              <a:noFill/>
              <a:miter lim="800000"/>
              <a:headEnd/>
              <a:tailEnd/>
            </a:ln>
          </p:spPr>
          <p:txBody>
            <a:bodyPr lIns="144000" tIns="72000" rIns="144000" bIns="72000"/>
            <a:lstStyle/>
            <a:p>
              <a:pPr defTabSz="522637" fontAlgn="base">
                <a:lnSpc>
                  <a:spcPts val="3627"/>
                </a:lnSpc>
                <a:spcBef>
                  <a:spcPct val="0"/>
                </a:spcBef>
                <a:spcAft>
                  <a:spcPct val="0"/>
                </a:spcAft>
              </a:pPr>
              <a:endParaRPr lang="en-US" sz="3600" dirty="0">
                <a:solidFill>
                  <a:srgbClr val="E20074"/>
                </a:solidFill>
                <a:latin typeface="TeleGrotesk Headline Ultra" pitchFamily="2" charset="0"/>
                <a:cs typeface="Arial Unicode MS" pitchFamily="34" charset="-128"/>
              </a:endParaRPr>
            </a:p>
          </p:txBody>
        </p:sp>
        <p:sp>
          <p:nvSpPr>
            <p:cNvPr id="17" name="Rectangle 4"/>
            <p:cNvSpPr>
              <a:spLocks noChangeArrowheads="1"/>
            </p:cNvSpPr>
            <p:nvPr>
              <p:custDataLst>
                <p:tags r:id="rId3"/>
              </p:custDataLst>
            </p:nvPr>
          </p:nvSpPr>
          <p:spPr bwMode="gray">
            <a:xfrm>
              <a:off x="251" y="2017"/>
              <a:ext cx="4502" cy="1872"/>
            </a:xfrm>
            <a:prstGeom prst="rect">
              <a:avLst/>
            </a:prstGeom>
            <a:solidFill>
              <a:schemeClr val="tx2"/>
            </a:solidFill>
            <a:ln w="9525">
              <a:noFill/>
              <a:miter lim="800000"/>
              <a:headEnd/>
              <a:tailEnd/>
            </a:ln>
          </p:spPr>
          <p:txBody>
            <a:bodyPr lIns="144000" tIns="72000" rIns="144000" bIns="72000" anchor="ctr"/>
            <a:lstStyle/>
            <a:p>
              <a:pPr defTabSz="414654" fontAlgn="base">
                <a:lnSpc>
                  <a:spcPts val="1632"/>
                </a:lnSpc>
                <a:spcBef>
                  <a:spcPct val="50000"/>
                </a:spcBef>
                <a:spcAft>
                  <a:spcPct val="0"/>
                </a:spcAft>
                <a:buClr>
                  <a:srgbClr val="E20074"/>
                </a:buClr>
                <a:buSzPct val="75000"/>
                <a:buFont typeface="Wingdings" pitchFamily="2" charset="2"/>
                <a:buChar char="§"/>
              </a:pPr>
              <a:endParaRPr lang="en-US" sz="1600" dirty="0">
                <a:solidFill>
                  <a:srgbClr val="000000"/>
                </a:solidFill>
                <a:ea typeface="Arial Unicode MS" panose="020B0604020202020204" pitchFamily="34" charset="-128"/>
                <a:cs typeface="Arial Unicode MS" pitchFamily="34" charset="-128"/>
              </a:endParaRPr>
            </a:p>
          </p:txBody>
        </p:sp>
      </p:grpSp>
      <p:sp>
        <p:nvSpPr>
          <p:cNvPr id="45058" name="Titelplatzhalter 1"/>
          <p:cNvSpPr>
            <a:spLocks noGrp="1"/>
          </p:cNvSpPr>
          <p:nvPr>
            <p:ph type="ctrTitle" hasCustomPrompt="1"/>
          </p:nvPr>
        </p:nvSpPr>
        <p:spPr bwMode="gray">
          <a:xfrm>
            <a:off x="328320" y="3386999"/>
            <a:ext cx="7239314" cy="1507413"/>
          </a:xfrm>
          <a:noFill/>
        </p:spPr>
        <p:txBody>
          <a:bodyPr wrap="square" lIns="130599">
            <a:spAutoFit/>
          </a:bodyPr>
          <a:lstStyle>
            <a:lvl1pPr>
              <a:defRPr sz="3600" smtClean="0">
                <a:solidFill>
                  <a:schemeClr val="bg1"/>
                </a:solidFill>
                <a:latin typeface="TeleGrotesk Headline Ultra" pitchFamily="2" charset="0"/>
              </a:defRPr>
            </a:lvl1pPr>
          </a:lstStyle>
          <a:p>
            <a:r>
              <a:rPr lang="en-US" dirty="0" err="1" smtClean="0"/>
              <a:t>TeleGrotesk</a:t>
            </a:r>
            <a:r>
              <a:rPr lang="en-US" dirty="0" smtClean="0"/>
              <a:t> Headline (Ultra)</a:t>
            </a:r>
            <a:br>
              <a:rPr lang="en-US" dirty="0" smtClean="0"/>
            </a:br>
            <a:r>
              <a:rPr kumimoji="0" lang="en-US" sz="36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3 lines</a:t>
            </a:r>
            <a:br>
              <a:rPr kumimoji="0" lang="en-US" sz="36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36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48 pt</a:t>
            </a:r>
            <a:endParaRPr lang="en-US" dirty="0" smtClean="0"/>
          </a:p>
        </p:txBody>
      </p:sp>
      <p:sp>
        <p:nvSpPr>
          <p:cNvPr id="45059" name="Textplatzhalter 2"/>
          <p:cNvSpPr>
            <a:spLocks noGrp="1"/>
          </p:cNvSpPr>
          <p:nvPr>
            <p:ph type="subTitle" idx="1" hasCustomPrompt="1"/>
          </p:nvPr>
        </p:nvSpPr>
        <p:spPr bwMode="gray">
          <a:xfrm>
            <a:off x="328320" y="5177782"/>
            <a:ext cx="7239314" cy="352084"/>
          </a:xfrm>
        </p:spPr>
        <p:txBody>
          <a:bodyPr wrap="square" lIns="130599">
            <a:spAutoFit/>
          </a:bodyPr>
          <a:lstStyle>
            <a:lvl1pPr>
              <a:spcBef>
                <a:spcPts val="0"/>
              </a:spcBef>
              <a:defRPr sz="2200" smtClean="0">
                <a:solidFill>
                  <a:schemeClr val="bg1"/>
                </a:solidFill>
                <a:latin typeface="Tele-GroteskNor" pitchFamily="2" charset="0"/>
              </a:defRPr>
            </a:lvl1pPr>
          </a:lstStyle>
          <a:p>
            <a:r>
              <a:rPr lang="en-US" smtClean="0"/>
              <a:t>Sub-heading: TeleGrotesk Normal, 24 pt</a:t>
            </a:r>
            <a:endParaRPr lang="en-US" dirty="0"/>
          </a:p>
        </p:txBody>
      </p:sp>
      <p:pic>
        <p:nvPicPr>
          <p:cNvPr id="28" name="Grafik 27" descr="TSY_Logo_3c_p.emf"/>
          <p:cNvPicPr>
            <a:picLocks noChangeAspect="1"/>
          </p:cNvPicPr>
          <p:nvPr userDrawn="1"/>
        </p:nvPicPr>
        <p:blipFill>
          <a:blip r:embed="rId6" cstate="print"/>
          <a:stretch>
            <a:fillRect/>
          </a:stretch>
        </p:blipFill>
        <p:spPr>
          <a:xfrm>
            <a:off x="489666" y="5896922"/>
            <a:ext cx="3271742" cy="594260"/>
          </a:xfrm>
          <a:prstGeom prst="rect">
            <a:avLst/>
          </a:prstGeom>
        </p:spPr>
      </p:pic>
    </p:spTree>
    <p:extLst>
      <p:ext uri="{BB962C8B-B14F-4D97-AF65-F5344CB8AC3E}">
        <p14:creationId xmlns:p14="http://schemas.microsoft.com/office/powerpoint/2010/main" xmlns="" val="25081714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pic>
        <p:nvPicPr>
          <p:cNvPr id="9" name="Picture 19"/>
          <p:cNvPicPr preferRelativeResize="0">
            <a:picLocks noChangeAspect="1" noChangeArrowheads="1"/>
          </p:cNvPicPr>
          <p:nvPr userDrawn="1"/>
        </p:nvPicPr>
        <p:blipFill>
          <a:blip r:embed="rId2" cstate="print"/>
          <a:srcRect b="38618"/>
          <a:stretch>
            <a:fillRect/>
          </a:stretch>
        </p:blipFill>
        <p:spPr bwMode="gray">
          <a:xfrm>
            <a:off x="326880" y="326517"/>
            <a:ext cx="8490331" cy="3476496"/>
          </a:xfrm>
          <a:prstGeom prst="rect">
            <a:avLst/>
          </a:prstGeom>
          <a:noFill/>
        </p:spPr>
      </p:pic>
      <p:pic>
        <p:nvPicPr>
          <p:cNvPr id="10" name="Picture 27" descr="magenta_flaeche_70"/>
          <p:cNvPicPr>
            <a:picLocks noChangeArrowheads="1"/>
          </p:cNvPicPr>
          <p:nvPr userDrawn="1"/>
        </p:nvPicPr>
        <p:blipFill>
          <a:blip r:embed="rId3" cstate="print"/>
          <a:srcRect r="11" b="-468"/>
          <a:stretch>
            <a:fillRect/>
          </a:stretch>
        </p:blipFill>
        <p:spPr bwMode="gray">
          <a:xfrm>
            <a:off x="326551" y="3319796"/>
            <a:ext cx="8490331" cy="485538"/>
          </a:xfrm>
          <a:prstGeom prst="rect">
            <a:avLst/>
          </a:prstGeom>
          <a:noFill/>
        </p:spPr>
      </p:pic>
      <p:sp>
        <p:nvSpPr>
          <p:cNvPr id="45058" name="Titelplatzhalter 1"/>
          <p:cNvSpPr>
            <a:spLocks noGrp="1"/>
          </p:cNvSpPr>
          <p:nvPr userDrawn="1">
            <p:ph type="ctrTitle" hasCustomPrompt="1"/>
          </p:nvPr>
        </p:nvSpPr>
        <p:spPr bwMode="gray">
          <a:xfrm>
            <a:off x="326551" y="3644048"/>
            <a:ext cx="8490331" cy="1939391"/>
          </a:xfrm>
          <a:solidFill>
            <a:schemeClr val="tx2"/>
          </a:solidFill>
        </p:spPr>
        <p:txBody>
          <a:bodyPr lIns="130599">
            <a:noAutofit/>
          </a:bodyPr>
          <a:lstStyle>
            <a:lvl1pPr>
              <a:defRPr sz="3600" smtClean="0">
                <a:solidFill>
                  <a:schemeClr val="bg1"/>
                </a:solidFill>
                <a:latin typeface="TeleGrotesk Headline Ultra" pitchFamily="2" charset="0"/>
              </a:defRPr>
            </a:lvl1pPr>
          </a:lstStyle>
          <a:p>
            <a:r>
              <a:rPr lang="en-US" smtClean="0"/>
              <a:t>TeleGrotesk Headline (Ultra)</a:t>
            </a:r>
            <a:br>
              <a:rPr lang="en-US" smtClean="0"/>
            </a:br>
            <a:r>
              <a:rPr kumimoji="0" lang="en-US" sz="36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Maximum of 2 lines, (40) 48 PT</a:t>
            </a:r>
            <a:endParaRPr lang="en-US" dirty="0" smtClean="0"/>
          </a:p>
        </p:txBody>
      </p:sp>
      <p:sp>
        <p:nvSpPr>
          <p:cNvPr id="45059" name="Textplatzhalter 2"/>
          <p:cNvSpPr>
            <a:spLocks noGrp="1"/>
          </p:cNvSpPr>
          <p:nvPr userDrawn="1">
            <p:ph type="subTitle" idx="1" hasCustomPrompt="1"/>
          </p:nvPr>
        </p:nvSpPr>
        <p:spPr bwMode="gray">
          <a:xfrm>
            <a:off x="326552" y="4848737"/>
            <a:ext cx="8496329" cy="352084"/>
          </a:xfrm>
        </p:spPr>
        <p:txBody>
          <a:bodyPr wrap="square" lIns="130599">
            <a:spAutoFit/>
          </a:bodyPr>
          <a:lstStyle>
            <a:lvl1pPr marL="0" marR="0" indent="0" algn="l" defTabSz="522637" rtl="0" eaLnBrk="1" fontAlgn="base" latinLnBrk="0" hangingPunct="1">
              <a:lnSpc>
                <a:spcPct val="104000"/>
              </a:lnSpc>
              <a:spcBef>
                <a:spcPts val="0"/>
              </a:spcBef>
              <a:spcAft>
                <a:spcPct val="0"/>
              </a:spcAft>
              <a:buClr>
                <a:schemeClr val="tx2"/>
              </a:buClr>
              <a:buSzTx/>
              <a:buFont typeface="Wingdings" pitchFamily="2" charset="2"/>
              <a:buNone/>
              <a:tabLst/>
              <a:defRPr sz="2200" smtClean="0">
                <a:solidFill>
                  <a:schemeClr val="bg1"/>
                </a:solidFill>
                <a:latin typeface="Tele-GroteskNor" pitchFamily="2" charset="0"/>
              </a:defRPr>
            </a:lvl1pPr>
          </a:lstStyle>
          <a:p>
            <a:r>
              <a:rPr lang="en-US" smtClean="0"/>
              <a:t>Sub-heading: TeleGrotesk Normal, 24 pt</a:t>
            </a:r>
            <a:endParaRPr lang="en-US" dirty="0"/>
          </a:p>
        </p:txBody>
      </p:sp>
      <p:pic>
        <p:nvPicPr>
          <p:cNvPr id="23" name="Grafik 22" descr="TSY_Logo_3c_p.emf"/>
          <p:cNvPicPr>
            <a:picLocks noChangeAspect="1"/>
          </p:cNvPicPr>
          <p:nvPr userDrawn="1"/>
        </p:nvPicPr>
        <p:blipFill>
          <a:blip r:embed="rId4" cstate="print"/>
          <a:stretch>
            <a:fillRect/>
          </a:stretch>
        </p:blipFill>
        <p:spPr>
          <a:xfrm>
            <a:off x="326551" y="6056888"/>
            <a:ext cx="3271742" cy="5942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lide divider magenta">
    <p:bg>
      <p:bgPr>
        <a:solidFill>
          <a:schemeClr val="tx2"/>
        </a:solidFill>
        <a:effectLst/>
      </p:bgPr>
    </p:bg>
    <p:spTree>
      <p:nvGrpSpPr>
        <p:cNvPr id="1" name=""/>
        <p:cNvGrpSpPr/>
        <p:nvPr/>
      </p:nvGrpSpPr>
      <p:grpSpPr>
        <a:xfrm>
          <a:off x="0" y="0"/>
          <a:ext cx="0" cy="0"/>
          <a:chOff x="0" y="0"/>
          <a:chExt cx="0" cy="0"/>
        </a:xfrm>
      </p:grpSpPr>
      <p:sp>
        <p:nvSpPr>
          <p:cNvPr id="6" name="Titel 5"/>
          <p:cNvSpPr>
            <a:spLocks noGrp="1"/>
          </p:cNvSpPr>
          <p:nvPr>
            <p:ph type="title" hasCustomPrompt="1"/>
          </p:nvPr>
        </p:nvSpPr>
        <p:spPr bwMode="invGray">
          <a:xfrm>
            <a:off x="326551" y="1371371"/>
            <a:ext cx="8490331" cy="2412959"/>
          </a:xfrm>
        </p:spPr>
        <p:txBody>
          <a:bodyPr/>
          <a:lstStyle>
            <a:lvl1pPr marL="0" marR="0" indent="0" algn="l" defTabSz="414791" rtl="0" eaLnBrk="1" fontAlgn="base" latinLnBrk="0" hangingPunct="1">
              <a:lnSpc>
                <a:spcPct val="90000"/>
              </a:lnSpc>
              <a:spcBef>
                <a:spcPts val="0"/>
              </a:spcBef>
              <a:spcAft>
                <a:spcPct val="0"/>
              </a:spcAft>
              <a:buClrTx/>
              <a:buSzTx/>
              <a:buFontTx/>
              <a:buNone/>
              <a:tabLst/>
              <a:defRPr sz="4900">
                <a:solidFill>
                  <a:schemeClr val="bg1"/>
                </a:solidFill>
              </a:defRPr>
            </a:lvl1pPr>
          </a:lstStyle>
          <a:p>
            <a:r>
              <a:rPr lang="en-US" dirty="0" err="1" smtClean="0"/>
              <a:t>TeleGrotesk</a:t>
            </a:r>
            <a:r>
              <a:rPr lang="en-US" dirty="0" smtClean="0"/>
              <a:t> HEADLINE </a:t>
            </a:r>
            <a: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0" name="Datumsplatzhalter 9"/>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1" name="Foliennummernplatzhalter 10"/>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5" name="Fußzeilenplatzhalter 14"/>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1">
    <p:bg>
      <p:bgPr>
        <a:solidFill>
          <a:schemeClr val="tx2"/>
        </a:solidFill>
        <a:effectLst/>
      </p:bgPr>
    </p:bg>
    <p:spTree>
      <p:nvGrpSpPr>
        <p:cNvPr id="1" name=""/>
        <p:cNvGrpSpPr/>
        <p:nvPr/>
      </p:nvGrpSpPr>
      <p:grpSpPr>
        <a:xfrm>
          <a:off x="0" y="0"/>
          <a:ext cx="0" cy="0"/>
          <a:chOff x="0" y="0"/>
          <a:chExt cx="0" cy="0"/>
        </a:xfrm>
      </p:grpSpPr>
      <p:pic>
        <p:nvPicPr>
          <p:cNvPr id="7" name="Grafik 6"/>
          <p:cNvPicPr>
            <a:picLocks/>
          </p:cNvPicPr>
          <p:nvPr userDrawn="1"/>
        </p:nvPicPr>
        <p:blipFill>
          <a:blip r:embed="rId2" cstate="print"/>
          <a:stretch>
            <a:fillRect/>
          </a:stretch>
        </p:blipFill>
        <p:spPr bwMode="ltGray">
          <a:xfrm>
            <a:off x="0" y="745"/>
            <a:ext cx="9143433" cy="6856510"/>
          </a:xfrm>
          <a:prstGeom prst="rect">
            <a:avLst/>
          </a:prstGeom>
        </p:spPr>
      </p:pic>
      <p:sp>
        <p:nvSpPr>
          <p:cNvPr id="6" name="Titel 5"/>
          <p:cNvSpPr>
            <a:spLocks noGrp="1"/>
          </p:cNvSpPr>
          <p:nvPr>
            <p:ph type="title" hasCustomPrompt="1"/>
          </p:nvPr>
        </p:nvSpPr>
        <p:spPr bwMode="invGray">
          <a:xfrm>
            <a:off x="326551" y="1371371"/>
            <a:ext cx="8490331" cy="2412959"/>
          </a:xfrm>
        </p:spPr>
        <p:txBody>
          <a:bodyPr/>
          <a:lstStyle>
            <a:lvl1pPr marL="0" marR="0" indent="0" algn="l" defTabSz="414791" rtl="0" eaLnBrk="1" fontAlgn="base" latinLnBrk="0" hangingPunct="1">
              <a:lnSpc>
                <a:spcPct val="90000"/>
              </a:lnSpc>
              <a:spcBef>
                <a:spcPts val="0"/>
              </a:spcBef>
              <a:spcAft>
                <a:spcPct val="0"/>
              </a:spcAft>
              <a:buClrTx/>
              <a:buSzTx/>
              <a:buFontTx/>
              <a:buNone/>
              <a:tabLst/>
              <a:defRPr sz="4900">
                <a:solidFill>
                  <a:schemeClr val="bg1"/>
                </a:solidFill>
              </a:defRPr>
            </a:lvl1pPr>
          </a:lstStyle>
          <a:p>
            <a:r>
              <a:rPr lang="en-US" dirty="0" err="1" smtClean="0"/>
              <a:t>TeleGrotesk</a:t>
            </a:r>
            <a:r>
              <a:rPr lang="en-US" dirty="0" smtClean="0"/>
              <a:t> HEADLINE </a:t>
            </a:r>
            <a: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4" name="Datumsplatzhalter 13"/>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5" name="Foliennummernplatzhalter 14"/>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6" name="Fußzeilenplatzhalter 15"/>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extLst>
      <p:ext uri="{BB962C8B-B14F-4D97-AF65-F5344CB8AC3E}">
        <p14:creationId xmlns:p14="http://schemas.microsoft.com/office/powerpoint/2010/main" xmlns="" val="4675154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2">
    <p:bg>
      <p:bgPr>
        <a:solidFill>
          <a:schemeClr val="tx2"/>
        </a:soli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stretch>
            <a:fillRect/>
          </a:stretch>
        </p:blipFill>
        <p:spPr bwMode="ltGray">
          <a:xfrm>
            <a:off x="764" y="1"/>
            <a:ext cx="9142472" cy="6858000"/>
          </a:xfrm>
          <a:prstGeom prst="rect">
            <a:avLst/>
          </a:prstGeom>
        </p:spPr>
      </p:pic>
      <p:sp>
        <p:nvSpPr>
          <p:cNvPr id="6" name="Titel 5"/>
          <p:cNvSpPr>
            <a:spLocks noGrp="1"/>
          </p:cNvSpPr>
          <p:nvPr>
            <p:ph type="title" hasCustomPrompt="1"/>
          </p:nvPr>
        </p:nvSpPr>
        <p:spPr bwMode="invGray">
          <a:xfrm>
            <a:off x="326551" y="1371371"/>
            <a:ext cx="8490331" cy="2412959"/>
          </a:xfrm>
        </p:spPr>
        <p:txBody>
          <a:bodyPr/>
          <a:lstStyle>
            <a:lvl1pPr marL="0" marR="0" indent="0" algn="l" defTabSz="414791" rtl="0" eaLnBrk="1" fontAlgn="base" latinLnBrk="0" hangingPunct="1">
              <a:lnSpc>
                <a:spcPct val="90000"/>
              </a:lnSpc>
              <a:spcBef>
                <a:spcPts val="0"/>
              </a:spcBef>
              <a:spcAft>
                <a:spcPct val="0"/>
              </a:spcAft>
              <a:buClrTx/>
              <a:buSzTx/>
              <a:buFontTx/>
              <a:buNone/>
              <a:tabLst/>
              <a:defRPr sz="4900" baseline="0">
                <a:solidFill>
                  <a:schemeClr val="bg1"/>
                </a:solidFill>
              </a:defRPr>
            </a:lvl1pPr>
          </a:lstStyle>
          <a:p>
            <a:r>
              <a:rPr lang="en-US" dirty="0" err="1" smtClean="0"/>
              <a:t>TeleGrotesk</a:t>
            </a:r>
            <a:r>
              <a:rPr lang="en-US" dirty="0" smtClean="0"/>
              <a:t> HEADLINE </a:t>
            </a:r>
            <a: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4" name="Datumsplatzhalter 13"/>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5" name="Foliennummernplatzhalter 14"/>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6" name="Fußzeilenplatzhalter 15"/>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extLst>
      <p:ext uri="{BB962C8B-B14F-4D97-AF65-F5344CB8AC3E}">
        <p14:creationId xmlns:p14="http://schemas.microsoft.com/office/powerpoint/2010/main" xmlns="" val="16882555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pic>
        <p:nvPicPr>
          <p:cNvPr id="7" name="Picture 6" descr="HelixNebula-Logo E only 2.ai"/>
          <p:cNvPicPr>
            <a:picLocks noChangeAspect="1"/>
          </p:cNvPicPr>
          <p:nvPr userDrawn="1"/>
        </p:nvPicPr>
        <p:blipFill>
          <a:blip r:embed="rId2" cstate="print">
            <a:alphaModFix amt="20000"/>
            <a:extLst>
              <a:ext uri="{28A0092B-C50C-407E-A947-70E740481C1C}">
                <a14:useLocalDpi xmlns:a14="http://schemas.microsoft.com/office/drawing/2010/main" xmlns=""/>
              </a:ext>
            </a:extLst>
          </a:blip>
          <a:stretch>
            <a:fillRect/>
          </a:stretch>
        </p:blipFill>
        <p:spPr>
          <a:xfrm>
            <a:off x="2699524" y="211202"/>
            <a:ext cx="6444476" cy="647299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xmlns=""/>
              </a:ext>
            </a:extLst>
          </a:blip>
          <a:srcRect l="9470" t="15483" r="9435" b="15437"/>
          <a:stretch/>
        </p:blipFill>
        <p:spPr>
          <a:xfrm>
            <a:off x="791580" y="659620"/>
            <a:ext cx="2332620" cy="1214470"/>
          </a:xfrm>
          <a:prstGeom prst="rect">
            <a:avLst/>
          </a:prstGeom>
        </p:spPr>
      </p:pic>
    </p:spTree>
    <p:extLst>
      <p:ext uri="{BB962C8B-B14F-4D97-AF65-F5344CB8AC3E}">
        <p14:creationId xmlns:p14="http://schemas.microsoft.com/office/powerpoint/2010/main" xmlns="" val="315933023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3">
    <p:bg>
      <p:bgPr>
        <a:solidFill>
          <a:schemeClr val="tx2"/>
        </a:solidFill>
        <a:effectLst/>
      </p:bgPr>
    </p:bg>
    <p:spTree>
      <p:nvGrpSpPr>
        <p:cNvPr id="1" name=""/>
        <p:cNvGrpSpPr/>
        <p:nvPr/>
      </p:nvGrpSpPr>
      <p:grpSpPr>
        <a:xfrm>
          <a:off x="0" y="0"/>
          <a:ext cx="0" cy="0"/>
          <a:chOff x="0" y="0"/>
          <a:chExt cx="0" cy="0"/>
        </a:xfrm>
      </p:grpSpPr>
      <p:pic>
        <p:nvPicPr>
          <p:cNvPr id="9" name="Picture 24"/>
          <p:cNvPicPr>
            <a:picLocks noChangeArrowheads="1"/>
          </p:cNvPicPr>
          <p:nvPr/>
        </p:nvPicPr>
        <p:blipFill>
          <a:blip r:embed="rId2" cstate="print"/>
          <a:stretch>
            <a:fillRect/>
          </a:stretch>
        </p:blipFill>
        <p:spPr bwMode="ltGray">
          <a:xfrm>
            <a:off x="0" y="127"/>
            <a:ext cx="9143433" cy="6856507"/>
          </a:xfrm>
          <a:prstGeom prst="rect">
            <a:avLst/>
          </a:prstGeom>
          <a:noFill/>
        </p:spPr>
      </p:pic>
      <p:sp>
        <p:nvSpPr>
          <p:cNvPr id="6" name="Titel 5"/>
          <p:cNvSpPr>
            <a:spLocks noGrp="1"/>
          </p:cNvSpPr>
          <p:nvPr>
            <p:ph type="title" hasCustomPrompt="1"/>
          </p:nvPr>
        </p:nvSpPr>
        <p:spPr bwMode="invGray">
          <a:xfrm>
            <a:off x="326551" y="1371371"/>
            <a:ext cx="8490331" cy="2412959"/>
          </a:xfrm>
        </p:spPr>
        <p:txBody>
          <a:bodyPr/>
          <a:lstStyle>
            <a:lvl1pPr marL="0" marR="0" indent="0" algn="l" defTabSz="414791" rtl="0" eaLnBrk="1" fontAlgn="base" latinLnBrk="0" hangingPunct="1">
              <a:lnSpc>
                <a:spcPct val="90000"/>
              </a:lnSpc>
              <a:spcBef>
                <a:spcPts val="0"/>
              </a:spcBef>
              <a:spcAft>
                <a:spcPct val="0"/>
              </a:spcAft>
              <a:buClrTx/>
              <a:buSzTx/>
              <a:buFontTx/>
              <a:buNone/>
              <a:tabLst/>
              <a:defRPr sz="4900">
                <a:solidFill>
                  <a:schemeClr val="bg1"/>
                </a:solidFill>
              </a:defRPr>
            </a:lvl1pPr>
          </a:lstStyle>
          <a:p>
            <a:r>
              <a:rPr lang="en-US" smtClean="0"/>
              <a:t>TeleGrotesk HEADLINE </a:t>
            </a: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1" name="Datumsplatzhalter 10"/>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5" name="Foliennummernplatzhalter 14"/>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6" name="Fußzeilenplatzhalter 15"/>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extLst>
      <p:ext uri="{BB962C8B-B14F-4D97-AF65-F5344CB8AC3E}">
        <p14:creationId xmlns:p14="http://schemas.microsoft.com/office/powerpoint/2010/main" xmlns="" val="30240268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4">
    <p:bg>
      <p:bgPr>
        <a:solidFill>
          <a:schemeClr val="tx2"/>
        </a:solidFill>
        <a:effectLst/>
      </p:bgPr>
    </p:bg>
    <p:spTree>
      <p:nvGrpSpPr>
        <p:cNvPr id="1" name=""/>
        <p:cNvGrpSpPr/>
        <p:nvPr/>
      </p:nvGrpSpPr>
      <p:grpSpPr>
        <a:xfrm>
          <a:off x="0" y="0"/>
          <a:ext cx="0" cy="0"/>
          <a:chOff x="0" y="0"/>
          <a:chExt cx="0" cy="0"/>
        </a:xfrm>
      </p:grpSpPr>
      <p:pic>
        <p:nvPicPr>
          <p:cNvPr id="9" name="Picture 24"/>
          <p:cNvPicPr>
            <a:picLocks noChangeArrowheads="1"/>
          </p:cNvPicPr>
          <p:nvPr/>
        </p:nvPicPr>
        <p:blipFill>
          <a:blip r:embed="rId2" cstate="print"/>
          <a:stretch>
            <a:fillRect/>
          </a:stretch>
        </p:blipFill>
        <p:spPr bwMode="ltGray">
          <a:xfrm>
            <a:off x="-1" y="128"/>
            <a:ext cx="9143433" cy="6856510"/>
          </a:xfrm>
          <a:prstGeom prst="rect">
            <a:avLst/>
          </a:prstGeom>
          <a:noFill/>
        </p:spPr>
      </p:pic>
      <p:sp>
        <p:nvSpPr>
          <p:cNvPr id="6" name="Titel 5"/>
          <p:cNvSpPr>
            <a:spLocks noGrp="1"/>
          </p:cNvSpPr>
          <p:nvPr>
            <p:ph type="title" hasCustomPrompt="1"/>
          </p:nvPr>
        </p:nvSpPr>
        <p:spPr bwMode="invGray">
          <a:xfrm>
            <a:off x="326551" y="1371371"/>
            <a:ext cx="8490331" cy="2412959"/>
          </a:xfrm>
        </p:spPr>
        <p:txBody>
          <a:bodyPr/>
          <a:lstStyle>
            <a:lvl1pPr marL="0" marR="0" indent="0" algn="l" defTabSz="414791" rtl="0" eaLnBrk="1" fontAlgn="base" latinLnBrk="0" hangingPunct="1">
              <a:lnSpc>
                <a:spcPct val="90000"/>
              </a:lnSpc>
              <a:spcBef>
                <a:spcPts val="0"/>
              </a:spcBef>
              <a:spcAft>
                <a:spcPct val="0"/>
              </a:spcAft>
              <a:buClrTx/>
              <a:buSzTx/>
              <a:buFontTx/>
              <a:buNone/>
              <a:tabLst/>
              <a:defRPr sz="4900">
                <a:solidFill>
                  <a:schemeClr val="bg1"/>
                </a:solidFill>
              </a:defRPr>
            </a:lvl1pPr>
          </a:lstStyle>
          <a:p>
            <a:r>
              <a:rPr lang="en-US" smtClean="0"/>
              <a:t>TeleGrotesk HEADLINE </a:t>
            </a: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1" name="Datumsplatzhalter 10"/>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5" name="Foliennummernplatzhalter 14"/>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6" name="Fußzeilenplatzhalter 15"/>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extLst>
      <p:ext uri="{BB962C8B-B14F-4D97-AF65-F5344CB8AC3E}">
        <p14:creationId xmlns:p14="http://schemas.microsoft.com/office/powerpoint/2010/main" xmlns="" val="3406715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5">
    <p:bg>
      <p:bgPr>
        <a:solidFill>
          <a:schemeClr val="tx2"/>
        </a:solidFill>
        <a:effectLst/>
      </p:bgPr>
    </p:bg>
    <p:spTree>
      <p:nvGrpSpPr>
        <p:cNvPr id="1" name=""/>
        <p:cNvGrpSpPr/>
        <p:nvPr/>
      </p:nvGrpSpPr>
      <p:grpSpPr>
        <a:xfrm>
          <a:off x="0" y="0"/>
          <a:ext cx="0" cy="0"/>
          <a:chOff x="0" y="0"/>
          <a:chExt cx="0" cy="0"/>
        </a:xfrm>
      </p:grpSpPr>
      <p:pic>
        <p:nvPicPr>
          <p:cNvPr id="9" name="Picture 24"/>
          <p:cNvPicPr>
            <a:picLocks noChangeArrowheads="1"/>
          </p:cNvPicPr>
          <p:nvPr/>
        </p:nvPicPr>
        <p:blipFill>
          <a:blip r:embed="rId2" cstate="print"/>
          <a:stretch>
            <a:fillRect/>
          </a:stretch>
        </p:blipFill>
        <p:spPr bwMode="ltGray">
          <a:xfrm>
            <a:off x="0" y="127"/>
            <a:ext cx="9143433" cy="6856509"/>
          </a:xfrm>
          <a:prstGeom prst="rect">
            <a:avLst/>
          </a:prstGeom>
          <a:noFill/>
        </p:spPr>
      </p:pic>
      <p:sp>
        <p:nvSpPr>
          <p:cNvPr id="6" name="Titel 5"/>
          <p:cNvSpPr>
            <a:spLocks noGrp="1"/>
          </p:cNvSpPr>
          <p:nvPr>
            <p:ph type="title" hasCustomPrompt="1"/>
          </p:nvPr>
        </p:nvSpPr>
        <p:spPr bwMode="invGray">
          <a:xfrm>
            <a:off x="326551" y="1371371"/>
            <a:ext cx="8490331" cy="2412959"/>
          </a:xfrm>
        </p:spPr>
        <p:txBody>
          <a:bodyPr/>
          <a:lstStyle>
            <a:lvl1pPr marL="0" marR="0" indent="0" algn="l" defTabSz="414791" rtl="0" eaLnBrk="1" fontAlgn="base" latinLnBrk="0" hangingPunct="1">
              <a:lnSpc>
                <a:spcPct val="90000"/>
              </a:lnSpc>
              <a:spcBef>
                <a:spcPts val="0"/>
              </a:spcBef>
              <a:spcAft>
                <a:spcPct val="0"/>
              </a:spcAft>
              <a:buClrTx/>
              <a:buSzTx/>
              <a:buFontTx/>
              <a:buNone/>
              <a:tabLst/>
              <a:defRPr sz="4900">
                <a:solidFill>
                  <a:schemeClr val="bg1"/>
                </a:solidFill>
              </a:defRPr>
            </a:lvl1pPr>
          </a:lstStyle>
          <a:p>
            <a:r>
              <a:rPr lang="en-US" smtClean="0"/>
              <a:t>TeleGrotesk HEADLINE </a:t>
            </a: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1" name="Datumsplatzhalter 10"/>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5" name="Foliennummernplatzhalter 14"/>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6" name="Fußzeilenplatzhalter 15"/>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extLst>
      <p:ext uri="{BB962C8B-B14F-4D97-AF65-F5344CB8AC3E}">
        <p14:creationId xmlns:p14="http://schemas.microsoft.com/office/powerpoint/2010/main" xmlns="" val="37118092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6">
    <p:bg>
      <p:bgPr>
        <a:solidFill>
          <a:schemeClr val="tx2"/>
        </a:solidFill>
        <a:effectLst/>
      </p:bgPr>
    </p:bg>
    <p:spTree>
      <p:nvGrpSpPr>
        <p:cNvPr id="1" name=""/>
        <p:cNvGrpSpPr/>
        <p:nvPr/>
      </p:nvGrpSpPr>
      <p:grpSpPr>
        <a:xfrm>
          <a:off x="0" y="0"/>
          <a:ext cx="0" cy="0"/>
          <a:chOff x="0" y="0"/>
          <a:chExt cx="0" cy="0"/>
        </a:xfrm>
      </p:grpSpPr>
      <p:pic>
        <p:nvPicPr>
          <p:cNvPr id="9" name="Picture 24"/>
          <p:cNvPicPr>
            <a:picLocks noChangeArrowheads="1"/>
          </p:cNvPicPr>
          <p:nvPr/>
        </p:nvPicPr>
        <p:blipFill>
          <a:blip r:embed="rId2" cstate="print"/>
          <a:stretch>
            <a:fillRect/>
          </a:stretch>
        </p:blipFill>
        <p:spPr bwMode="ltGray">
          <a:xfrm>
            <a:off x="0" y="127"/>
            <a:ext cx="9143433" cy="6856508"/>
          </a:xfrm>
          <a:prstGeom prst="rect">
            <a:avLst/>
          </a:prstGeom>
          <a:noFill/>
        </p:spPr>
      </p:pic>
      <p:sp>
        <p:nvSpPr>
          <p:cNvPr id="6" name="Titel 5"/>
          <p:cNvSpPr>
            <a:spLocks noGrp="1"/>
          </p:cNvSpPr>
          <p:nvPr>
            <p:ph type="title" hasCustomPrompt="1"/>
          </p:nvPr>
        </p:nvSpPr>
        <p:spPr bwMode="invGray">
          <a:xfrm>
            <a:off x="326551" y="1371371"/>
            <a:ext cx="8490331" cy="2412959"/>
          </a:xfrm>
        </p:spPr>
        <p:txBody>
          <a:bodyPr/>
          <a:lstStyle>
            <a:lvl1pPr marL="0" marR="0" indent="0" algn="l" defTabSz="414791" rtl="0" eaLnBrk="1" fontAlgn="base" latinLnBrk="0" hangingPunct="1">
              <a:lnSpc>
                <a:spcPct val="90000"/>
              </a:lnSpc>
              <a:spcBef>
                <a:spcPts val="0"/>
              </a:spcBef>
              <a:spcAft>
                <a:spcPct val="0"/>
              </a:spcAft>
              <a:buClrTx/>
              <a:buSzTx/>
              <a:buFontTx/>
              <a:buNone/>
              <a:tabLst/>
              <a:defRPr sz="4900">
                <a:solidFill>
                  <a:schemeClr val="bg1"/>
                </a:solidFill>
              </a:defRPr>
            </a:lvl1pPr>
          </a:lstStyle>
          <a:p>
            <a:r>
              <a:rPr lang="en-US" smtClean="0"/>
              <a:t>TeleGrotesk HEADLINE </a:t>
            </a: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1" name="Datumsplatzhalter 10"/>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5" name="Foliennummernplatzhalter 14"/>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6" name="Fußzeilenplatzhalter 15"/>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extLst>
      <p:ext uri="{BB962C8B-B14F-4D97-AF65-F5344CB8AC3E}">
        <p14:creationId xmlns:p14="http://schemas.microsoft.com/office/powerpoint/2010/main" xmlns="" val="30240268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7">
    <p:bg>
      <p:bgPr>
        <a:solidFill>
          <a:schemeClr val="tx2"/>
        </a:soli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stretch>
            <a:fillRect/>
          </a:stretch>
        </p:blipFill>
        <p:spPr bwMode="ltGray">
          <a:xfrm>
            <a:off x="1" y="1"/>
            <a:ext cx="9142472" cy="6858000"/>
          </a:xfrm>
          <a:prstGeom prst="rect">
            <a:avLst/>
          </a:prstGeom>
        </p:spPr>
      </p:pic>
      <p:sp>
        <p:nvSpPr>
          <p:cNvPr id="6" name="Titel 5"/>
          <p:cNvSpPr>
            <a:spLocks noGrp="1"/>
          </p:cNvSpPr>
          <p:nvPr>
            <p:ph type="title" hasCustomPrompt="1"/>
          </p:nvPr>
        </p:nvSpPr>
        <p:spPr bwMode="invGray">
          <a:xfrm>
            <a:off x="326551" y="3591686"/>
            <a:ext cx="8490331" cy="2255604"/>
          </a:xfrm>
        </p:spPr>
        <p:txBody>
          <a:bodyPr anchor="b" anchorCtr="0"/>
          <a:lstStyle>
            <a:lvl1pPr marL="0" marR="0" indent="0" algn="l" defTabSz="414791" rtl="0" eaLnBrk="1" fontAlgn="base" latinLnBrk="0" hangingPunct="1">
              <a:lnSpc>
                <a:spcPct val="90000"/>
              </a:lnSpc>
              <a:spcBef>
                <a:spcPts val="0"/>
              </a:spcBef>
              <a:spcAft>
                <a:spcPct val="0"/>
              </a:spcAft>
              <a:buClrTx/>
              <a:buSzTx/>
              <a:buFontTx/>
              <a:buNone/>
              <a:tabLst/>
              <a:defRPr sz="4900">
                <a:solidFill>
                  <a:schemeClr val="bg1"/>
                </a:solidFill>
              </a:defRPr>
            </a:lvl1pPr>
          </a:lstStyle>
          <a:p>
            <a:r>
              <a:rPr lang="en-US" smtClean="0"/>
              <a:t>TeleGrotesk HEADLINE </a:t>
            </a: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49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4" name="Datumsplatzhalter 13"/>
          <p:cNvSpPr>
            <a:spLocks noGrp="1"/>
          </p:cNvSpPr>
          <p:nvPr>
            <p:ph type="dt" sz="half" idx="10"/>
          </p:nvPr>
        </p:nvSpPr>
        <p:spPr/>
        <p:txBody>
          <a:bodyPr/>
          <a:lstStyle>
            <a:lvl1pPr>
              <a:defRPr>
                <a:solidFill>
                  <a:schemeClr val="tx2"/>
                </a:solidFill>
              </a:defRPr>
            </a:lvl1pPr>
          </a:lstStyle>
          <a:p>
            <a:r>
              <a:rPr lang="en-US" smtClean="0">
                <a:solidFill>
                  <a:srgbClr val="E20074"/>
                </a:solidFill>
              </a:rPr>
              <a:t>dd.mm.yyyy</a:t>
            </a:r>
            <a:endParaRPr lang="en-US" dirty="0">
              <a:solidFill>
                <a:srgbClr val="E20074"/>
              </a:solidFill>
            </a:endParaRPr>
          </a:p>
        </p:txBody>
      </p:sp>
      <p:sp>
        <p:nvSpPr>
          <p:cNvPr id="15" name="Foliennummernplatzhalter 14"/>
          <p:cNvSpPr>
            <a:spLocks noGrp="1"/>
          </p:cNvSpPr>
          <p:nvPr>
            <p:ph type="sldNum" sz="quarter" idx="11"/>
          </p:nvPr>
        </p:nvSpPr>
        <p:spPr/>
        <p:txBody>
          <a:bodyPr/>
          <a:lstStyle>
            <a:lvl1pPr>
              <a:defRPr>
                <a:solidFill>
                  <a:schemeClr val="tx2"/>
                </a:solidFill>
              </a:defRPr>
            </a:lvl1pPr>
          </a:lstStyle>
          <a:p>
            <a:fld id="{B25EDBD0-FC8E-4647-B872-89C22E13D1D1}" type="slidenum">
              <a:rPr lang="en-US" smtClean="0">
                <a:solidFill>
                  <a:srgbClr val="E20074"/>
                </a:solidFill>
              </a:rPr>
              <a:pPr/>
              <a:t>‹Nr.›</a:t>
            </a:fld>
            <a:endParaRPr lang="en-US" dirty="0">
              <a:solidFill>
                <a:srgbClr val="E20074"/>
              </a:solidFill>
            </a:endParaRPr>
          </a:p>
        </p:txBody>
      </p:sp>
      <p:sp>
        <p:nvSpPr>
          <p:cNvPr id="16" name="Fußzeilenplatzhalter 15"/>
          <p:cNvSpPr>
            <a:spLocks noGrp="1"/>
          </p:cNvSpPr>
          <p:nvPr>
            <p:ph type="ftr" sz="quarter" idx="12"/>
          </p:nvPr>
        </p:nvSpPr>
        <p:spPr/>
        <p:txBody>
          <a:bodyPr/>
          <a:lstStyle>
            <a:lvl1pPr>
              <a:defRPr>
                <a:solidFill>
                  <a:schemeClr val="tx2"/>
                </a:solidFill>
              </a:defRPr>
            </a:lvl1pPr>
          </a:lstStyle>
          <a:p>
            <a:r>
              <a:rPr lang="en-US" smtClean="0">
                <a:solidFill>
                  <a:srgbClr val="E20074"/>
                </a:solidFill>
              </a:rPr>
              <a:t>– Strictly confidential, Confidential, Internal –     Author/Presentation Topic</a:t>
            </a:r>
            <a:endParaRPr lang="en-US" dirty="0">
              <a:solidFill>
                <a:srgbClr val="E20074"/>
              </a:solidFill>
            </a:endParaRPr>
          </a:p>
        </p:txBody>
      </p:sp>
    </p:spTree>
    <p:extLst>
      <p:ext uri="{BB962C8B-B14F-4D97-AF65-F5344CB8AC3E}">
        <p14:creationId xmlns:p14="http://schemas.microsoft.com/office/powerpoint/2010/main" xmlns="" val="7444877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page image">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1"/>
            <a:ext cx="9144000" cy="6858000"/>
          </a:xfrm>
        </p:spPr>
        <p:txBody>
          <a:bodyPr/>
          <a:lstStyle/>
          <a:p>
            <a:r>
              <a:rPr lang="de-DE" smtClean="0"/>
              <a:t>Bild durch Klicken auf Symbol hinzufügen</a:t>
            </a:r>
            <a:endParaRPr lang="de-DE" dirty="0"/>
          </a:p>
        </p:txBody>
      </p:sp>
      <p:sp>
        <p:nvSpPr>
          <p:cNvPr id="7" name="Datumsplatzhalter 6"/>
          <p:cNvSpPr>
            <a:spLocks noGrp="1"/>
          </p:cNvSpPr>
          <p:nvPr>
            <p:ph type="dt" sz="half" idx="14"/>
          </p:nvPr>
        </p:nvSpPr>
        <p:spPr/>
        <p:txBody>
          <a:bodyPr/>
          <a:lstStyle/>
          <a:p>
            <a:r>
              <a:rPr lang="en-US" smtClean="0">
                <a:solidFill>
                  <a:srgbClr val="4B4B4B"/>
                </a:solidFill>
              </a:rPr>
              <a:t>dd.mm.yyyy</a:t>
            </a:r>
            <a:endParaRPr lang="en-US" dirty="0">
              <a:solidFill>
                <a:srgbClr val="4B4B4B"/>
              </a:solidFill>
            </a:endParaRPr>
          </a:p>
        </p:txBody>
      </p:sp>
      <p:sp>
        <p:nvSpPr>
          <p:cNvPr id="8" name="Foliennummernplatzhalter 7"/>
          <p:cNvSpPr>
            <a:spLocks noGrp="1"/>
          </p:cNvSpPr>
          <p:nvPr>
            <p:ph type="sldNum" sz="quarter" idx="15"/>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9" name="Fußzeilenplatzhalter 8"/>
          <p:cNvSpPr>
            <a:spLocks noGrp="1"/>
          </p:cNvSpPr>
          <p:nvPr>
            <p:ph type="ftr" sz="quarter" idx="16"/>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27117228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and text le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261214"/>
            <a:ext cx="4179209" cy="854645"/>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326551" y="1469326"/>
            <a:ext cx="4179855" cy="4440630"/>
          </a:xfrm>
        </p:spPr>
        <p:txBody>
          <a:bodyPr anchor="ctr"/>
          <a:lstStyle>
            <a:lvl1pPr>
              <a:defRPr sz="1600" baseline="0"/>
            </a:lvl1pPr>
            <a:lvl2pPr>
              <a:defRPr sz="1600"/>
            </a:lvl2pPr>
            <a:lvl3pPr>
              <a:buClr>
                <a:schemeClr val="tx1"/>
              </a:buClr>
              <a:defRPr sz="1600"/>
            </a:lvl3pPr>
            <a:lvl4pPr>
              <a:buClr>
                <a:schemeClr val="tx1"/>
              </a:buClr>
              <a:defRPr sz="160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Bildplatzhalter 5"/>
          <p:cNvSpPr>
            <a:spLocks noGrp="1"/>
          </p:cNvSpPr>
          <p:nvPr>
            <p:ph type="pic" sz="quarter" idx="13"/>
          </p:nvPr>
        </p:nvSpPr>
        <p:spPr>
          <a:xfrm>
            <a:off x="4637027" y="1"/>
            <a:ext cx="4506406" cy="6858000"/>
          </a:xfrm>
        </p:spPr>
        <p:txBody>
          <a:bodyPr/>
          <a:lstStyle/>
          <a:p>
            <a:r>
              <a:rPr lang="de-DE" smtClean="0"/>
              <a:t>Bild durch Klicken auf Symbol hinzufügen</a:t>
            </a:r>
            <a:endParaRPr lang="de-DE"/>
          </a:p>
        </p:txBody>
      </p:sp>
      <p:sp>
        <p:nvSpPr>
          <p:cNvPr id="10" name="Datumsplatzhalter 9"/>
          <p:cNvSpPr>
            <a:spLocks noGrp="1"/>
          </p:cNvSpPr>
          <p:nvPr>
            <p:ph type="dt" sz="half" idx="14"/>
          </p:nvPr>
        </p:nvSpPr>
        <p:spPr/>
        <p:txBody>
          <a:bodyPr/>
          <a:lstStyle/>
          <a:p>
            <a:r>
              <a:rPr lang="en-US" smtClean="0">
                <a:solidFill>
                  <a:srgbClr val="4B4B4B"/>
                </a:solidFill>
              </a:rPr>
              <a:t>dd.mm.yyyy</a:t>
            </a:r>
            <a:endParaRPr lang="en-US" dirty="0">
              <a:solidFill>
                <a:srgbClr val="4B4B4B"/>
              </a:solidFill>
            </a:endParaRPr>
          </a:p>
        </p:txBody>
      </p:sp>
      <p:sp>
        <p:nvSpPr>
          <p:cNvPr id="11" name="Foliennummernplatzhalter 10"/>
          <p:cNvSpPr>
            <a:spLocks noGrp="1"/>
          </p:cNvSpPr>
          <p:nvPr>
            <p:ph type="sldNum" sz="quarter" idx="15"/>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2" name="Fußzeilenplatzhalter 11"/>
          <p:cNvSpPr>
            <a:spLocks noGrp="1"/>
          </p:cNvSpPr>
          <p:nvPr>
            <p:ph type="ftr" sz="quarter" idx="16"/>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15196895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nd text righ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37027" y="261214"/>
            <a:ext cx="4181760" cy="854645"/>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4637027" y="1469326"/>
            <a:ext cx="4179855" cy="4440630"/>
          </a:xfrm>
        </p:spPr>
        <p:txBody>
          <a:bodyPr anchor="ctr"/>
          <a:lstStyle>
            <a:lvl1pPr>
              <a:defRPr sz="1600"/>
            </a:lvl1pPr>
            <a:lvl2pPr>
              <a:defRPr sz="1600"/>
            </a:lvl2pPr>
            <a:lvl3pPr>
              <a:buClr>
                <a:schemeClr val="tx1"/>
              </a:buClr>
              <a:defRPr sz="1600"/>
            </a:lvl3pPr>
            <a:lvl4pPr>
              <a:buClr>
                <a:schemeClr val="tx1"/>
              </a:buClr>
              <a:defRPr sz="160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Bildplatzhalter 5"/>
          <p:cNvSpPr>
            <a:spLocks noGrp="1"/>
          </p:cNvSpPr>
          <p:nvPr>
            <p:ph type="pic" sz="quarter" idx="13"/>
          </p:nvPr>
        </p:nvSpPr>
        <p:spPr>
          <a:xfrm>
            <a:off x="0" y="1"/>
            <a:ext cx="4506406" cy="6858000"/>
          </a:xfrm>
        </p:spPr>
        <p:txBody>
          <a:bodyPr/>
          <a:lstStyle/>
          <a:p>
            <a:r>
              <a:rPr lang="de-DE" smtClean="0"/>
              <a:t>Bild durch Klicken auf Symbol hinzufügen</a:t>
            </a:r>
            <a:endParaRPr lang="de-DE"/>
          </a:p>
        </p:txBody>
      </p:sp>
      <p:sp>
        <p:nvSpPr>
          <p:cNvPr id="10" name="Datumsplatzhalter 9"/>
          <p:cNvSpPr>
            <a:spLocks noGrp="1"/>
          </p:cNvSpPr>
          <p:nvPr>
            <p:ph type="dt" sz="half" idx="14"/>
          </p:nvPr>
        </p:nvSpPr>
        <p:spPr/>
        <p:txBody>
          <a:bodyPr/>
          <a:lstStyle/>
          <a:p>
            <a:r>
              <a:rPr lang="en-US" smtClean="0">
                <a:solidFill>
                  <a:srgbClr val="4B4B4B"/>
                </a:solidFill>
              </a:rPr>
              <a:t>dd.mm.yyyy</a:t>
            </a:r>
            <a:endParaRPr lang="en-US" dirty="0">
              <a:solidFill>
                <a:srgbClr val="4B4B4B"/>
              </a:solidFill>
            </a:endParaRPr>
          </a:p>
        </p:txBody>
      </p:sp>
      <p:sp>
        <p:nvSpPr>
          <p:cNvPr id="11" name="Foliennummernplatzhalter 10"/>
          <p:cNvSpPr>
            <a:spLocks noGrp="1"/>
          </p:cNvSpPr>
          <p:nvPr>
            <p:ph type="sldNum" sz="quarter" idx="15"/>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2" name="Fußzeilenplatzhalter 11"/>
          <p:cNvSpPr>
            <a:spLocks noGrp="1"/>
          </p:cNvSpPr>
          <p:nvPr>
            <p:ph type="ftr" sz="quarter" idx="16"/>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34248001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6" name="Datumsplatzhalter 5"/>
          <p:cNvSpPr>
            <a:spLocks noGrp="1"/>
          </p:cNvSpPr>
          <p:nvPr>
            <p:ph type="dt" sz="half" idx="10"/>
          </p:nvPr>
        </p:nvSpPr>
        <p:spPr/>
        <p:txBody>
          <a:bodyPr/>
          <a:lstStyle/>
          <a:p>
            <a:r>
              <a:rPr lang="en-US" smtClean="0">
                <a:solidFill>
                  <a:srgbClr val="4B4B4B"/>
                </a:solidFill>
              </a:rPr>
              <a:t>dd.mm.yyyy</a:t>
            </a:r>
            <a:endParaRPr lang="en-US" dirty="0">
              <a:solidFill>
                <a:srgbClr val="4B4B4B"/>
              </a:solidFill>
            </a:endParaRPr>
          </a:p>
        </p:txBody>
      </p:sp>
      <p:sp>
        <p:nvSpPr>
          <p:cNvPr id="7" name="Foliennummernplatzhalter 6"/>
          <p:cNvSpPr>
            <a:spLocks noGrp="1"/>
          </p:cNvSpPr>
          <p:nvPr>
            <p:ph type="sldNum" sz="quarter" idx="11"/>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8" name="Fußzeilenplatzhalter 7"/>
          <p:cNvSpPr>
            <a:spLocks noGrp="1"/>
          </p:cNvSpPr>
          <p:nvPr>
            <p:ph type="ftr" sz="quarter" idx="12"/>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266693"/>
            <a:ext cx="8490331" cy="533385"/>
          </a:xfrm>
        </p:spPr>
        <p:txBody>
          <a:bodyPr/>
          <a:lstStyle>
            <a:lvl1pPr marL="0" indent="0">
              <a:defRPr/>
            </a:lvl1pPr>
          </a:lstStyle>
          <a:p>
            <a:r>
              <a:rPr lang="en-US" smtClean="0"/>
              <a:t>TeleGrotesk Headline Ultra 28 (32) 40 pt</a:t>
            </a:r>
            <a:endParaRPr lang="en-US" dirty="0"/>
          </a:p>
        </p:txBody>
      </p:sp>
      <p:sp>
        <p:nvSpPr>
          <p:cNvPr id="7" name="Datumsplatzhalter 6"/>
          <p:cNvSpPr>
            <a:spLocks noGrp="1"/>
          </p:cNvSpPr>
          <p:nvPr>
            <p:ph type="dt" sz="half" idx="10"/>
          </p:nvPr>
        </p:nvSpPr>
        <p:spPr/>
        <p:txBody>
          <a:bodyPr/>
          <a:lstStyle/>
          <a:p>
            <a:r>
              <a:rPr lang="en-US" smtClean="0">
                <a:solidFill>
                  <a:srgbClr val="4B4B4B"/>
                </a:solidFill>
              </a:rPr>
              <a:t>dd.mm.yyyy</a:t>
            </a:r>
            <a:endParaRPr lang="en-US" dirty="0">
              <a:solidFill>
                <a:srgbClr val="4B4B4B"/>
              </a:solidFill>
            </a:endParaRPr>
          </a:p>
        </p:txBody>
      </p:sp>
      <p:sp>
        <p:nvSpPr>
          <p:cNvPr id="8" name="Foliennummernplatzhalter 7"/>
          <p:cNvSpPr>
            <a:spLocks noGrp="1"/>
          </p:cNvSpPr>
          <p:nvPr>
            <p:ph type="sldNum" sz="quarter" idx="11"/>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9" name="Fußzeilenplatzhalter 8"/>
          <p:cNvSpPr>
            <a:spLocks noGrp="1"/>
          </p:cNvSpPr>
          <p:nvPr>
            <p:ph type="ftr" sz="quarter" idx="12"/>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xmlns=""/>
              </a:ext>
            </a:extLst>
          </a:blip>
          <a:srcRect l="7812" t="12802" r="7867" b="12940"/>
          <a:stretch/>
        </p:blipFill>
        <p:spPr>
          <a:xfrm>
            <a:off x="7596336" y="217555"/>
            <a:ext cx="1284052" cy="691183"/>
          </a:xfrm>
          <a:prstGeom prst="rect">
            <a:avLst/>
          </a:prstGeom>
        </p:spPr>
      </p:pic>
      <p:sp>
        <p:nvSpPr>
          <p:cNvPr id="9" name="Slide Number Placeholder 2"/>
          <p:cNvSpPr txBox="1">
            <a:spLocks/>
          </p:cNvSpPr>
          <p:nvPr userDrawn="1"/>
        </p:nvSpPr>
        <p:spPr>
          <a:xfrm>
            <a:off x="3429000" y="6459026"/>
            <a:ext cx="21336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011312F7-7A04-4ABA-BDB6-3EB7B4547FF0}" type="slidenum">
              <a:rPr lang="en-GB" sz="1000" smtClean="0">
                <a:solidFill>
                  <a:prstClr val="black"/>
                </a:solidFill>
              </a:rPr>
              <a:pPr algn="ctr"/>
              <a:t>‹Nr.›</a:t>
            </a:fld>
            <a:endParaRPr lang="en-GB" sz="1000" dirty="0">
              <a:solidFill>
                <a:prstClr val="black"/>
              </a:solidFill>
            </a:endParaRP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76209" y="76200"/>
            <a:ext cx="1895605" cy="796327"/>
          </a:xfrm>
          <a:prstGeom prst="rect">
            <a:avLst/>
          </a:prstGeom>
        </p:spPr>
      </p:pic>
    </p:spTree>
    <p:extLst>
      <p:ext uri="{BB962C8B-B14F-4D97-AF65-F5344CB8AC3E}">
        <p14:creationId xmlns:p14="http://schemas.microsoft.com/office/powerpoint/2010/main" xmlns="" val="218280742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ext (1 colum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2" y="266693"/>
            <a:ext cx="8494560" cy="533385"/>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idx="1" hasCustomPrompt="1"/>
          </p:nvPr>
        </p:nvSpPr>
        <p:spPr>
          <a:xfrm>
            <a:off x="326551" y="1469326"/>
            <a:ext cx="8490331" cy="4440630"/>
          </a:xfrm>
        </p:spPr>
        <p:txBody>
          <a:bodyPr/>
          <a:lstStyle>
            <a:lvl1pPr>
              <a:defRPr/>
            </a:lvl1pPr>
            <a:lvl2pPr>
              <a:defRPr/>
            </a:lvl2pPr>
            <a:lvl3pPr>
              <a:buClr>
                <a:schemeClr val="tx1"/>
              </a:buClr>
              <a:defRPr/>
            </a:lvl3pPr>
            <a:lvl4pPr>
              <a:buClr>
                <a:schemeClr val="tx1"/>
              </a:buClr>
              <a:defRPr/>
            </a:lvl4pPr>
            <a:lvl5pPr>
              <a:buClr>
                <a:schemeClr val="tx1"/>
              </a:buClr>
              <a:defRPr/>
            </a:lvl5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umsplatzhalter 8"/>
          <p:cNvSpPr>
            <a:spLocks noGrp="1"/>
          </p:cNvSpPr>
          <p:nvPr>
            <p:ph type="dt" sz="half" idx="10"/>
          </p:nvPr>
        </p:nvSpPr>
        <p:spPr/>
        <p:txBody>
          <a:bodyPr/>
          <a:lstStyle/>
          <a:p>
            <a:r>
              <a:rPr lang="en-US" smtClean="0">
                <a:solidFill>
                  <a:srgbClr val="4B4B4B"/>
                </a:solidFill>
              </a:rPr>
              <a:t>dd.mm.yyyy</a:t>
            </a:r>
            <a:endParaRPr lang="en-US" dirty="0">
              <a:solidFill>
                <a:srgbClr val="4B4B4B"/>
              </a:solidFill>
            </a:endParaRPr>
          </a:p>
        </p:txBody>
      </p:sp>
      <p:sp>
        <p:nvSpPr>
          <p:cNvPr id="10" name="Foliennummernplatzhalter 9"/>
          <p:cNvSpPr>
            <a:spLocks noGrp="1"/>
          </p:cNvSpPr>
          <p:nvPr>
            <p:ph type="sldNum" sz="quarter" idx="11"/>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1" name="Fußzeilenplatzhalter 10"/>
          <p:cNvSpPr>
            <a:spLocks noGrp="1"/>
          </p:cNvSpPr>
          <p:nvPr>
            <p:ph type="ftr" sz="quarter" idx="12"/>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ext (2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2" y="266693"/>
            <a:ext cx="8494560" cy="533385"/>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326551" y="1469326"/>
            <a:ext cx="4179855" cy="4440630"/>
          </a:xfrm>
        </p:spPr>
        <p:txBody>
          <a:bodyPr/>
          <a:lstStyle>
            <a:lvl1pPr>
              <a:defRPr sz="1600"/>
            </a:lvl1pPr>
            <a:lvl2pPr>
              <a:defRPr sz="1600"/>
            </a:lvl2pPr>
            <a:lvl3pPr>
              <a:buClr>
                <a:schemeClr val="tx1"/>
              </a:buClr>
              <a:defRPr sz="1600"/>
            </a:lvl3pPr>
            <a:lvl4pPr>
              <a:buClr>
                <a:schemeClr val="tx1"/>
              </a:buClr>
              <a:defRPr sz="1600" baseline="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Inhaltsplatzhalter 3"/>
          <p:cNvSpPr>
            <a:spLocks noGrp="1"/>
          </p:cNvSpPr>
          <p:nvPr>
            <p:ph sz="half" idx="2" hasCustomPrompt="1"/>
          </p:nvPr>
        </p:nvSpPr>
        <p:spPr>
          <a:xfrm>
            <a:off x="4637027" y="1469326"/>
            <a:ext cx="4179855" cy="4440630"/>
          </a:xfrm>
        </p:spPr>
        <p:txBody>
          <a:bodyPr/>
          <a:lstStyle>
            <a:lvl1pPr>
              <a:defRPr sz="1600"/>
            </a:lvl1pPr>
            <a:lvl2pPr>
              <a:defRPr sz="1600"/>
            </a:lvl2pPr>
            <a:lvl3pPr>
              <a:buClr>
                <a:schemeClr val="tx1"/>
              </a:buClr>
              <a:defRPr sz="1600" baseline="0"/>
            </a:lvl3pPr>
            <a:lvl4pPr>
              <a:buClr>
                <a:schemeClr val="tx1"/>
              </a:buClr>
              <a:defRPr sz="160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umsplatzhalter 9"/>
          <p:cNvSpPr>
            <a:spLocks noGrp="1"/>
          </p:cNvSpPr>
          <p:nvPr>
            <p:ph type="dt" sz="half" idx="10"/>
          </p:nvPr>
        </p:nvSpPr>
        <p:spPr/>
        <p:txBody>
          <a:bodyPr/>
          <a:lstStyle/>
          <a:p>
            <a:r>
              <a:rPr lang="en-US" smtClean="0">
                <a:solidFill>
                  <a:srgbClr val="4B4B4B"/>
                </a:solidFill>
              </a:rPr>
              <a:t>dd.mm.yyyy</a:t>
            </a:r>
            <a:endParaRPr lang="en-US" dirty="0">
              <a:solidFill>
                <a:srgbClr val="4B4B4B"/>
              </a:solidFill>
            </a:endParaRPr>
          </a:p>
        </p:txBody>
      </p:sp>
      <p:sp>
        <p:nvSpPr>
          <p:cNvPr id="11" name="Foliennummernplatzhalter 10"/>
          <p:cNvSpPr>
            <a:spLocks noGrp="1"/>
          </p:cNvSpPr>
          <p:nvPr>
            <p:ph type="sldNum" sz="quarter" idx="11"/>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2" name="Fußzeilenplatzhalter 11"/>
          <p:cNvSpPr>
            <a:spLocks noGrp="1"/>
          </p:cNvSpPr>
          <p:nvPr>
            <p:ph type="ftr" sz="quarter" idx="12"/>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266693"/>
            <a:ext cx="8490331" cy="533385"/>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326551" y="1469326"/>
            <a:ext cx="2728654" cy="4440630"/>
          </a:xfrm>
        </p:spPr>
        <p:txBody>
          <a:bodyPr/>
          <a:lstStyle>
            <a:lvl1pPr>
              <a:defRPr sz="1600"/>
            </a:lvl1pPr>
            <a:lvl2pPr>
              <a:defRPr sz="1600"/>
            </a:lvl2pPr>
            <a:lvl3pPr>
              <a:buClr>
                <a:schemeClr val="tx1"/>
              </a:buClr>
              <a:defRPr sz="1600"/>
            </a:lvl3pPr>
            <a:lvl4pPr>
              <a:buClr>
                <a:schemeClr val="tx1"/>
              </a:buClr>
              <a:defRPr sz="160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Inhaltsplatzhalter 3"/>
          <p:cNvSpPr>
            <a:spLocks noGrp="1"/>
          </p:cNvSpPr>
          <p:nvPr>
            <p:ph sz="half" idx="2" hasCustomPrompt="1"/>
          </p:nvPr>
        </p:nvSpPr>
        <p:spPr>
          <a:xfrm>
            <a:off x="6089997" y="1469326"/>
            <a:ext cx="2728654" cy="4440630"/>
          </a:xfrm>
        </p:spPr>
        <p:txBody>
          <a:bodyPr/>
          <a:lstStyle>
            <a:lvl1pPr>
              <a:defRPr sz="1600"/>
            </a:lvl1pPr>
            <a:lvl2pPr>
              <a:defRPr sz="1600"/>
            </a:lvl2pPr>
            <a:lvl3pPr>
              <a:buClr>
                <a:schemeClr val="tx1"/>
              </a:buClr>
              <a:defRPr sz="1600"/>
            </a:lvl3pPr>
            <a:lvl4pPr>
              <a:buClr>
                <a:schemeClr val="tx1"/>
              </a:buClr>
              <a:defRPr sz="160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Inhaltsplatzhalter 5"/>
          <p:cNvSpPr>
            <a:spLocks noGrp="1"/>
          </p:cNvSpPr>
          <p:nvPr>
            <p:ph sz="quarter" idx="13" hasCustomPrompt="1"/>
          </p:nvPr>
        </p:nvSpPr>
        <p:spPr>
          <a:xfrm>
            <a:off x="3209158" y="1469326"/>
            <a:ext cx="2728654" cy="4440630"/>
          </a:xfrm>
        </p:spPr>
        <p:txBody>
          <a:bodyPr/>
          <a:lstStyle>
            <a:lvl1pPr>
              <a:defRPr/>
            </a:lvl1pPr>
            <a:lvl2pPr>
              <a:defRPr baseline="0"/>
            </a:lvl2pPr>
            <a:lvl3pPr>
              <a:defRPr/>
            </a:lvl3pPr>
            <a:lvl4pPr>
              <a:defRPr/>
            </a:lvl4pPr>
            <a:lvl5pPr>
              <a:defRPr/>
            </a:lvl5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umsplatzhalter 9"/>
          <p:cNvSpPr>
            <a:spLocks noGrp="1"/>
          </p:cNvSpPr>
          <p:nvPr>
            <p:ph type="dt" sz="half" idx="14"/>
          </p:nvPr>
        </p:nvSpPr>
        <p:spPr/>
        <p:txBody>
          <a:bodyPr/>
          <a:lstStyle/>
          <a:p>
            <a:r>
              <a:rPr lang="en-US" smtClean="0">
                <a:solidFill>
                  <a:srgbClr val="4B4B4B"/>
                </a:solidFill>
              </a:rPr>
              <a:t>dd.mm.yyyy</a:t>
            </a:r>
            <a:endParaRPr lang="en-US" dirty="0">
              <a:solidFill>
                <a:srgbClr val="4B4B4B"/>
              </a:solidFill>
            </a:endParaRPr>
          </a:p>
        </p:txBody>
      </p:sp>
      <p:sp>
        <p:nvSpPr>
          <p:cNvPr id="11" name="Foliennummernplatzhalter 10"/>
          <p:cNvSpPr>
            <a:spLocks noGrp="1"/>
          </p:cNvSpPr>
          <p:nvPr>
            <p:ph type="sldNum" sz="quarter" idx="15"/>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2" name="Fußzeilenplatzhalter 11"/>
          <p:cNvSpPr>
            <a:spLocks noGrp="1"/>
          </p:cNvSpPr>
          <p:nvPr>
            <p:ph type="ftr" sz="quarter" idx="16"/>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33061636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266693"/>
            <a:ext cx="8490331" cy="533385"/>
          </a:xfrm>
        </p:spPr>
        <p:txBody>
          <a:bodyPr/>
          <a:lstStyle>
            <a:lvl1pPr marL="0" indent="0">
              <a:defRPr/>
            </a:lvl1pPr>
          </a:lstStyle>
          <a:p>
            <a:r>
              <a:rPr lang="en-US" dirty="0" err="1" smtClean="0"/>
              <a:t>TeleGrotesk</a:t>
            </a:r>
            <a:r>
              <a:rPr lang="en-US" dirty="0" smtClean="0"/>
              <a:t> Headline Ultra 28 (32) 40 pt</a:t>
            </a:r>
            <a:endParaRPr lang="en-US" dirty="0"/>
          </a:p>
        </p:txBody>
      </p:sp>
      <p:sp>
        <p:nvSpPr>
          <p:cNvPr id="3" name="Inhaltsplatzhalter 2"/>
          <p:cNvSpPr>
            <a:spLocks noGrp="1"/>
          </p:cNvSpPr>
          <p:nvPr>
            <p:ph sz="half" idx="1" hasCustomPrompt="1"/>
          </p:nvPr>
        </p:nvSpPr>
        <p:spPr>
          <a:xfrm>
            <a:off x="326551" y="1469326"/>
            <a:ext cx="2024617" cy="4440630"/>
          </a:xfrm>
        </p:spPr>
        <p:txBody>
          <a:bodyPr/>
          <a:lstStyle>
            <a:lvl1pPr>
              <a:defRPr sz="1600" baseline="0"/>
            </a:lvl1pPr>
            <a:lvl2pPr>
              <a:defRPr sz="1600"/>
            </a:lvl2pPr>
            <a:lvl3pPr>
              <a:buClr>
                <a:schemeClr val="tx1"/>
              </a:buClr>
              <a:defRPr sz="1600"/>
            </a:lvl3pPr>
            <a:lvl4pPr>
              <a:buClr>
                <a:schemeClr val="tx1"/>
              </a:buClr>
              <a:defRPr sz="1600" baseline="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Inhaltsplatzhalter 3"/>
          <p:cNvSpPr>
            <a:spLocks noGrp="1"/>
          </p:cNvSpPr>
          <p:nvPr>
            <p:ph sz="half" idx="2" hasCustomPrompt="1"/>
          </p:nvPr>
        </p:nvSpPr>
        <p:spPr>
          <a:xfrm>
            <a:off x="4637760" y="1469326"/>
            <a:ext cx="2024617" cy="4440630"/>
          </a:xfrm>
        </p:spPr>
        <p:txBody>
          <a:bodyPr/>
          <a:lstStyle>
            <a:lvl1pPr>
              <a:defRPr sz="1600"/>
            </a:lvl1pPr>
            <a:lvl2pPr>
              <a:defRPr sz="1600" baseline="0"/>
            </a:lvl2pPr>
            <a:lvl3pPr>
              <a:buClr>
                <a:schemeClr val="tx1"/>
              </a:buClr>
              <a:defRPr sz="1600"/>
            </a:lvl3pPr>
            <a:lvl4pPr>
              <a:buClr>
                <a:schemeClr val="tx1"/>
              </a:buClr>
              <a:defRPr sz="1600" baseline="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Inhaltsplatzhalter 5"/>
          <p:cNvSpPr>
            <a:spLocks noGrp="1"/>
          </p:cNvSpPr>
          <p:nvPr>
            <p:ph sz="quarter" idx="13" hasCustomPrompt="1"/>
          </p:nvPr>
        </p:nvSpPr>
        <p:spPr>
          <a:xfrm>
            <a:off x="2483039" y="1469326"/>
            <a:ext cx="2024617" cy="4440630"/>
          </a:xfrm>
        </p:spPr>
        <p:txBody>
          <a:bodyPr/>
          <a:lstStyle>
            <a:lvl1pPr>
              <a:defRPr baseline="0"/>
            </a:lvl1pPr>
            <a:lvl2pPr>
              <a:defRPr baseline="0"/>
            </a:lvl2pPr>
            <a:lvl3pPr>
              <a:defRPr/>
            </a:lvl3pPr>
            <a:lvl4pPr>
              <a:defRPr/>
            </a:lvl4pPr>
            <a:lvl5pPr>
              <a:defRPr/>
            </a:lvl5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Inhaltsplatzhalter 3"/>
          <p:cNvSpPr>
            <a:spLocks noGrp="1"/>
          </p:cNvSpPr>
          <p:nvPr>
            <p:ph sz="half" idx="14" hasCustomPrompt="1"/>
          </p:nvPr>
        </p:nvSpPr>
        <p:spPr>
          <a:xfrm>
            <a:off x="6792481" y="1469326"/>
            <a:ext cx="2024617" cy="4440630"/>
          </a:xfrm>
        </p:spPr>
        <p:txBody>
          <a:bodyPr/>
          <a:lstStyle>
            <a:lvl1pPr>
              <a:defRPr sz="1600"/>
            </a:lvl1pPr>
            <a:lvl2pPr>
              <a:defRPr sz="1600" baseline="0"/>
            </a:lvl2pPr>
            <a:lvl3pPr>
              <a:buClr>
                <a:schemeClr val="tx1"/>
              </a:buClr>
              <a:defRPr sz="1600" baseline="0"/>
            </a:lvl3pPr>
            <a:lvl4pPr>
              <a:buClr>
                <a:schemeClr val="tx1"/>
              </a:buClr>
              <a:defRPr sz="1600" baseline="0"/>
            </a:lvl4pPr>
            <a:lvl5pPr>
              <a:buClr>
                <a:schemeClr val="tx1"/>
              </a:buClr>
              <a:defRPr sz="1600"/>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umsplatzhalter 10"/>
          <p:cNvSpPr>
            <a:spLocks noGrp="1"/>
          </p:cNvSpPr>
          <p:nvPr>
            <p:ph type="dt" sz="half" idx="15"/>
          </p:nvPr>
        </p:nvSpPr>
        <p:spPr/>
        <p:txBody>
          <a:bodyPr/>
          <a:lstStyle/>
          <a:p>
            <a:r>
              <a:rPr lang="en-US" smtClean="0">
                <a:solidFill>
                  <a:srgbClr val="4B4B4B"/>
                </a:solidFill>
              </a:rPr>
              <a:t>dd.mm.yyyy</a:t>
            </a:r>
            <a:endParaRPr lang="en-US" dirty="0">
              <a:solidFill>
                <a:srgbClr val="4B4B4B"/>
              </a:solidFill>
            </a:endParaRPr>
          </a:p>
        </p:txBody>
      </p:sp>
      <p:sp>
        <p:nvSpPr>
          <p:cNvPr id="12" name="Foliennummernplatzhalter 11"/>
          <p:cNvSpPr>
            <a:spLocks noGrp="1"/>
          </p:cNvSpPr>
          <p:nvPr>
            <p:ph type="sldNum" sz="quarter" idx="16"/>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3" name="Fußzeilenplatzhalter 12"/>
          <p:cNvSpPr>
            <a:spLocks noGrp="1"/>
          </p:cNvSpPr>
          <p:nvPr>
            <p:ph type="ftr" sz="quarter" idx="17"/>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27013148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ndout (2 columns)">
    <p:spTree>
      <p:nvGrpSpPr>
        <p:cNvPr id="1" name=""/>
        <p:cNvGrpSpPr/>
        <p:nvPr/>
      </p:nvGrpSpPr>
      <p:grpSpPr>
        <a:xfrm>
          <a:off x="0" y="0"/>
          <a:ext cx="0" cy="0"/>
          <a:chOff x="0" y="0"/>
          <a:chExt cx="0" cy="0"/>
        </a:xfrm>
      </p:grpSpPr>
      <p:sp>
        <p:nvSpPr>
          <p:cNvPr id="16" name="Rechteck 15"/>
          <p:cNvSpPr/>
          <p:nvPr userDrawn="1"/>
        </p:nvSpPr>
        <p:spPr bwMode="gray">
          <a:xfrm>
            <a:off x="0" y="6099200"/>
            <a:ext cx="3231360" cy="758801"/>
          </a:xfrm>
          <a:prstGeom prst="rect">
            <a:avLst/>
          </a:prstGeom>
          <a:solidFill>
            <a:schemeClr val="bg1"/>
          </a:solidFill>
          <a:ln w="19050" algn="ctr">
            <a:noFill/>
            <a:miter lim="800000"/>
            <a:headEnd/>
            <a:tailEnd/>
          </a:ln>
          <a:effectLst/>
        </p:spPr>
        <p:txBody>
          <a:bodyPr wrap="square" lIns="97956" tIns="97956" rIns="97956" bIns="97956" rtlCol="0" anchor="ctr" anchorCtr="0">
            <a:noAutofit/>
          </a:bodyPr>
          <a:lstStyle/>
          <a:p>
            <a:pPr algn="ctr" defTabSz="414765" fontAlgn="base">
              <a:lnSpc>
                <a:spcPct val="90000"/>
              </a:lnSpc>
              <a:buClr>
                <a:srgbClr val="E20074"/>
              </a:buClr>
              <a:buSzPct val="75000"/>
            </a:pPr>
            <a:endParaRPr lang="en-US" sz="1600" dirty="0" smtClean="0">
              <a:solidFill>
                <a:srgbClr val="4B4B4B"/>
              </a:solidFill>
              <a:cs typeface="Arial Unicode MS" panose="020B0604020202020204" pitchFamily="34" charset="-128"/>
            </a:endParaRPr>
          </a:p>
        </p:txBody>
      </p:sp>
      <p:sp>
        <p:nvSpPr>
          <p:cNvPr id="2" name="Titel 1"/>
          <p:cNvSpPr>
            <a:spLocks noGrp="1"/>
          </p:cNvSpPr>
          <p:nvPr>
            <p:ph type="title" hasCustomPrompt="1"/>
          </p:nvPr>
        </p:nvSpPr>
        <p:spPr>
          <a:xfrm>
            <a:off x="326552" y="266693"/>
            <a:ext cx="8494560" cy="533385"/>
          </a:xfrm>
        </p:spPr>
        <p:txBody>
          <a:bodyPr/>
          <a:lstStyle>
            <a:lvl1pPr marL="0" indent="0">
              <a:defRPr sz="2200"/>
            </a:lvl1pPr>
          </a:lstStyle>
          <a:p>
            <a:r>
              <a:rPr lang="en-US" dirty="0" err="1" smtClean="0"/>
              <a:t>TeleGrotesk</a:t>
            </a:r>
            <a:r>
              <a:rPr lang="en-US" dirty="0" smtClean="0"/>
              <a:t> Headline Ultra (24) 28 32 pt</a:t>
            </a:r>
            <a:endParaRPr lang="en-US" dirty="0"/>
          </a:p>
        </p:txBody>
      </p:sp>
      <p:sp>
        <p:nvSpPr>
          <p:cNvPr id="3" name="Inhaltsplatzhalter 2"/>
          <p:cNvSpPr>
            <a:spLocks noGrp="1"/>
          </p:cNvSpPr>
          <p:nvPr>
            <p:ph sz="half" idx="1" hasCustomPrompt="1"/>
          </p:nvPr>
        </p:nvSpPr>
        <p:spPr>
          <a:xfrm>
            <a:off x="326551" y="1469326"/>
            <a:ext cx="4179855" cy="4812735"/>
          </a:xfrm>
        </p:spPr>
        <p:txBody>
          <a:bodyPr/>
          <a:lstStyle>
            <a:lvl1pPr>
              <a:defRPr sz="1300"/>
            </a:lvl1pPr>
            <a:lvl2pPr>
              <a:defRPr sz="1300"/>
            </a:lvl2pPr>
            <a:lvl3pPr marL="164144" indent="-163260">
              <a:buClr>
                <a:schemeClr val="tx1"/>
              </a:buClr>
              <a:defRPr sz="1300" baseline="0"/>
            </a:lvl3pPr>
            <a:lvl4pPr marL="326520" indent="-163260">
              <a:buClr>
                <a:schemeClr val="tx1"/>
              </a:buClr>
              <a:defRPr sz="1300" baseline="0"/>
            </a:lvl4pPr>
            <a:lvl5pPr marL="0" indent="0">
              <a:spcBef>
                <a:spcPts val="726"/>
              </a:spcBef>
              <a:spcAft>
                <a:spcPts val="726"/>
              </a:spcAft>
              <a:buClr>
                <a:schemeClr val="tx1"/>
              </a:buClr>
              <a:buNone/>
              <a:defRPr sz="1300">
                <a:solidFill>
                  <a:schemeClr val="tx2"/>
                </a:solidFill>
                <a:latin typeface="Tele-GroteskFet" pitchFamily="2" charset="0"/>
              </a:defRPr>
            </a:lvl5pPr>
            <a:lvl6pPr>
              <a:defRPr sz="1600"/>
            </a:lvl6pPr>
            <a:lvl7pPr>
              <a:defRPr sz="1600"/>
            </a:lvl7pPr>
            <a:lvl8pPr>
              <a:defRPr sz="1600"/>
            </a:lvl8pPr>
            <a:lvl9pPr>
              <a:defRPr sz="1600"/>
            </a:lvl9pPr>
          </a:lstStyle>
          <a:p>
            <a:pPr lvl="0"/>
            <a:r>
              <a:rPr lang="en-US" noProof="0" smtClean="0"/>
              <a:t>Click to edit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Quotation/lead-in</a:t>
            </a:r>
          </a:p>
        </p:txBody>
      </p:sp>
      <p:sp>
        <p:nvSpPr>
          <p:cNvPr id="8" name="Inhaltsplatzhalter 3"/>
          <p:cNvSpPr>
            <a:spLocks noGrp="1"/>
          </p:cNvSpPr>
          <p:nvPr>
            <p:ph sz="half" idx="13" hasCustomPrompt="1"/>
          </p:nvPr>
        </p:nvSpPr>
        <p:spPr>
          <a:xfrm>
            <a:off x="4637027" y="1469326"/>
            <a:ext cx="4179855" cy="4812735"/>
          </a:xfrm>
          <a:noFill/>
          <a:ln w="9525">
            <a:noFill/>
            <a:miter lim="800000"/>
            <a:headEnd/>
            <a:tailEnd/>
          </a:ln>
        </p:spPr>
        <p:txBody>
          <a:bodyPr vert="horz" wrap="square" lIns="0" tIns="0" rIns="0" bIns="0" numCol="1" anchor="t" anchorCtr="0" compatLnSpc="1">
            <a:prstTxWarp prst="textNoShape">
              <a:avLst/>
            </a:prstTxWarp>
          </a:bodyPr>
          <a:lstStyle>
            <a:lvl1pPr>
              <a:defRPr lang="de-DE" sz="1300" dirty="0" smtClean="0"/>
            </a:lvl1pPr>
            <a:lvl2pPr>
              <a:defRPr lang="de-DE" sz="1300" dirty="0" smtClean="0"/>
            </a:lvl2pPr>
            <a:lvl3pPr marL="164144" indent="-163260">
              <a:defRPr lang="de-DE" sz="1300" dirty="0" smtClean="0"/>
            </a:lvl3pPr>
            <a:lvl4pPr marL="326520" indent="-163260">
              <a:defRPr lang="de-DE" sz="1300" dirty="0" smtClean="0"/>
            </a:lvl4pPr>
            <a:lvl5pPr>
              <a:defRPr lang="de-DE" sz="13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726"/>
              </a:spcBef>
              <a:spcAft>
                <a:spcPts val="726"/>
              </a:spcAft>
              <a:buClr>
                <a:schemeClr val="tx1"/>
              </a:buClr>
              <a:buNone/>
            </a:pPr>
            <a:r>
              <a:rPr lang="en-US" smtClean="0"/>
              <a:t>Quotation/lead-in</a:t>
            </a:r>
            <a:endParaRPr lang="en-US" dirty="0"/>
          </a:p>
        </p:txBody>
      </p:sp>
      <p:sp>
        <p:nvSpPr>
          <p:cNvPr id="11" name="Datumsplatzhalter 10"/>
          <p:cNvSpPr>
            <a:spLocks noGrp="1"/>
          </p:cNvSpPr>
          <p:nvPr>
            <p:ph type="dt" sz="half" idx="14"/>
          </p:nvPr>
        </p:nvSpPr>
        <p:spPr/>
        <p:txBody>
          <a:bodyPr/>
          <a:lstStyle/>
          <a:p>
            <a:r>
              <a:rPr lang="en-US" smtClean="0">
                <a:solidFill>
                  <a:srgbClr val="4B4B4B"/>
                </a:solidFill>
              </a:rPr>
              <a:t>dd.mm.yyyy</a:t>
            </a:r>
            <a:endParaRPr lang="en-US" dirty="0">
              <a:solidFill>
                <a:srgbClr val="4B4B4B"/>
              </a:solidFill>
            </a:endParaRPr>
          </a:p>
        </p:txBody>
      </p:sp>
      <p:sp>
        <p:nvSpPr>
          <p:cNvPr id="13" name="Foliennummernplatzhalter 12"/>
          <p:cNvSpPr>
            <a:spLocks noGrp="1"/>
          </p:cNvSpPr>
          <p:nvPr>
            <p:ph type="sldNum" sz="quarter" idx="15"/>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5" name="Fußzeilenplatzhalter 14"/>
          <p:cNvSpPr>
            <a:spLocks noGrp="1"/>
          </p:cNvSpPr>
          <p:nvPr>
            <p:ph type="ftr" sz="quarter" idx="16"/>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32677397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ndout (3 columns)">
    <p:spTree>
      <p:nvGrpSpPr>
        <p:cNvPr id="1" name=""/>
        <p:cNvGrpSpPr/>
        <p:nvPr/>
      </p:nvGrpSpPr>
      <p:grpSpPr>
        <a:xfrm>
          <a:off x="0" y="0"/>
          <a:ext cx="0" cy="0"/>
          <a:chOff x="0" y="0"/>
          <a:chExt cx="0" cy="0"/>
        </a:xfrm>
      </p:grpSpPr>
      <p:sp>
        <p:nvSpPr>
          <p:cNvPr id="16" name="Rechteck 15"/>
          <p:cNvSpPr/>
          <p:nvPr userDrawn="1"/>
        </p:nvSpPr>
        <p:spPr bwMode="gray">
          <a:xfrm>
            <a:off x="0" y="6099200"/>
            <a:ext cx="3231360" cy="758801"/>
          </a:xfrm>
          <a:prstGeom prst="rect">
            <a:avLst/>
          </a:prstGeom>
          <a:solidFill>
            <a:schemeClr val="bg1"/>
          </a:solidFill>
          <a:ln w="19050" algn="ctr">
            <a:noFill/>
            <a:miter lim="800000"/>
            <a:headEnd/>
            <a:tailEnd/>
          </a:ln>
          <a:effectLst/>
        </p:spPr>
        <p:txBody>
          <a:bodyPr wrap="square" lIns="97956" tIns="97956" rIns="97956" bIns="97956" rtlCol="0" anchor="ctr" anchorCtr="0">
            <a:noAutofit/>
          </a:bodyPr>
          <a:lstStyle/>
          <a:p>
            <a:pPr algn="ctr" defTabSz="414765" fontAlgn="base">
              <a:lnSpc>
                <a:spcPct val="90000"/>
              </a:lnSpc>
              <a:buClr>
                <a:srgbClr val="E20074"/>
              </a:buClr>
              <a:buSzPct val="75000"/>
            </a:pPr>
            <a:endParaRPr lang="en-US" sz="1600" dirty="0" smtClean="0">
              <a:solidFill>
                <a:srgbClr val="4B4B4B"/>
              </a:solidFill>
              <a:cs typeface="Arial Unicode MS" panose="020B0604020202020204" pitchFamily="34" charset="-128"/>
            </a:endParaRPr>
          </a:p>
        </p:txBody>
      </p:sp>
      <p:sp>
        <p:nvSpPr>
          <p:cNvPr id="2" name="Titel 1"/>
          <p:cNvSpPr>
            <a:spLocks noGrp="1"/>
          </p:cNvSpPr>
          <p:nvPr>
            <p:ph type="title" hasCustomPrompt="1"/>
          </p:nvPr>
        </p:nvSpPr>
        <p:spPr>
          <a:xfrm>
            <a:off x="326551" y="266693"/>
            <a:ext cx="8490331" cy="533385"/>
          </a:xfrm>
        </p:spPr>
        <p:txBody>
          <a:bodyPr/>
          <a:lstStyle>
            <a:lvl1pPr marL="0" indent="0">
              <a:defRPr sz="2200"/>
            </a:lvl1pPr>
          </a:lstStyle>
          <a:p>
            <a:r>
              <a:rPr lang="en-US" dirty="0" err="1" smtClean="0"/>
              <a:t>TeleGrotesk</a:t>
            </a:r>
            <a:r>
              <a:rPr lang="en-US" dirty="0" smtClean="0"/>
              <a:t> Headline Ultra (24) 28 32 pt</a:t>
            </a:r>
            <a:endParaRPr lang="en-US" dirty="0"/>
          </a:p>
        </p:txBody>
      </p:sp>
      <p:sp>
        <p:nvSpPr>
          <p:cNvPr id="3" name="Inhaltsplatzhalter 2"/>
          <p:cNvSpPr>
            <a:spLocks noGrp="1"/>
          </p:cNvSpPr>
          <p:nvPr>
            <p:ph sz="half" idx="1" hasCustomPrompt="1"/>
          </p:nvPr>
        </p:nvSpPr>
        <p:spPr>
          <a:xfrm>
            <a:off x="326551" y="1469326"/>
            <a:ext cx="2728536" cy="4812735"/>
          </a:xfrm>
        </p:spPr>
        <p:txBody>
          <a:bodyPr/>
          <a:lstStyle>
            <a:lvl1pPr>
              <a:defRPr sz="1300"/>
            </a:lvl1pPr>
            <a:lvl2pPr>
              <a:defRPr sz="1300" baseline="0"/>
            </a:lvl2pPr>
            <a:lvl3pPr marL="164144" indent="-163260">
              <a:buClr>
                <a:schemeClr val="tx1"/>
              </a:buClr>
              <a:defRPr sz="1300"/>
            </a:lvl3pPr>
            <a:lvl4pPr marL="326520" indent="-163260">
              <a:buClr>
                <a:schemeClr val="tx1"/>
              </a:buClr>
              <a:defRPr sz="1300"/>
            </a:lvl4pPr>
            <a:lvl5pPr marL="0" indent="0">
              <a:spcBef>
                <a:spcPts val="726"/>
              </a:spcBef>
              <a:spcAft>
                <a:spcPts val="726"/>
              </a:spcAft>
              <a:buClr>
                <a:schemeClr val="tx1"/>
              </a:buClr>
              <a:buNone/>
              <a:defRPr sz="1300">
                <a:solidFill>
                  <a:schemeClr val="tx2"/>
                </a:solidFill>
                <a:latin typeface="Tele-GroteskFet" pitchFamily="2" charset="0"/>
              </a:defRPr>
            </a:lvl5pPr>
            <a:lvl6pPr>
              <a:defRPr sz="1600"/>
            </a:lvl6pPr>
            <a:lvl7pPr>
              <a:defRPr sz="1600"/>
            </a:lvl7pPr>
            <a:lvl8pPr>
              <a:defRPr sz="1600"/>
            </a:lvl8pPr>
            <a:lvl9pPr>
              <a:defRPr sz="16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Quotation/lead-in</a:t>
            </a:r>
            <a:endParaRPr lang="en-US" dirty="0" smtClean="0"/>
          </a:p>
        </p:txBody>
      </p:sp>
      <p:sp>
        <p:nvSpPr>
          <p:cNvPr id="4" name="Inhaltsplatzhalter 3"/>
          <p:cNvSpPr>
            <a:spLocks noGrp="1"/>
          </p:cNvSpPr>
          <p:nvPr>
            <p:ph sz="half" idx="2" hasCustomPrompt="1"/>
          </p:nvPr>
        </p:nvSpPr>
        <p:spPr>
          <a:xfrm>
            <a:off x="3209217" y="1469326"/>
            <a:ext cx="2728536" cy="4812735"/>
          </a:xfrm>
          <a:noFill/>
          <a:ln w="9525">
            <a:noFill/>
            <a:miter lim="800000"/>
            <a:headEnd/>
            <a:tailEnd/>
          </a:ln>
        </p:spPr>
        <p:txBody>
          <a:bodyPr vert="horz" wrap="square" lIns="0" tIns="0" rIns="0" bIns="0" numCol="1" anchor="t" anchorCtr="0" compatLnSpc="1">
            <a:prstTxWarp prst="textNoShape">
              <a:avLst/>
            </a:prstTxWarp>
          </a:bodyPr>
          <a:lstStyle>
            <a:lvl1pPr>
              <a:defRPr lang="de-DE" sz="1300" dirty="0" smtClean="0"/>
            </a:lvl1pPr>
            <a:lvl2pPr>
              <a:defRPr lang="de-DE" sz="1300" dirty="0" smtClean="0"/>
            </a:lvl2pPr>
            <a:lvl3pPr marL="164144" indent="-163260">
              <a:defRPr lang="de-DE" sz="1300" baseline="0" dirty="0" smtClean="0"/>
            </a:lvl3pPr>
            <a:lvl4pPr marL="326520" indent="-163260">
              <a:defRPr lang="de-DE" sz="1300" dirty="0" smtClean="0"/>
            </a:lvl4pPr>
            <a:lvl5pPr>
              <a:defRPr lang="de-DE" sz="13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726"/>
              </a:spcBef>
              <a:spcAft>
                <a:spcPts val="726"/>
              </a:spcAft>
              <a:buClr>
                <a:schemeClr val="tx1"/>
              </a:buClr>
              <a:buNone/>
            </a:pPr>
            <a:r>
              <a:rPr lang="en-US" smtClean="0"/>
              <a:t>Quotation/lead-in</a:t>
            </a:r>
            <a:endParaRPr lang="en-US" dirty="0"/>
          </a:p>
        </p:txBody>
      </p:sp>
      <p:sp>
        <p:nvSpPr>
          <p:cNvPr id="8" name="Inhaltsplatzhalter 3"/>
          <p:cNvSpPr>
            <a:spLocks noGrp="1"/>
          </p:cNvSpPr>
          <p:nvPr>
            <p:ph sz="half" idx="13" hasCustomPrompt="1"/>
          </p:nvPr>
        </p:nvSpPr>
        <p:spPr>
          <a:xfrm>
            <a:off x="6090115" y="1469326"/>
            <a:ext cx="2728536" cy="4812735"/>
          </a:xfrm>
          <a:noFill/>
          <a:ln w="9525">
            <a:noFill/>
            <a:miter lim="800000"/>
            <a:headEnd/>
            <a:tailEnd/>
          </a:ln>
        </p:spPr>
        <p:txBody>
          <a:bodyPr vert="horz" wrap="square" lIns="0" tIns="0" rIns="0" bIns="0" numCol="1" anchor="t" anchorCtr="0" compatLnSpc="1">
            <a:prstTxWarp prst="textNoShape">
              <a:avLst/>
            </a:prstTxWarp>
          </a:bodyPr>
          <a:lstStyle>
            <a:lvl1pPr>
              <a:defRPr lang="de-DE" sz="1300" dirty="0" smtClean="0"/>
            </a:lvl1pPr>
            <a:lvl2pPr>
              <a:defRPr lang="de-DE" sz="1300" baseline="0" dirty="0" smtClean="0"/>
            </a:lvl2pPr>
            <a:lvl3pPr marL="164144" indent="-163260">
              <a:defRPr lang="de-DE" sz="1300" baseline="0" dirty="0" smtClean="0"/>
            </a:lvl3pPr>
            <a:lvl4pPr marL="326520" indent="-163260">
              <a:defRPr lang="de-DE" sz="1300" baseline="0" dirty="0" smtClean="0"/>
            </a:lvl4pPr>
            <a:lvl5pPr>
              <a:defRPr lang="de-DE" sz="13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726"/>
              </a:spcBef>
              <a:spcAft>
                <a:spcPts val="726"/>
              </a:spcAft>
              <a:buClr>
                <a:schemeClr val="tx1"/>
              </a:buClr>
              <a:buNone/>
            </a:pPr>
            <a:r>
              <a:rPr lang="en-US" smtClean="0"/>
              <a:t>Quotation/lead-in</a:t>
            </a:r>
            <a:endParaRPr lang="en-US" dirty="0"/>
          </a:p>
        </p:txBody>
      </p:sp>
      <p:sp>
        <p:nvSpPr>
          <p:cNvPr id="11" name="Datumsplatzhalter 10"/>
          <p:cNvSpPr>
            <a:spLocks noGrp="1"/>
          </p:cNvSpPr>
          <p:nvPr>
            <p:ph type="dt" sz="half" idx="14"/>
          </p:nvPr>
        </p:nvSpPr>
        <p:spPr/>
        <p:txBody>
          <a:bodyPr/>
          <a:lstStyle/>
          <a:p>
            <a:r>
              <a:rPr lang="en-US" smtClean="0">
                <a:solidFill>
                  <a:srgbClr val="4B4B4B"/>
                </a:solidFill>
              </a:rPr>
              <a:t>dd.mm.yyyy</a:t>
            </a:r>
            <a:endParaRPr lang="en-US" dirty="0">
              <a:solidFill>
                <a:srgbClr val="4B4B4B"/>
              </a:solidFill>
            </a:endParaRPr>
          </a:p>
        </p:txBody>
      </p:sp>
      <p:sp>
        <p:nvSpPr>
          <p:cNvPr id="13" name="Foliennummernplatzhalter 12"/>
          <p:cNvSpPr>
            <a:spLocks noGrp="1"/>
          </p:cNvSpPr>
          <p:nvPr>
            <p:ph type="sldNum" sz="quarter" idx="15"/>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5" name="Fußzeilenplatzhalter 14"/>
          <p:cNvSpPr>
            <a:spLocks noGrp="1"/>
          </p:cNvSpPr>
          <p:nvPr>
            <p:ph type="ftr" sz="quarter" idx="16"/>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7996278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Handout (4 columns)">
    <p:spTree>
      <p:nvGrpSpPr>
        <p:cNvPr id="1" name=""/>
        <p:cNvGrpSpPr/>
        <p:nvPr/>
      </p:nvGrpSpPr>
      <p:grpSpPr>
        <a:xfrm>
          <a:off x="0" y="0"/>
          <a:ext cx="0" cy="0"/>
          <a:chOff x="0" y="0"/>
          <a:chExt cx="0" cy="0"/>
        </a:xfrm>
      </p:grpSpPr>
      <p:sp>
        <p:nvSpPr>
          <p:cNvPr id="18" name="Rechteck 17"/>
          <p:cNvSpPr/>
          <p:nvPr userDrawn="1"/>
        </p:nvSpPr>
        <p:spPr bwMode="gray">
          <a:xfrm>
            <a:off x="0" y="6099200"/>
            <a:ext cx="3231360" cy="758801"/>
          </a:xfrm>
          <a:prstGeom prst="rect">
            <a:avLst/>
          </a:prstGeom>
          <a:solidFill>
            <a:schemeClr val="bg1"/>
          </a:solidFill>
          <a:ln w="19050" algn="ctr">
            <a:noFill/>
            <a:miter lim="800000"/>
            <a:headEnd/>
            <a:tailEnd/>
          </a:ln>
          <a:effectLst/>
        </p:spPr>
        <p:txBody>
          <a:bodyPr wrap="square" lIns="97956" tIns="97956" rIns="97956" bIns="97956" rtlCol="0" anchor="ctr" anchorCtr="0">
            <a:noAutofit/>
          </a:bodyPr>
          <a:lstStyle/>
          <a:p>
            <a:pPr algn="ctr" defTabSz="414765" fontAlgn="base">
              <a:lnSpc>
                <a:spcPct val="90000"/>
              </a:lnSpc>
              <a:buClr>
                <a:srgbClr val="E20074"/>
              </a:buClr>
              <a:buSzPct val="75000"/>
            </a:pPr>
            <a:endParaRPr lang="en-US" sz="1600" dirty="0" smtClean="0">
              <a:solidFill>
                <a:srgbClr val="4B4B4B"/>
              </a:solidFill>
              <a:cs typeface="Arial Unicode MS" panose="020B0604020202020204" pitchFamily="34" charset="-128"/>
            </a:endParaRPr>
          </a:p>
        </p:txBody>
      </p:sp>
      <p:sp>
        <p:nvSpPr>
          <p:cNvPr id="2" name="Titel 1"/>
          <p:cNvSpPr>
            <a:spLocks noGrp="1"/>
          </p:cNvSpPr>
          <p:nvPr>
            <p:ph type="title" hasCustomPrompt="1"/>
          </p:nvPr>
        </p:nvSpPr>
        <p:spPr>
          <a:xfrm>
            <a:off x="326551" y="266693"/>
            <a:ext cx="8490331" cy="533385"/>
          </a:xfrm>
        </p:spPr>
        <p:txBody>
          <a:bodyPr/>
          <a:lstStyle>
            <a:lvl1pPr marL="0" indent="0">
              <a:defRPr sz="2200"/>
            </a:lvl1pPr>
          </a:lstStyle>
          <a:p>
            <a:r>
              <a:rPr lang="en-US" dirty="0" err="1" smtClean="0"/>
              <a:t>TeleGrotesk</a:t>
            </a:r>
            <a:r>
              <a:rPr lang="en-US" dirty="0" smtClean="0"/>
              <a:t> Headline Ultra (24) 28 32 pt</a:t>
            </a:r>
            <a:endParaRPr lang="en-US" dirty="0"/>
          </a:p>
        </p:txBody>
      </p:sp>
      <p:sp>
        <p:nvSpPr>
          <p:cNvPr id="3" name="Inhaltsplatzhalter 2"/>
          <p:cNvSpPr>
            <a:spLocks noGrp="1"/>
          </p:cNvSpPr>
          <p:nvPr>
            <p:ph sz="half" idx="1" hasCustomPrompt="1"/>
          </p:nvPr>
        </p:nvSpPr>
        <p:spPr>
          <a:xfrm>
            <a:off x="326551" y="1469326"/>
            <a:ext cx="2024617" cy="4812735"/>
          </a:xfrm>
        </p:spPr>
        <p:txBody>
          <a:bodyPr/>
          <a:lstStyle>
            <a:lvl1pPr>
              <a:defRPr sz="1300"/>
            </a:lvl1pPr>
            <a:lvl2pPr>
              <a:defRPr sz="1300"/>
            </a:lvl2pPr>
            <a:lvl3pPr marL="164144" indent="-163260">
              <a:buClr>
                <a:schemeClr val="tx1"/>
              </a:buClr>
              <a:defRPr sz="1300" baseline="0"/>
            </a:lvl3pPr>
            <a:lvl4pPr marL="326520" indent="-163260">
              <a:buClr>
                <a:schemeClr val="tx1"/>
              </a:buClr>
              <a:defRPr sz="1300" baseline="0"/>
            </a:lvl4pPr>
            <a:lvl5pPr marL="0" indent="0">
              <a:spcBef>
                <a:spcPts val="726"/>
              </a:spcBef>
              <a:spcAft>
                <a:spcPts val="726"/>
              </a:spcAft>
              <a:buClr>
                <a:schemeClr val="tx1"/>
              </a:buClr>
              <a:buNone/>
              <a:defRPr sz="1300">
                <a:solidFill>
                  <a:schemeClr val="tx2"/>
                </a:solidFill>
                <a:latin typeface="Tele-GroteskFet" pitchFamily="2" charset="0"/>
              </a:defRPr>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Quotation/lead-in</a:t>
            </a:r>
          </a:p>
        </p:txBody>
      </p:sp>
      <p:sp>
        <p:nvSpPr>
          <p:cNvPr id="4" name="Inhaltsplatzhalter 3"/>
          <p:cNvSpPr>
            <a:spLocks noGrp="1"/>
          </p:cNvSpPr>
          <p:nvPr>
            <p:ph sz="half" idx="2" hasCustomPrompt="1"/>
          </p:nvPr>
        </p:nvSpPr>
        <p:spPr>
          <a:xfrm>
            <a:off x="2481789" y="1469326"/>
            <a:ext cx="2024617" cy="4812735"/>
          </a:xfrm>
          <a:noFill/>
          <a:ln w="9525">
            <a:noFill/>
            <a:miter lim="800000"/>
            <a:headEnd/>
            <a:tailEnd/>
          </a:ln>
        </p:spPr>
        <p:txBody>
          <a:bodyPr vert="horz" wrap="square" lIns="0" tIns="0" rIns="0" bIns="0" numCol="1" anchor="t" anchorCtr="0" compatLnSpc="1">
            <a:prstTxWarp prst="textNoShape">
              <a:avLst/>
            </a:prstTxWarp>
          </a:bodyPr>
          <a:lstStyle>
            <a:lvl1pPr>
              <a:defRPr lang="de-DE" sz="1300" dirty="0" smtClean="0"/>
            </a:lvl1pPr>
            <a:lvl2pPr>
              <a:defRPr lang="de-DE" sz="1300" baseline="0" dirty="0" smtClean="0"/>
            </a:lvl2pPr>
            <a:lvl3pPr marL="164144" indent="-163260">
              <a:defRPr lang="de-DE" sz="1300" dirty="0" smtClean="0"/>
            </a:lvl3pPr>
            <a:lvl4pPr marL="326520" indent="-163260">
              <a:defRPr lang="de-DE" sz="1300" dirty="0" smtClean="0"/>
            </a:lvl4pPr>
            <a:lvl5pPr>
              <a:defRPr lang="de-DE" sz="1300" dirty="0">
                <a:solidFill>
                  <a:schemeClr val="tx2"/>
                </a:solidFill>
                <a:latin typeface="Tele-GroteskFet" pitchFamily="2" charset="0"/>
              </a:defRPr>
            </a:lvl5pPr>
          </a:lstStyle>
          <a:p>
            <a:pPr lvl="0"/>
            <a:r>
              <a:rPr lang="en-US" dirty="0" smtClean="0"/>
              <a:t>Click to edit text</a:t>
            </a:r>
          </a:p>
          <a:p>
            <a:pPr lvl="1"/>
            <a:r>
              <a:rPr lang="en-US" dirty="0" smtClean="0"/>
              <a:t>Second level</a:t>
            </a:r>
          </a:p>
          <a:p>
            <a:pPr lvl="2">
              <a:buClr>
                <a:schemeClr val="tx1"/>
              </a:buClr>
            </a:pPr>
            <a:r>
              <a:rPr lang="en-US" dirty="0" smtClean="0"/>
              <a:t>Third level</a:t>
            </a:r>
          </a:p>
          <a:p>
            <a:pPr lvl="3">
              <a:buClr>
                <a:schemeClr val="tx1"/>
              </a:buClr>
            </a:pPr>
            <a:r>
              <a:rPr lang="en-US" dirty="0" smtClean="0"/>
              <a:t>Fourth level</a:t>
            </a:r>
          </a:p>
          <a:p>
            <a:pPr marL="0" lvl="4" indent="0">
              <a:spcBef>
                <a:spcPts val="726"/>
              </a:spcBef>
              <a:spcAft>
                <a:spcPts val="726"/>
              </a:spcAft>
              <a:buClr>
                <a:schemeClr val="tx1"/>
              </a:buClr>
              <a:buNone/>
            </a:pPr>
            <a:r>
              <a:rPr lang="en-US" dirty="0" smtClean="0"/>
              <a:t>Quotation/lead-in</a:t>
            </a:r>
            <a:endParaRPr lang="en-US" dirty="0"/>
          </a:p>
        </p:txBody>
      </p:sp>
      <p:sp>
        <p:nvSpPr>
          <p:cNvPr id="8" name="Inhaltsplatzhalter 3"/>
          <p:cNvSpPr>
            <a:spLocks noGrp="1"/>
          </p:cNvSpPr>
          <p:nvPr>
            <p:ph sz="half" idx="13" hasCustomPrompt="1"/>
          </p:nvPr>
        </p:nvSpPr>
        <p:spPr>
          <a:xfrm>
            <a:off x="4637027" y="1469326"/>
            <a:ext cx="2024617" cy="4812735"/>
          </a:xfrm>
          <a:noFill/>
          <a:ln w="9525">
            <a:noFill/>
            <a:miter lim="800000"/>
            <a:headEnd/>
            <a:tailEnd/>
          </a:ln>
        </p:spPr>
        <p:txBody>
          <a:bodyPr vert="horz" wrap="square" lIns="0" tIns="0" rIns="0" bIns="0" numCol="1" anchor="t" anchorCtr="0" compatLnSpc="1">
            <a:prstTxWarp prst="textNoShape">
              <a:avLst/>
            </a:prstTxWarp>
          </a:bodyPr>
          <a:lstStyle>
            <a:lvl1pPr>
              <a:defRPr lang="de-DE" sz="1300" dirty="0" smtClean="0"/>
            </a:lvl1pPr>
            <a:lvl2pPr>
              <a:defRPr lang="de-DE" sz="1300" dirty="0" smtClean="0"/>
            </a:lvl2pPr>
            <a:lvl3pPr marL="164144" indent="-163260">
              <a:defRPr lang="de-DE" sz="1300" dirty="0" smtClean="0"/>
            </a:lvl3pPr>
            <a:lvl4pPr marL="326520" indent="-163260">
              <a:defRPr lang="de-DE" sz="1300" dirty="0" smtClean="0"/>
            </a:lvl4pPr>
            <a:lvl5pPr>
              <a:defRPr lang="de-DE" sz="1300" dirty="0">
                <a:solidFill>
                  <a:schemeClr val="tx2"/>
                </a:solidFill>
                <a:latin typeface="Tele-GroteskFet" pitchFamily="2" charset="0"/>
              </a:defRPr>
            </a:lvl5pPr>
          </a:lstStyle>
          <a:p>
            <a:pPr lvl="0"/>
            <a:r>
              <a:rPr lang="en-US" dirty="0" smtClean="0"/>
              <a:t>Click to edit text</a:t>
            </a:r>
          </a:p>
          <a:p>
            <a:pPr lvl="1"/>
            <a:r>
              <a:rPr lang="en-US" dirty="0" smtClean="0"/>
              <a:t>Second level</a:t>
            </a:r>
          </a:p>
          <a:p>
            <a:pPr lvl="2">
              <a:buClr>
                <a:schemeClr val="tx1"/>
              </a:buClr>
            </a:pPr>
            <a:r>
              <a:rPr lang="en-US" dirty="0" smtClean="0"/>
              <a:t>Third level</a:t>
            </a:r>
          </a:p>
          <a:p>
            <a:pPr lvl="3">
              <a:buClr>
                <a:schemeClr val="tx1"/>
              </a:buClr>
            </a:pPr>
            <a:r>
              <a:rPr lang="en-US" dirty="0" smtClean="0"/>
              <a:t>Fourth level</a:t>
            </a:r>
          </a:p>
          <a:p>
            <a:pPr marL="0" lvl="4" indent="0">
              <a:spcBef>
                <a:spcPts val="726"/>
              </a:spcBef>
              <a:spcAft>
                <a:spcPts val="726"/>
              </a:spcAft>
              <a:buClr>
                <a:schemeClr val="tx1"/>
              </a:buClr>
              <a:buNone/>
            </a:pPr>
            <a:r>
              <a:rPr lang="en-US" dirty="0" smtClean="0"/>
              <a:t>Quotation/lead-in</a:t>
            </a:r>
            <a:endParaRPr lang="en-US" dirty="0"/>
          </a:p>
        </p:txBody>
      </p:sp>
      <p:sp>
        <p:nvSpPr>
          <p:cNvPr id="10" name="Inhaltsplatzhalter 3"/>
          <p:cNvSpPr>
            <a:spLocks noGrp="1"/>
          </p:cNvSpPr>
          <p:nvPr>
            <p:ph sz="half" idx="14" hasCustomPrompt="1"/>
          </p:nvPr>
        </p:nvSpPr>
        <p:spPr>
          <a:xfrm>
            <a:off x="6792265" y="1469326"/>
            <a:ext cx="2024617" cy="4812735"/>
          </a:xfrm>
          <a:noFill/>
          <a:ln w="9525">
            <a:noFill/>
            <a:miter lim="800000"/>
            <a:headEnd/>
            <a:tailEnd/>
          </a:ln>
        </p:spPr>
        <p:txBody>
          <a:bodyPr vert="horz" wrap="square" lIns="0" tIns="0" rIns="0" bIns="0" numCol="1" anchor="t" anchorCtr="0" compatLnSpc="1">
            <a:prstTxWarp prst="textNoShape">
              <a:avLst/>
            </a:prstTxWarp>
          </a:bodyPr>
          <a:lstStyle>
            <a:lvl1pPr>
              <a:defRPr lang="de-DE" sz="1300" dirty="0" smtClean="0"/>
            </a:lvl1pPr>
            <a:lvl2pPr>
              <a:defRPr lang="de-DE" sz="1300" dirty="0" smtClean="0"/>
            </a:lvl2pPr>
            <a:lvl3pPr marL="164144" indent="-163260">
              <a:defRPr lang="de-DE" sz="1300" dirty="0" smtClean="0"/>
            </a:lvl3pPr>
            <a:lvl4pPr marL="326520" indent="-163260">
              <a:defRPr lang="de-DE" sz="1300" dirty="0" smtClean="0"/>
            </a:lvl4pPr>
            <a:lvl5pPr>
              <a:defRPr lang="de-DE" sz="13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726"/>
              </a:spcBef>
              <a:spcAft>
                <a:spcPts val="726"/>
              </a:spcAft>
              <a:buClr>
                <a:schemeClr val="tx1"/>
              </a:buClr>
              <a:buNone/>
            </a:pPr>
            <a:r>
              <a:rPr lang="en-US" smtClean="0"/>
              <a:t>Quotation/lead-in</a:t>
            </a:r>
            <a:endParaRPr lang="en-US" dirty="0"/>
          </a:p>
        </p:txBody>
      </p:sp>
      <p:sp>
        <p:nvSpPr>
          <p:cNvPr id="15" name="Datumsplatzhalter 14"/>
          <p:cNvSpPr>
            <a:spLocks noGrp="1"/>
          </p:cNvSpPr>
          <p:nvPr>
            <p:ph type="dt" sz="half" idx="15"/>
          </p:nvPr>
        </p:nvSpPr>
        <p:spPr/>
        <p:txBody>
          <a:bodyPr/>
          <a:lstStyle/>
          <a:p>
            <a:r>
              <a:rPr lang="en-US" smtClean="0">
                <a:solidFill>
                  <a:srgbClr val="4B4B4B"/>
                </a:solidFill>
              </a:rPr>
              <a:t>dd.mm.yyyy</a:t>
            </a:r>
            <a:endParaRPr lang="en-US" dirty="0">
              <a:solidFill>
                <a:srgbClr val="4B4B4B"/>
              </a:solidFill>
            </a:endParaRPr>
          </a:p>
        </p:txBody>
      </p:sp>
      <p:sp>
        <p:nvSpPr>
          <p:cNvPr id="16" name="Foliennummernplatzhalter 15"/>
          <p:cNvSpPr>
            <a:spLocks noGrp="1"/>
          </p:cNvSpPr>
          <p:nvPr>
            <p:ph type="sldNum" sz="quarter" idx="16"/>
          </p:nvPr>
        </p:nvSpPr>
        <p:spPr/>
        <p:txBody>
          <a:bodyPr/>
          <a:lstStyle/>
          <a:p>
            <a:fld id="{B25EDBD0-FC8E-4647-B872-89C22E13D1D1}" type="slidenum">
              <a:rPr lang="en-US" smtClean="0">
                <a:solidFill>
                  <a:srgbClr val="4B4B4B"/>
                </a:solidFill>
              </a:rPr>
              <a:pPr/>
              <a:t>‹Nr.›</a:t>
            </a:fld>
            <a:endParaRPr lang="en-US" dirty="0">
              <a:solidFill>
                <a:srgbClr val="4B4B4B"/>
              </a:solidFill>
            </a:endParaRPr>
          </a:p>
        </p:txBody>
      </p:sp>
      <p:sp>
        <p:nvSpPr>
          <p:cNvPr id="17" name="Fußzeilenplatzhalter 16"/>
          <p:cNvSpPr>
            <a:spLocks noGrp="1"/>
          </p:cNvSpPr>
          <p:nvPr>
            <p:ph type="ftr" sz="quarter" idx="17"/>
          </p:nvPr>
        </p:nvSpPr>
        <p:spPr/>
        <p:txBody>
          <a:bodyPr/>
          <a:lstStyle/>
          <a:p>
            <a:r>
              <a:rPr lang="en-US" smtClean="0">
                <a:solidFill>
                  <a:srgbClr val="4B4B4B"/>
                </a:solidFill>
              </a:rPr>
              <a:t>– Strictly confidential, Confidential, Internal –     Author/Presentation Topic</a:t>
            </a:r>
            <a:endParaRPr lang="en-US" dirty="0">
              <a:solidFill>
                <a:srgbClr val="4B4B4B"/>
              </a:solidFill>
            </a:endParaRPr>
          </a:p>
        </p:txBody>
      </p:sp>
    </p:spTree>
    <p:extLst>
      <p:ext uri="{BB962C8B-B14F-4D97-AF65-F5344CB8AC3E}">
        <p14:creationId xmlns:p14="http://schemas.microsoft.com/office/powerpoint/2010/main" xmlns="" val="3697853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elfolie_Magenta">
    <p:bg>
      <p:bgPr>
        <a:solidFill>
          <a:schemeClr val="tx2"/>
        </a:solidFill>
        <a:effectLst/>
      </p:bgPr>
    </p:bg>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2050" name="think-cell Slide" r:id="rId6" imgW="360" imgH="360" progId="">
              <p:embed/>
            </p:oleObj>
          </a:graphicData>
        </a:graphic>
      </p:graphicFrame>
      <p:sp>
        <p:nvSpPr>
          <p:cNvPr id="45058" name="Titelplatzhalter 1"/>
          <p:cNvSpPr>
            <a:spLocks noGrp="1"/>
          </p:cNvSpPr>
          <p:nvPr>
            <p:ph type="ctrTitle"/>
            <p:custDataLst>
              <p:tags r:id="rId2"/>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3"/>
            </p:custDataLst>
          </p:nvPr>
        </p:nvSpPr>
        <p:spPr bwMode="black">
          <a:xfrm>
            <a:off x="304800" y="3676650"/>
            <a:ext cx="8496300" cy="332399"/>
          </a:xfrm>
        </p:spPr>
        <p:txBody>
          <a:bodyPr>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9" name="Picture 26" descr="TSY_Logo_3c_n"/>
          <p:cNvPicPr>
            <a:picLocks noChangeAspect="1" noChangeArrowheads="1"/>
          </p:cNvPicPr>
          <p:nvPr>
            <p:custDataLst>
              <p:tags r:id="rId4"/>
            </p:custDataLst>
          </p:nvPr>
        </p:nvPicPr>
        <p:blipFill>
          <a:blip r:embed="rId7" cstate="print"/>
          <a:srcRect/>
          <a:stretch>
            <a:fillRect/>
          </a:stretch>
        </p:blipFill>
        <p:spPr bwMode="black">
          <a:xfrm>
            <a:off x="323850" y="6137275"/>
            <a:ext cx="2774950" cy="503238"/>
          </a:xfrm>
          <a:prstGeom prst="rect">
            <a:avLst/>
          </a:prstGeom>
          <a:noFill/>
        </p:spPr>
      </p:pic>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elfolie_mit_Bild">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3074" name="think-cell Slide" r:id="rId8" imgW="360" imgH="360" progId="">
              <p:embed/>
            </p:oleObj>
          </a:graphicData>
        </a:graphic>
      </p:graphicFrame>
      <p:pic>
        <p:nvPicPr>
          <p:cNvPr id="11" name="Picture 35" descr="musterbild_1_eng"/>
          <p:cNvPicPr>
            <a:picLocks noChangeAspect="1" noChangeArrowheads="1"/>
          </p:cNvPicPr>
          <p:nvPr>
            <p:custDataLst>
              <p:tags r:id="rId2"/>
            </p:custDataLst>
          </p:nvPr>
        </p:nvPicPr>
        <p:blipFill>
          <a:blip r:embed="rId9" cstate="print"/>
          <a:srcRect b="28815"/>
          <a:stretch>
            <a:fillRect/>
          </a:stretch>
        </p:blipFill>
        <p:spPr bwMode="auto">
          <a:xfrm>
            <a:off x="319088" y="327025"/>
            <a:ext cx="8501062" cy="4032250"/>
          </a:xfrm>
          <a:prstGeom prst="rect">
            <a:avLst/>
          </a:prstGeom>
          <a:noFill/>
        </p:spPr>
      </p:pic>
      <p:pic>
        <p:nvPicPr>
          <p:cNvPr id="10" name="Picture 30" descr="magenta_flaeche_70"/>
          <p:cNvPicPr>
            <a:picLocks noChangeArrowheads="1"/>
          </p:cNvPicPr>
          <p:nvPr>
            <p:custDataLst>
              <p:tags r:id="rId3"/>
            </p:custDataLst>
          </p:nvPr>
        </p:nvPicPr>
        <p:blipFill>
          <a:blip r:embed="rId10" cstate="print"/>
          <a:srcRect r="11" b="-468"/>
          <a:stretch>
            <a:fillRect/>
          </a:stretch>
        </p:blipFill>
        <p:spPr bwMode="ltGray">
          <a:xfrm>
            <a:off x="319088" y="3768725"/>
            <a:ext cx="8501062" cy="430213"/>
          </a:xfrm>
          <a:prstGeom prst="rect">
            <a:avLst/>
          </a:prstGeom>
          <a:noFill/>
        </p:spPr>
      </p:pic>
      <p:sp>
        <p:nvSpPr>
          <p:cNvPr id="45058" name="Titelplatzhalter 1"/>
          <p:cNvSpPr>
            <a:spLocks noGrp="1"/>
          </p:cNvSpPr>
          <p:nvPr>
            <p:ph type="ctrTitle"/>
            <p:custDataLst>
              <p:tags r:id="rId4"/>
            </p:custDataLst>
          </p:nvPr>
        </p:nvSpPr>
        <p:spPr bwMode="ltGray">
          <a:xfrm>
            <a:off x="319088" y="4078287"/>
            <a:ext cx="8496300" cy="1690687"/>
          </a:xfrm>
          <a:solidFill>
            <a:srgbClr val="E20074"/>
          </a:solidFill>
        </p:spPr>
        <p:txBody>
          <a:bodyPr lIns="144000" tIns="0">
            <a:noAutofit/>
          </a:bodyPr>
          <a:lstStyle>
            <a:lvl1pPr>
              <a:defRPr sz="4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5"/>
            </p:custDataLst>
          </p:nvPr>
        </p:nvSpPr>
        <p:spPr bwMode="white">
          <a:xfrm>
            <a:off x="468000" y="5158800"/>
            <a:ext cx="8496300" cy="332399"/>
          </a:xfrm>
        </p:spPr>
        <p:txBody>
          <a:bodyPr lIns="0">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9" name="Picture 40" descr="TSY_Logo_3c_p"/>
          <p:cNvPicPr>
            <a:picLocks noChangeAspect="1" noChangeArrowheads="1"/>
          </p:cNvPicPr>
          <p:nvPr>
            <p:custDataLst>
              <p:tags r:id="rId6"/>
            </p:custDataLst>
          </p:nvPr>
        </p:nvPicPr>
        <p:blipFill>
          <a:blip r:embed="rId11" cstate="print"/>
          <a:srcRect/>
          <a:stretch>
            <a:fillRect/>
          </a:stretch>
        </p:blipFill>
        <p:spPr bwMode="auto">
          <a:xfrm>
            <a:off x="323850" y="6137275"/>
            <a:ext cx="2778125" cy="504825"/>
          </a:xfrm>
          <a:prstGeom prst="rect">
            <a:avLst/>
          </a:prstGeom>
          <a:noFill/>
        </p:spPr>
      </p:pic>
      <p:pic>
        <p:nvPicPr>
          <p:cNvPr id="8" name="Grafik 7" descr="tsy-automotive05-bp02-data.jpg"/>
          <p:cNvPicPr>
            <a:picLocks noChangeAspect="1"/>
          </p:cNvPicPr>
          <p:nvPr userDrawn="1"/>
        </p:nvPicPr>
        <p:blipFill>
          <a:blip r:embed="rId12" cstate="print">
            <a:lum bright="22000"/>
          </a:blip>
          <a:stretch>
            <a:fillRect/>
          </a:stretch>
        </p:blipFill>
        <p:spPr>
          <a:xfrm>
            <a:off x="323528" y="332656"/>
            <a:ext cx="8496944" cy="3888432"/>
          </a:xfrm>
          <a:prstGeom prst="rect">
            <a:avLst/>
          </a:prstGeom>
        </p:spPr>
      </p:pic>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elfolie_Layer">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4098" name="think-cell Slide" r:id="rId8" imgW="360" imgH="360" progId="">
              <p:embed/>
            </p:oleObj>
          </a:graphicData>
        </a:graphic>
      </p:graphicFrame>
      <p:sp>
        <p:nvSpPr>
          <p:cNvPr id="11" name="Titel 3"/>
          <p:cNvSpPr>
            <a:spLocks/>
          </p:cNvSpPr>
          <p:nvPr>
            <p:custDataLst>
              <p:tags r:id="rId2"/>
            </p:custDataLst>
          </p:nvPr>
        </p:nvSpPr>
        <p:spPr bwMode="invGray">
          <a:xfrm>
            <a:off x="319088" y="4402138"/>
            <a:ext cx="8510587" cy="1366837"/>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12" name="Titel 3"/>
          <p:cNvSpPr>
            <a:spLocks/>
          </p:cNvSpPr>
          <p:nvPr>
            <p:custDataLst>
              <p:tags r:id="rId3"/>
            </p:custDataLst>
          </p:nvPr>
        </p:nvSpPr>
        <p:spPr bwMode="invGray">
          <a:xfrm>
            <a:off x="319088" y="3340100"/>
            <a:ext cx="8186737" cy="2428875"/>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45058" name="Titelplatzhalter 1"/>
          <p:cNvSpPr>
            <a:spLocks noGrp="1"/>
          </p:cNvSpPr>
          <p:nvPr>
            <p:ph type="ctrTitle"/>
            <p:custDataLst>
              <p:tags r:id="rId4"/>
            </p:custDataLst>
          </p:nvPr>
        </p:nvSpPr>
        <p:spPr bwMode="ltGray">
          <a:xfrm>
            <a:off x="319088" y="3608975"/>
            <a:ext cx="7736400" cy="2160000"/>
          </a:xfrm>
          <a:solidFill>
            <a:srgbClr val="E20074"/>
          </a:solidFill>
        </p:spPr>
        <p:txBody>
          <a:bodyPr lIns="144000" tIns="0">
            <a:noAutofit/>
          </a:bodyPr>
          <a:lstStyle>
            <a:lvl1pPr>
              <a:defRPr sz="4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5"/>
            </p:custDataLst>
          </p:nvPr>
        </p:nvSpPr>
        <p:spPr bwMode="white">
          <a:xfrm>
            <a:off x="468000" y="4942800"/>
            <a:ext cx="7587488" cy="332399"/>
          </a:xfrm>
        </p:spPr>
        <p:txBody>
          <a:bodyPr wrap="square" lIns="0">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9" name="Picture 40" descr="TSY_Logo_3c_p"/>
          <p:cNvPicPr>
            <a:picLocks noChangeAspect="1" noChangeArrowheads="1"/>
          </p:cNvPicPr>
          <p:nvPr>
            <p:custDataLst>
              <p:tags r:id="rId6"/>
            </p:custDataLst>
          </p:nvPr>
        </p:nvPicPr>
        <p:blipFill>
          <a:blip r:embed="rId9" cstate="print"/>
          <a:srcRect/>
          <a:stretch>
            <a:fillRect/>
          </a:stretch>
        </p:blipFill>
        <p:spPr bwMode="auto">
          <a:xfrm>
            <a:off x="323850" y="6137275"/>
            <a:ext cx="2778125" cy="504825"/>
          </a:xfrm>
          <a:prstGeom prst="rect">
            <a:avLst/>
          </a:prstGeom>
          <a:noFill/>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xmlns=""/>
              </a:ext>
            </a:extLst>
          </a:blip>
          <a:srcRect l="7812" t="12802" r="7867" b="12940"/>
          <a:stretch/>
        </p:blipFill>
        <p:spPr>
          <a:xfrm>
            <a:off x="7596336" y="217555"/>
            <a:ext cx="1284052" cy="691183"/>
          </a:xfrm>
          <a:prstGeom prst="rect">
            <a:avLst/>
          </a:prstGeom>
        </p:spPr>
      </p:pic>
      <p:sp>
        <p:nvSpPr>
          <p:cNvPr id="9" name="Slide Number Placeholder 2"/>
          <p:cNvSpPr txBox="1">
            <a:spLocks/>
          </p:cNvSpPr>
          <p:nvPr userDrawn="1"/>
        </p:nvSpPr>
        <p:spPr>
          <a:xfrm>
            <a:off x="3429000" y="6459026"/>
            <a:ext cx="21336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011312F7-7A04-4ABA-BDB6-3EB7B4547FF0}" type="slidenum">
              <a:rPr lang="en-GB" sz="1000" smtClean="0">
                <a:solidFill>
                  <a:prstClr val="black"/>
                </a:solidFill>
              </a:rPr>
              <a:pPr algn="ctr"/>
              <a:t>‹Nr.›</a:t>
            </a:fld>
            <a:endParaRPr lang="en-GB" sz="1000" dirty="0">
              <a:solidFill>
                <a:prstClr val="black"/>
              </a:solidFill>
            </a:endParaRPr>
          </a:p>
        </p:txBody>
      </p:sp>
    </p:spTree>
    <p:extLst>
      <p:ext uri="{BB962C8B-B14F-4D97-AF65-F5344CB8AC3E}">
        <p14:creationId xmlns:p14="http://schemas.microsoft.com/office/powerpoint/2010/main" xmlns="" val="143343569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elfolie_mit_Bild_und_Layer">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5122" name="think-cell Slide" r:id="rId10" imgW="360" imgH="360" progId="">
              <p:embed/>
            </p:oleObj>
          </a:graphicData>
        </a:graphic>
      </p:graphicFrame>
      <p:pic>
        <p:nvPicPr>
          <p:cNvPr id="15" name="Picture 13" descr="Layer_E"/>
          <p:cNvPicPr>
            <a:picLocks noChangeAspect="1" noChangeArrowheads="1"/>
          </p:cNvPicPr>
          <p:nvPr>
            <p:custDataLst>
              <p:tags r:id="rId2"/>
            </p:custDataLst>
          </p:nvPr>
        </p:nvPicPr>
        <p:blipFill>
          <a:blip r:embed="rId11" cstate="print"/>
          <a:srcRect r="18"/>
          <a:stretch>
            <a:fillRect/>
          </a:stretch>
        </p:blipFill>
        <p:spPr bwMode="auto">
          <a:xfrm>
            <a:off x="0" y="0"/>
            <a:ext cx="9144000" cy="6867525"/>
          </a:xfrm>
          <a:prstGeom prst="rect">
            <a:avLst/>
          </a:prstGeom>
          <a:noFill/>
        </p:spPr>
      </p:pic>
      <p:sp>
        <p:nvSpPr>
          <p:cNvPr id="13" name="Titel 3"/>
          <p:cNvSpPr>
            <a:spLocks/>
          </p:cNvSpPr>
          <p:nvPr>
            <p:custDataLst>
              <p:tags r:id="rId3"/>
            </p:custDataLst>
          </p:nvPr>
        </p:nvSpPr>
        <p:spPr bwMode="invGray">
          <a:xfrm>
            <a:off x="319088" y="4402138"/>
            <a:ext cx="8510587" cy="2144712"/>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14" name="Titel 3"/>
          <p:cNvSpPr>
            <a:spLocks/>
          </p:cNvSpPr>
          <p:nvPr>
            <p:custDataLst>
              <p:tags r:id="rId4"/>
            </p:custDataLst>
          </p:nvPr>
        </p:nvSpPr>
        <p:spPr bwMode="invGray">
          <a:xfrm>
            <a:off x="319088" y="3340100"/>
            <a:ext cx="8186737" cy="3189288"/>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21" name="Titelplatzhalter 1"/>
          <p:cNvSpPr txBox="1">
            <a:spLocks/>
          </p:cNvSpPr>
          <p:nvPr>
            <p:custDataLst>
              <p:tags r:id="rId5"/>
            </p:custDataLst>
          </p:nvPr>
        </p:nvSpPr>
        <p:spPr bwMode="ltGray">
          <a:xfrm>
            <a:off x="319088" y="3608974"/>
            <a:ext cx="7736400" cy="2920413"/>
          </a:xfrm>
          <a:prstGeom prst="rect">
            <a:avLst/>
          </a:prstGeom>
          <a:solidFill>
            <a:srgbClr val="E20074"/>
          </a:solidFill>
          <a:ln w="9525">
            <a:noFill/>
            <a:miter lim="800000"/>
            <a:headEnd/>
            <a:tailEnd/>
          </a:ln>
        </p:spPr>
        <p:txBody>
          <a:bodyPr vert="horz" wrap="square" lIns="144000" tIns="0" rIns="0" bIns="0" numCol="1" anchor="t" anchorCtr="0" compatLnSpc="1">
            <a:prstTxWarp prst="textNoShape">
              <a:avLst/>
            </a:prstTxWarp>
            <a:noAutofit/>
          </a:bodyPr>
          <a:lstStyle>
            <a:lvl1pPr>
              <a:defRPr sz="4000" smtClean="0">
                <a:solidFill>
                  <a:schemeClr val="bg1"/>
                </a:solidFill>
              </a:defRPr>
            </a:lvl1pPr>
          </a:lstStyle>
          <a:p>
            <a:pPr defTabSz="457200" fontAlgn="base">
              <a:lnSpc>
                <a:spcPct val="90000"/>
              </a:lnSpc>
              <a:spcBef>
                <a:spcPct val="0"/>
              </a:spcBef>
              <a:spcAft>
                <a:spcPct val="0"/>
              </a:spcAft>
              <a:defRPr/>
            </a:pPr>
            <a:endParaRPr lang="en-US">
              <a:solidFill>
                <a:srgbClr val="FFFFFF"/>
              </a:solidFill>
              <a:latin typeface="Tele-GroteskUlt" pitchFamily="2" charset="0"/>
              <a:cs typeface="TeleGrotesk Headline Ultra"/>
            </a:endParaRPr>
          </a:p>
        </p:txBody>
      </p:sp>
      <p:sp>
        <p:nvSpPr>
          <p:cNvPr id="45058" name="Titelplatzhalter 1"/>
          <p:cNvSpPr>
            <a:spLocks noGrp="1"/>
          </p:cNvSpPr>
          <p:nvPr>
            <p:ph type="ctrTitle"/>
            <p:custDataLst>
              <p:tags r:id="rId6"/>
            </p:custDataLst>
          </p:nvPr>
        </p:nvSpPr>
        <p:spPr bwMode="white">
          <a:xfrm>
            <a:off x="319088" y="3608974"/>
            <a:ext cx="7736400" cy="1107996"/>
          </a:xfrm>
          <a:noFill/>
        </p:spPr>
        <p:txBody>
          <a:bodyPr lIns="144000" tIns="0">
            <a:spAutoFit/>
          </a:bodyPr>
          <a:lstStyle>
            <a:lvl1pPr>
              <a:defRPr sz="4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7"/>
            </p:custDataLst>
          </p:nvPr>
        </p:nvSpPr>
        <p:spPr bwMode="white">
          <a:xfrm>
            <a:off x="468000" y="4942800"/>
            <a:ext cx="7587488" cy="332399"/>
          </a:xfrm>
        </p:spPr>
        <p:txBody>
          <a:bodyPr wrap="square" lIns="0">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11" name="Picture 14" descr="TSY_Logo_3c_n"/>
          <p:cNvPicPr>
            <a:picLocks noChangeAspect="1" noChangeArrowheads="1"/>
          </p:cNvPicPr>
          <p:nvPr>
            <p:custDataLst>
              <p:tags r:id="rId8"/>
            </p:custDataLst>
          </p:nvPr>
        </p:nvPicPr>
        <p:blipFill>
          <a:blip r:embed="rId12" cstate="print"/>
          <a:srcRect/>
          <a:stretch>
            <a:fillRect/>
          </a:stretch>
        </p:blipFill>
        <p:spPr bwMode="black">
          <a:xfrm>
            <a:off x="484188" y="5959475"/>
            <a:ext cx="2774950" cy="503238"/>
          </a:xfrm>
          <a:prstGeom prst="rect">
            <a:avLst/>
          </a:prstGeom>
          <a:noFill/>
        </p:spPr>
      </p:pic>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rennfolie">
    <p:bg>
      <p:bgPr>
        <a:solidFill>
          <a:schemeClr val="tx2"/>
        </a:solidFill>
        <a:effectLst/>
      </p:bgPr>
    </p:bg>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6146" name="think-cell Slide" r:id="rId4" imgW="360" imgH="360" progId="">
              <p:embed/>
            </p:oleObj>
          </a:graphicData>
        </a:graphic>
      </p:graphicFrame>
      <p:sp>
        <p:nvSpPr>
          <p:cNvPr id="45058" name="Titelplatzhalter 1"/>
          <p:cNvSpPr>
            <a:spLocks noGrp="1"/>
          </p:cNvSpPr>
          <p:nvPr>
            <p:ph type="ctrTitle"/>
            <p:custDataLst>
              <p:tags r:id="rId2"/>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rennfolie_Grau">
    <p:bg>
      <p:bgPr>
        <a:solidFill>
          <a:schemeClr val="accent4"/>
        </a:solidFill>
        <a:effectLst/>
      </p:bgPr>
    </p:bg>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7170" name="think-cell Slide" r:id="rId4" imgW="360" imgH="360" progId="">
              <p:embed/>
            </p:oleObj>
          </a:graphicData>
        </a:graphic>
      </p:graphicFrame>
      <p:sp>
        <p:nvSpPr>
          <p:cNvPr id="45058" name="Titelplatzhalter 1"/>
          <p:cNvSpPr>
            <a:spLocks noGrp="1"/>
          </p:cNvSpPr>
          <p:nvPr>
            <p:ph type="ctrTitle"/>
            <p:custDataLst>
              <p:tags r:id="rId2"/>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3" name="Fußzeilenplatzhalter 2"/>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a:t>
            </a:r>
          </a:p>
        </p:txBody>
      </p:sp>
      <p:sp>
        <p:nvSpPr>
          <p:cNvPr id="4" name="Foliennummernplatzhalter 3"/>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Datumsplatzhalter 2"/>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4" name="Fußzeilenplatzhalter 3"/>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5" name="Foliennummernplatzhalter 4"/>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319086" y="1773238"/>
            <a:ext cx="8496300" cy="42830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5" name="Fußzeilenplatzhalter 4"/>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6" name="Foliennummernplatzhalter 5"/>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04799" y="1773238"/>
            <a:ext cx="4200525"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38674" y="1773238"/>
            <a:ext cx="4162425"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Titel 7"/>
          <p:cNvSpPr>
            <a:spLocks noGrp="1"/>
          </p:cNvSpPr>
          <p:nvPr>
            <p:ph type="title"/>
          </p:nvPr>
        </p:nvSpPr>
        <p:spPr/>
        <p:txBody>
          <a:bodyPr/>
          <a:lstStyle/>
          <a:p>
            <a:r>
              <a:rPr lang="de-DE" smtClean="0"/>
              <a:t>Titelmasterformat durch Klicken bearbeiten</a:t>
            </a:r>
            <a:endParaRPr lang="de-DE"/>
          </a:p>
        </p:txBody>
      </p:sp>
      <p:sp>
        <p:nvSpPr>
          <p:cNvPr id="9" name="Datumsplatzhalter 8"/>
          <p:cNvSpPr>
            <a:spLocks noGrp="1"/>
          </p:cNvSpPr>
          <p:nvPr>
            <p:ph type="dt" sz="half" idx="10"/>
          </p:nvPr>
        </p:nvSpPr>
        <p:spPr/>
        <p:txBody>
          <a:body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10" name="Foliennummernplatzhalter 9"/>
          <p:cNvSpPr>
            <a:spLocks noGrp="1"/>
          </p:cNvSpPr>
          <p:nvPr>
            <p:ph type="sldNum" sz="quarter" idx="11"/>
          </p:nvPr>
        </p:nvSpPr>
        <p:spPr/>
        <p:txBody>
          <a:bodyPr/>
          <a:lstStyle/>
          <a:p>
            <a:fld id="{DE9DB4BD-DCE6-495C-841D-FF916CFA7CE0}" type="slidenum">
              <a:rPr lang="de-DE" smtClean="0">
                <a:solidFill>
                  <a:srgbClr val="000000"/>
                </a:solidFill>
              </a:rPr>
              <a:pPr/>
              <a:t>‹Nr.›</a:t>
            </a:fld>
            <a:endParaRPr lang="de-DE">
              <a:solidFill>
                <a:srgbClr val="000000"/>
              </a:solidFill>
            </a:endParaRPr>
          </a:p>
        </p:txBody>
      </p:sp>
      <p:sp>
        <p:nvSpPr>
          <p:cNvPr id="11" name="Fußzeilenplatzhalter 10"/>
          <p:cNvSpPr>
            <a:spLocks noGrp="1"/>
          </p:cNvSpPr>
          <p:nvPr>
            <p:ph type="ftr" sz="quarter" idx="12"/>
          </p:nvPr>
        </p:nvSpPr>
        <p:spPr/>
        <p:txBody>
          <a:bodyPr/>
          <a:lstStyle/>
          <a:p>
            <a:r>
              <a:rPr lang="de-DE" smtClean="0">
                <a:solidFill>
                  <a:srgbClr val="000000"/>
                </a:solidFill>
              </a:rPr>
              <a:t>intern / Sales Content Council</a:t>
            </a:r>
            <a:endParaRPr lang="de-DE" dirty="0">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304799" y="1773238"/>
            <a:ext cx="27360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6076010" y="1773238"/>
            <a:ext cx="27360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6" name="Fußzeilenplatzhalter 5"/>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7" name="Foliennummernplatzhalter 6"/>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
        <p:nvSpPr>
          <p:cNvPr id="8" name="Inhaltsplatzhalter 3"/>
          <p:cNvSpPr>
            <a:spLocks noGrp="1"/>
          </p:cNvSpPr>
          <p:nvPr>
            <p:ph sz="half" idx="13"/>
          </p:nvPr>
        </p:nvSpPr>
        <p:spPr>
          <a:xfrm>
            <a:off x="3190404" y="1773238"/>
            <a:ext cx="27360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304799" y="1773238"/>
            <a:ext cx="2028826"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27575" y="1773238"/>
            <a:ext cx="20304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6" name="Fußzeilenplatzhalter 5"/>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7" name="Foliennummernplatzhalter 6"/>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
        <p:nvSpPr>
          <p:cNvPr id="8" name="Inhaltsplatzhalter 3"/>
          <p:cNvSpPr>
            <a:spLocks noGrp="1"/>
          </p:cNvSpPr>
          <p:nvPr>
            <p:ph sz="half" idx="13"/>
          </p:nvPr>
        </p:nvSpPr>
        <p:spPr>
          <a:xfrm>
            <a:off x="2465400" y="1773238"/>
            <a:ext cx="20304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Inhaltsplatzhalter 3"/>
          <p:cNvSpPr>
            <a:spLocks noGrp="1"/>
          </p:cNvSpPr>
          <p:nvPr>
            <p:ph sz="half" idx="14"/>
          </p:nvPr>
        </p:nvSpPr>
        <p:spPr>
          <a:xfrm>
            <a:off x="6789750" y="1773238"/>
            <a:ext cx="2030400" cy="4284662"/>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Navigationsleiste_Trennfolie_Grau">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8194" name="think-cell Slide" r:id="rId5" imgW="360" imgH="360" progId="">
              <p:embed/>
            </p:oleObj>
          </a:graphicData>
        </a:graphic>
      </p:graphicFrame>
      <p:sp>
        <p:nvSpPr>
          <p:cNvPr id="4" name="Rectangle 2"/>
          <p:cNvSpPr>
            <a:spLocks noChangeArrowheads="1"/>
          </p:cNvSpPr>
          <p:nvPr>
            <p:custDataLst>
              <p:tags r:id="rId2"/>
            </p:custDataLst>
          </p:nvPr>
        </p:nvSpPr>
        <p:spPr bwMode="white">
          <a:xfrm>
            <a:off x="0" y="0"/>
            <a:ext cx="9144000" cy="6858000"/>
          </a:xfrm>
          <a:prstGeom prst="rect">
            <a:avLst/>
          </a:prstGeom>
          <a:solidFill>
            <a:schemeClr val="accent4"/>
          </a:solidFill>
          <a:ln w="9525">
            <a:noFill/>
            <a:miter lim="800000"/>
            <a:headEnd/>
            <a:tailEnd/>
          </a:ln>
          <a:effectLst/>
        </p:spPr>
        <p:txBody>
          <a:bodyPr wrap="none" anchor="ctr"/>
          <a:lstStyle/>
          <a:p>
            <a:endParaRPr lang="en-US">
              <a:solidFill>
                <a:srgbClr val="000000"/>
              </a:solidFill>
            </a:endParaRPr>
          </a:p>
        </p:txBody>
      </p:sp>
      <p:sp>
        <p:nvSpPr>
          <p:cNvPr id="45058" name="Titelplatzhalter 1"/>
          <p:cNvSpPr>
            <a:spLocks noGrp="1"/>
          </p:cNvSpPr>
          <p:nvPr>
            <p:ph type="ctrTitle"/>
            <p:custDataLst>
              <p:tags r:id="rId3"/>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
        <p:nvSpPr>
          <p:cNvPr id="6" name="Foliennummernplatzhalter 5"/>
          <p:cNvSpPr>
            <a:spLocks noGrp="1"/>
          </p:cNvSpPr>
          <p:nvPr>
            <p:ph type="sldNum" sz="quarter" idx="11"/>
          </p:nvPr>
        </p:nvSpPr>
        <p:spPr>
          <a:xfrm>
            <a:off x="8540750" y="6431563"/>
            <a:ext cx="288925" cy="138499"/>
          </a:xfrm>
        </p:spPr>
        <p:txBody>
          <a:body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xmlns=""/>
              </a:ext>
            </a:extLst>
          </a:blip>
          <a:srcRect l="7812" t="12802" r="7867" b="12940"/>
          <a:stretch/>
        </p:blipFill>
        <p:spPr>
          <a:xfrm>
            <a:off x="7596336" y="217555"/>
            <a:ext cx="1284052" cy="691183"/>
          </a:xfrm>
          <a:prstGeom prst="rect">
            <a:avLst/>
          </a:prstGeom>
        </p:spPr>
      </p:pic>
      <p:sp>
        <p:nvSpPr>
          <p:cNvPr id="7" name="Footer Placeholder 3"/>
          <p:cNvSpPr txBox="1">
            <a:spLocks/>
          </p:cNvSpPr>
          <p:nvPr userDrawn="1"/>
        </p:nvSpPr>
        <p:spPr>
          <a:xfrm>
            <a:off x="5410200" y="6459026"/>
            <a:ext cx="33528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GB" sz="1000" dirty="0" err="1" smtClean="0">
                <a:solidFill>
                  <a:prstClr val="black"/>
                </a:solidFill>
              </a:rPr>
              <a:t>Maryline</a:t>
            </a:r>
            <a:r>
              <a:rPr lang="en-GB" sz="1000" dirty="0" smtClean="0">
                <a:solidFill>
                  <a:prstClr val="black"/>
                </a:solidFill>
              </a:rPr>
              <a:t> </a:t>
            </a:r>
            <a:r>
              <a:rPr lang="en-GB" sz="1000" dirty="0" err="1" smtClean="0">
                <a:solidFill>
                  <a:prstClr val="black"/>
                </a:solidFill>
              </a:rPr>
              <a:t>Lengert</a:t>
            </a:r>
            <a:r>
              <a:rPr lang="en-GB" sz="1000" dirty="0" smtClean="0">
                <a:solidFill>
                  <a:prstClr val="black"/>
                </a:solidFill>
              </a:rPr>
              <a:t>, ESA</a:t>
            </a:r>
            <a:endParaRPr lang="en-GB" sz="1000" dirty="0">
              <a:solidFill>
                <a:prstClr val="black"/>
              </a:solidFill>
            </a:endParaRPr>
          </a:p>
        </p:txBody>
      </p:sp>
      <p:sp>
        <p:nvSpPr>
          <p:cNvPr id="8" name="Slide Number Placeholder 2"/>
          <p:cNvSpPr txBox="1">
            <a:spLocks/>
          </p:cNvSpPr>
          <p:nvPr userDrawn="1"/>
        </p:nvSpPr>
        <p:spPr>
          <a:xfrm>
            <a:off x="3429000" y="6459026"/>
            <a:ext cx="21336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fld id="{011312F7-7A04-4ABA-BDB6-3EB7B4547FF0}" type="slidenum">
              <a:rPr lang="en-GB" sz="1000" smtClean="0">
                <a:solidFill>
                  <a:prstClr val="black"/>
                </a:solidFill>
              </a:rPr>
              <a:pPr algn="ctr"/>
              <a:t>‹Nr.›</a:t>
            </a:fld>
            <a:endParaRPr lang="en-GB" sz="1000" dirty="0">
              <a:solidFill>
                <a:prstClr val="black"/>
              </a:solidFill>
            </a:endParaRPr>
          </a:p>
        </p:txBody>
      </p:sp>
      <p:sp>
        <p:nvSpPr>
          <p:cNvPr id="9" name="Date Placeholder 1"/>
          <p:cNvSpPr txBox="1">
            <a:spLocks/>
          </p:cNvSpPr>
          <p:nvPr userDrawn="1"/>
        </p:nvSpPr>
        <p:spPr>
          <a:xfrm>
            <a:off x="457200" y="6459026"/>
            <a:ext cx="2667000" cy="365125"/>
          </a:xfrm>
          <a:prstGeom prst="rect">
            <a:avLst/>
          </a:prstGeom>
        </p:spPr>
        <p:txBody>
          <a:bodyPr/>
          <a:ls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000" dirty="0" smtClean="0">
                <a:solidFill>
                  <a:prstClr val="black"/>
                </a:solidFill>
              </a:rPr>
              <a:t>DG-IT</a:t>
            </a:r>
            <a:r>
              <a:rPr lang="en-US" sz="1000" dirty="0" smtClean="0">
                <a:solidFill>
                  <a:prstClr val="black"/>
                </a:solidFill>
              </a:rPr>
              <a:t>, Brussels, 24/01/2014</a:t>
            </a:r>
            <a:endParaRPr lang="en-GB" sz="1000" dirty="0">
              <a:solidFill>
                <a:prstClr val="black"/>
              </a:solidFill>
            </a:endParaRPr>
          </a:p>
        </p:txBody>
      </p:sp>
    </p:spTree>
    <p:extLst>
      <p:ext uri="{BB962C8B-B14F-4D97-AF65-F5344CB8AC3E}">
        <p14:creationId xmlns:p14="http://schemas.microsoft.com/office/powerpoint/2010/main" xmlns="" val="363909297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24000" y="331200"/>
            <a:ext cx="8496300" cy="648000"/>
          </a:xfrm>
        </p:spPr>
        <p:txBody>
          <a:bodyPr/>
          <a:lstStyle>
            <a:lvl1pPr>
              <a:lnSpc>
                <a:spcPct val="90000"/>
              </a:lnSpc>
              <a:defRPr sz="2800" baseline="0"/>
            </a:lvl1pPr>
          </a:lstStyle>
          <a:p>
            <a:endParaRPr lang="de-DE" dirty="0"/>
          </a:p>
        </p:txBody>
      </p:sp>
    </p:spTree>
    <p:extLst>
      <p:ext uri="{BB962C8B-B14F-4D97-AF65-F5344CB8AC3E}">
        <p14:creationId xmlns:p14="http://schemas.microsoft.com/office/powerpoint/2010/main" xmlns="" val="423754858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9357622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elfolie_Magenta">
    <p:bg>
      <p:bgPr>
        <a:solidFill>
          <a:schemeClr val="tx2"/>
        </a:solidFill>
        <a:effectLst/>
      </p:bgPr>
    </p:bg>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10242" name="think-cell Slide" r:id="rId6" imgW="360" imgH="360" progId="">
              <p:embed/>
            </p:oleObj>
          </a:graphicData>
        </a:graphic>
      </p:graphicFrame>
      <p:sp>
        <p:nvSpPr>
          <p:cNvPr id="45058" name="Titelplatzhalter 1"/>
          <p:cNvSpPr>
            <a:spLocks noGrp="1"/>
          </p:cNvSpPr>
          <p:nvPr>
            <p:ph type="ctrTitle"/>
            <p:custDataLst>
              <p:tags r:id="rId2"/>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3"/>
            </p:custDataLst>
          </p:nvPr>
        </p:nvSpPr>
        <p:spPr bwMode="black">
          <a:xfrm>
            <a:off x="304800" y="3676650"/>
            <a:ext cx="8496300" cy="332399"/>
          </a:xfrm>
        </p:spPr>
        <p:txBody>
          <a:bodyPr>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9" name="Picture 26" descr="TSY_Logo_3c_n"/>
          <p:cNvPicPr>
            <a:picLocks noChangeAspect="1" noChangeArrowheads="1"/>
          </p:cNvPicPr>
          <p:nvPr>
            <p:custDataLst>
              <p:tags r:id="rId4"/>
            </p:custDataLst>
          </p:nvPr>
        </p:nvPicPr>
        <p:blipFill>
          <a:blip r:embed="rId7" cstate="print"/>
          <a:srcRect/>
          <a:stretch>
            <a:fillRect/>
          </a:stretch>
        </p:blipFill>
        <p:spPr bwMode="black">
          <a:xfrm>
            <a:off x="323850" y="6137275"/>
            <a:ext cx="2774950" cy="503238"/>
          </a:xfrm>
          <a:prstGeom prst="rect">
            <a:avLst/>
          </a:prstGeom>
          <a:noFill/>
        </p:spPr>
      </p:pic>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elfolie_mit_Bild">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11266" name="think-cell Slide" r:id="rId8" imgW="360" imgH="360" progId="">
              <p:embed/>
            </p:oleObj>
          </a:graphicData>
        </a:graphic>
      </p:graphicFrame>
      <p:pic>
        <p:nvPicPr>
          <p:cNvPr id="11" name="Picture 35" descr="musterbild_1_eng"/>
          <p:cNvPicPr>
            <a:picLocks noChangeAspect="1" noChangeArrowheads="1"/>
          </p:cNvPicPr>
          <p:nvPr>
            <p:custDataLst>
              <p:tags r:id="rId2"/>
            </p:custDataLst>
          </p:nvPr>
        </p:nvPicPr>
        <p:blipFill>
          <a:blip r:embed="rId9" cstate="print"/>
          <a:srcRect b="28815"/>
          <a:stretch>
            <a:fillRect/>
          </a:stretch>
        </p:blipFill>
        <p:spPr bwMode="auto">
          <a:xfrm>
            <a:off x="319088" y="327025"/>
            <a:ext cx="8501062" cy="4032250"/>
          </a:xfrm>
          <a:prstGeom prst="rect">
            <a:avLst/>
          </a:prstGeom>
          <a:noFill/>
        </p:spPr>
      </p:pic>
      <p:pic>
        <p:nvPicPr>
          <p:cNvPr id="10" name="Picture 30" descr="magenta_flaeche_70"/>
          <p:cNvPicPr>
            <a:picLocks noChangeArrowheads="1"/>
          </p:cNvPicPr>
          <p:nvPr>
            <p:custDataLst>
              <p:tags r:id="rId3"/>
            </p:custDataLst>
          </p:nvPr>
        </p:nvPicPr>
        <p:blipFill>
          <a:blip r:embed="rId10" cstate="print"/>
          <a:srcRect r="11" b="-468"/>
          <a:stretch>
            <a:fillRect/>
          </a:stretch>
        </p:blipFill>
        <p:spPr bwMode="ltGray">
          <a:xfrm>
            <a:off x="319088" y="3768725"/>
            <a:ext cx="8501062" cy="430213"/>
          </a:xfrm>
          <a:prstGeom prst="rect">
            <a:avLst/>
          </a:prstGeom>
          <a:noFill/>
        </p:spPr>
      </p:pic>
      <p:sp>
        <p:nvSpPr>
          <p:cNvPr id="45058" name="Titelplatzhalter 1"/>
          <p:cNvSpPr>
            <a:spLocks noGrp="1"/>
          </p:cNvSpPr>
          <p:nvPr>
            <p:ph type="ctrTitle"/>
            <p:custDataLst>
              <p:tags r:id="rId4"/>
            </p:custDataLst>
          </p:nvPr>
        </p:nvSpPr>
        <p:spPr bwMode="ltGray">
          <a:xfrm>
            <a:off x="319088" y="4078287"/>
            <a:ext cx="8496300" cy="1690687"/>
          </a:xfrm>
          <a:solidFill>
            <a:srgbClr val="E20074"/>
          </a:solidFill>
        </p:spPr>
        <p:txBody>
          <a:bodyPr lIns="144000" tIns="0">
            <a:noAutofit/>
          </a:bodyPr>
          <a:lstStyle>
            <a:lvl1pPr>
              <a:defRPr sz="4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5"/>
            </p:custDataLst>
          </p:nvPr>
        </p:nvSpPr>
        <p:spPr bwMode="white">
          <a:xfrm>
            <a:off x="468000" y="5158800"/>
            <a:ext cx="8496300" cy="332399"/>
          </a:xfrm>
        </p:spPr>
        <p:txBody>
          <a:bodyPr lIns="0">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9" name="Picture 40" descr="TSY_Logo_3c_p"/>
          <p:cNvPicPr>
            <a:picLocks noChangeAspect="1" noChangeArrowheads="1"/>
          </p:cNvPicPr>
          <p:nvPr>
            <p:custDataLst>
              <p:tags r:id="rId6"/>
            </p:custDataLst>
          </p:nvPr>
        </p:nvPicPr>
        <p:blipFill>
          <a:blip r:embed="rId11" cstate="print"/>
          <a:srcRect/>
          <a:stretch>
            <a:fillRect/>
          </a:stretch>
        </p:blipFill>
        <p:spPr bwMode="auto">
          <a:xfrm>
            <a:off x="323850" y="6137275"/>
            <a:ext cx="2778125" cy="504825"/>
          </a:xfrm>
          <a:prstGeom prst="rect">
            <a:avLst/>
          </a:prstGeom>
          <a:noFill/>
        </p:spPr>
      </p:pic>
      <p:pic>
        <p:nvPicPr>
          <p:cNvPr id="8" name="Grafik 7" descr="tsy-automotive05-bp02-data.jpg"/>
          <p:cNvPicPr>
            <a:picLocks noChangeAspect="1"/>
          </p:cNvPicPr>
          <p:nvPr userDrawn="1"/>
        </p:nvPicPr>
        <p:blipFill>
          <a:blip r:embed="rId12" cstate="print">
            <a:lum bright="22000"/>
          </a:blip>
          <a:stretch>
            <a:fillRect/>
          </a:stretch>
        </p:blipFill>
        <p:spPr>
          <a:xfrm>
            <a:off x="323528" y="332656"/>
            <a:ext cx="8496944" cy="3888432"/>
          </a:xfrm>
          <a:prstGeom prst="rect">
            <a:avLst/>
          </a:prstGeom>
        </p:spPr>
      </p:pic>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elfolie_Layer">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12290" name="think-cell Slide" r:id="rId8" imgW="360" imgH="360" progId="">
              <p:embed/>
            </p:oleObj>
          </a:graphicData>
        </a:graphic>
      </p:graphicFrame>
      <p:sp>
        <p:nvSpPr>
          <p:cNvPr id="11" name="Titel 3"/>
          <p:cNvSpPr>
            <a:spLocks/>
          </p:cNvSpPr>
          <p:nvPr>
            <p:custDataLst>
              <p:tags r:id="rId2"/>
            </p:custDataLst>
          </p:nvPr>
        </p:nvSpPr>
        <p:spPr bwMode="invGray">
          <a:xfrm>
            <a:off x="319088" y="4402138"/>
            <a:ext cx="8510587" cy="1366837"/>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12" name="Titel 3"/>
          <p:cNvSpPr>
            <a:spLocks/>
          </p:cNvSpPr>
          <p:nvPr>
            <p:custDataLst>
              <p:tags r:id="rId3"/>
            </p:custDataLst>
          </p:nvPr>
        </p:nvSpPr>
        <p:spPr bwMode="invGray">
          <a:xfrm>
            <a:off x="319088" y="3340100"/>
            <a:ext cx="8186737" cy="2428875"/>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45058" name="Titelplatzhalter 1"/>
          <p:cNvSpPr>
            <a:spLocks noGrp="1"/>
          </p:cNvSpPr>
          <p:nvPr>
            <p:ph type="ctrTitle"/>
            <p:custDataLst>
              <p:tags r:id="rId4"/>
            </p:custDataLst>
          </p:nvPr>
        </p:nvSpPr>
        <p:spPr bwMode="ltGray">
          <a:xfrm>
            <a:off x="319088" y="3608975"/>
            <a:ext cx="7736400" cy="2160000"/>
          </a:xfrm>
          <a:solidFill>
            <a:srgbClr val="E20074"/>
          </a:solidFill>
        </p:spPr>
        <p:txBody>
          <a:bodyPr lIns="144000" tIns="0">
            <a:noAutofit/>
          </a:bodyPr>
          <a:lstStyle>
            <a:lvl1pPr>
              <a:defRPr sz="4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5"/>
            </p:custDataLst>
          </p:nvPr>
        </p:nvSpPr>
        <p:spPr bwMode="white">
          <a:xfrm>
            <a:off x="468000" y="4942800"/>
            <a:ext cx="7587488" cy="332399"/>
          </a:xfrm>
        </p:spPr>
        <p:txBody>
          <a:bodyPr wrap="square" lIns="0">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9" name="Picture 40" descr="TSY_Logo_3c_p"/>
          <p:cNvPicPr>
            <a:picLocks noChangeAspect="1" noChangeArrowheads="1"/>
          </p:cNvPicPr>
          <p:nvPr>
            <p:custDataLst>
              <p:tags r:id="rId6"/>
            </p:custDataLst>
          </p:nvPr>
        </p:nvPicPr>
        <p:blipFill>
          <a:blip r:embed="rId9" cstate="print"/>
          <a:srcRect/>
          <a:stretch>
            <a:fillRect/>
          </a:stretch>
        </p:blipFill>
        <p:spPr bwMode="auto">
          <a:xfrm>
            <a:off x="323850" y="6137275"/>
            <a:ext cx="2778125" cy="504825"/>
          </a:xfrm>
          <a:prstGeom prst="rect">
            <a:avLst/>
          </a:prstGeom>
          <a:noFill/>
        </p:spPr>
      </p:pic>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elfolie_mit_Bild_und_Layer">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13314" name="think-cell Slide" r:id="rId10" imgW="360" imgH="360" progId="">
              <p:embed/>
            </p:oleObj>
          </a:graphicData>
        </a:graphic>
      </p:graphicFrame>
      <p:pic>
        <p:nvPicPr>
          <p:cNvPr id="15" name="Picture 13" descr="Layer_E"/>
          <p:cNvPicPr>
            <a:picLocks noChangeAspect="1" noChangeArrowheads="1"/>
          </p:cNvPicPr>
          <p:nvPr>
            <p:custDataLst>
              <p:tags r:id="rId2"/>
            </p:custDataLst>
          </p:nvPr>
        </p:nvPicPr>
        <p:blipFill>
          <a:blip r:embed="rId11" cstate="print"/>
          <a:srcRect r="18"/>
          <a:stretch>
            <a:fillRect/>
          </a:stretch>
        </p:blipFill>
        <p:spPr bwMode="auto">
          <a:xfrm>
            <a:off x="0" y="0"/>
            <a:ext cx="9144000" cy="6867525"/>
          </a:xfrm>
          <a:prstGeom prst="rect">
            <a:avLst/>
          </a:prstGeom>
          <a:noFill/>
        </p:spPr>
      </p:pic>
      <p:sp>
        <p:nvSpPr>
          <p:cNvPr id="13" name="Titel 3"/>
          <p:cNvSpPr>
            <a:spLocks/>
          </p:cNvSpPr>
          <p:nvPr>
            <p:custDataLst>
              <p:tags r:id="rId3"/>
            </p:custDataLst>
          </p:nvPr>
        </p:nvSpPr>
        <p:spPr bwMode="invGray">
          <a:xfrm>
            <a:off x="319088" y="4402138"/>
            <a:ext cx="8510587" cy="2144712"/>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14" name="Titel 3"/>
          <p:cNvSpPr>
            <a:spLocks/>
          </p:cNvSpPr>
          <p:nvPr>
            <p:custDataLst>
              <p:tags r:id="rId4"/>
            </p:custDataLst>
          </p:nvPr>
        </p:nvSpPr>
        <p:spPr bwMode="invGray">
          <a:xfrm>
            <a:off x="319088" y="3340100"/>
            <a:ext cx="8186737" cy="3189288"/>
          </a:xfrm>
          <a:prstGeom prst="rect">
            <a:avLst/>
          </a:prstGeom>
          <a:solidFill>
            <a:srgbClr val="E20074">
              <a:alpha val="70000"/>
            </a:srgbClr>
          </a:solidFill>
          <a:ln w="9525">
            <a:noFill/>
            <a:miter lim="800000"/>
            <a:headEnd/>
            <a:tailEnd/>
          </a:ln>
        </p:spPr>
        <p:txBody>
          <a:bodyPr lIns="144000" tIns="72000" rIns="144000" bIns="72000"/>
          <a:lstStyle/>
          <a:p>
            <a:pPr>
              <a:lnSpc>
                <a:spcPts val="4000"/>
              </a:lnSpc>
              <a:spcBef>
                <a:spcPct val="0"/>
              </a:spcBef>
            </a:pPr>
            <a:endParaRPr lang="en-US" sz="4000">
              <a:solidFill>
                <a:srgbClr val="E20074"/>
              </a:solidFill>
              <a:latin typeface="Tele-GroteskUlt" pitchFamily="2" charset="0"/>
            </a:endParaRPr>
          </a:p>
        </p:txBody>
      </p:sp>
      <p:sp>
        <p:nvSpPr>
          <p:cNvPr id="21" name="Titelplatzhalter 1"/>
          <p:cNvSpPr txBox="1">
            <a:spLocks/>
          </p:cNvSpPr>
          <p:nvPr>
            <p:custDataLst>
              <p:tags r:id="rId5"/>
            </p:custDataLst>
          </p:nvPr>
        </p:nvSpPr>
        <p:spPr bwMode="ltGray">
          <a:xfrm>
            <a:off x="319088" y="3608974"/>
            <a:ext cx="7736400" cy="2920413"/>
          </a:xfrm>
          <a:prstGeom prst="rect">
            <a:avLst/>
          </a:prstGeom>
          <a:solidFill>
            <a:srgbClr val="E20074"/>
          </a:solidFill>
          <a:ln w="9525">
            <a:noFill/>
            <a:miter lim="800000"/>
            <a:headEnd/>
            <a:tailEnd/>
          </a:ln>
        </p:spPr>
        <p:txBody>
          <a:bodyPr vert="horz" wrap="square" lIns="144000" tIns="0" rIns="0" bIns="0" numCol="1" anchor="t" anchorCtr="0" compatLnSpc="1">
            <a:prstTxWarp prst="textNoShape">
              <a:avLst/>
            </a:prstTxWarp>
            <a:noAutofit/>
          </a:bodyPr>
          <a:lstStyle>
            <a:lvl1pPr>
              <a:defRPr sz="4000" smtClean="0">
                <a:solidFill>
                  <a:schemeClr val="bg1"/>
                </a:solidFill>
              </a:defRPr>
            </a:lvl1pPr>
          </a:lstStyle>
          <a:p>
            <a:pPr defTabSz="457200" fontAlgn="base">
              <a:lnSpc>
                <a:spcPct val="90000"/>
              </a:lnSpc>
              <a:spcBef>
                <a:spcPct val="0"/>
              </a:spcBef>
              <a:spcAft>
                <a:spcPct val="0"/>
              </a:spcAft>
              <a:defRPr/>
            </a:pPr>
            <a:endParaRPr lang="en-US">
              <a:solidFill>
                <a:srgbClr val="FFFFFF"/>
              </a:solidFill>
              <a:latin typeface="Tele-GroteskUlt" pitchFamily="2" charset="0"/>
              <a:cs typeface="TeleGrotesk Headline Ultra"/>
            </a:endParaRPr>
          </a:p>
        </p:txBody>
      </p:sp>
      <p:sp>
        <p:nvSpPr>
          <p:cNvPr id="45058" name="Titelplatzhalter 1"/>
          <p:cNvSpPr>
            <a:spLocks noGrp="1"/>
          </p:cNvSpPr>
          <p:nvPr>
            <p:ph type="ctrTitle"/>
            <p:custDataLst>
              <p:tags r:id="rId6"/>
            </p:custDataLst>
          </p:nvPr>
        </p:nvSpPr>
        <p:spPr bwMode="white">
          <a:xfrm>
            <a:off x="319088" y="3608974"/>
            <a:ext cx="7736400" cy="1107996"/>
          </a:xfrm>
          <a:noFill/>
        </p:spPr>
        <p:txBody>
          <a:bodyPr lIns="144000" tIns="0">
            <a:spAutoFit/>
          </a:bodyPr>
          <a:lstStyle>
            <a:lvl1pPr>
              <a:defRPr sz="4000" smtClean="0">
                <a:solidFill>
                  <a:schemeClr val="bg1"/>
                </a:solidFill>
              </a:defRPr>
            </a:lvl1pPr>
          </a:lstStyle>
          <a:p>
            <a:r>
              <a:rPr lang="de-DE" noProof="0" smtClean="0"/>
              <a:t>Titelmasterformat durch Klicken bearbeiten</a:t>
            </a:r>
            <a:endParaRPr lang="en-US" noProof="0" smtClean="0"/>
          </a:p>
        </p:txBody>
      </p:sp>
      <p:sp>
        <p:nvSpPr>
          <p:cNvPr id="45059" name="Textplatzhalter 2"/>
          <p:cNvSpPr>
            <a:spLocks noGrp="1"/>
          </p:cNvSpPr>
          <p:nvPr>
            <p:ph type="subTitle" idx="1"/>
            <p:custDataLst>
              <p:tags r:id="rId7"/>
            </p:custDataLst>
          </p:nvPr>
        </p:nvSpPr>
        <p:spPr bwMode="white">
          <a:xfrm>
            <a:off x="468000" y="4942800"/>
            <a:ext cx="7587488" cy="332399"/>
          </a:xfrm>
        </p:spPr>
        <p:txBody>
          <a:bodyPr wrap="square" lIns="0">
            <a:spAutoFit/>
          </a:bodyPr>
          <a:lstStyle>
            <a:lvl1pPr>
              <a:defRPr sz="2400" smtClean="0">
                <a:solidFill>
                  <a:schemeClr val="bg1"/>
                </a:solidFill>
                <a:latin typeface="Tele-GroteskNor" pitchFamily="2" charset="0"/>
              </a:defRPr>
            </a:lvl1pPr>
          </a:lstStyle>
          <a:p>
            <a:r>
              <a:rPr lang="de-DE" noProof="0" smtClean="0"/>
              <a:t>Formatvorlage des Untertitelmasters durch Klicken bearbeiten</a:t>
            </a:r>
            <a:endParaRPr lang="en-US" noProof="0" smtClean="0"/>
          </a:p>
        </p:txBody>
      </p:sp>
      <p:pic>
        <p:nvPicPr>
          <p:cNvPr id="11" name="Picture 14" descr="TSY_Logo_3c_n"/>
          <p:cNvPicPr>
            <a:picLocks noChangeAspect="1" noChangeArrowheads="1"/>
          </p:cNvPicPr>
          <p:nvPr>
            <p:custDataLst>
              <p:tags r:id="rId8"/>
            </p:custDataLst>
          </p:nvPr>
        </p:nvPicPr>
        <p:blipFill>
          <a:blip r:embed="rId12" cstate="print"/>
          <a:srcRect/>
          <a:stretch>
            <a:fillRect/>
          </a:stretch>
        </p:blipFill>
        <p:spPr bwMode="black">
          <a:xfrm>
            <a:off x="484188" y="5959475"/>
            <a:ext cx="2774950" cy="503238"/>
          </a:xfrm>
          <a:prstGeom prst="rect">
            <a:avLst/>
          </a:prstGeom>
          <a:noFill/>
        </p:spPr>
      </p:pic>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rennfolie">
    <p:bg>
      <p:bgPr>
        <a:solidFill>
          <a:schemeClr val="tx2"/>
        </a:solidFill>
        <a:effectLst/>
      </p:bgPr>
    </p:bg>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14338" name="think-cell Slide" r:id="rId4" imgW="360" imgH="360" progId="">
              <p:embed/>
            </p:oleObj>
          </a:graphicData>
        </a:graphic>
      </p:graphicFrame>
      <p:sp>
        <p:nvSpPr>
          <p:cNvPr id="45058" name="Titelplatzhalter 1"/>
          <p:cNvSpPr>
            <a:spLocks noGrp="1"/>
          </p:cNvSpPr>
          <p:nvPr>
            <p:ph type="ctrTitle"/>
            <p:custDataLst>
              <p:tags r:id="rId2"/>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rennfolie_Grau">
    <p:bg>
      <p:bgPr>
        <a:solidFill>
          <a:schemeClr val="accent4"/>
        </a:solidFill>
        <a:effectLst/>
      </p:bgPr>
    </p:bg>
    <p:spTree>
      <p:nvGrpSpPr>
        <p:cNvPr id="1" name=""/>
        <p:cNvGrpSpPr/>
        <p:nvPr/>
      </p:nvGrpSpPr>
      <p:grpSpPr>
        <a:xfrm>
          <a:off x="0" y="0"/>
          <a:ext cx="0" cy="0"/>
          <a:chOff x="0" y="0"/>
          <a:chExt cx="0" cy="0"/>
        </a:xfrm>
      </p:grpSpPr>
      <p:graphicFrame>
        <p:nvGraphicFramePr>
          <p:cNvPr id="45072" name="Object 16" hidden="1"/>
          <p:cNvGraphicFramePr>
            <a:graphicFrameLocks noChangeAspect="1"/>
          </p:cNvGraphicFramePr>
          <p:nvPr/>
        </p:nvGraphicFramePr>
        <p:xfrm>
          <a:off x="1588" y="1588"/>
          <a:ext cx="1587" cy="1587"/>
        </p:xfrm>
        <a:graphic>
          <a:graphicData uri="http://schemas.openxmlformats.org/presentationml/2006/ole">
            <p:oleObj spid="_x0000_s15362" name="think-cell Slide" r:id="rId4" imgW="360" imgH="360" progId="">
              <p:embed/>
            </p:oleObj>
          </a:graphicData>
        </a:graphic>
      </p:graphicFrame>
      <p:sp>
        <p:nvSpPr>
          <p:cNvPr id="45058" name="Titelplatzhalter 1"/>
          <p:cNvSpPr>
            <a:spLocks noGrp="1"/>
          </p:cNvSpPr>
          <p:nvPr>
            <p:ph type="ctrTitle"/>
            <p:custDataLst>
              <p:tags r:id="rId2"/>
            </p:custDataLst>
          </p:nvPr>
        </p:nvSpPr>
        <p:spPr bwMode="black">
          <a:xfrm>
            <a:off x="304800" y="1773238"/>
            <a:ext cx="8496300" cy="2492990"/>
          </a:xfrm>
        </p:spPr>
        <p:txBody>
          <a:bodyPr/>
          <a:lstStyle>
            <a:lvl1pPr>
              <a:defRPr sz="6000" smtClean="0">
                <a:solidFill>
                  <a:schemeClr val="bg1"/>
                </a:solidFill>
              </a:defRPr>
            </a:lvl1pPr>
          </a:lstStyle>
          <a:p>
            <a:r>
              <a:rPr lang="de-DE" noProof="0" smtClean="0"/>
              <a:t>Titelmasterformat durch Klicken bearbeiten</a:t>
            </a:r>
            <a:endParaRPr lang="en-US" noProof="0" smtClean="0"/>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3" name="Fußzeilenplatzhalter 2"/>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a:t>
            </a:r>
          </a:p>
        </p:txBody>
      </p:sp>
      <p:sp>
        <p:nvSpPr>
          <p:cNvPr id="4" name="Foliennummernplatzhalter 3"/>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04800" y="333375"/>
            <a:ext cx="8496300" cy="415498"/>
          </a:xfrm>
        </p:spPr>
        <p:txBody>
          <a:bodyPr/>
          <a:lstStyle/>
          <a:p>
            <a:r>
              <a:rPr lang="de-DE" dirty="0" smtClean="0"/>
              <a:t>TITELMASTERFORMAT DURCH KLICKEN BEARBEITEN</a:t>
            </a:r>
            <a:endParaRPr lang="de-DE" dirty="0"/>
          </a:p>
        </p:txBody>
      </p:sp>
      <p:sp>
        <p:nvSpPr>
          <p:cNvPr id="3" name="Datumsplatzhalter 2"/>
          <p:cNvSpPr>
            <a:spLocks noGrp="1"/>
          </p:cNvSpPr>
          <p:nvPr>
            <p:ph type="dt" sz="half" idx="10"/>
          </p:nvPr>
        </p:nvSpPr>
        <p:spPr>
          <a:xfrm>
            <a:off x="6804025" y="6432550"/>
            <a:ext cx="1800225" cy="136525"/>
          </a:xfrm>
        </p:spPr>
        <p:txBody>
          <a:bodyPr/>
          <a:lstStyle>
            <a:lvl1pPr>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4" name="Fußzeilenplatzhalter 3"/>
          <p:cNvSpPr>
            <a:spLocks noGrp="1"/>
          </p:cNvSpPr>
          <p:nvPr>
            <p:ph type="ftr" sz="quarter" idx="11"/>
          </p:nvPr>
        </p:nvSpPr>
        <p:spPr>
          <a:xfrm>
            <a:off x="2557463" y="6431563"/>
            <a:ext cx="4102100" cy="138499"/>
          </a:xfrm>
        </p:spPr>
        <p:txBody>
          <a:bodyPr/>
          <a:lstStyle>
            <a:lvl1pPr>
              <a:defRPr/>
            </a:lvl1pPr>
          </a:lstStyle>
          <a:p>
            <a:r>
              <a:rPr lang="de-DE" dirty="0" smtClean="0">
                <a:solidFill>
                  <a:srgbClr val="000000"/>
                </a:solidFill>
              </a:rPr>
              <a:t>intern / Sales Content Council</a:t>
            </a:r>
          </a:p>
        </p:txBody>
      </p:sp>
      <p:sp>
        <p:nvSpPr>
          <p:cNvPr id="5" name="Foliennummernplatzhalter 4"/>
          <p:cNvSpPr>
            <a:spLocks noGrp="1"/>
          </p:cNvSpPr>
          <p:nvPr>
            <p:ph type="sldNum" sz="quarter" idx="12"/>
          </p:nvPr>
        </p:nvSpPr>
        <p:spPr>
          <a:xfrm>
            <a:off x="8540750" y="6432550"/>
            <a:ext cx="288925" cy="136525"/>
          </a:xfrm>
        </p:spPr>
        <p:txBody>
          <a:bodyPr/>
          <a:lstStyle>
            <a:lvl1pPr>
              <a:defRPr/>
            </a:lvl1pPr>
          </a:lstStyle>
          <a:p>
            <a:fld id="{DE9DB4BD-DCE6-495C-841D-FF916CFA7CE0}" type="slidenum">
              <a:rPr lang="de-DE" smtClean="0">
                <a:solidFill>
                  <a:srgbClr val="000000"/>
                </a:solidFill>
              </a:rPr>
              <a:pPr/>
              <a:t>‹Nr.›</a:t>
            </a:fld>
            <a:endParaRPr lang="de-DE">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0.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5.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8.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15.emf"/><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tags" Target="../tags/tag4.xml"/><Relationship Id="rId3" Type="http://schemas.openxmlformats.org/officeDocument/2006/relationships/slideLayout" Target="../slideLayouts/slideLayout79.xml"/><Relationship Id="rId21" Type="http://schemas.openxmlformats.org/officeDocument/2006/relationships/tags" Target="../tags/tag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vmlDrawing" Target="../drawings/vmlDrawing1.vml"/><Relationship Id="rId25" Type="http://schemas.openxmlformats.org/officeDocument/2006/relationships/image" Target="../media/image28.emf"/><Relationship Id="rId2" Type="http://schemas.openxmlformats.org/officeDocument/2006/relationships/slideLayout" Target="../slideLayouts/slideLayout78.xml"/><Relationship Id="rId16" Type="http://schemas.openxmlformats.org/officeDocument/2006/relationships/theme" Target="../theme/theme8.xml"/><Relationship Id="rId20" Type="http://schemas.openxmlformats.org/officeDocument/2006/relationships/tags" Target="../tags/tag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oleObject" Target="../embeddings/oleObject1.bin"/><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ags" Target="../tags/tag9.xml"/><Relationship Id="rId10" Type="http://schemas.openxmlformats.org/officeDocument/2006/relationships/slideLayout" Target="../slideLayouts/slideLayout86.xml"/><Relationship Id="rId19" Type="http://schemas.openxmlformats.org/officeDocument/2006/relationships/tags" Target="../tags/tag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tags" Target="../tags/tag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ags" Target="../tags/tag36.xml"/><Relationship Id="rId3" Type="http://schemas.openxmlformats.org/officeDocument/2006/relationships/slideLayout" Target="../slideLayouts/slideLayout94.xml"/><Relationship Id="rId21" Type="http://schemas.openxmlformats.org/officeDocument/2006/relationships/tags" Target="../tags/tag39.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ags" Target="../tags/tag35.xml"/><Relationship Id="rId2" Type="http://schemas.openxmlformats.org/officeDocument/2006/relationships/slideLayout" Target="../slideLayouts/slideLayout93.xml"/><Relationship Id="rId16" Type="http://schemas.openxmlformats.org/officeDocument/2006/relationships/tags" Target="../tags/tag34.xml"/><Relationship Id="rId20" Type="http://schemas.openxmlformats.org/officeDocument/2006/relationships/tags" Target="../tags/tag3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vmlDrawing" Target="../drawings/vmlDrawing9.vml"/><Relationship Id="rId23" Type="http://schemas.openxmlformats.org/officeDocument/2006/relationships/image" Target="../media/image28.emf"/><Relationship Id="rId10" Type="http://schemas.openxmlformats.org/officeDocument/2006/relationships/slideLayout" Target="../slideLayouts/slideLayout101.xml"/><Relationship Id="rId19" Type="http://schemas.openxmlformats.org/officeDocument/2006/relationships/tags" Target="../tags/tag37.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 Id="rId22" Type="http://schemas.openxmlformats.org/officeDocument/2006/relationships/oleObject" Target="../embeddings/oleObject9.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it-I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dirty="0" err="1" smtClean="0"/>
              <a:t>Kλικ</a:t>
            </a:r>
            <a:r>
              <a:rPr lang="el-GR" dirty="0" smtClean="0"/>
              <a:t> για επεξεργασία των στυλ του υποδείγματος</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it-IT" dirty="0"/>
          </a:p>
        </p:txBody>
      </p:sp>
      <p:sp>
        <p:nvSpPr>
          <p:cNvPr id="4" name="Date Placeholder 3"/>
          <p:cNvSpPr>
            <a:spLocks noGrp="1"/>
          </p:cNvSpPr>
          <p:nvPr>
            <p:ph type="dt" sz="half" idx="2"/>
          </p:nvPr>
        </p:nvSpPr>
        <p:spPr>
          <a:xfrm>
            <a:off x="467544" y="6381328"/>
            <a:ext cx="2890664"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dirty="0"/>
          </a:p>
        </p:txBody>
      </p:sp>
      <p:sp>
        <p:nvSpPr>
          <p:cNvPr id="5" name="Footer Placeholder 4"/>
          <p:cNvSpPr>
            <a:spLocks noGrp="1"/>
          </p:cNvSpPr>
          <p:nvPr>
            <p:ph type="ftr" sz="quarter" idx="3"/>
          </p:nvPr>
        </p:nvSpPr>
        <p:spPr>
          <a:xfrm>
            <a:off x="5868144" y="6381328"/>
            <a:ext cx="2895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it-IT" smtClean="0"/>
              <a:t>Bob Jones, CERN</a:t>
            </a:r>
            <a:endParaRPr lang="it-IT" dirty="0" smtClean="0"/>
          </a:p>
        </p:txBody>
      </p:sp>
      <p:sp>
        <p:nvSpPr>
          <p:cNvPr id="6" name="Slide Number Placeholder 5"/>
          <p:cNvSpPr>
            <a:spLocks noGrp="1"/>
          </p:cNvSpPr>
          <p:nvPr>
            <p:ph type="sldNum" sz="quarter" idx="4"/>
          </p:nvPr>
        </p:nvSpPr>
        <p:spPr>
          <a:xfrm>
            <a:off x="3563888" y="6381328"/>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B4CF184-3B2B-4964-9C67-307F6FF6270D}" type="slidenum">
              <a:rPr lang="it-IT" smtClean="0"/>
              <a:pPr/>
              <a:t>‹Nr.›</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1" r:id="rId5"/>
  </p:sldLayoutIdLst>
  <p:timing>
    <p:tnLst>
      <p:par>
        <p:cTn id="1" dur="indefinite" restart="never" nodeType="tmRoot"/>
      </p:par>
    </p:tnLst>
  </p:timing>
  <p:hf hdr="0" dt="0"/>
  <p:txStyles>
    <p:titleStyle>
      <a:lvl1pPr algn="l" defTabSz="457200" rtl="0" eaLnBrk="1" fontAlgn="base" latinLnBrk="0" hangingPunct="1">
        <a:spcBef>
          <a:spcPct val="0"/>
        </a:spcBef>
        <a:spcAft>
          <a:spcPct val="0"/>
        </a:spcAft>
        <a:buNone/>
        <a:defRPr lang="it-IT" sz="4400" kern="1200" dirty="0" smtClean="0">
          <a:solidFill>
            <a:srgbClr val="2768AE"/>
          </a:solidFill>
          <a:latin typeface="+mj-lt"/>
          <a:ea typeface="ＭＳ Ｐゴシック" charset="0"/>
          <a:cs typeface="+mj-cs"/>
        </a:defRPr>
      </a:lvl1pPr>
    </p:titleStyle>
    <p:bodyStyle>
      <a:lvl1pPr marL="342900" indent="-342900" algn="l" defTabSz="914400" rtl="0" eaLnBrk="1" latinLnBrk="0" hangingPunct="1">
        <a:spcBef>
          <a:spcPct val="20000"/>
        </a:spcBef>
        <a:buFontTx/>
        <a:buBlip>
          <a:blip r:embed="rId8"/>
        </a:buBlip>
        <a:defRPr lang="en-US" sz="3200" kern="1200" dirty="0" smtClean="0">
          <a:solidFill>
            <a:srgbClr val="5D5D5D"/>
          </a:solidFill>
          <a:latin typeface="+mn-lt"/>
          <a:ea typeface="ＭＳ Ｐゴシック" charset="0"/>
          <a:cs typeface="+mn-cs"/>
        </a:defRPr>
      </a:lvl1pPr>
      <a:lvl2pPr marL="742950" indent="-285750" algn="l" defTabSz="914400" rtl="0" eaLnBrk="1" latinLnBrk="0" hangingPunct="1">
        <a:spcBef>
          <a:spcPct val="20000"/>
        </a:spcBef>
        <a:buFontTx/>
        <a:buBlip>
          <a:blip r:embed="rId8"/>
        </a:buBlip>
        <a:defRPr lang="en-US" sz="2800" kern="1200" dirty="0" smtClean="0">
          <a:solidFill>
            <a:srgbClr val="5D5D5D"/>
          </a:solidFill>
          <a:latin typeface="+mn-lt"/>
          <a:ea typeface="ＭＳ Ｐゴシック" charset="0"/>
          <a:cs typeface="+mn-cs"/>
        </a:defRPr>
      </a:lvl2pPr>
      <a:lvl3pPr marL="1143000" indent="-228600" algn="l" defTabSz="914400" rtl="0" eaLnBrk="1" latinLnBrk="0" hangingPunct="1">
        <a:spcBef>
          <a:spcPct val="20000"/>
        </a:spcBef>
        <a:buFontTx/>
        <a:buBlip>
          <a:blip r:embed="rId8"/>
        </a:buBlip>
        <a:defRPr lang="en-US" sz="2400" kern="1200" dirty="0" smtClean="0">
          <a:solidFill>
            <a:srgbClr val="5D5D5D"/>
          </a:solidFill>
          <a:latin typeface="+mn-lt"/>
          <a:ea typeface="ＭＳ Ｐゴシック" charset="0"/>
          <a:cs typeface="+mn-cs"/>
        </a:defRPr>
      </a:lvl3pPr>
      <a:lvl4pPr marL="1600200" indent="-228600" algn="l" defTabSz="914400" rtl="0" eaLnBrk="1" latinLnBrk="0" hangingPunct="1">
        <a:spcBef>
          <a:spcPct val="20000"/>
        </a:spcBef>
        <a:buFontTx/>
        <a:buBlip>
          <a:blip r:embed="rId8"/>
        </a:buBlip>
        <a:defRPr lang="en-US" sz="2000" kern="1200" dirty="0" smtClean="0">
          <a:solidFill>
            <a:srgbClr val="5D5D5D"/>
          </a:solidFill>
          <a:latin typeface="+mn-lt"/>
          <a:ea typeface="ＭＳ Ｐゴシック" charset="0"/>
          <a:cs typeface="+mn-cs"/>
        </a:defRPr>
      </a:lvl4pPr>
      <a:lvl5pPr marL="2057400" indent="-228600" algn="l" defTabSz="914400" rtl="0" eaLnBrk="1" latinLnBrk="0" hangingPunct="1">
        <a:spcBef>
          <a:spcPct val="20000"/>
        </a:spcBef>
        <a:buFontTx/>
        <a:buBlip>
          <a:blip r:embed="rId8"/>
        </a:buBlip>
        <a:defRPr lang="it-IT" sz="2000" kern="1200" dirty="0" smtClean="0">
          <a:solidFill>
            <a:srgbClr val="5D5D5D"/>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0912838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it-I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it-I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33544207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hf hdr="0" dt="0"/>
  <p:txStyles>
    <p:titleStyle>
      <a:lvl1pPr algn="l" defTabSz="457200" rtl="0" eaLnBrk="1" fontAlgn="base" latinLnBrk="0" hangingPunct="1">
        <a:spcBef>
          <a:spcPct val="0"/>
        </a:spcBef>
        <a:spcAft>
          <a:spcPct val="0"/>
        </a:spcAft>
        <a:buNone/>
        <a:defRPr lang="it-IT" sz="4400" kern="1200" dirty="0" smtClean="0">
          <a:solidFill>
            <a:srgbClr val="2768AE"/>
          </a:solidFill>
          <a:latin typeface="+mj-lt"/>
          <a:ea typeface="ＭＳ Ｐゴシック" charset="0"/>
          <a:cs typeface="+mj-cs"/>
        </a:defRPr>
      </a:lvl1pPr>
    </p:titleStyle>
    <p:bodyStyle>
      <a:lvl1pPr marL="342900" indent="-342900" algn="l" defTabSz="914400" rtl="0" eaLnBrk="1" latinLnBrk="0" hangingPunct="1">
        <a:spcBef>
          <a:spcPct val="20000"/>
        </a:spcBef>
        <a:buFontTx/>
        <a:buBlip>
          <a:blip r:embed="rId9"/>
        </a:buBlip>
        <a:defRPr lang="en-US" sz="3200" kern="1200" dirty="0" smtClean="0">
          <a:solidFill>
            <a:srgbClr val="5D5D5D"/>
          </a:solidFill>
          <a:latin typeface="+mn-lt"/>
          <a:ea typeface="ＭＳ Ｐゴシック" charset="0"/>
          <a:cs typeface="+mn-cs"/>
        </a:defRPr>
      </a:lvl1pPr>
      <a:lvl2pPr marL="742950" indent="-285750" algn="l" defTabSz="914400" rtl="0" eaLnBrk="1" latinLnBrk="0" hangingPunct="1">
        <a:spcBef>
          <a:spcPct val="20000"/>
        </a:spcBef>
        <a:buFontTx/>
        <a:buBlip>
          <a:blip r:embed="rId9"/>
        </a:buBlip>
        <a:defRPr lang="en-US" sz="2800" kern="1200" dirty="0" smtClean="0">
          <a:solidFill>
            <a:srgbClr val="5D5D5D"/>
          </a:solidFill>
          <a:latin typeface="+mn-lt"/>
          <a:ea typeface="ＭＳ Ｐゴシック" charset="0"/>
          <a:cs typeface="+mn-cs"/>
        </a:defRPr>
      </a:lvl2pPr>
      <a:lvl3pPr marL="1143000" indent="-228600" algn="l" defTabSz="914400" rtl="0" eaLnBrk="1" latinLnBrk="0" hangingPunct="1">
        <a:spcBef>
          <a:spcPct val="20000"/>
        </a:spcBef>
        <a:buFontTx/>
        <a:buBlip>
          <a:blip r:embed="rId9"/>
        </a:buBlip>
        <a:defRPr lang="en-US" sz="2400" kern="1200" dirty="0" smtClean="0">
          <a:solidFill>
            <a:srgbClr val="5D5D5D"/>
          </a:solidFill>
          <a:latin typeface="+mn-lt"/>
          <a:ea typeface="ＭＳ Ｐゴシック" charset="0"/>
          <a:cs typeface="+mn-cs"/>
        </a:defRPr>
      </a:lvl3pPr>
      <a:lvl4pPr marL="1600200" indent="-228600" algn="l" defTabSz="914400" rtl="0" eaLnBrk="1" latinLnBrk="0" hangingPunct="1">
        <a:spcBef>
          <a:spcPct val="20000"/>
        </a:spcBef>
        <a:buFontTx/>
        <a:buBlip>
          <a:blip r:embed="rId9"/>
        </a:buBlip>
        <a:defRPr lang="en-US" sz="2000" kern="1200" dirty="0" smtClean="0">
          <a:solidFill>
            <a:srgbClr val="5D5D5D"/>
          </a:solidFill>
          <a:latin typeface="+mn-lt"/>
          <a:ea typeface="ＭＳ Ｐゴシック" charset="0"/>
          <a:cs typeface="+mn-cs"/>
        </a:defRPr>
      </a:lvl4pPr>
      <a:lvl5pPr marL="2057400" indent="-228600" algn="l" defTabSz="914400" rtl="0" eaLnBrk="1" latinLnBrk="0" hangingPunct="1">
        <a:spcBef>
          <a:spcPct val="20000"/>
        </a:spcBef>
        <a:buFontTx/>
        <a:buBlip>
          <a:blip r:embed="rId9"/>
        </a:buBlip>
        <a:defRPr lang="it-IT" sz="2000" kern="1200" dirty="0" smtClean="0">
          <a:solidFill>
            <a:srgbClr val="5D5D5D"/>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solidFill>
                  <a:prstClr val="black">
                    <a:tint val="75000"/>
                  </a:prstClr>
                </a:solidFill>
              </a:rPr>
              <a:t>Bob Jones, CERN</a:t>
            </a: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A5443A-91BE-421F-B2AC-1E3F62E079D5}"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xmlns="" val="153926144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1" y="233494"/>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1" y="1325608"/>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a:blip r:embed="rId16" cstate="print">
            <a:extLst>
              <a:ext uri="{28A0092B-C50C-407E-A947-70E740481C1C}">
                <a14:useLocalDpi xmlns:a14="http://schemas.microsoft.com/office/drawing/2010/main" xmlns=""/>
              </a:ext>
            </a:extLst>
          </a:blip>
          <a:stretch>
            <a:fillRect/>
          </a:stretch>
        </p:blipFill>
        <p:spPr>
          <a:xfrm>
            <a:off x="0" y="6157663"/>
            <a:ext cx="9144000" cy="707202"/>
          </a:xfrm>
          <a:prstGeom prst="rect">
            <a:avLst/>
          </a:prstGeom>
        </p:spPr>
      </p:pic>
    </p:spTree>
    <p:extLst>
      <p:ext uri="{BB962C8B-B14F-4D97-AF65-F5344CB8AC3E}">
        <p14:creationId xmlns:p14="http://schemas.microsoft.com/office/powerpoint/2010/main" xmlns="" val="170893475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iming>
    <p:tnLst>
      <p:par>
        <p:cTn id="1" dur="indefinite" restart="never" nodeType="tmRoot"/>
      </p:par>
    </p:tnLst>
  </p:timing>
  <p:hf hdr="0" dt="0"/>
  <p:txStyles>
    <p:titleStyle>
      <a:lvl1pPr algn="l" rtl="0" eaLnBrk="1" latinLnBrk="0" hangingPunct="1">
        <a:spcBef>
          <a:spcPct val="0"/>
        </a:spcBef>
        <a:buNone/>
        <a:defRPr kumimoji="0" sz="3450" kern="1200">
          <a:solidFill>
            <a:schemeClr val="tx1"/>
          </a:solidFill>
          <a:latin typeface="+mj-lt"/>
          <a:ea typeface="+mj-ea"/>
          <a:cs typeface="+mj-cs"/>
        </a:defRPr>
      </a:lvl1pPr>
    </p:titleStyle>
    <p:bodyStyle>
      <a:lvl1pPr marL="370332" indent="-342900" algn="l" rtl="0" eaLnBrk="1" latinLnBrk="0" hangingPunct="1">
        <a:spcBef>
          <a:spcPct val="20000"/>
        </a:spcBef>
        <a:buClr>
          <a:schemeClr val="accent1"/>
        </a:buClr>
        <a:buSzPct val="80000"/>
        <a:buFont typeface="Arial"/>
        <a:buChar char="•"/>
        <a:defRPr kumimoji="0" sz="2250" kern="1200">
          <a:solidFill>
            <a:schemeClr val="tx1"/>
          </a:solidFill>
          <a:latin typeface="+mn-lt"/>
          <a:ea typeface="+mn-ea"/>
          <a:cs typeface="+mn-cs"/>
        </a:defRPr>
      </a:lvl1pPr>
      <a:lvl2pPr marL="678942" indent="-342900" algn="l" rtl="0" eaLnBrk="1" latinLnBrk="0" hangingPunct="1">
        <a:spcBef>
          <a:spcPct val="20000"/>
        </a:spcBef>
        <a:buClr>
          <a:schemeClr val="accent1"/>
        </a:buClr>
        <a:buSzPct val="90000"/>
        <a:buFont typeface="Arial"/>
        <a:buChar char="•"/>
        <a:defRPr kumimoji="0" sz="1950" kern="1200">
          <a:solidFill>
            <a:schemeClr val="tx1"/>
          </a:solidFill>
          <a:latin typeface="+mn-lt"/>
          <a:ea typeface="+mn-ea"/>
          <a:cs typeface="+mn-cs"/>
        </a:defRPr>
      </a:lvl2pPr>
      <a:lvl3pPr marL="819531" indent="-257175" algn="l" rtl="0" eaLnBrk="1" latinLnBrk="0" hangingPunct="1">
        <a:spcBef>
          <a:spcPct val="20000"/>
        </a:spcBef>
        <a:buClr>
          <a:schemeClr val="accent2"/>
        </a:buClr>
        <a:buSzPct val="85000"/>
        <a:buFont typeface="Arial"/>
        <a:buChar char="•"/>
        <a:defRPr kumimoji="0" sz="1800" kern="1200">
          <a:solidFill>
            <a:schemeClr val="tx1"/>
          </a:solidFill>
          <a:latin typeface="+mn-lt"/>
          <a:ea typeface="+mn-ea"/>
          <a:cs typeface="+mn-cs"/>
        </a:defRPr>
      </a:lvl3pPr>
      <a:lvl4pPr marL="1038987" indent="-257175" algn="l" rtl="0" eaLnBrk="1" latinLnBrk="0" hangingPunct="1">
        <a:spcBef>
          <a:spcPct val="20000"/>
        </a:spcBef>
        <a:buClr>
          <a:schemeClr val="accent3"/>
        </a:buClr>
        <a:buSzPct val="90000"/>
        <a:buFont typeface="Arial"/>
        <a:buChar char="•"/>
        <a:defRPr kumimoji="0" sz="1500" kern="1200">
          <a:solidFill>
            <a:schemeClr val="tx1"/>
          </a:solidFill>
          <a:latin typeface="+mn-lt"/>
          <a:ea typeface="+mn-ea"/>
          <a:cs typeface="+mn-cs"/>
        </a:defRPr>
      </a:lvl4pPr>
      <a:lvl5pPr marL="1237869" indent="-257175" algn="l" rtl="0" eaLnBrk="1" latinLnBrk="0" hangingPunct="1">
        <a:spcBef>
          <a:spcPct val="20000"/>
        </a:spcBef>
        <a:buClr>
          <a:schemeClr val="accent4"/>
        </a:buClr>
        <a:buSzPct val="100000"/>
        <a:buFont typeface="Arial"/>
        <a:buChar char="•"/>
        <a:defRPr kumimoji="0" sz="1500" kern="1200">
          <a:solidFill>
            <a:schemeClr val="tx1"/>
          </a:solidFill>
          <a:latin typeface="+mn-lt"/>
          <a:ea typeface="+mn-ea"/>
          <a:cs typeface="+mn-cs"/>
        </a:defRPr>
      </a:lvl5pPr>
      <a:lvl6pPr marL="1275588" indent="-137160"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40180" indent="-137160" algn="l" rtl="0" eaLnBrk="1" latinLnBrk="0" hangingPunct="1">
        <a:spcBef>
          <a:spcPct val="20000"/>
        </a:spcBef>
        <a:buClr>
          <a:schemeClr val="accent6"/>
        </a:buClr>
        <a:buSzPct val="100000"/>
        <a:buFont typeface="Arial"/>
        <a:buChar char="•"/>
        <a:defRPr kumimoji="0" sz="1350" kern="1200" baseline="0">
          <a:solidFill>
            <a:schemeClr val="tx1"/>
          </a:solidFill>
          <a:latin typeface="+mn-lt"/>
          <a:ea typeface="+mn-ea"/>
          <a:cs typeface="+mn-cs"/>
        </a:defRPr>
      </a:lvl7pPr>
      <a:lvl8pPr marL="1604772"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8790"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it-I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it-I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solidFill>
                  <a:prstClr val="black">
                    <a:tint val="75000"/>
                  </a:prstClr>
                </a:solidFill>
              </a:rPr>
              <a:t>Bob Jones (CERN)</a:t>
            </a:r>
            <a:endParaRPr lang="it-IT">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CF184-3B2B-4964-9C67-307F6FF6270D}" type="slidenum">
              <a:rPr lang="it-IT" smtClean="0">
                <a:solidFill>
                  <a:prstClr val="black">
                    <a:tint val="75000"/>
                  </a:prstClr>
                </a:solidFill>
              </a:rPr>
              <a:pPr/>
              <a:t>‹Nr.›</a:t>
            </a:fld>
            <a:endParaRPr lang="it-IT">
              <a:solidFill>
                <a:prstClr val="black">
                  <a:tint val="75000"/>
                </a:prstClr>
              </a:solidFill>
            </a:endParaRPr>
          </a:p>
        </p:txBody>
      </p:sp>
    </p:spTree>
    <p:extLst>
      <p:ext uri="{BB962C8B-B14F-4D97-AF65-F5344CB8AC3E}">
        <p14:creationId xmlns:p14="http://schemas.microsoft.com/office/powerpoint/2010/main" xmlns="" val="158977844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dt="0"/>
  <p:txStyles>
    <p:titleStyle>
      <a:lvl1pPr algn="l" defTabSz="457200" rtl="0" eaLnBrk="1" fontAlgn="base" latinLnBrk="0" hangingPunct="1">
        <a:spcBef>
          <a:spcPct val="0"/>
        </a:spcBef>
        <a:spcAft>
          <a:spcPct val="0"/>
        </a:spcAft>
        <a:buNone/>
        <a:defRPr lang="it-IT" sz="4400" kern="1200" dirty="0" smtClean="0">
          <a:solidFill>
            <a:srgbClr val="2768AE"/>
          </a:solidFill>
          <a:latin typeface="+mj-lt"/>
          <a:ea typeface="ＭＳ Ｐゴシック" charset="0"/>
          <a:cs typeface="+mj-cs"/>
        </a:defRPr>
      </a:lvl1pPr>
    </p:titleStyle>
    <p:bodyStyle>
      <a:lvl1pPr marL="342900" indent="-342900" algn="l" defTabSz="914400" rtl="0" eaLnBrk="1" latinLnBrk="0" hangingPunct="1">
        <a:spcBef>
          <a:spcPct val="20000"/>
        </a:spcBef>
        <a:buFontTx/>
        <a:buBlip>
          <a:blip r:embed="rId14"/>
        </a:buBlip>
        <a:defRPr lang="en-US" sz="3200" kern="1200" dirty="0" smtClean="0">
          <a:solidFill>
            <a:srgbClr val="5D5D5D"/>
          </a:solidFill>
          <a:latin typeface="+mn-lt"/>
          <a:ea typeface="ＭＳ Ｐゴシック" charset="0"/>
          <a:cs typeface="+mn-cs"/>
        </a:defRPr>
      </a:lvl1pPr>
      <a:lvl2pPr marL="742950" indent="-285750" algn="l" defTabSz="914400" rtl="0" eaLnBrk="1" latinLnBrk="0" hangingPunct="1">
        <a:spcBef>
          <a:spcPct val="20000"/>
        </a:spcBef>
        <a:buFontTx/>
        <a:buBlip>
          <a:blip r:embed="rId14"/>
        </a:buBlip>
        <a:defRPr lang="en-US" sz="2800" kern="1200" dirty="0" smtClean="0">
          <a:solidFill>
            <a:srgbClr val="5D5D5D"/>
          </a:solidFill>
          <a:latin typeface="+mn-lt"/>
          <a:ea typeface="ＭＳ Ｐゴシック" charset="0"/>
          <a:cs typeface="+mn-cs"/>
        </a:defRPr>
      </a:lvl2pPr>
      <a:lvl3pPr marL="1143000" indent="-228600" algn="l" defTabSz="914400" rtl="0" eaLnBrk="1" latinLnBrk="0" hangingPunct="1">
        <a:spcBef>
          <a:spcPct val="20000"/>
        </a:spcBef>
        <a:buFontTx/>
        <a:buBlip>
          <a:blip r:embed="rId14"/>
        </a:buBlip>
        <a:defRPr lang="en-US" sz="2400" kern="1200" dirty="0" smtClean="0">
          <a:solidFill>
            <a:srgbClr val="5D5D5D"/>
          </a:solidFill>
          <a:latin typeface="+mn-lt"/>
          <a:ea typeface="ＭＳ Ｐゴシック" charset="0"/>
          <a:cs typeface="+mn-cs"/>
        </a:defRPr>
      </a:lvl3pPr>
      <a:lvl4pPr marL="1600200" indent="-228600" algn="l" defTabSz="914400" rtl="0" eaLnBrk="1" latinLnBrk="0" hangingPunct="1">
        <a:spcBef>
          <a:spcPct val="20000"/>
        </a:spcBef>
        <a:buFontTx/>
        <a:buBlip>
          <a:blip r:embed="rId14"/>
        </a:buBlip>
        <a:defRPr lang="en-US" sz="2000" kern="1200" dirty="0" smtClean="0">
          <a:solidFill>
            <a:srgbClr val="5D5D5D"/>
          </a:solidFill>
          <a:latin typeface="+mn-lt"/>
          <a:ea typeface="ＭＳ Ｐゴシック" charset="0"/>
          <a:cs typeface="+mn-cs"/>
        </a:defRPr>
      </a:lvl4pPr>
      <a:lvl5pPr marL="2057400" indent="-228600" algn="l" defTabSz="914400" rtl="0" eaLnBrk="1" latinLnBrk="0" hangingPunct="1">
        <a:spcBef>
          <a:spcPct val="20000"/>
        </a:spcBef>
        <a:buFontTx/>
        <a:buBlip>
          <a:blip r:embed="rId14"/>
        </a:buBlip>
        <a:defRPr lang="it-IT" sz="2000" kern="1200" dirty="0" smtClean="0">
          <a:solidFill>
            <a:srgbClr val="5D5D5D"/>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gray">
          <a:xfrm>
            <a:off x="326552" y="261214"/>
            <a:ext cx="8490330" cy="53338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endParaRPr lang="en-US" noProof="0" dirty="0" smtClean="0"/>
          </a:p>
        </p:txBody>
      </p:sp>
      <p:sp>
        <p:nvSpPr>
          <p:cNvPr id="1027" name="Textplatzhalter 2"/>
          <p:cNvSpPr>
            <a:spLocks noGrp="1"/>
          </p:cNvSpPr>
          <p:nvPr>
            <p:ph type="body" idx="1"/>
          </p:nvPr>
        </p:nvSpPr>
        <p:spPr bwMode="gray">
          <a:xfrm>
            <a:off x="326551" y="1469326"/>
            <a:ext cx="8490331" cy="444125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pic>
        <p:nvPicPr>
          <p:cNvPr id="22" name="Grafik 21" descr="TSY_Logo_3c_p.emf"/>
          <p:cNvPicPr>
            <a:picLocks noChangeAspect="1"/>
          </p:cNvPicPr>
          <p:nvPr userDrawn="1"/>
        </p:nvPicPr>
        <p:blipFill>
          <a:blip r:embed="rId26" cstate="print"/>
          <a:stretch>
            <a:fillRect/>
          </a:stretch>
        </p:blipFill>
        <p:spPr>
          <a:xfrm>
            <a:off x="326551" y="6275655"/>
            <a:ext cx="2606608" cy="473449"/>
          </a:xfrm>
          <a:prstGeom prst="rect">
            <a:avLst/>
          </a:prstGeom>
        </p:spPr>
      </p:pic>
      <p:sp>
        <p:nvSpPr>
          <p:cNvPr id="9" name="Datumsplatzhalter 8"/>
          <p:cNvSpPr>
            <a:spLocks noGrp="1"/>
          </p:cNvSpPr>
          <p:nvPr>
            <p:ph type="dt" sz="half" idx="2"/>
          </p:nvPr>
        </p:nvSpPr>
        <p:spPr>
          <a:xfrm>
            <a:off x="7647829" y="6331162"/>
            <a:ext cx="816378" cy="290600"/>
          </a:xfrm>
          <a:prstGeom prst="rect">
            <a:avLst/>
          </a:prstGeom>
        </p:spPr>
        <p:txBody>
          <a:bodyPr vert="horz" lIns="0" tIns="0" rIns="0" bIns="0" rtlCol="0" anchor="ctr"/>
          <a:lstStyle>
            <a:lvl1pPr algn="r">
              <a:defRPr sz="1000">
                <a:solidFill>
                  <a:schemeClr val="tx1"/>
                </a:solidFill>
                <a:latin typeface="Tele-GroteskNor" pitchFamily="2" charset="0"/>
              </a:defRPr>
            </a:lvl1pPr>
          </a:lstStyle>
          <a:p>
            <a:pPr defTabSz="1044995"/>
            <a:r>
              <a:rPr lang="en-US" smtClean="0">
                <a:solidFill>
                  <a:srgbClr val="4B4B4B"/>
                </a:solidFill>
              </a:rPr>
              <a:t>dd.mm.yyyy</a:t>
            </a:r>
            <a:endParaRPr lang="en-US" dirty="0">
              <a:solidFill>
                <a:srgbClr val="4B4B4B"/>
              </a:solidFill>
            </a:endParaRPr>
          </a:p>
        </p:txBody>
      </p:sp>
      <p:sp>
        <p:nvSpPr>
          <p:cNvPr id="10" name="Fußzeilenplatzhalter 9"/>
          <p:cNvSpPr>
            <a:spLocks noGrp="1"/>
          </p:cNvSpPr>
          <p:nvPr>
            <p:ph type="ftr" sz="quarter" idx="3"/>
          </p:nvPr>
        </p:nvSpPr>
        <p:spPr>
          <a:xfrm>
            <a:off x="3461443" y="6331162"/>
            <a:ext cx="4117810" cy="290600"/>
          </a:xfrm>
          <a:prstGeom prst="rect">
            <a:avLst/>
          </a:prstGeom>
        </p:spPr>
        <p:txBody>
          <a:bodyPr vert="horz" lIns="0" tIns="0" rIns="0" bIns="0" rtlCol="0" anchor="ctr"/>
          <a:lstStyle>
            <a:lvl1pPr algn="r">
              <a:defRPr sz="1000">
                <a:solidFill>
                  <a:schemeClr val="tx1"/>
                </a:solidFill>
                <a:latin typeface="Tele-GroteskNor" pitchFamily="2" charset="0"/>
              </a:defRPr>
            </a:lvl1pPr>
          </a:lstStyle>
          <a:p>
            <a:pPr defTabSz="1044995"/>
            <a:r>
              <a:rPr lang="en-US" dirty="0" smtClean="0">
                <a:solidFill>
                  <a:srgbClr val="4B4B4B"/>
                </a:solidFill>
              </a:rPr>
              <a:t>– Strictly confidential, Confidential, Internal –     Author/Presentation Topic</a:t>
            </a:r>
            <a:endParaRPr lang="en-US" dirty="0">
              <a:solidFill>
                <a:srgbClr val="4B4B4B"/>
              </a:solidFill>
            </a:endParaRPr>
          </a:p>
        </p:txBody>
      </p:sp>
      <p:sp>
        <p:nvSpPr>
          <p:cNvPr id="11" name="Foliennummernplatzhalter 10"/>
          <p:cNvSpPr>
            <a:spLocks noGrp="1"/>
          </p:cNvSpPr>
          <p:nvPr>
            <p:ph type="sldNum" sz="quarter" idx="4"/>
          </p:nvPr>
        </p:nvSpPr>
        <p:spPr>
          <a:xfrm>
            <a:off x="8532782" y="6331162"/>
            <a:ext cx="290631" cy="290600"/>
          </a:xfrm>
          <a:prstGeom prst="rect">
            <a:avLst/>
          </a:prstGeom>
        </p:spPr>
        <p:txBody>
          <a:bodyPr vert="horz" lIns="0" tIns="0" rIns="0" bIns="0" rtlCol="0" anchor="ctr"/>
          <a:lstStyle>
            <a:lvl1pPr algn="r">
              <a:defRPr sz="1000">
                <a:solidFill>
                  <a:schemeClr val="tx1"/>
                </a:solidFill>
                <a:latin typeface="Tele-GroteskNor" pitchFamily="2" charset="0"/>
              </a:defRPr>
            </a:lvl1pPr>
          </a:lstStyle>
          <a:p>
            <a:pPr defTabSz="1044995"/>
            <a:fld id="{B25EDBD0-FC8E-4647-B872-89C22E13D1D1}" type="slidenum">
              <a:rPr lang="en-US" smtClean="0">
                <a:solidFill>
                  <a:srgbClr val="4B4B4B"/>
                </a:solidFill>
              </a:rPr>
              <a:pPr defTabSz="1044995"/>
              <a:t>‹Nr.›</a:t>
            </a:fld>
            <a:endParaRPr lang="en-US" dirty="0">
              <a:solidFill>
                <a:srgbClr val="4B4B4B"/>
              </a:solidFill>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marL="0" indent="0" algn="l" defTabSz="414791" rtl="0" eaLnBrk="1" fontAlgn="base" hangingPunct="1">
        <a:lnSpc>
          <a:spcPct val="90000"/>
        </a:lnSpc>
        <a:spcBef>
          <a:spcPts val="0"/>
        </a:spcBef>
        <a:spcAft>
          <a:spcPct val="0"/>
        </a:spcAft>
        <a:defRPr lang="de-DE" sz="2900" kern="1200" dirty="0">
          <a:solidFill>
            <a:schemeClr val="tx2"/>
          </a:solidFill>
          <a:latin typeface="TeleGrotesk Headline Ultra" pitchFamily="2" charset="0"/>
          <a:ea typeface="+mj-ea"/>
          <a:cs typeface="TeleGrotesk Headline Ultra" pitchFamily="2" charset="0"/>
        </a:defRPr>
      </a:lvl1pPr>
      <a:lvl2pPr algn="l" defTabSz="522637" rtl="0" eaLnBrk="1" fontAlgn="base" hangingPunct="1">
        <a:lnSpc>
          <a:spcPct val="90000"/>
        </a:lnSpc>
        <a:spcBef>
          <a:spcPct val="0"/>
        </a:spcBef>
        <a:spcAft>
          <a:spcPct val="0"/>
        </a:spcAft>
        <a:defRPr sz="3400">
          <a:solidFill>
            <a:schemeClr val="tx2"/>
          </a:solidFill>
          <a:latin typeface="Tele-GroteskUlt" pitchFamily="2" charset="0"/>
        </a:defRPr>
      </a:lvl2pPr>
      <a:lvl3pPr algn="l" defTabSz="522637" rtl="0" eaLnBrk="1" fontAlgn="base" hangingPunct="1">
        <a:lnSpc>
          <a:spcPct val="90000"/>
        </a:lnSpc>
        <a:spcBef>
          <a:spcPct val="0"/>
        </a:spcBef>
        <a:spcAft>
          <a:spcPct val="0"/>
        </a:spcAft>
        <a:defRPr sz="3400">
          <a:solidFill>
            <a:schemeClr val="tx2"/>
          </a:solidFill>
          <a:latin typeface="Tele-GroteskUlt" pitchFamily="2" charset="0"/>
        </a:defRPr>
      </a:lvl3pPr>
      <a:lvl4pPr algn="l" defTabSz="522637" rtl="0" eaLnBrk="1" fontAlgn="base" hangingPunct="1">
        <a:lnSpc>
          <a:spcPct val="90000"/>
        </a:lnSpc>
        <a:spcBef>
          <a:spcPct val="0"/>
        </a:spcBef>
        <a:spcAft>
          <a:spcPct val="0"/>
        </a:spcAft>
        <a:defRPr sz="3400">
          <a:solidFill>
            <a:schemeClr val="tx2"/>
          </a:solidFill>
          <a:latin typeface="Tele-GroteskUlt" pitchFamily="2" charset="0"/>
        </a:defRPr>
      </a:lvl4pPr>
      <a:lvl5pPr algn="l" defTabSz="522637" rtl="0" eaLnBrk="1" fontAlgn="base" hangingPunct="1">
        <a:lnSpc>
          <a:spcPct val="90000"/>
        </a:lnSpc>
        <a:spcBef>
          <a:spcPct val="0"/>
        </a:spcBef>
        <a:spcAft>
          <a:spcPct val="0"/>
        </a:spcAft>
        <a:defRPr sz="3400">
          <a:solidFill>
            <a:schemeClr val="tx2"/>
          </a:solidFill>
          <a:latin typeface="Tele-GroteskUlt" pitchFamily="2" charset="0"/>
        </a:defRPr>
      </a:lvl5pPr>
      <a:lvl6pPr marL="414654" algn="l" defTabSz="522637" rtl="0" eaLnBrk="1" fontAlgn="base" hangingPunct="1">
        <a:lnSpc>
          <a:spcPct val="90000"/>
        </a:lnSpc>
        <a:spcBef>
          <a:spcPct val="0"/>
        </a:spcBef>
        <a:spcAft>
          <a:spcPct val="0"/>
        </a:spcAft>
        <a:defRPr sz="3400">
          <a:solidFill>
            <a:schemeClr val="tx2"/>
          </a:solidFill>
          <a:latin typeface="Tele-GroteskUlt" pitchFamily="2" charset="0"/>
        </a:defRPr>
      </a:lvl6pPr>
      <a:lvl7pPr marL="829308" algn="l" defTabSz="522637" rtl="0" eaLnBrk="1" fontAlgn="base" hangingPunct="1">
        <a:lnSpc>
          <a:spcPct val="90000"/>
        </a:lnSpc>
        <a:spcBef>
          <a:spcPct val="0"/>
        </a:spcBef>
        <a:spcAft>
          <a:spcPct val="0"/>
        </a:spcAft>
        <a:defRPr sz="3400">
          <a:solidFill>
            <a:schemeClr val="tx2"/>
          </a:solidFill>
          <a:latin typeface="Tele-GroteskUlt" pitchFamily="2" charset="0"/>
        </a:defRPr>
      </a:lvl7pPr>
      <a:lvl8pPr marL="1243962" algn="l" defTabSz="522637" rtl="0" eaLnBrk="1" fontAlgn="base" hangingPunct="1">
        <a:lnSpc>
          <a:spcPct val="90000"/>
        </a:lnSpc>
        <a:spcBef>
          <a:spcPct val="0"/>
        </a:spcBef>
        <a:spcAft>
          <a:spcPct val="0"/>
        </a:spcAft>
        <a:defRPr sz="3400">
          <a:solidFill>
            <a:schemeClr val="tx2"/>
          </a:solidFill>
          <a:latin typeface="Tele-GroteskUlt" pitchFamily="2" charset="0"/>
        </a:defRPr>
      </a:lvl8pPr>
      <a:lvl9pPr marL="1658615" algn="l" defTabSz="522637" rtl="0" eaLnBrk="1" fontAlgn="base" hangingPunct="1">
        <a:lnSpc>
          <a:spcPct val="90000"/>
        </a:lnSpc>
        <a:spcBef>
          <a:spcPct val="0"/>
        </a:spcBef>
        <a:spcAft>
          <a:spcPct val="0"/>
        </a:spcAft>
        <a:defRPr sz="3400">
          <a:solidFill>
            <a:schemeClr val="tx2"/>
          </a:solidFill>
          <a:latin typeface="Tele-GroteskUlt" pitchFamily="2" charset="0"/>
        </a:defRPr>
      </a:lvl9pPr>
    </p:titleStyle>
    <p:bodyStyle>
      <a:lvl1pPr algn="l" defTabSz="522637" rtl="0" eaLnBrk="1" fontAlgn="base" hangingPunct="1">
        <a:lnSpc>
          <a:spcPct val="104000"/>
        </a:lnSpc>
        <a:spcBef>
          <a:spcPts val="1088"/>
        </a:spcBef>
        <a:spcAft>
          <a:spcPct val="0"/>
        </a:spcAft>
        <a:buClr>
          <a:schemeClr val="tx2"/>
        </a:buClr>
        <a:buFont typeface="Wingdings" pitchFamily="2" charset="2"/>
        <a:defRPr sz="1600" kern="1200">
          <a:solidFill>
            <a:schemeClr val="tx1"/>
          </a:solidFill>
          <a:latin typeface="Tele-GroteskFet" pitchFamily="2" charset="0"/>
          <a:ea typeface="+mn-ea"/>
          <a:cs typeface="+mn-cs"/>
        </a:defRPr>
      </a:lvl1pPr>
      <a:lvl2pPr marL="1440" algn="l" defTabSz="522637" rtl="0" eaLnBrk="1" fontAlgn="base" hangingPunct="1">
        <a:lnSpc>
          <a:spcPct val="104000"/>
        </a:lnSpc>
        <a:spcBef>
          <a:spcPts val="272"/>
        </a:spcBef>
        <a:spcAft>
          <a:spcPct val="0"/>
        </a:spcAft>
        <a:buClr>
          <a:schemeClr val="tx2"/>
        </a:buClr>
        <a:buFont typeface="Wingdings" pitchFamily="2" charset="2"/>
        <a:defRPr sz="1600" kern="1200">
          <a:solidFill>
            <a:schemeClr val="tx1"/>
          </a:solidFill>
          <a:latin typeface="+mn-lt"/>
          <a:ea typeface="+mn-ea"/>
          <a:cs typeface="+mn-cs"/>
        </a:defRPr>
      </a:lvl2pPr>
      <a:lvl3pPr marL="195912" indent="-195912" algn="l" defTabSz="522637" rtl="0" eaLnBrk="1" fontAlgn="base" hangingPunct="1">
        <a:lnSpc>
          <a:spcPct val="104000"/>
        </a:lnSpc>
        <a:spcBef>
          <a:spcPts val="272"/>
        </a:spcBef>
        <a:spcAft>
          <a:spcPct val="0"/>
        </a:spcAft>
        <a:buClr>
          <a:schemeClr val="tx1"/>
        </a:buClr>
        <a:buSzPct val="70000"/>
        <a:buFont typeface="Wingdings 2" panose="05020102010507070707" pitchFamily="18" charset="2"/>
        <a:buChar char="¡"/>
        <a:defRPr sz="1600" kern="1200" baseline="0">
          <a:solidFill>
            <a:schemeClr val="tx1"/>
          </a:solidFill>
          <a:latin typeface="+mn-lt"/>
          <a:ea typeface="+mn-ea"/>
          <a:cs typeface="+mn-cs"/>
        </a:defRPr>
      </a:lvl3pPr>
      <a:lvl4pPr marL="391824" indent="-195809"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00" kern="1200">
          <a:solidFill>
            <a:schemeClr val="tx1"/>
          </a:solidFill>
          <a:latin typeface="+mn-lt"/>
          <a:ea typeface="+mn-ea"/>
          <a:cs typeface="+mn-cs"/>
        </a:defRPr>
      </a:lvl4pPr>
      <a:lvl5pPr marL="587736" indent="-195912"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00" kern="1200">
          <a:solidFill>
            <a:schemeClr val="tx1"/>
          </a:solidFill>
          <a:latin typeface="+mn-lt"/>
          <a:ea typeface="+mn-ea"/>
          <a:cs typeface="+mn-cs"/>
        </a:defRPr>
      </a:lvl5pPr>
      <a:lvl6pPr marL="2280597" indent="-207327" algn="l" defTabSz="414654" rtl="0" eaLnBrk="1" latinLnBrk="0" hangingPunct="1">
        <a:spcBef>
          <a:spcPct val="20000"/>
        </a:spcBef>
        <a:buFont typeface="Arial"/>
        <a:buChar char="•"/>
        <a:defRPr sz="1800" kern="1200">
          <a:solidFill>
            <a:schemeClr val="tx1"/>
          </a:solidFill>
          <a:latin typeface="+mn-lt"/>
          <a:ea typeface="+mn-ea"/>
          <a:cs typeface="+mn-cs"/>
        </a:defRPr>
      </a:lvl6pPr>
      <a:lvl7pPr marL="2695249" indent="-207327" algn="l" defTabSz="414654" rtl="0" eaLnBrk="1" latinLnBrk="0" hangingPunct="1">
        <a:spcBef>
          <a:spcPct val="20000"/>
        </a:spcBef>
        <a:buFont typeface="Arial"/>
        <a:buChar char="•"/>
        <a:defRPr sz="1800" kern="1200">
          <a:solidFill>
            <a:schemeClr val="tx1"/>
          </a:solidFill>
          <a:latin typeface="+mn-lt"/>
          <a:ea typeface="+mn-ea"/>
          <a:cs typeface="+mn-cs"/>
        </a:defRPr>
      </a:lvl7pPr>
      <a:lvl8pPr marL="3109903" indent="-207327" algn="l" defTabSz="414654" rtl="0" eaLnBrk="1" latinLnBrk="0" hangingPunct="1">
        <a:spcBef>
          <a:spcPct val="20000"/>
        </a:spcBef>
        <a:buFont typeface="Arial"/>
        <a:buChar char="•"/>
        <a:defRPr sz="1800" kern="1200">
          <a:solidFill>
            <a:schemeClr val="tx1"/>
          </a:solidFill>
          <a:latin typeface="+mn-lt"/>
          <a:ea typeface="+mn-ea"/>
          <a:cs typeface="+mn-cs"/>
        </a:defRPr>
      </a:lvl8pPr>
      <a:lvl9pPr marL="3524558" indent="-207327" algn="l" defTabSz="41465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de-DE"/>
      </a:defPPr>
      <a:lvl1pPr marL="0" algn="l" defTabSz="414654" rtl="0" eaLnBrk="1" latinLnBrk="0" hangingPunct="1">
        <a:defRPr sz="1600" kern="1200">
          <a:solidFill>
            <a:schemeClr val="tx1"/>
          </a:solidFill>
          <a:latin typeface="+mn-lt"/>
          <a:ea typeface="+mn-ea"/>
          <a:cs typeface="+mn-cs"/>
        </a:defRPr>
      </a:lvl1pPr>
      <a:lvl2pPr marL="414654" algn="l" defTabSz="414654" rtl="0" eaLnBrk="1" latinLnBrk="0" hangingPunct="1">
        <a:defRPr sz="1600" kern="1200">
          <a:solidFill>
            <a:schemeClr val="tx1"/>
          </a:solidFill>
          <a:latin typeface="+mn-lt"/>
          <a:ea typeface="+mn-ea"/>
          <a:cs typeface="+mn-cs"/>
        </a:defRPr>
      </a:lvl2pPr>
      <a:lvl3pPr marL="829308" algn="l" defTabSz="414654" rtl="0" eaLnBrk="1" latinLnBrk="0" hangingPunct="1">
        <a:defRPr sz="1600" kern="1200">
          <a:solidFill>
            <a:schemeClr val="tx1"/>
          </a:solidFill>
          <a:latin typeface="+mn-lt"/>
          <a:ea typeface="+mn-ea"/>
          <a:cs typeface="+mn-cs"/>
        </a:defRPr>
      </a:lvl3pPr>
      <a:lvl4pPr marL="1243962" algn="l" defTabSz="414654" rtl="0" eaLnBrk="1" latinLnBrk="0" hangingPunct="1">
        <a:defRPr sz="1600" kern="1200">
          <a:solidFill>
            <a:schemeClr val="tx1"/>
          </a:solidFill>
          <a:latin typeface="+mn-lt"/>
          <a:ea typeface="+mn-ea"/>
          <a:cs typeface="+mn-cs"/>
        </a:defRPr>
      </a:lvl4pPr>
      <a:lvl5pPr marL="1658615" algn="l" defTabSz="414654" rtl="0" eaLnBrk="1" latinLnBrk="0" hangingPunct="1">
        <a:defRPr sz="1600" kern="1200">
          <a:solidFill>
            <a:schemeClr val="tx1"/>
          </a:solidFill>
          <a:latin typeface="+mn-lt"/>
          <a:ea typeface="+mn-ea"/>
          <a:cs typeface="+mn-cs"/>
        </a:defRPr>
      </a:lvl5pPr>
      <a:lvl6pPr marL="2073270" algn="l" defTabSz="414654" rtl="0" eaLnBrk="1" latinLnBrk="0" hangingPunct="1">
        <a:defRPr sz="1600" kern="1200">
          <a:solidFill>
            <a:schemeClr val="tx1"/>
          </a:solidFill>
          <a:latin typeface="+mn-lt"/>
          <a:ea typeface="+mn-ea"/>
          <a:cs typeface="+mn-cs"/>
        </a:defRPr>
      </a:lvl6pPr>
      <a:lvl7pPr marL="2487924" algn="l" defTabSz="414654" rtl="0" eaLnBrk="1" latinLnBrk="0" hangingPunct="1">
        <a:defRPr sz="1600" kern="1200">
          <a:solidFill>
            <a:schemeClr val="tx1"/>
          </a:solidFill>
          <a:latin typeface="+mn-lt"/>
          <a:ea typeface="+mn-ea"/>
          <a:cs typeface="+mn-cs"/>
        </a:defRPr>
      </a:lvl7pPr>
      <a:lvl8pPr marL="2902577" algn="l" defTabSz="414654" rtl="0" eaLnBrk="1" latinLnBrk="0" hangingPunct="1">
        <a:defRPr sz="1600" kern="1200">
          <a:solidFill>
            <a:schemeClr val="tx1"/>
          </a:solidFill>
          <a:latin typeface="+mn-lt"/>
          <a:ea typeface="+mn-ea"/>
          <a:cs typeface="+mn-cs"/>
        </a:defRPr>
      </a:lvl8pPr>
      <a:lvl9pPr marL="3317230" algn="l" defTabSz="414654" rtl="0" eaLnBrk="1" latinLnBrk="0" hangingPunct="1">
        <a:defRPr sz="16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2" userDrawn="1">
          <p15:clr>
            <a:srgbClr val="F26B43"/>
          </p15:clr>
        </p15:guide>
        <p15:guide id="2" pos="3220" userDrawn="1">
          <p15:clr>
            <a:srgbClr val="F26B43"/>
          </p15:clr>
        </p15:guide>
        <p15:guide id="3" orient="horz" pos="1021" userDrawn="1">
          <p15:clr>
            <a:srgbClr val="F26B43"/>
          </p15:clr>
        </p15:guide>
        <p15:guide id="5" orient="horz" pos="4105" userDrawn="1">
          <p15:clr>
            <a:srgbClr val="F26B43"/>
          </p15:clr>
        </p15:guide>
        <p15:guide id="6" pos="227" userDrawn="1">
          <p15:clr>
            <a:srgbClr val="F26B43"/>
          </p15:clr>
        </p15:guide>
        <p15:guide id="7" pos="6123" userDrawn="1">
          <p15:clr>
            <a:srgbClr val="F26B43"/>
          </p15:clr>
        </p15:guide>
        <p15:guide id="8" orient="horz" pos="3843" userDrawn="1">
          <p15:clr>
            <a:srgbClr val="F26B43"/>
          </p15:clr>
        </p15:guide>
        <p15:guide id="10" orient="horz" pos="749" userDrawn="1">
          <p15:clr>
            <a:srgbClr val="F26B43"/>
          </p15:clr>
        </p15:guide>
        <p15:guide id="11" orient="horz" pos="227" userDrawn="1">
          <p15:clr>
            <a:srgbClr val="F26B43"/>
          </p15:clr>
        </p15:guide>
        <p15:guide id="12" pos="1724" userDrawn="1">
          <p15:clr>
            <a:srgbClr val="F26B43"/>
          </p15:clr>
        </p15:guide>
        <p15:guide id="13" pos="1633" userDrawn="1">
          <p15:clr>
            <a:srgbClr val="F26B43"/>
          </p15:clr>
        </p15:guide>
        <p15:guide id="14" pos="3175" userDrawn="1">
          <p15:clr>
            <a:srgbClr val="F26B43"/>
          </p15:clr>
        </p15:guide>
        <p15:guide id="15" pos="3130" userDrawn="1">
          <p15:clr>
            <a:srgbClr val="F26B43"/>
          </p15:clr>
        </p15:guide>
        <p15:guide id="16" pos="4717" userDrawn="1">
          <p15:clr>
            <a:srgbClr val="F26B43"/>
          </p15:clr>
        </p15:guide>
        <p15:guide id="17" pos="4627" userDrawn="1">
          <p15:clr>
            <a:srgbClr val="F26B43"/>
          </p15:clr>
        </p15:guide>
        <p15:guide id="18" orient="horz" pos="4365" userDrawn="1">
          <p15:clr>
            <a:srgbClr val="F26B43"/>
          </p15:clr>
        </p15:guide>
        <p15:guide id="19" orient="horz" pos="453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75" name="Object 51" hidden="1"/>
          <p:cNvGraphicFramePr>
            <a:graphicFrameLocks noChangeAspect="1"/>
          </p:cNvGraphicFramePr>
          <p:nvPr/>
        </p:nvGraphicFramePr>
        <p:xfrm>
          <a:off x="1588" y="1588"/>
          <a:ext cx="1587" cy="1587"/>
        </p:xfrm>
        <a:graphic>
          <a:graphicData uri="http://schemas.openxmlformats.org/presentationml/2006/ole">
            <p:oleObj spid="_x0000_s1026" name="think-cell Slide" r:id="rId24" imgW="360" imgH="360" progId="">
              <p:embed/>
            </p:oleObj>
          </a:graphicData>
        </a:graphic>
      </p:graphicFrame>
      <p:sp>
        <p:nvSpPr>
          <p:cNvPr id="1026" name="Titelplatzhalter 1"/>
          <p:cNvSpPr>
            <a:spLocks noGrp="1"/>
          </p:cNvSpPr>
          <p:nvPr>
            <p:ph type="title"/>
            <p:custDataLst>
              <p:tags r:id="rId18"/>
            </p:custDataLst>
          </p:nvPr>
        </p:nvSpPr>
        <p:spPr bwMode="gray">
          <a:xfrm>
            <a:off x="304800" y="333375"/>
            <a:ext cx="8496300" cy="4154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DE" smtClean="0"/>
              <a:t>MASTERTITELFORMAT BEARBEITEN</a:t>
            </a:r>
          </a:p>
        </p:txBody>
      </p:sp>
      <p:sp>
        <p:nvSpPr>
          <p:cNvPr id="1027" name="Textplatzhalter 2"/>
          <p:cNvSpPr>
            <a:spLocks noGrp="1"/>
          </p:cNvSpPr>
          <p:nvPr>
            <p:ph type="body" idx="1"/>
            <p:custDataLst>
              <p:tags r:id="rId19"/>
            </p:custDataLst>
          </p:nvPr>
        </p:nvSpPr>
        <p:spPr bwMode="gray">
          <a:xfrm>
            <a:off x="304800" y="1773238"/>
            <a:ext cx="8496300" cy="4284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custDataLst>
              <p:tags r:id="rId20"/>
            </p:custDataLst>
          </p:nvPr>
        </p:nvSpPr>
        <p:spPr bwMode="gray">
          <a:xfrm>
            <a:off x="6804025" y="6432550"/>
            <a:ext cx="1800225" cy="13652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ctr">
              <a:lnSpc>
                <a:spcPct val="100000"/>
              </a:lnSpc>
              <a:spcBef>
                <a:spcPct val="0"/>
              </a:spcBef>
              <a:buClrTx/>
              <a:buSzTx/>
              <a:buFontTx/>
              <a:buNone/>
              <a:defRPr sz="900">
                <a:latin typeface="Tele-GroteskNor" pitchFamily="2" charset="0"/>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5" name="Fußzeilenplatzhalter 4"/>
          <p:cNvSpPr>
            <a:spLocks noGrp="1"/>
          </p:cNvSpPr>
          <p:nvPr>
            <p:ph type="ftr" sz="quarter" idx="3"/>
            <p:custDataLst>
              <p:tags r:id="rId21"/>
            </p:custDataLst>
          </p:nvPr>
        </p:nvSpPr>
        <p:spPr bwMode="gray">
          <a:xfrm>
            <a:off x="2557463" y="6431563"/>
            <a:ext cx="4102100"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a:lnSpc>
                <a:spcPct val="100000"/>
              </a:lnSpc>
              <a:spcBef>
                <a:spcPct val="0"/>
              </a:spcBef>
              <a:buClrTx/>
              <a:buSzTx/>
              <a:buFontTx/>
              <a:buNone/>
              <a:defRPr sz="900">
                <a:latin typeface="Tele-GroteskNor" pitchFamily="2" charset="0"/>
              </a:defRPr>
            </a:lvl1pPr>
          </a:lstStyle>
          <a:p>
            <a:r>
              <a:rPr lang="de-DE" dirty="0" smtClean="0">
                <a:solidFill>
                  <a:srgbClr val="000000"/>
                </a:solidFill>
              </a:rPr>
              <a:t>intern</a:t>
            </a:r>
            <a:endParaRPr lang="de-DE" dirty="0">
              <a:solidFill>
                <a:srgbClr val="000000"/>
              </a:solidFill>
            </a:endParaRPr>
          </a:p>
        </p:txBody>
      </p:sp>
      <p:sp>
        <p:nvSpPr>
          <p:cNvPr id="6" name="Foliennummernplatzhalter 5"/>
          <p:cNvSpPr>
            <a:spLocks noGrp="1"/>
          </p:cNvSpPr>
          <p:nvPr>
            <p:ph type="sldNum" sz="quarter" idx="4"/>
            <p:custDataLst>
              <p:tags r:id="rId22"/>
            </p:custDataLst>
          </p:nvPr>
        </p:nvSpPr>
        <p:spPr bwMode="gray">
          <a:xfrm>
            <a:off x="8540750" y="6432550"/>
            <a:ext cx="288925" cy="13652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a:lnSpc>
                <a:spcPct val="100000"/>
              </a:lnSpc>
              <a:spcBef>
                <a:spcPct val="0"/>
              </a:spcBef>
              <a:buClrTx/>
              <a:buSzTx/>
              <a:buFontTx/>
              <a:buNone/>
              <a:defRPr sz="900">
                <a:latin typeface="Tele-GroteskNor" pitchFamily="2" charset="0"/>
              </a:defRPr>
            </a:lvl1pPr>
          </a:lstStyle>
          <a:p>
            <a:fld id="{DE9DB4BD-DCE6-495C-841D-FF916CFA7CE0}" type="slidenum">
              <a:rPr lang="de-DE" smtClean="0">
                <a:solidFill>
                  <a:srgbClr val="000000"/>
                </a:solidFill>
              </a:rPr>
              <a:pPr/>
              <a:t>‹Nr.›</a:t>
            </a:fld>
            <a:endParaRPr lang="de-DE">
              <a:solidFill>
                <a:srgbClr val="000000"/>
              </a:solidFill>
            </a:endParaRPr>
          </a:p>
        </p:txBody>
      </p:sp>
      <p:pic>
        <p:nvPicPr>
          <p:cNvPr id="10" name="Picture 57" descr="TSY_Logo_3c_p"/>
          <p:cNvPicPr>
            <a:picLocks noChangeAspect="1" noChangeArrowheads="1"/>
          </p:cNvPicPr>
          <p:nvPr>
            <p:custDataLst>
              <p:tags r:id="rId23"/>
            </p:custDataLst>
          </p:nvPr>
        </p:nvPicPr>
        <p:blipFill>
          <a:blip r:embed="rId25" cstate="print"/>
          <a:srcRect/>
          <a:stretch>
            <a:fillRect/>
          </a:stretch>
        </p:blipFill>
        <p:spPr bwMode="gray">
          <a:xfrm>
            <a:off x="319088" y="6346825"/>
            <a:ext cx="2003425" cy="363538"/>
          </a:xfrm>
          <a:prstGeom prst="rect">
            <a:avLst/>
          </a:prstGeom>
          <a:noFill/>
        </p:spPr>
      </p:pic>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Lst>
  <p:timing>
    <p:tnLst>
      <p:par>
        <p:cTn id="1" dur="indefinite" restart="never" nodeType="tmRoot"/>
      </p:par>
    </p:tnLst>
  </p:timing>
  <p:txStyles>
    <p:titleStyle>
      <a:lvl1pPr algn="l" defTabSz="457200" rtl="0" eaLnBrk="1" fontAlgn="base" hangingPunct="1">
        <a:lnSpc>
          <a:spcPct val="90000"/>
        </a:lnSpc>
        <a:spcBef>
          <a:spcPct val="0"/>
        </a:spcBef>
        <a:spcAft>
          <a:spcPct val="0"/>
        </a:spcAft>
        <a:defRPr lang="de-DE" sz="3000" kern="1200" dirty="0">
          <a:solidFill>
            <a:schemeClr val="tx2"/>
          </a:solidFill>
          <a:latin typeface="TeleGrotesk Headline Ultra" pitchFamily="2" charset="0"/>
          <a:ea typeface="+mj-ea"/>
          <a:cs typeface="TeleGrotesk Headline Ultra" pitchFamily="2" charset="0"/>
        </a:defRPr>
      </a:lvl1pPr>
      <a:lvl2pPr algn="l" defTabSz="457200" rtl="0" eaLnBrk="1" fontAlgn="base" hangingPunct="1">
        <a:lnSpc>
          <a:spcPct val="90000"/>
        </a:lnSpc>
        <a:spcBef>
          <a:spcPct val="0"/>
        </a:spcBef>
        <a:spcAft>
          <a:spcPct val="0"/>
        </a:spcAft>
        <a:defRPr sz="3000">
          <a:solidFill>
            <a:schemeClr val="tx2"/>
          </a:solidFill>
          <a:latin typeface="Tele-GroteskUlt" pitchFamily="2" charset="0"/>
        </a:defRPr>
      </a:lvl2pPr>
      <a:lvl3pPr algn="l" defTabSz="457200" rtl="0" eaLnBrk="1" fontAlgn="base" hangingPunct="1">
        <a:lnSpc>
          <a:spcPct val="90000"/>
        </a:lnSpc>
        <a:spcBef>
          <a:spcPct val="0"/>
        </a:spcBef>
        <a:spcAft>
          <a:spcPct val="0"/>
        </a:spcAft>
        <a:defRPr sz="3000">
          <a:solidFill>
            <a:schemeClr val="tx2"/>
          </a:solidFill>
          <a:latin typeface="Tele-GroteskUlt" pitchFamily="2" charset="0"/>
        </a:defRPr>
      </a:lvl3pPr>
      <a:lvl4pPr algn="l" defTabSz="457200" rtl="0" eaLnBrk="1" fontAlgn="base" hangingPunct="1">
        <a:lnSpc>
          <a:spcPct val="90000"/>
        </a:lnSpc>
        <a:spcBef>
          <a:spcPct val="0"/>
        </a:spcBef>
        <a:spcAft>
          <a:spcPct val="0"/>
        </a:spcAft>
        <a:defRPr sz="3000">
          <a:solidFill>
            <a:schemeClr val="tx2"/>
          </a:solidFill>
          <a:latin typeface="Tele-GroteskUlt" pitchFamily="2" charset="0"/>
        </a:defRPr>
      </a:lvl4pPr>
      <a:lvl5pPr algn="l" defTabSz="457200" rtl="0" eaLnBrk="1" fontAlgn="base" hangingPunct="1">
        <a:lnSpc>
          <a:spcPct val="90000"/>
        </a:lnSpc>
        <a:spcBef>
          <a:spcPct val="0"/>
        </a:spcBef>
        <a:spcAft>
          <a:spcPct val="0"/>
        </a:spcAft>
        <a:defRPr sz="3000">
          <a:solidFill>
            <a:schemeClr val="tx2"/>
          </a:solidFill>
          <a:latin typeface="Tele-GroteskUlt" pitchFamily="2" charset="0"/>
        </a:defRPr>
      </a:lvl5pPr>
      <a:lvl6pPr marL="457200" algn="l" defTabSz="457200" rtl="0" eaLnBrk="1" fontAlgn="base" hangingPunct="1">
        <a:lnSpc>
          <a:spcPct val="90000"/>
        </a:lnSpc>
        <a:spcBef>
          <a:spcPct val="0"/>
        </a:spcBef>
        <a:spcAft>
          <a:spcPct val="0"/>
        </a:spcAft>
        <a:defRPr sz="3000">
          <a:solidFill>
            <a:schemeClr val="tx2"/>
          </a:solidFill>
          <a:latin typeface="Tele-GroteskUlt" pitchFamily="2" charset="0"/>
        </a:defRPr>
      </a:lvl6pPr>
      <a:lvl7pPr marL="914400" algn="l" defTabSz="457200" rtl="0" eaLnBrk="1" fontAlgn="base" hangingPunct="1">
        <a:lnSpc>
          <a:spcPct val="90000"/>
        </a:lnSpc>
        <a:spcBef>
          <a:spcPct val="0"/>
        </a:spcBef>
        <a:spcAft>
          <a:spcPct val="0"/>
        </a:spcAft>
        <a:defRPr sz="3000">
          <a:solidFill>
            <a:schemeClr val="tx2"/>
          </a:solidFill>
          <a:latin typeface="Tele-GroteskUlt" pitchFamily="2" charset="0"/>
        </a:defRPr>
      </a:lvl7pPr>
      <a:lvl8pPr marL="1371600" algn="l" defTabSz="457200" rtl="0" eaLnBrk="1" fontAlgn="base" hangingPunct="1">
        <a:lnSpc>
          <a:spcPct val="90000"/>
        </a:lnSpc>
        <a:spcBef>
          <a:spcPct val="0"/>
        </a:spcBef>
        <a:spcAft>
          <a:spcPct val="0"/>
        </a:spcAft>
        <a:defRPr sz="3000">
          <a:solidFill>
            <a:schemeClr val="tx2"/>
          </a:solidFill>
          <a:latin typeface="Tele-GroteskUlt" pitchFamily="2" charset="0"/>
        </a:defRPr>
      </a:lvl8pPr>
      <a:lvl9pPr marL="1828800" algn="l" defTabSz="457200" rtl="0" eaLnBrk="1" fontAlgn="base" hangingPunct="1">
        <a:lnSpc>
          <a:spcPct val="90000"/>
        </a:lnSpc>
        <a:spcBef>
          <a:spcPct val="0"/>
        </a:spcBef>
        <a:spcAft>
          <a:spcPct val="0"/>
        </a:spcAft>
        <a:defRPr sz="3000">
          <a:solidFill>
            <a:schemeClr val="tx2"/>
          </a:solidFill>
          <a:latin typeface="Tele-GroteskUlt" pitchFamily="2" charset="0"/>
        </a:defRPr>
      </a:lvl9pPr>
    </p:titleStyle>
    <p:bodyStyle>
      <a:lvl1pPr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Tele-GroteskFet" pitchFamily="2" charset="0"/>
          <a:ea typeface="+mn-ea"/>
          <a:cs typeface="+mn-cs"/>
        </a:defRPr>
      </a:lvl1pPr>
      <a:lvl2pPr marL="1588"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mn-lt"/>
          <a:ea typeface="+mn-ea"/>
          <a:cs typeface="+mn-cs"/>
        </a:defRPr>
      </a:lvl2pPr>
      <a:lvl3pPr marL="179388" indent="-176213"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3pPr>
      <a:lvl4pPr marL="352425" indent="-1714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4pPr>
      <a:lvl5pPr marL="538163" indent="-1841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75" name="Object 51" hidden="1"/>
          <p:cNvGraphicFramePr>
            <a:graphicFrameLocks noChangeAspect="1"/>
          </p:cNvGraphicFramePr>
          <p:nvPr/>
        </p:nvGraphicFramePr>
        <p:xfrm>
          <a:off x="1588" y="1588"/>
          <a:ext cx="1587" cy="1587"/>
        </p:xfrm>
        <a:graphic>
          <a:graphicData uri="http://schemas.openxmlformats.org/presentationml/2006/ole">
            <p:oleObj spid="_x0000_s9218" name="think-cell Slide" r:id="rId22" imgW="360" imgH="360" progId="">
              <p:embed/>
            </p:oleObj>
          </a:graphicData>
        </a:graphic>
      </p:graphicFrame>
      <p:sp>
        <p:nvSpPr>
          <p:cNvPr id="1026" name="Titelplatzhalter 1"/>
          <p:cNvSpPr>
            <a:spLocks noGrp="1"/>
          </p:cNvSpPr>
          <p:nvPr>
            <p:ph type="title"/>
            <p:custDataLst>
              <p:tags r:id="rId16"/>
            </p:custDataLst>
          </p:nvPr>
        </p:nvSpPr>
        <p:spPr bwMode="gray">
          <a:xfrm>
            <a:off x="304800" y="333375"/>
            <a:ext cx="8496300" cy="4154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DE" smtClean="0"/>
              <a:t>MASTERTITELFORMAT BEARBEITEN</a:t>
            </a:r>
          </a:p>
        </p:txBody>
      </p:sp>
      <p:sp>
        <p:nvSpPr>
          <p:cNvPr id="1027" name="Textplatzhalter 2"/>
          <p:cNvSpPr>
            <a:spLocks noGrp="1"/>
          </p:cNvSpPr>
          <p:nvPr>
            <p:ph type="body" idx="1"/>
            <p:custDataLst>
              <p:tags r:id="rId17"/>
            </p:custDataLst>
          </p:nvPr>
        </p:nvSpPr>
        <p:spPr bwMode="gray">
          <a:xfrm>
            <a:off x="304800" y="1773238"/>
            <a:ext cx="8496300" cy="4284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custDataLst>
              <p:tags r:id="rId18"/>
            </p:custDataLst>
          </p:nvPr>
        </p:nvSpPr>
        <p:spPr bwMode="gray">
          <a:xfrm>
            <a:off x="6804025" y="6432550"/>
            <a:ext cx="1800225" cy="13652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ctr">
              <a:lnSpc>
                <a:spcPct val="100000"/>
              </a:lnSpc>
              <a:spcBef>
                <a:spcPct val="0"/>
              </a:spcBef>
              <a:buClrTx/>
              <a:buSzTx/>
              <a:buFontTx/>
              <a:buNone/>
              <a:defRPr sz="900">
                <a:latin typeface="Tele-GroteskNor" pitchFamily="2" charset="0"/>
              </a:defRPr>
            </a:lvl1pPr>
          </a:lstStyle>
          <a:p>
            <a:fld id="{615B130E-210B-4A6B-BE38-97465F4C56B9}" type="datetimeFigureOut">
              <a:rPr lang="de-DE" smtClean="0">
                <a:solidFill>
                  <a:srgbClr val="000000"/>
                </a:solidFill>
              </a:rPr>
              <a:pPr/>
              <a:t>30.08.2016</a:t>
            </a:fld>
            <a:endParaRPr lang="de-DE">
              <a:solidFill>
                <a:srgbClr val="000000"/>
              </a:solidFill>
            </a:endParaRPr>
          </a:p>
        </p:txBody>
      </p:sp>
      <p:sp>
        <p:nvSpPr>
          <p:cNvPr id="5" name="Fußzeilenplatzhalter 4"/>
          <p:cNvSpPr>
            <a:spLocks noGrp="1"/>
          </p:cNvSpPr>
          <p:nvPr>
            <p:ph type="ftr" sz="quarter" idx="3"/>
            <p:custDataLst>
              <p:tags r:id="rId19"/>
            </p:custDataLst>
          </p:nvPr>
        </p:nvSpPr>
        <p:spPr bwMode="gray">
          <a:xfrm>
            <a:off x="2557463" y="6431563"/>
            <a:ext cx="4102100"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a:lnSpc>
                <a:spcPct val="100000"/>
              </a:lnSpc>
              <a:spcBef>
                <a:spcPct val="0"/>
              </a:spcBef>
              <a:buClrTx/>
              <a:buSzTx/>
              <a:buFontTx/>
              <a:buNone/>
              <a:defRPr sz="900">
                <a:latin typeface="Tele-GroteskNor" pitchFamily="2" charset="0"/>
              </a:defRPr>
            </a:lvl1pPr>
          </a:lstStyle>
          <a:p>
            <a:r>
              <a:rPr lang="de-DE" dirty="0" smtClean="0">
                <a:solidFill>
                  <a:srgbClr val="000000"/>
                </a:solidFill>
              </a:rPr>
              <a:t>intern</a:t>
            </a:r>
            <a:endParaRPr lang="de-DE" dirty="0">
              <a:solidFill>
                <a:srgbClr val="000000"/>
              </a:solidFill>
            </a:endParaRPr>
          </a:p>
        </p:txBody>
      </p:sp>
      <p:sp>
        <p:nvSpPr>
          <p:cNvPr id="6" name="Foliennummernplatzhalter 5"/>
          <p:cNvSpPr>
            <a:spLocks noGrp="1"/>
          </p:cNvSpPr>
          <p:nvPr>
            <p:ph type="sldNum" sz="quarter" idx="4"/>
            <p:custDataLst>
              <p:tags r:id="rId20"/>
            </p:custDataLst>
          </p:nvPr>
        </p:nvSpPr>
        <p:spPr bwMode="gray">
          <a:xfrm>
            <a:off x="8540750" y="6432550"/>
            <a:ext cx="288925" cy="13652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a:lnSpc>
                <a:spcPct val="100000"/>
              </a:lnSpc>
              <a:spcBef>
                <a:spcPct val="0"/>
              </a:spcBef>
              <a:buClrTx/>
              <a:buSzTx/>
              <a:buFontTx/>
              <a:buNone/>
              <a:defRPr sz="900">
                <a:latin typeface="Tele-GroteskNor" pitchFamily="2" charset="0"/>
              </a:defRPr>
            </a:lvl1pPr>
          </a:lstStyle>
          <a:p>
            <a:fld id="{DE9DB4BD-DCE6-495C-841D-FF916CFA7CE0}" type="slidenum">
              <a:rPr lang="de-DE" smtClean="0">
                <a:solidFill>
                  <a:srgbClr val="000000"/>
                </a:solidFill>
              </a:rPr>
              <a:pPr/>
              <a:t>‹Nr.›</a:t>
            </a:fld>
            <a:endParaRPr lang="de-DE">
              <a:solidFill>
                <a:srgbClr val="000000"/>
              </a:solidFill>
            </a:endParaRPr>
          </a:p>
        </p:txBody>
      </p:sp>
      <p:pic>
        <p:nvPicPr>
          <p:cNvPr id="10" name="Picture 57" descr="TSY_Logo_3c_p"/>
          <p:cNvPicPr>
            <a:picLocks noChangeAspect="1" noChangeArrowheads="1"/>
          </p:cNvPicPr>
          <p:nvPr>
            <p:custDataLst>
              <p:tags r:id="rId21"/>
            </p:custDataLst>
          </p:nvPr>
        </p:nvPicPr>
        <p:blipFill>
          <a:blip r:embed="rId23" cstate="print"/>
          <a:srcRect/>
          <a:stretch>
            <a:fillRect/>
          </a:stretch>
        </p:blipFill>
        <p:spPr bwMode="gray">
          <a:xfrm>
            <a:off x="319088" y="6346825"/>
            <a:ext cx="2003425" cy="363538"/>
          </a:xfrm>
          <a:prstGeom prst="rect">
            <a:avLst/>
          </a:prstGeom>
          <a:noFill/>
        </p:spPr>
      </p:pic>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Lst>
  <p:timing>
    <p:tnLst>
      <p:par>
        <p:cTn id="1" dur="indefinite" restart="never" nodeType="tmRoot"/>
      </p:par>
    </p:tnLst>
  </p:timing>
  <p:txStyles>
    <p:titleStyle>
      <a:lvl1pPr algn="l" defTabSz="457200" rtl="0" eaLnBrk="1" fontAlgn="base" hangingPunct="1">
        <a:lnSpc>
          <a:spcPct val="90000"/>
        </a:lnSpc>
        <a:spcBef>
          <a:spcPct val="0"/>
        </a:spcBef>
        <a:spcAft>
          <a:spcPct val="0"/>
        </a:spcAft>
        <a:defRPr lang="de-DE" sz="3000" kern="1200" dirty="0">
          <a:solidFill>
            <a:schemeClr val="tx2"/>
          </a:solidFill>
          <a:latin typeface="TeleGrotesk Headline Ultra" pitchFamily="2" charset="0"/>
          <a:ea typeface="+mj-ea"/>
          <a:cs typeface="TeleGrotesk Headline Ultra" pitchFamily="2" charset="0"/>
        </a:defRPr>
      </a:lvl1pPr>
      <a:lvl2pPr algn="l" defTabSz="457200" rtl="0" eaLnBrk="1" fontAlgn="base" hangingPunct="1">
        <a:lnSpc>
          <a:spcPct val="90000"/>
        </a:lnSpc>
        <a:spcBef>
          <a:spcPct val="0"/>
        </a:spcBef>
        <a:spcAft>
          <a:spcPct val="0"/>
        </a:spcAft>
        <a:defRPr sz="3000">
          <a:solidFill>
            <a:schemeClr val="tx2"/>
          </a:solidFill>
          <a:latin typeface="Tele-GroteskUlt" pitchFamily="2" charset="0"/>
        </a:defRPr>
      </a:lvl2pPr>
      <a:lvl3pPr algn="l" defTabSz="457200" rtl="0" eaLnBrk="1" fontAlgn="base" hangingPunct="1">
        <a:lnSpc>
          <a:spcPct val="90000"/>
        </a:lnSpc>
        <a:spcBef>
          <a:spcPct val="0"/>
        </a:spcBef>
        <a:spcAft>
          <a:spcPct val="0"/>
        </a:spcAft>
        <a:defRPr sz="3000">
          <a:solidFill>
            <a:schemeClr val="tx2"/>
          </a:solidFill>
          <a:latin typeface="Tele-GroteskUlt" pitchFamily="2" charset="0"/>
        </a:defRPr>
      </a:lvl3pPr>
      <a:lvl4pPr algn="l" defTabSz="457200" rtl="0" eaLnBrk="1" fontAlgn="base" hangingPunct="1">
        <a:lnSpc>
          <a:spcPct val="90000"/>
        </a:lnSpc>
        <a:spcBef>
          <a:spcPct val="0"/>
        </a:spcBef>
        <a:spcAft>
          <a:spcPct val="0"/>
        </a:spcAft>
        <a:defRPr sz="3000">
          <a:solidFill>
            <a:schemeClr val="tx2"/>
          </a:solidFill>
          <a:latin typeface="Tele-GroteskUlt" pitchFamily="2" charset="0"/>
        </a:defRPr>
      </a:lvl4pPr>
      <a:lvl5pPr algn="l" defTabSz="457200" rtl="0" eaLnBrk="1" fontAlgn="base" hangingPunct="1">
        <a:lnSpc>
          <a:spcPct val="90000"/>
        </a:lnSpc>
        <a:spcBef>
          <a:spcPct val="0"/>
        </a:spcBef>
        <a:spcAft>
          <a:spcPct val="0"/>
        </a:spcAft>
        <a:defRPr sz="3000">
          <a:solidFill>
            <a:schemeClr val="tx2"/>
          </a:solidFill>
          <a:latin typeface="Tele-GroteskUlt" pitchFamily="2" charset="0"/>
        </a:defRPr>
      </a:lvl5pPr>
      <a:lvl6pPr marL="457200" algn="l" defTabSz="457200" rtl="0" eaLnBrk="1" fontAlgn="base" hangingPunct="1">
        <a:lnSpc>
          <a:spcPct val="90000"/>
        </a:lnSpc>
        <a:spcBef>
          <a:spcPct val="0"/>
        </a:spcBef>
        <a:spcAft>
          <a:spcPct val="0"/>
        </a:spcAft>
        <a:defRPr sz="3000">
          <a:solidFill>
            <a:schemeClr val="tx2"/>
          </a:solidFill>
          <a:latin typeface="Tele-GroteskUlt" pitchFamily="2" charset="0"/>
        </a:defRPr>
      </a:lvl6pPr>
      <a:lvl7pPr marL="914400" algn="l" defTabSz="457200" rtl="0" eaLnBrk="1" fontAlgn="base" hangingPunct="1">
        <a:lnSpc>
          <a:spcPct val="90000"/>
        </a:lnSpc>
        <a:spcBef>
          <a:spcPct val="0"/>
        </a:spcBef>
        <a:spcAft>
          <a:spcPct val="0"/>
        </a:spcAft>
        <a:defRPr sz="3000">
          <a:solidFill>
            <a:schemeClr val="tx2"/>
          </a:solidFill>
          <a:latin typeface="Tele-GroteskUlt" pitchFamily="2" charset="0"/>
        </a:defRPr>
      </a:lvl7pPr>
      <a:lvl8pPr marL="1371600" algn="l" defTabSz="457200" rtl="0" eaLnBrk="1" fontAlgn="base" hangingPunct="1">
        <a:lnSpc>
          <a:spcPct val="90000"/>
        </a:lnSpc>
        <a:spcBef>
          <a:spcPct val="0"/>
        </a:spcBef>
        <a:spcAft>
          <a:spcPct val="0"/>
        </a:spcAft>
        <a:defRPr sz="3000">
          <a:solidFill>
            <a:schemeClr val="tx2"/>
          </a:solidFill>
          <a:latin typeface="Tele-GroteskUlt" pitchFamily="2" charset="0"/>
        </a:defRPr>
      </a:lvl8pPr>
      <a:lvl9pPr marL="1828800" algn="l" defTabSz="457200" rtl="0" eaLnBrk="1" fontAlgn="base" hangingPunct="1">
        <a:lnSpc>
          <a:spcPct val="90000"/>
        </a:lnSpc>
        <a:spcBef>
          <a:spcPct val="0"/>
        </a:spcBef>
        <a:spcAft>
          <a:spcPct val="0"/>
        </a:spcAft>
        <a:defRPr sz="3000">
          <a:solidFill>
            <a:schemeClr val="tx2"/>
          </a:solidFill>
          <a:latin typeface="Tele-GroteskUlt" pitchFamily="2" charset="0"/>
        </a:defRPr>
      </a:lvl9pPr>
    </p:titleStyle>
    <p:bodyStyle>
      <a:lvl1pPr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Tele-GroteskFet" pitchFamily="2" charset="0"/>
          <a:ea typeface="+mn-ea"/>
          <a:cs typeface="+mn-cs"/>
        </a:defRPr>
      </a:lvl1pPr>
      <a:lvl2pPr marL="1588" algn="l" defTabSz="457200" rtl="0" eaLnBrk="1" fontAlgn="base" hangingPunct="1">
        <a:lnSpc>
          <a:spcPct val="90000"/>
        </a:lnSpc>
        <a:spcBef>
          <a:spcPct val="25000"/>
        </a:spcBef>
        <a:spcAft>
          <a:spcPct val="0"/>
        </a:spcAft>
        <a:buClr>
          <a:schemeClr val="tx2"/>
        </a:buClr>
        <a:buFont typeface="Wingdings" pitchFamily="2" charset="2"/>
        <a:defRPr kern="1200">
          <a:solidFill>
            <a:schemeClr val="tx1"/>
          </a:solidFill>
          <a:latin typeface="+mn-lt"/>
          <a:ea typeface="+mn-ea"/>
          <a:cs typeface="+mn-cs"/>
        </a:defRPr>
      </a:lvl2pPr>
      <a:lvl3pPr marL="179388" indent="-176213"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3pPr>
      <a:lvl4pPr marL="352425" indent="-1714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4pPr>
      <a:lvl5pPr marL="538163" indent="-184150" algn="l" defTabSz="457200" rtl="0" eaLnBrk="1" fontAlgn="base" hangingPunct="1">
        <a:lnSpc>
          <a:spcPct val="90000"/>
        </a:lnSpc>
        <a:spcBef>
          <a:spcPct val="25000"/>
        </a:spcBef>
        <a:spcAft>
          <a:spcPct val="0"/>
        </a:spcAft>
        <a:buClr>
          <a:schemeClr val="tx2"/>
        </a:buClr>
        <a:buSzPct val="75000"/>
        <a:buFont typeface="Wingdings" pitchFamily="2" charset="2"/>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3" Type="http://schemas.openxmlformats.org/officeDocument/2006/relationships/hyperlink" Target="http://cordis.europa.eu/fp7/ict/ssai/docs/future-cc-2may-finalreport-expert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indigo-datacloud.e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16.xml"/><Relationship Id="rId1" Type="http://schemas.openxmlformats.org/officeDocument/2006/relationships/slideLayout" Target="../slideLayouts/slideLayout9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9.png"/><Relationship Id="rId7" Type="http://schemas.openxmlformats.org/officeDocument/2006/relationships/image" Target="../media/image50.gif"/><Relationship Id="rId12"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2.png"/><Relationship Id="rId11" Type="http://schemas.openxmlformats.org/officeDocument/2006/relationships/image" Target="../media/image126.png"/><Relationship Id="rId5" Type="http://schemas.openxmlformats.org/officeDocument/2006/relationships/image" Target="../media/image121.png"/><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image" Target="../media/image1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hyperlink" Target="http://dx.doi.org/10.5281/zenodo.34264"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hyperlink" Target="http://dx.doi.org/10.5281/zenodo.16140" TargetMode="Externa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3" Type="http://schemas.openxmlformats.org/officeDocument/2006/relationships/image" Target="../media/image52.gif"/><Relationship Id="rId18" Type="http://schemas.openxmlformats.org/officeDocument/2006/relationships/image" Target="../media/image57.jpeg"/><Relationship Id="rId26" Type="http://schemas.openxmlformats.org/officeDocument/2006/relationships/image" Target="../media/image64.jpeg"/><Relationship Id="rId39" Type="http://schemas.openxmlformats.org/officeDocument/2006/relationships/image" Target="../media/image77.jpeg"/><Relationship Id="rId21" Type="http://schemas.openxmlformats.org/officeDocument/2006/relationships/image" Target="../media/image60.jpeg"/><Relationship Id="rId34" Type="http://schemas.openxmlformats.org/officeDocument/2006/relationships/image" Target="../media/image72.png"/><Relationship Id="rId42" Type="http://schemas.openxmlformats.org/officeDocument/2006/relationships/image" Target="../media/image80.png"/><Relationship Id="rId47" Type="http://schemas.openxmlformats.org/officeDocument/2006/relationships/image" Target="../media/image85.png"/><Relationship Id="rId50" Type="http://schemas.openxmlformats.org/officeDocument/2006/relationships/image" Target="../media/image88.gif"/><Relationship Id="rId55" Type="http://schemas.openxmlformats.org/officeDocument/2006/relationships/image" Target="../media/image93.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jpe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 Id="rId46" Type="http://schemas.openxmlformats.org/officeDocument/2006/relationships/image" Target="../media/image84.png"/><Relationship Id="rId2" Type="http://schemas.openxmlformats.org/officeDocument/2006/relationships/notesSlide" Target="../notesSlides/notesSlide7.xml"/><Relationship Id="rId16" Type="http://schemas.openxmlformats.org/officeDocument/2006/relationships/image" Target="../media/image55.jpeg"/><Relationship Id="rId20" Type="http://schemas.openxmlformats.org/officeDocument/2006/relationships/image" Target="../media/image59.jpeg"/><Relationship Id="rId29" Type="http://schemas.openxmlformats.org/officeDocument/2006/relationships/image" Target="../media/image67.png"/><Relationship Id="rId41" Type="http://schemas.openxmlformats.org/officeDocument/2006/relationships/image" Target="../media/image79.jpeg"/><Relationship Id="rId54" Type="http://schemas.openxmlformats.org/officeDocument/2006/relationships/image" Target="../media/image92.png"/><Relationship Id="rId1" Type="http://schemas.openxmlformats.org/officeDocument/2006/relationships/slideLayout" Target="../slideLayouts/slideLayout47.xml"/><Relationship Id="rId6" Type="http://schemas.openxmlformats.org/officeDocument/2006/relationships/image" Target="../media/image45.jpeg"/><Relationship Id="rId11" Type="http://schemas.openxmlformats.org/officeDocument/2006/relationships/image" Target="../media/image50.gif"/><Relationship Id="rId24" Type="http://schemas.openxmlformats.org/officeDocument/2006/relationships/hyperlink" Target="http://www.awst.at/en/index.html" TargetMode="External"/><Relationship Id="rId32" Type="http://schemas.openxmlformats.org/officeDocument/2006/relationships/image" Target="../media/image70.png"/><Relationship Id="rId37" Type="http://schemas.openxmlformats.org/officeDocument/2006/relationships/image" Target="../media/image75.jpeg"/><Relationship Id="rId40" Type="http://schemas.openxmlformats.org/officeDocument/2006/relationships/image" Target="../media/image78.png"/><Relationship Id="rId45" Type="http://schemas.openxmlformats.org/officeDocument/2006/relationships/image" Target="../media/image83.png"/><Relationship Id="rId53" Type="http://schemas.openxmlformats.org/officeDocument/2006/relationships/image" Target="../media/image91.jpeg"/><Relationship Id="rId5" Type="http://schemas.openxmlformats.org/officeDocument/2006/relationships/image" Target="../media/image44.jpeg"/><Relationship Id="rId15" Type="http://schemas.openxmlformats.org/officeDocument/2006/relationships/image" Target="../media/image54.jpeg"/><Relationship Id="rId23" Type="http://schemas.openxmlformats.org/officeDocument/2006/relationships/image" Target="../media/image62.png"/><Relationship Id="rId28" Type="http://schemas.openxmlformats.org/officeDocument/2006/relationships/image" Target="../media/image66.jpeg"/><Relationship Id="rId36" Type="http://schemas.openxmlformats.org/officeDocument/2006/relationships/image" Target="../media/image74.png"/><Relationship Id="rId49" Type="http://schemas.openxmlformats.org/officeDocument/2006/relationships/image" Target="../media/image87.png"/><Relationship Id="rId10" Type="http://schemas.openxmlformats.org/officeDocument/2006/relationships/image" Target="../media/image49.png"/><Relationship Id="rId19" Type="http://schemas.openxmlformats.org/officeDocument/2006/relationships/image" Target="../media/image58.jpeg"/><Relationship Id="rId31" Type="http://schemas.openxmlformats.org/officeDocument/2006/relationships/image" Target="../media/image69.jpeg"/><Relationship Id="rId44" Type="http://schemas.openxmlformats.org/officeDocument/2006/relationships/image" Target="../media/image82.png"/><Relationship Id="rId52" Type="http://schemas.openxmlformats.org/officeDocument/2006/relationships/image" Target="../media/image90.gif"/><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jpe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image" Target="../media/image86.jpeg"/><Relationship Id="rId8" Type="http://schemas.openxmlformats.org/officeDocument/2006/relationships/image" Target="../media/image47.wmf"/><Relationship Id="rId51" Type="http://schemas.openxmlformats.org/officeDocument/2006/relationships/image" Target="../media/image89.png"/><Relationship Id="rId3" Type="http://schemas.openxmlformats.org/officeDocument/2006/relationships/image" Target="../media/image42.emf"/></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s://mail.google.com/mail/u/0/?ui=2&amp;ik=4d6a8fb288&amp;view=att&amp;th=13948fa18119a62c&amp;attid=0.1&amp;disp=emb&amp;zw&amp;atsh=1">
            <a:hlinkClick r:id="rId3" tooltip="&quot;Creative Commons Attribution 3.0 License&quot; "/>
          </p:cNvPr>
          <p:cNvSpPr>
            <a:spLocks noChangeAspect="1" noChangeArrowheads="1"/>
          </p:cNvSpPr>
          <p:nvPr/>
        </p:nvSpPr>
        <p:spPr bwMode="auto">
          <a:xfrm>
            <a:off x="123825" y="-120650"/>
            <a:ext cx="838200" cy="295275"/>
          </a:xfrm>
          <a:prstGeom prst="rect">
            <a:avLst/>
          </a:prstGeom>
          <a:noFill/>
        </p:spPr>
        <p:txBody>
          <a:bodyPr vert="horz" wrap="square" lIns="91440" tIns="45720" rIns="91440" bIns="45720" numCol="1" anchor="t" anchorCtr="0" compatLnSpc="1">
            <a:prstTxWarp prst="textNoShape">
              <a:avLst/>
            </a:prstTxWarp>
          </a:bodyPr>
          <a:lstStyle/>
          <a:p>
            <a:endParaRPr lang="el-GR" dirty="0"/>
          </a:p>
        </p:txBody>
      </p:sp>
      <p:sp>
        <p:nvSpPr>
          <p:cNvPr id="20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dirty="0"/>
          </a:p>
        </p:txBody>
      </p:sp>
      <p:sp>
        <p:nvSpPr>
          <p:cNvPr id="2054" name="Rectangle 6"/>
          <p:cNvSpPr>
            <a:spLocks noChangeArrowheads="1"/>
          </p:cNvSpPr>
          <p:nvPr/>
        </p:nvSpPr>
        <p:spPr bwMode="auto">
          <a:xfrm>
            <a:off x="0" y="6248345"/>
            <a:ext cx="184731"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mbria" pitchFamily="18" charset="0"/>
                <a:ea typeface="Calibri" pitchFamily="34" charset="0"/>
                <a:cs typeface="Calibri" pitchFamily="34" charset="0"/>
              </a:rPr>
              <a:t/>
            </a:r>
            <a:br>
              <a:rPr kumimoji="0" lang="en-US" sz="1200" b="0" i="0" u="none" strike="noStrike" cap="none" normalizeH="0" baseline="0" dirty="0" smtClean="0">
                <a:ln>
                  <a:noFill/>
                </a:ln>
                <a:solidFill>
                  <a:schemeClr val="tx1"/>
                </a:solidFill>
                <a:effectLst/>
                <a:latin typeface="Cambria" pitchFamily="18" charset="0"/>
                <a:ea typeface="Calibri" pitchFamily="34" charset="0"/>
                <a:cs typeface="Calibri"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itle 2"/>
          <p:cNvSpPr>
            <a:spLocks noGrp="1"/>
          </p:cNvSpPr>
          <p:nvPr>
            <p:ph type="ctrTitle"/>
          </p:nvPr>
        </p:nvSpPr>
        <p:spPr>
          <a:xfrm>
            <a:off x="755576" y="2852936"/>
            <a:ext cx="7772400" cy="2664296"/>
          </a:xfrm>
        </p:spPr>
        <p:txBody>
          <a:bodyPr>
            <a:noAutofit/>
          </a:bodyPr>
          <a:lstStyle/>
          <a:p>
            <a:pPr algn="ctr"/>
            <a:r>
              <a:rPr lang="en-US" b="1" dirty="0"/>
              <a:t>Technologies to build hybrid clouds on public-private infrastructures</a:t>
            </a:r>
            <a:endParaRPr lang="en-US" sz="4000" b="1" dirty="0"/>
          </a:p>
        </p:txBody>
      </p:sp>
      <p:sp>
        <p:nvSpPr>
          <p:cNvPr id="6" name="TextBox 5"/>
          <p:cNvSpPr txBox="1"/>
          <p:nvPr/>
        </p:nvSpPr>
        <p:spPr>
          <a:xfrm>
            <a:off x="2260917" y="5551926"/>
            <a:ext cx="4556055" cy="646331"/>
          </a:xfrm>
          <a:prstGeom prst="rect">
            <a:avLst/>
          </a:prstGeom>
          <a:noFill/>
        </p:spPr>
        <p:txBody>
          <a:bodyPr wrap="none" rtlCol="0">
            <a:spAutoFit/>
          </a:bodyPr>
          <a:lstStyle/>
          <a:p>
            <a:pPr algn="ctr"/>
            <a:r>
              <a:rPr lang="fr-FR" dirty="0" err="1" smtClean="0"/>
              <a:t>GridKa</a:t>
            </a:r>
            <a:r>
              <a:rPr lang="fr-FR" dirty="0" smtClean="0"/>
              <a:t> </a:t>
            </a:r>
            <a:r>
              <a:rPr lang="fr-FR" dirty="0" err="1" smtClean="0"/>
              <a:t>Summer</a:t>
            </a:r>
            <a:r>
              <a:rPr lang="fr-FR" dirty="0" smtClean="0"/>
              <a:t> </a:t>
            </a:r>
            <a:r>
              <a:rPr lang="fr-FR" dirty="0" err="1" smtClean="0"/>
              <a:t>School</a:t>
            </a:r>
            <a:r>
              <a:rPr lang="fr-FR" dirty="0" smtClean="0"/>
              <a:t> @ KIT , 30 August 2016</a:t>
            </a:r>
            <a:endParaRPr lang="fr-FR" dirty="0" smtClean="0"/>
          </a:p>
          <a:p>
            <a:pPr algn="ctr"/>
            <a:r>
              <a:rPr lang="fr-FR" dirty="0" smtClean="0"/>
              <a:t>Jurry de la Mar, </a:t>
            </a:r>
            <a:r>
              <a:rPr lang="fr-FR" dirty="0" smtClean="0"/>
              <a:t>T-Systems</a:t>
            </a:r>
            <a:endParaRPr lang="en-GB" dirty="0"/>
          </a:p>
        </p:txBody>
      </p:sp>
      <p:pic>
        <p:nvPicPr>
          <p:cNvPr id="8" name="Grafik 7" descr="TSY_KurzformPos_1_4C.jpg"/>
          <p:cNvPicPr>
            <a:picLocks noChangeAspect="1"/>
          </p:cNvPicPr>
          <p:nvPr/>
        </p:nvPicPr>
        <p:blipFill>
          <a:blip r:embed="rId4" cstate="print"/>
          <a:stretch>
            <a:fillRect/>
          </a:stretch>
        </p:blipFill>
        <p:spPr>
          <a:xfrm>
            <a:off x="4895516" y="765076"/>
            <a:ext cx="3708932" cy="8637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4624"/>
            <a:ext cx="8229600" cy="864096"/>
          </a:xfrm>
        </p:spPr>
        <p:txBody>
          <a:bodyPr/>
          <a:lstStyle/>
          <a:p>
            <a:r>
              <a:rPr lang="en-GB" b="1" dirty="0" smtClean="0"/>
              <a:t>What are the remaining gaps?</a:t>
            </a:r>
            <a:endParaRPr lang="en-GB" b="1" dirty="0"/>
          </a:p>
        </p:txBody>
      </p:sp>
      <p:sp>
        <p:nvSpPr>
          <p:cNvPr id="7" name="Content Placeholder 6"/>
          <p:cNvSpPr>
            <a:spLocks noGrp="1"/>
          </p:cNvSpPr>
          <p:nvPr>
            <p:ph idx="1"/>
          </p:nvPr>
        </p:nvSpPr>
        <p:spPr>
          <a:xfrm>
            <a:off x="323528" y="908720"/>
            <a:ext cx="8496944" cy="5544616"/>
          </a:xfrm>
        </p:spPr>
        <p:txBody>
          <a:bodyPr>
            <a:normAutofit/>
          </a:bodyPr>
          <a:lstStyle/>
          <a:p>
            <a:r>
              <a:rPr lang="en-GB" dirty="0" smtClean="0"/>
              <a:t>Key challenges identified in the EC Paper </a:t>
            </a:r>
            <a:br>
              <a:rPr lang="en-GB" dirty="0" smtClean="0"/>
            </a:br>
            <a:r>
              <a:rPr lang="en-GB" dirty="0" smtClean="0"/>
              <a:t>“Advances in Cloud”</a:t>
            </a:r>
            <a:br>
              <a:rPr lang="en-GB" dirty="0" smtClean="0"/>
            </a:br>
            <a:r>
              <a:rPr lang="en-GB" sz="2300" dirty="0" smtClean="0">
                <a:hlinkClick r:id="rId3"/>
              </a:rPr>
              <a:t>http</a:t>
            </a:r>
            <a:r>
              <a:rPr lang="en-GB" sz="2300" dirty="0">
                <a:hlinkClick r:id="rId3"/>
              </a:rPr>
              <a:t>://</a:t>
            </a:r>
            <a:r>
              <a:rPr lang="en-GB" sz="2300" dirty="0" smtClean="0">
                <a:hlinkClick r:id="rId3"/>
              </a:rPr>
              <a:t>cordis.europa.eu/fp7/ict/ssai/docs/future-cc-2may-finalreport-experts.pdf</a:t>
            </a:r>
            <a:r>
              <a:rPr lang="en-GB" sz="2300" dirty="0" smtClean="0"/>
              <a:t>   </a:t>
            </a:r>
            <a:endParaRPr lang="en-GB" dirty="0"/>
          </a:p>
          <a:p>
            <a:pPr lvl="1"/>
            <a:r>
              <a:rPr lang="en-GB" dirty="0" smtClean="0"/>
              <a:t>Interoperation across clouds</a:t>
            </a:r>
          </a:p>
          <a:p>
            <a:pPr lvl="1"/>
            <a:r>
              <a:rPr lang="en-GB" dirty="0" smtClean="0"/>
              <a:t>multi-tenancy at large scale</a:t>
            </a:r>
          </a:p>
          <a:p>
            <a:pPr lvl="1"/>
            <a:r>
              <a:rPr lang="en-GB" dirty="0" smtClean="0"/>
              <a:t>seamless elasticity in a hybrid cloud</a:t>
            </a:r>
          </a:p>
          <a:p>
            <a:pPr lvl="1"/>
            <a:r>
              <a:rPr lang="en-GB" dirty="0" smtClean="0"/>
              <a:t>data management</a:t>
            </a:r>
          </a:p>
          <a:p>
            <a:endParaRPr lang="en-GB" dirty="0" smtClean="0"/>
          </a:p>
          <a:p>
            <a:r>
              <a:rPr lang="en-GB" dirty="0" smtClean="0"/>
              <a:t>The science community identified a key opportunity for Europe!</a:t>
            </a:r>
            <a:endParaRPr lang="en-GB" dirty="0" smtClean="0"/>
          </a:p>
        </p:txBody>
      </p:sp>
      <p:sp>
        <p:nvSpPr>
          <p:cNvPr id="8" name="Footer Placeholder 7"/>
          <p:cNvSpPr>
            <a:spLocks noGrp="1"/>
          </p:cNvSpPr>
          <p:nvPr>
            <p:ph type="ftr" sz="quarter" idx="11"/>
          </p:nvPr>
        </p:nvSpPr>
        <p:spPr/>
        <p:txBody>
          <a:bodyPr/>
          <a:lstStyle/>
          <a:p>
            <a:r>
              <a:rPr lang="it-IT" smtClean="0"/>
              <a:t>Jurry de la Mar, T-Systems</a:t>
            </a:r>
            <a:endParaRPr lang="it-IT" dirty="0" smtClean="0"/>
          </a:p>
        </p:txBody>
      </p:sp>
      <p:sp>
        <p:nvSpPr>
          <p:cNvPr id="9" name="Slide Number Placeholder 8"/>
          <p:cNvSpPr>
            <a:spLocks noGrp="1"/>
          </p:cNvSpPr>
          <p:nvPr>
            <p:ph type="sldNum" sz="quarter" idx="12"/>
          </p:nvPr>
        </p:nvSpPr>
        <p:spPr/>
        <p:txBody>
          <a:bodyPr/>
          <a:lstStyle/>
          <a:p>
            <a:fld id="{1B4CF184-3B2B-4964-9C67-307F6FF6270D}" type="slidenum">
              <a:rPr lang="it-IT" smtClean="0"/>
              <a:pPr/>
              <a:t>10</a:t>
            </a:fld>
            <a:endParaRPr lang="it-IT"/>
          </a:p>
        </p:txBody>
      </p:sp>
    </p:spTree>
    <p:extLst>
      <p:ext uri="{BB962C8B-B14F-4D97-AF65-F5344CB8AC3E}">
        <p14:creationId xmlns:p14="http://schemas.microsoft.com/office/powerpoint/2010/main" xmlns="" val="596683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4624"/>
            <a:ext cx="8229600" cy="864096"/>
          </a:xfrm>
        </p:spPr>
        <p:txBody>
          <a:bodyPr/>
          <a:lstStyle/>
          <a:p>
            <a:r>
              <a:rPr lang="en-GB" b="1" dirty="0" smtClean="0"/>
              <a:t>How to address them?</a:t>
            </a:r>
            <a:endParaRPr lang="en-GB" b="1" dirty="0"/>
          </a:p>
        </p:txBody>
      </p:sp>
      <p:sp>
        <p:nvSpPr>
          <p:cNvPr id="7" name="Content Placeholder 6"/>
          <p:cNvSpPr>
            <a:spLocks noGrp="1"/>
          </p:cNvSpPr>
          <p:nvPr>
            <p:ph idx="1"/>
          </p:nvPr>
        </p:nvSpPr>
        <p:spPr>
          <a:xfrm>
            <a:off x="323528" y="908720"/>
            <a:ext cx="8496944" cy="5544616"/>
          </a:xfrm>
        </p:spPr>
        <p:txBody>
          <a:bodyPr>
            <a:normAutofit fontScale="92500" lnSpcReduction="10000"/>
          </a:bodyPr>
          <a:lstStyle/>
          <a:p>
            <a:r>
              <a:rPr lang="en-GB" dirty="0" smtClean="0"/>
              <a:t>H2020 project INDIGO-</a:t>
            </a:r>
            <a:r>
              <a:rPr lang="en-GB" dirty="0" err="1" smtClean="0"/>
              <a:t>Datacloud</a:t>
            </a:r>
            <a:r>
              <a:rPr lang="en-GB" dirty="0" smtClean="0"/>
              <a:t> </a:t>
            </a:r>
            <a:br>
              <a:rPr lang="en-GB" dirty="0" smtClean="0"/>
            </a:br>
            <a:r>
              <a:rPr lang="en-GB" dirty="0" smtClean="0">
                <a:hlinkClick r:id="rId3"/>
              </a:rPr>
              <a:t>www.indigo-datacloud.eu</a:t>
            </a:r>
            <a:r>
              <a:rPr lang="en-GB" dirty="0"/>
              <a:t> </a:t>
            </a:r>
            <a:r>
              <a:rPr lang="en-GB" dirty="0" smtClean="0"/>
              <a:t/>
            </a:r>
            <a:br>
              <a:rPr lang="en-GB" dirty="0" smtClean="0"/>
            </a:br>
            <a:r>
              <a:rPr lang="en-GB" sz="2600" dirty="0" smtClean="0"/>
              <a:t>(Apr 2015 – Sep 2018, Grant Agreement </a:t>
            </a:r>
            <a:r>
              <a:rPr lang="en-GB" sz="2600" dirty="0"/>
              <a:t>RIA </a:t>
            </a:r>
            <a:r>
              <a:rPr lang="en-GB" sz="2600" dirty="0" smtClean="0"/>
              <a:t>653549)</a:t>
            </a:r>
            <a:endParaRPr lang="en-GB" dirty="0" smtClean="0"/>
          </a:p>
          <a:p>
            <a:r>
              <a:rPr lang="en-GB" dirty="0" smtClean="0"/>
              <a:t>26 European Partners in 11 countries, 11.1M€</a:t>
            </a:r>
          </a:p>
          <a:p>
            <a:r>
              <a:rPr lang="en-GB" dirty="0" smtClean="0"/>
              <a:t>Develop an open-source cloud for science</a:t>
            </a:r>
          </a:p>
          <a:p>
            <a:r>
              <a:rPr lang="en-GB" dirty="0" smtClean="0"/>
              <a:t>Focus on use cases presented by scientific communities</a:t>
            </a:r>
          </a:p>
          <a:p>
            <a:r>
              <a:rPr lang="en-GB" dirty="0" smtClean="0"/>
              <a:t>Design a global architecture making use of lightweight containers and </a:t>
            </a:r>
            <a:r>
              <a:rPr lang="en-GB" dirty="0" err="1" smtClean="0"/>
              <a:t>microservices</a:t>
            </a:r>
            <a:endParaRPr lang="en-GB" dirty="0" smtClean="0"/>
          </a:p>
          <a:p>
            <a:r>
              <a:rPr lang="en-GB" dirty="0" smtClean="0"/>
              <a:t>Provide general solutions through public open-source software releases</a:t>
            </a:r>
          </a:p>
          <a:p>
            <a:r>
              <a:rPr lang="en-GB" dirty="0" smtClean="0"/>
              <a:t>8-8-16: </a:t>
            </a:r>
            <a:r>
              <a:rPr lang="en-GB" dirty="0" err="1" smtClean="0">
                <a:solidFill>
                  <a:srgbClr val="002060"/>
                </a:solidFill>
              </a:rPr>
              <a:t>MidnightBlue</a:t>
            </a:r>
            <a:r>
              <a:rPr lang="en-GB" dirty="0" smtClean="0"/>
              <a:t> released</a:t>
            </a:r>
            <a:r>
              <a:rPr lang="en-GB" dirty="0" smtClean="0"/>
              <a:t> </a:t>
            </a:r>
          </a:p>
          <a:p>
            <a:endParaRPr lang="en-GB" dirty="0" smtClean="0"/>
          </a:p>
        </p:txBody>
      </p:sp>
      <p:sp>
        <p:nvSpPr>
          <p:cNvPr id="8" name="Footer Placeholder 7"/>
          <p:cNvSpPr>
            <a:spLocks noGrp="1"/>
          </p:cNvSpPr>
          <p:nvPr>
            <p:ph type="ftr" sz="quarter" idx="11"/>
          </p:nvPr>
        </p:nvSpPr>
        <p:spPr/>
        <p:txBody>
          <a:bodyPr/>
          <a:lstStyle/>
          <a:p>
            <a:r>
              <a:rPr lang="it-IT" dirty="0" smtClean="0"/>
              <a:t>Jurry de la Mar, T-Systems</a:t>
            </a:r>
            <a:endParaRPr lang="it-IT" dirty="0" smtClean="0"/>
          </a:p>
        </p:txBody>
      </p:sp>
      <p:sp>
        <p:nvSpPr>
          <p:cNvPr id="9" name="Slide Number Placeholder 8"/>
          <p:cNvSpPr>
            <a:spLocks noGrp="1"/>
          </p:cNvSpPr>
          <p:nvPr>
            <p:ph type="sldNum" sz="quarter" idx="12"/>
          </p:nvPr>
        </p:nvSpPr>
        <p:spPr/>
        <p:txBody>
          <a:bodyPr/>
          <a:lstStyle/>
          <a:p>
            <a:fld id="{1B4CF184-3B2B-4964-9C67-307F6FF6270D}" type="slidenum">
              <a:rPr lang="it-IT" smtClean="0"/>
              <a:pPr/>
              <a:t>11</a:t>
            </a:fld>
            <a:endParaRPr lang="it-IT"/>
          </a:p>
        </p:txBody>
      </p:sp>
    </p:spTree>
    <p:extLst>
      <p:ext uri="{BB962C8B-B14F-4D97-AF65-F5344CB8AC3E}">
        <p14:creationId xmlns:p14="http://schemas.microsoft.com/office/powerpoint/2010/main" xmlns="" val="596683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it-IT" dirty="0" smtClean="0"/>
              <a:t>Jurry de la Mar, T-Systems</a:t>
            </a:r>
          </a:p>
        </p:txBody>
      </p:sp>
      <p:sp>
        <p:nvSpPr>
          <p:cNvPr id="5" name="Foliennummernplatzhalter 4"/>
          <p:cNvSpPr>
            <a:spLocks noGrp="1"/>
          </p:cNvSpPr>
          <p:nvPr>
            <p:ph type="sldNum" sz="quarter" idx="12"/>
          </p:nvPr>
        </p:nvSpPr>
        <p:spPr/>
        <p:txBody>
          <a:bodyPr/>
          <a:lstStyle/>
          <a:p>
            <a:fld id="{1B4CF184-3B2B-4964-9C67-307F6FF6270D}" type="slidenum">
              <a:rPr lang="it-IT" smtClean="0"/>
              <a:pPr/>
              <a:t>12</a:t>
            </a:fld>
            <a:endParaRPr lang="it-IT"/>
          </a:p>
        </p:txBody>
      </p:sp>
      <p:pic>
        <p:nvPicPr>
          <p:cNvPr id="6" name="Grafik 5" descr="logo_new_1.png"/>
          <p:cNvPicPr>
            <a:picLocks noChangeAspect="1"/>
          </p:cNvPicPr>
          <p:nvPr/>
        </p:nvPicPr>
        <p:blipFill>
          <a:blip r:embed="rId3" cstate="print"/>
          <a:stretch>
            <a:fillRect/>
          </a:stretch>
        </p:blipFill>
        <p:spPr>
          <a:xfrm>
            <a:off x="827584" y="332656"/>
            <a:ext cx="3810868" cy="1270289"/>
          </a:xfrm>
          <a:prstGeom prst="rect">
            <a:avLst/>
          </a:prstGeom>
        </p:spPr>
      </p:pic>
      <p:pic>
        <p:nvPicPr>
          <p:cNvPr id="17410" name="Picture 2"/>
          <p:cNvPicPr>
            <a:picLocks noChangeAspect="1" noChangeArrowheads="1"/>
          </p:cNvPicPr>
          <p:nvPr/>
        </p:nvPicPr>
        <p:blipFill>
          <a:blip r:embed="rId4" cstate="print"/>
          <a:srcRect/>
          <a:stretch>
            <a:fillRect/>
          </a:stretch>
        </p:blipFill>
        <p:spPr bwMode="auto">
          <a:xfrm>
            <a:off x="1115616" y="1700808"/>
            <a:ext cx="6984776" cy="3733550"/>
          </a:xfrm>
          <a:prstGeom prst="rect">
            <a:avLst/>
          </a:prstGeom>
          <a:noFill/>
          <a:ln w="9525">
            <a:noFill/>
            <a:miter lim="800000"/>
            <a:headEnd/>
            <a:tailEnd/>
          </a:ln>
        </p:spPr>
      </p:pic>
      <p:sp>
        <p:nvSpPr>
          <p:cNvPr id="9" name="Textfeld 8"/>
          <p:cNvSpPr txBox="1"/>
          <p:nvPr/>
        </p:nvSpPr>
        <p:spPr>
          <a:xfrm>
            <a:off x="1979712" y="5445224"/>
            <a:ext cx="6112955" cy="369332"/>
          </a:xfrm>
          <a:prstGeom prst="rect">
            <a:avLst/>
          </a:prstGeom>
          <a:noFill/>
        </p:spPr>
        <p:txBody>
          <a:bodyPr wrap="none" rtlCol="0">
            <a:spAutoFit/>
          </a:bodyPr>
          <a:lstStyle/>
          <a:p>
            <a:r>
              <a:rPr lang="en-GB" dirty="0" smtClean="0"/>
              <a:t>High-Level view of the interaction between </a:t>
            </a:r>
            <a:r>
              <a:rPr lang="en-GB" dirty="0" err="1" smtClean="0"/>
              <a:t>IaaS</a:t>
            </a:r>
            <a:r>
              <a:rPr lang="en-GB" dirty="0" smtClean="0"/>
              <a:t> and </a:t>
            </a:r>
            <a:r>
              <a:rPr lang="en-GB" dirty="0" err="1" smtClean="0"/>
              <a:t>PaaS</a:t>
            </a:r>
            <a:r>
              <a:rPr lang="en-GB" dirty="0" smtClean="0"/>
              <a:t> layer</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it-IT" dirty="0" smtClean="0"/>
              <a:t>Jurry de la Mar, T-Systems</a:t>
            </a:r>
          </a:p>
        </p:txBody>
      </p:sp>
      <p:sp>
        <p:nvSpPr>
          <p:cNvPr id="5" name="Foliennummernplatzhalter 4"/>
          <p:cNvSpPr>
            <a:spLocks noGrp="1"/>
          </p:cNvSpPr>
          <p:nvPr>
            <p:ph type="sldNum" sz="quarter" idx="12"/>
          </p:nvPr>
        </p:nvSpPr>
        <p:spPr/>
        <p:txBody>
          <a:bodyPr/>
          <a:lstStyle/>
          <a:p>
            <a:fld id="{1B4CF184-3B2B-4964-9C67-307F6FF6270D}" type="slidenum">
              <a:rPr lang="it-IT" smtClean="0"/>
              <a:pPr/>
              <a:t>13</a:t>
            </a:fld>
            <a:endParaRPr lang="it-IT"/>
          </a:p>
        </p:txBody>
      </p:sp>
      <p:pic>
        <p:nvPicPr>
          <p:cNvPr id="6" name="Grafik 5" descr="logo_new_1.png"/>
          <p:cNvPicPr>
            <a:picLocks noChangeAspect="1"/>
          </p:cNvPicPr>
          <p:nvPr/>
        </p:nvPicPr>
        <p:blipFill>
          <a:blip r:embed="rId3" cstate="print"/>
          <a:stretch>
            <a:fillRect/>
          </a:stretch>
        </p:blipFill>
        <p:spPr>
          <a:xfrm>
            <a:off x="827584" y="332656"/>
            <a:ext cx="3810868" cy="1270289"/>
          </a:xfrm>
          <a:prstGeom prst="rect">
            <a:avLst/>
          </a:prstGeom>
        </p:spPr>
      </p:pic>
      <p:sp>
        <p:nvSpPr>
          <p:cNvPr id="9" name="Textfeld 8"/>
          <p:cNvSpPr txBox="1"/>
          <p:nvPr/>
        </p:nvSpPr>
        <p:spPr>
          <a:xfrm>
            <a:off x="1797191" y="5805264"/>
            <a:ext cx="6033511" cy="369332"/>
          </a:xfrm>
          <a:prstGeom prst="rect">
            <a:avLst/>
          </a:prstGeom>
          <a:noFill/>
        </p:spPr>
        <p:txBody>
          <a:bodyPr wrap="none" rtlCol="0">
            <a:spAutoFit/>
          </a:bodyPr>
          <a:lstStyle/>
          <a:p>
            <a:r>
              <a:rPr lang="en-GB" dirty="0" smtClean="0"/>
              <a:t>Key components of the </a:t>
            </a:r>
            <a:r>
              <a:rPr lang="en-GB" dirty="0" err="1" smtClean="0"/>
              <a:t>PaaS</a:t>
            </a:r>
            <a:r>
              <a:rPr lang="en-GB" dirty="0" smtClean="0"/>
              <a:t> and their high-level interrelations</a:t>
            </a:r>
            <a:endParaRPr lang="en-GB" dirty="0"/>
          </a:p>
        </p:txBody>
      </p:sp>
      <p:pic>
        <p:nvPicPr>
          <p:cNvPr id="18434" name="Picture 2"/>
          <p:cNvPicPr>
            <a:picLocks noChangeAspect="1" noChangeArrowheads="1"/>
          </p:cNvPicPr>
          <p:nvPr/>
        </p:nvPicPr>
        <p:blipFill>
          <a:blip r:embed="rId4" cstate="print"/>
          <a:srcRect/>
          <a:stretch>
            <a:fillRect/>
          </a:stretch>
        </p:blipFill>
        <p:spPr bwMode="auto">
          <a:xfrm>
            <a:off x="1979712" y="1371264"/>
            <a:ext cx="5616624" cy="4458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CERN Approach</a:t>
            </a:r>
            <a:endParaRPr lang="en-GB" dirty="0"/>
          </a:p>
        </p:txBody>
      </p:sp>
      <p:sp>
        <p:nvSpPr>
          <p:cNvPr id="4" name="Fußzeilenplatzhalter 3"/>
          <p:cNvSpPr>
            <a:spLocks noGrp="1"/>
          </p:cNvSpPr>
          <p:nvPr>
            <p:ph type="ftr" sz="quarter" idx="11"/>
          </p:nvPr>
        </p:nvSpPr>
        <p:spPr/>
        <p:txBody>
          <a:bodyPr/>
          <a:lstStyle/>
          <a:p>
            <a:r>
              <a:rPr lang="it-IT" dirty="0" smtClean="0"/>
              <a:t>Jurry de la Mar, T-Systems</a:t>
            </a:r>
            <a:endParaRPr lang="it-IT" dirty="0" smtClean="0"/>
          </a:p>
        </p:txBody>
      </p:sp>
      <p:sp>
        <p:nvSpPr>
          <p:cNvPr id="5" name="Foliennummernplatzhalter 4"/>
          <p:cNvSpPr>
            <a:spLocks noGrp="1"/>
          </p:cNvSpPr>
          <p:nvPr>
            <p:ph type="sldNum" sz="quarter" idx="12"/>
          </p:nvPr>
        </p:nvSpPr>
        <p:spPr/>
        <p:txBody>
          <a:bodyPr/>
          <a:lstStyle/>
          <a:p>
            <a:fld id="{1B4CF184-3B2B-4964-9C67-307F6FF6270D}" type="slidenum">
              <a:rPr lang="it-IT" smtClean="0"/>
              <a:pPr/>
              <a:t>14</a:t>
            </a:fld>
            <a:endParaRPr lang="it-IT" dirty="0"/>
          </a:p>
        </p:txBody>
      </p:sp>
      <p:pic>
        <p:nvPicPr>
          <p:cNvPr id="7" name="Picture 16"/>
          <p:cNvPicPr>
            <a:picLocks noChangeAspect="1"/>
          </p:cNvPicPr>
          <p:nvPr/>
        </p:nvPicPr>
        <p:blipFill>
          <a:blip r:embed="rId3" cstate="print"/>
          <a:stretch>
            <a:fillRect/>
          </a:stretch>
        </p:blipFill>
        <p:spPr>
          <a:xfrm>
            <a:off x="3420640" y="3360755"/>
            <a:ext cx="2428875" cy="1350169"/>
          </a:xfrm>
          <a:prstGeom prst="rect">
            <a:avLst/>
          </a:prstGeom>
          <a:effectLst>
            <a:glow rad="101600">
              <a:schemeClr val="accent1">
                <a:satMod val="175000"/>
                <a:alpha val="40000"/>
              </a:schemeClr>
            </a:glow>
          </a:effectLst>
        </p:spPr>
      </p:pic>
      <p:pic>
        <p:nvPicPr>
          <p:cNvPr id="8" name="Picture 17"/>
          <p:cNvPicPr>
            <a:picLocks noChangeAspect="1"/>
          </p:cNvPicPr>
          <p:nvPr/>
        </p:nvPicPr>
        <p:blipFill>
          <a:blip r:embed="rId4" cstate="print"/>
          <a:stretch>
            <a:fillRect/>
          </a:stretch>
        </p:blipFill>
        <p:spPr>
          <a:xfrm>
            <a:off x="3579910" y="3024123"/>
            <a:ext cx="3066101" cy="1263864"/>
          </a:xfrm>
          <a:prstGeom prst="rect">
            <a:avLst/>
          </a:prstGeom>
          <a:effectLst>
            <a:glow rad="101600">
              <a:schemeClr val="accent1">
                <a:satMod val="175000"/>
                <a:alpha val="40000"/>
              </a:schemeClr>
            </a:glow>
          </a:effectLst>
        </p:spPr>
      </p:pic>
      <p:sp>
        <p:nvSpPr>
          <p:cNvPr id="9" name="TextBox 19"/>
          <p:cNvSpPr txBox="1"/>
          <p:nvPr/>
        </p:nvSpPr>
        <p:spPr>
          <a:xfrm>
            <a:off x="408464" y="2708920"/>
            <a:ext cx="2363336" cy="1938992"/>
          </a:xfrm>
          <a:prstGeom prst="rect">
            <a:avLst/>
          </a:prstGeom>
          <a:solidFill>
            <a:srgbClr val="FFFF00"/>
          </a:solidFill>
        </p:spPr>
        <p:txBody>
          <a:bodyPr wrap="square" rtlCol="0">
            <a:spAutoFit/>
          </a:bodyPr>
          <a:lstStyle/>
          <a:p>
            <a:r>
              <a:rPr lang="en-GB" sz="2400" dirty="0"/>
              <a:t>Series of short procurement projects of increasing size and </a:t>
            </a:r>
            <a:r>
              <a:rPr lang="en-GB" sz="2400" dirty="0" smtClean="0"/>
              <a:t>complexity</a:t>
            </a:r>
            <a:endParaRPr lang="en-GB" sz="2400" dirty="0"/>
          </a:p>
        </p:txBody>
      </p:sp>
      <p:pic>
        <p:nvPicPr>
          <p:cNvPr id="10" name="Picture 5" descr="12111.png"/>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2882050" y="2204864"/>
            <a:ext cx="6261988" cy="3580194"/>
          </a:xfrm>
          <a:prstGeom prst="rect">
            <a:avLst/>
          </a:prstGeom>
        </p:spPr>
      </p:pic>
      <p:pic>
        <p:nvPicPr>
          <p:cNvPr id="12" name="Picture 1"/>
          <p:cNvPicPr>
            <a:picLocks noChangeAspect="1"/>
          </p:cNvPicPr>
          <p:nvPr/>
        </p:nvPicPr>
        <p:blipFill>
          <a:blip r:embed="rId6" cstate="print"/>
          <a:stretch>
            <a:fillRect/>
          </a:stretch>
        </p:blipFill>
        <p:spPr>
          <a:xfrm>
            <a:off x="5945957" y="3815361"/>
            <a:ext cx="485975" cy="359200"/>
          </a:xfrm>
          <a:prstGeom prst="rect">
            <a:avLst/>
          </a:prstGeom>
        </p:spPr>
      </p:pic>
      <p:pic>
        <p:nvPicPr>
          <p:cNvPr id="13" name="Picture 6"/>
          <p:cNvPicPr>
            <a:picLocks noChangeAspect="1"/>
          </p:cNvPicPr>
          <p:nvPr/>
        </p:nvPicPr>
        <p:blipFill>
          <a:blip r:embed="rId7" cstate="print"/>
          <a:stretch>
            <a:fillRect/>
          </a:stretch>
        </p:blipFill>
        <p:spPr>
          <a:xfrm>
            <a:off x="5426898" y="4272759"/>
            <a:ext cx="432891" cy="255896"/>
          </a:xfrm>
          <a:prstGeom prst="rect">
            <a:avLst/>
          </a:prstGeom>
        </p:spPr>
      </p:pic>
      <p:pic>
        <p:nvPicPr>
          <p:cNvPr id="14" name="Picture 7"/>
          <p:cNvPicPr>
            <a:picLocks noChangeAspect="1"/>
          </p:cNvPicPr>
          <p:nvPr/>
        </p:nvPicPr>
        <p:blipFill>
          <a:blip r:embed="rId8" cstate="print"/>
          <a:stretch>
            <a:fillRect/>
          </a:stretch>
        </p:blipFill>
        <p:spPr>
          <a:xfrm>
            <a:off x="5025509" y="4392058"/>
            <a:ext cx="339524" cy="269375"/>
          </a:xfrm>
          <a:prstGeom prst="rect">
            <a:avLst/>
          </a:prstGeom>
        </p:spPr>
      </p:pic>
      <p:pic>
        <p:nvPicPr>
          <p:cNvPr id="15" name="Picture 10"/>
          <p:cNvPicPr>
            <a:picLocks noChangeAspect="1"/>
          </p:cNvPicPr>
          <p:nvPr/>
        </p:nvPicPr>
        <p:blipFill>
          <a:blip r:embed="rId9" cstate="print"/>
          <a:stretch>
            <a:fillRect/>
          </a:stretch>
        </p:blipFill>
        <p:spPr>
          <a:xfrm>
            <a:off x="7360866" y="4362497"/>
            <a:ext cx="764496" cy="140060"/>
          </a:xfrm>
          <a:prstGeom prst="rect">
            <a:avLst/>
          </a:prstGeom>
        </p:spPr>
      </p:pic>
      <p:pic>
        <p:nvPicPr>
          <p:cNvPr id="16" name="Picture 12"/>
          <p:cNvPicPr>
            <a:picLocks noChangeAspect="1"/>
          </p:cNvPicPr>
          <p:nvPr/>
        </p:nvPicPr>
        <p:blipFill>
          <a:blip r:embed="rId10" cstate="print"/>
          <a:stretch>
            <a:fillRect/>
          </a:stretch>
        </p:blipFill>
        <p:spPr>
          <a:xfrm>
            <a:off x="4755479" y="4392058"/>
            <a:ext cx="270030" cy="270030"/>
          </a:xfrm>
          <a:prstGeom prst="rect">
            <a:avLst/>
          </a:prstGeom>
        </p:spPr>
      </p:pic>
      <p:sp>
        <p:nvSpPr>
          <p:cNvPr id="17" name="TextBox 13"/>
          <p:cNvSpPr txBox="1"/>
          <p:nvPr/>
        </p:nvSpPr>
        <p:spPr>
          <a:xfrm>
            <a:off x="7291082" y="4488914"/>
            <a:ext cx="1306768" cy="230832"/>
          </a:xfrm>
          <a:prstGeom prst="rect">
            <a:avLst/>
          </a:prstGeom>
          <a:noFill/>
        </p:spPr>
        <p:txBody>
          <a:bodyPr wrap="none" rtlCol="0">
            <a:spAutoFit/>
          </a:bodyPr>
          <a:lstStyle/>
          <a:p>
            <a:r>
              <a:rPr lang="en-GB" sz="900" dirty="0"/>
              <a:t>Open Telekom Cloud </a:t>
            </a:r>
          </a:p>
        </p:txBody>
      </p:sp>
      <p:pic>
        <p:nvPicPr>
          <p:cNvPr id="18" name="Picture 24"/>
          <p:cNvPicPr>
            <a:picLocks noChangeAspect="1"/>
          </p:cNvPicPr>
          <p:nvPr/>
        </p:nvPicPr>
        <p:blipFill>
          <a:blip r:embed="rId11" cstate="print"/>
          <a:stretch>
            <a:fillRect/>
          </a:stretch>
        </p:blipFill>
        <p:spPr>
          <a:xfrm>
            <a:off x="6253992" y="4959086"/>
            <a:ext cx="1111092" cy="425233"/>
          </a:xfrm>
          <a:prstGeom prst="rect">
            <a:avLst/>
          </a:prstGeom>
        </p:spPr>
      </p:pic>
      <p:pic>
        <p:nvPicPr>
          <p:cNvPr id="19" name="Picture 16"/>
          <p:cNvPicPr>
            <a:picLocks noChangeAspect="1"/>
          </p:cNvPicPr>
          <p:nvPr/>
        </p:nvPicPr>
        <p:blipFill>
          <a:blip r:embed="rId3" cstate="print"/>
          <a:stretch>
            <a:fillRect/>
          </a:stretch>
        </p:blipFill>
        <p:spPr>
          <a:xfrm>
            <a:off x="3584168" y="2150839"/>
            <a:ext cx="2428875" cy="1350169"/>
          </a:xfrm>
          <a:prstGeom prst="rect">
            <a:avLst/>
          </a:prstGeom>
          <a:effectLst>
            <a:glow rad="101600">
              <a:schemeClr val="accent1">
                <a:satMod val="175000"/>
                <a:alpha val="40000"/>
              </a:schemeClr>
            </a:glow>
          </a:effectLst>
        </p:spPr>
      </p:pic>
      <p:pic>
        <p:nvPicPr>
          <p:cNvPr id="20" name="Picture 17"/>
          <p:cNvPicPr>
            <a:picLocks noChangeAspect="1"/>
          </p:cNvPicPr>
          <p:nvPr/>
        </p:nvPicPr>
        <p:blipFill>
          <a:blip r:embed="rId4" cstate="print"/>
          <a:stretch>
            <a:fillRect/>
          </a:stretch>
        </p:blipFill>
        <p:spPr>
          <a:xfrm>
            <a:off x="3743438" y="1814207"/>
            <a:ext cx="3066101" cy="1263864"/>
          </a:xfrm>
          <a:prstGeom prst="rect">
            <a:avLst/>
          </a:prstGeom>
          <a:effectLst>
            <a:glow rad="101600">
              <a:schemeClr val="accent1">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5868144" y="1484784"/>
            <a:ext cx="2448272" cy="244827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95536" y="1746519"/>
            <a:ext cx="4943475" cy="1898505"/>
          </a:xfrm>
          <a:prstGeom prst="rect">
            <a:avLst/>
          </a:prstGeom>
        </p:spPr>
      </p:pic>
      <p:sp>
        <p:nvSpPr>
          <p:cNvPr id="6" name="TextBox 5"/>
          <p:cNvSpPr txBox="1"/>
          <p:nvPr/>
        </p:nvSpPr>
        <p:spPr>
          <a:xfrm>
            <a:off x="395536" y="5867980"/>
            <a:ext cx="4721357" cy="369332"/>
          </a:xfrm>
          <a:prstGeom prst="rect">
            <a:avLst/>
          </a:prstGeom>
          <a:noFill/>
        </p:spPr>
        <p:txBody>
          <a:bodyPr wrap="none" rtlCol="0">
            <a:spAutoFit/>
          </a:bodyPr>
          <a:lstStyle/>
          <a:p>
            <a:r>
              <a:rPr lang="en-GB" dirty="0" smtClean="0"/>
              <a:t>OpenStack based Public cloud services providers</a:t>
            </a:r>
          </a:p>
        </p:txBody>
      </p:sp>
      <p:pic>
        <p:nvPicPr>
          <p:cNvPr id="9" name="Picture 8"/>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796136" y="3942367"/>
            <a:ext cx="2874818" cy="1934905"/>
          </a:xfrm>
          <a:prstGeom prst="rect">
            <a:avLst/>
          </a:prstGeom>
        </p:spPr>
      </p:pic>
      <p:sp>
        <p:nvSpPr>
          <p:cNvPr id="10" name="TextBox 9"/>
          <p:cNvSpPr txBox="1"/>
          <p:nvPr/>
        </p:nvSpPr>
        <p:spPr>
          <a:xfrm>
            <a:off x="5896591" y="5903072"/>
            <a:ext cx="2707857" cy="369332"/>
          </a:xfrm>
          <a:prstGeom prst="rect">
            <a:avLst/>
          </a:prstGeom>
          <a:noFill/>
        </p:spPr>
        <p:txBody>
          <a:bodyPr wrap="none" rtlCol="0">
            <a:spAutoFit/>
          </a:bodyPr>
          <a:lstStyle/>
          <a:p>
            <a:r>
              <a:rPr lang="en-GB" dirty="0" smtClean="0"/>
              <a:t>The OpenStack community</a:t>
            </a:r>
          </a:p>
        </p:txBody>
      </p:sp>
      <p:pic>
        <p:nvPicPr>
          <p:cNvPr id="19458" name="Picture 2"/>
          <p:cNvPicPr>
            <a:picLocks noChangeAspect="1" noChangeArrowheads="1"/>
          </p:cNvPicPr>
          <p:nvPr/>
        </p:nvPicPr>
        <p:blipFill>
          <a:blip r:embed="rId6" cstate="print"/>
          <a:srcRect/>
          <a:stretch>
            <a:fillRect/>
          </a:stretch>
        </p:blipFill>
        <p:spPr bwMode="auto">
          <a:xfrm>
            <a:off x="467544" y="3905016"/>
            <a:ext cx="5040560" cy="1954322"/>
          </a:xfrm>
          <a:prstGeom prst="rect">
            <a:avLst/>
          </a:prstGeom>
          <a:noFill/>
          <a:ln w="9525">
            <a:noFill/>
            <a:miter lim="800000"/>
            <a:headEnd/>
            <a:tailEnd/>
          </a:ln>
        </p:spPr>
      </p:pic>
      <p:sp>
        <p:nvSpPr>
          <p:cNvPr id="15" name="Titel 14"/>
          <p:cNvSpPr>
            <a:spLocks noGrp="1"/>
          </p:cNvSpPr>
          <p:nvPr>
            <p:ph type="title"/>
          </p:nvPr>
        </p:nvSpPr>
        <p:spPr/>
        <p:txBody>
          <a:bodyPr>
            <a:normAutofit fontScale="90000"/>
          </a:bodyPr>
          <a:lstStyle/>
          <a:p>
            <a:r>
              <a:rPr lang="en-GB" dirty="0" smtClean="0"/>
              <a:t>Creating a momentum through </a:t>
            </a:r>
            <a:br>
              <a:rPr lang="en-GB" dirty="0" smtClean="0"/>
            </a:br>
            <a:r>
              <a:rPr lang="en-GB" dirty="0" smtClean="0"/>
              <a:t>Open Standards</a:t>
            </a:r>
            <a:endParaRPr lang="en-GB" dirty="0"/>
          </a:p>
        </p:txBody>
      </p:sp>
      <p:sp>
        <p:nvSpPr>
          <p:cNvPr id="16" name="Fußzeilenplatzhalter 3"/>
          <p:cNvSpPr>
            <a:spLocks noGrp="1"/>
          </p:cNvSpPr>
          <p:nvPr>
            <p:ph type="ftr" sz="quarter" idx="11"/>
          </p:nvPr>
        </p:nvSpPr>
        <p:spPr>
          <a:xfrm>
            <a:off x="5868144" y="6381328"/>
            <a:ext cx="2895600" cy="365125"/>
          </a:xfrm>
        </p:spPr>
        <p:txBody>
          <a:bodyPr/>
          <a:lstStyle/>
          <a:p>
            <a:pPr algn="r"/>
            <a:r>
              <a:rPr lang="it-IT" dirty="0" smtClean="0"/>
              <a:t>Jurry de la Mar, T-Systems</a:t>
            </a:r>
            <a:endParaRPr lang="it-IT" dirty="0" smtClean="0"/>
          </a:p>
        </p:txBody>
      </p:sp>
      <p:sp>
        <p:nvSpPr>
          <p:cNvPr id="17" name="Foliennummernplatzhalter 4"/>
          <p:cNvSpPr>
            <a:spLocks noGrp="1"/>
          </p:cNvSpPr>
          <p:nvPr>
            <p:ph type="sldNum" sz="quarter" idx="12"/>
          </p:nvPr>
        </p:nvSpPr>
        <p:spPr>
          <a:xfrm>
            <a:off x="3563888" y="6381328"/>
            <a:ext cx="2133600" cy="365125"/>
          </a:xfrm>
        </p:spPr>
        <p:txBody>
          <a:bodyPr/>
          <a:lstStyle/>
          <a:p>
            <a:pPr algn="ctr"/>
            <a:fld id="{1B4CF184-3B2B-4964-9C67-307F6FF6270D}" type="slidenum">
              <a:rPr lang="it-IT" smtClean="0"/>
              <a:pPr algn="ctr"/>
              <a:t>15</a:t>
            </a:fld>
            <a:endParaRPr lang="it-IT" dirty="0"/>
          </a:p>
        </p:txBody>
      </p:sp>
    </p:spTree>
    <p:extLst>
      <p:ext uri="{BB962C8B-B14F-4D97-AF65-F5344CB8AC3E}">
        <p14:creationId xmlns:p14="http://schemas.microsoft.com/office/powerpoint/2010/main" xmlns="" val="6821758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xmlns="" val="0"/>
              </a:ext>
            </a:extLst>
          </a:blip>
          <a:srcRect l="30783" r="46150" b="30292"/>
          <a:stretch/>
        </p:blipFill>
        <p:spPr>
          <a:xfrm>
            <a:off x="6791548" y="2054689"/>
            <a:ext cx="2398813" cy="4830695"/>
          </a:xfrm>
          <a:prstGeom prst="rect">
            <a:avLst/>
          </a:prstGeom>
        </p:spPr>
      </p:pic>
      <p:sp>
        <p:nvSpPr>
          <p:cNvPr id="17" name="Rechteck 16"/>
          <p:cNvSpPr/>
          <p:nvPr/>
        </p:nvSpPr>
        <p:spPr>
          <a:xfrm>
            <a:off x="4641436" y="3688768"/>
            <a:ext cx="2153777" cy="1726699"/>
          </a:xfrm>
          <a:prstGeom prst="rect">
            <a:avLst/>
          </a:prstGeom>
          <a:solidFill>
            <a:schemeClr val="bg1"/>
          </a:solidFill>
          <a:ln w="28575">
            <a:noFill/>
            <a:miter lim="800000"/>
          </a:ln>
          <a:effectLst/>
          <a:extLst/>
        </p:spPr>
        <p:txBody>
          <a:bodyPr wrap="square" lIns="108000" tIns="108000" rIns="108000" bIns="108000" anchor="ctr" anchorCtr="0">
            <a:noAutofit/>
          </a:bodyPr>
          <a:lstStyle/>
          <a:p>
            <a:pPr marL="180975" indent="-180975">
              <a:lnSpc>
                <a:spcPct val="90000"/>
              </a:lnSpc>
              <a:spcBef>
                <a:spcPts val="800"/>
              </a:spcBef>
              <a:buClr>
                <a:srgbClr val="E20074"/>
              </a:buClr>
              <a:buSzPct val="75000"/>
              <a:buFont typeface="Wingdings" pitchFamily="2" charset="2"/>
              <a:buChar char="§"/>
            </a:pPr>
            <a:r>
              <a:rPr lang="en-US">
                <a:solidFill>
                  <a:srgbClr val="000000"/>
                </a:solidFill>
              </a:rPr>
              <a:t>Data privacy according to </a:t>
            </a:r>
            <a:r>
              <a:rPr lang="en-US" smtClean="0">
                <a:solidFill>
                  <a:srgbClr val="000000"/>
                </a:solidFill>
              </a:rPr>
              <a:t>German legislation</a:t>
            </a:r>
            <a:endParaRPr lang="en-US">
              <a:solidFill>
                <a:srgbClr val="000000"/>
              </a:solidFill>
            </a:endParaRPr>
          </a:p>
          <a:p>
            <a:pPr marL="180975" indent="-180975">
              <a:lnSpc>
                <a:spcPct val="90000"/>
              </a:lnSpc>
              <a:spcBef>
                <a:spcPts val="800"/>
              </a:spcBef>
              <a:buClr>
                <a:srgbClr val="E20074"/>
              </a:buClr>
              <a:buSzPct val="75000"/>
              <a:buFont typeface="Wingdings" pitchFamily="2" charset="2"/>
              <a:buChar char="§"/>
            </a:pPr>
            <a:r>
              <a:rPr lang="en-US">
                <a:solidFill>
                  <a:srgbClr val="000000"/>
                </a:solidFill>
              </a:rPr>
              <a:t>Enterprise grade</a:t>
            </a:r>
            <a:endParaRPr lang="en-US" dirty="0">
              <a:solidFill>
                <a:srgbClr val="000000"/>
              </a:solidFill>
            </a:endParaRPr>
          </a:p>
        </p:txBody>
      </p:sp>
      <p:sp>
        <p:nvSpPr>
          <p:cNvPr id="13" name="Rechteck 12"/>
          <p:cNvSpPr/>
          <p:nvPr/>
        </p:nvSpPr>
        <p:spPr>
          <a:xfrm>
            <a:off x="2324281" y="5422851"/>
            <a:ext cx="2268719" cy="1419225"/>
          </a:xfrm>
          <a:prstGeom prst="rect">
            <a:avLst/>
          </a:prstGeom>
          <a:solidFill>
            <a:schemeClr val="bg1"/>
          </a:solidFill>
          <a:ln w="28575">
            <a:noFill/>
            <a:miter lim="800000"/>
          </a:ln>
          <a:effectLst/>
          <a:extLst/>
        </p:spPr>
        <p:txBody>
          <a:bodyPr wrap="square" lIns="108000" tIns="108000" rIns="108000" bIns="108000" anchor="ctr" anchorCtr="0">
            <a:noAutofit/>
          </a:bodyPr>
          <a:lstStyle/>
          <a:p>
            <a:pPr marL="180975" indent="-180975">
              <a:lnSpc>
                <a:spcPct val="90000"/>
              </a:lnSpc>
              <a:spcBef>
                <a:spcPts val="800"/>
              </a:spcBef>
              <a:buClr>
                <a:srgbClr val="E20074"/>
              </a:buClr>
              <a:buSzPct val="75000"/>
              <a:buFont typeface="Wingdings" pitchFamily="2" charset="2"/>
              <a:buChar char="§"/>
            </a:pPr>
            <a:r>
              <a:rPr lang="en-US">
                <a:solidFill>
                  <a:srgbClr val="000000"/>
                </a:solidFill>
              </a:rPr>
              <a:t>Best market prices</a:t>
            </a:r>
          </a:p>
          <a:p>
            <a:pPr marL="180975" indent="-180975">
              <a:lnSpc>
                <a:spcPct val="90000"/>
              </a:lnSpc>
              <a:spcBef>
                <a:spcPts val="800"/>
              </a:spcBef>
              <a:buClr>
                <a:srgbClr val="E20074"/>
              </a:buClr>
              <a:buSzPct val="75000"/>
              <a:buFont typeface="Wingdings" pitchFamily="2" charset="2"/>
              <a:buChar char="§"/>
            </a:pPr>
            <a:r>
              <a:rPr lang="en-US">
                <a:solidFill>
                  <a:srgbClr val="000000"/>
                </a:solidFill>
              </a:rPr>
              <a:t>CapEx to OpEx für IT infrastructures</a:t>
            </a:r>
          </a:p>
        </p:txBody>
      </p:sp>
      <p:sp>
        <p:nvSpPr>
          <p:cNvPr id="15" name="Rechteck 14"/>
          <p:cNvSpPr/>
          <p:nvPr/>
        </p:nvSpPr>
        <p:spPr>
          <a:xfrm>
            <a:off x="2308483" y="2091952"/>
            <a:ext cx="2343293" cy="1615061"/>
          </a:xfrm>
          <a:prstGeom prst="rect">
            <a:avLst/>
          </a:prstGeom>
          <a:solidFill>
            <a:schemeClr val="bg1"/>
          </a:solidFill>
          <a:ln w="28575">
            <a:noFill/>
            <a:miter lim="800000"/>
          </a:ln>
          <a:effectLst/>
          <a:extLst/>
        </p:spPr>
        <p:txBody>
          <a:bodyPr wrap="square" lIns="108000" tIns="108000" rIns="108000" bIns="108000" anchor="ctr" anchorCtr="0">
            <a:noAutofit/>
          </a:bodyPr>
          <a:lstStyle/>
          <a:p>
            <a:pPr marL="180975" lvl="1" indent="-180975">
              <a:lnSpc>
                <a:spcPct val="90000"/>
              </a:lnSpc>
              <a:spcBef>
                <a:spcPts val="800"/>
              </a:spcBef>
              <a:spcAft>
                <a:spcPts val="200"/>
              </a:spcAft>
              <a:buClr>
                <a:srgbClr val="E20074"/>
              </a:buClr>
              <a:buSzPct val="75000"/>
              <a:buFont typeface="Wingdings" pitchFamily="2" charset="2"/>
              <a:buChar char="§"/>
              <a:tabLst>
                <a:tab pos="269821" algn="l"/>
              </a:tabLst>
              <a:defRPr/>
            </a:pPr>
            <a:r>
              <a:rPr lang="en-US">
                <a:solidFill>
                  <a:srgbClr val="000000"/>
                </a:solidFill>
              </a:rPr>
              <a:t>Easy to use Public IaaS</a:t>
            </a:r>
          </a:p>
          <a:p>
            <a:pPr marL="180975" lvl="1" indent="-180975">
              <a:lnSpc>
                <a:spcPct val="90000"/>
              </a:lnSpc>
              <a:spcBef>
                <a:spcPts val="800"/>
              </a:spcBef>
              <a:spcAft>
                <a:spcPts val="200"/>
              </a:spcAft>
              <a:buClr>
                <a:srgbClr val="E20074"/>
              </a:buClr>
              <a:buSzPct val="75000"/>
              <a:buFont typeface="Wingdings" pitchFamily="2" charset="2"/>
              <a:buChar char="§"/>
              <a:tabLst>
                <a:tab pos="269821" algn="l"/>
              </a:tabLst>
              <a:defRPr/>
            </a:pPr>
            <a:r>
              <a:rPr lang="en-US">
                <a:solidFill>
                  <a:srgbClr val="000000"/>
                </a:solidFill>
              </a:rPr>
              <a:t>On boarding </a:t>
            </a:r>
          </a:p>
          <a:p>
            <a:pPr marL="180975" lvl="1" indent="-180975">
              <a:lnSpc>
                <a:spcPct val="90000"/>
              </a:lnSpc>
              <a:spcBef>
                <a:spcPts val="800"/>
              </a:spcBef>
              <a:spcAft>
                <a:spcPts val="200"/>
              </a:spcAft>
              <a:buClr>
                <a:srgbClr val="E20074"/>
              </a:buClr>
              <a:buSzPct val="75000"/>
              <a:buFont typeface="Wingdings" pitchFamily="2" charset="2"/>
              <a:buChar char="§"/>
              <a:tabLst>
                <a:tab pos="269821" algn="l"/>
              </a:tabLst>
              <a:defRPr/>
            </a:pPr>
            <a:r>
              <a:rPr lang="en-US">
                <a:solidFill>
                  <a:srgbClr val="000000"/>
                </a:solidFill>
              </a:rPr>
              <a:t>OpenStack</a:t>
            </a:r>
            <a:endParaRPr lang="en-US" dirty="0">
              <a:solidFill>
                <a:srgbClr val="000000"/>
              </a:solidFill>
            </a:endParaRPr>
          </a:p>
        </p:txBody>
      </p:sp>
      <p:sp>
        <p:nvSpPr>
          <p:cNvPr id="11" name="Rechteck 10"/>
          <p:cNvSpPr/>
          <p:nvPr/>
        </p:nvSpPr>
        <p:spPr>
          <a:xfrm>
            <a:off x="2298143" y="3655628"/>
            <a:ext cx="2345293" cy="1764195"/>
          </a:xfrm>
          <a:prstGeom prst="rect">
            <a:avLst/>
          </a:prstGeom>
          <a:solidFill>
            <a:srgbClr val="666666"/>
          </a:solidFill>
          <a:ln w="28575">
            <a:noFill/>
            <a:miter lim="800000"/>
          </a:ln>
          <a:effectLst/>
          <a:extLst/>
        </p:spPr>
        <p:txBody>
          <a:bodyPr wrap="square" lIns="252000" tIns="288000" rIns="252000" bIns="288000" rtlCol="0" anchor="ctr">
            <a:noAutofit/>
          </a:bodyPr>
          <a:lstStyle/>
          <a:p>
            <a:pPr>
              <a:lnSpc>
                <a:spcPct val="90000"/>
              </a:lnSpc>
              <a:spcBef>
                <a:spcPts val="600"/>
              </a:spcBef>
              <a:buClr>
                <a:srgbClr val="E20074"/>
              </a:buClr>
              <a:buSzPct val="75000"/>
            </a:pPr>
            <a:r>
              <a:rPr lang="en-GB" sz="2200" cap="all" smtClean="0">
                <a:solidFill>
                  <a:srgbClr val="FFFFFF"/>
                </a:solidFill>
                <a:latin typeface="TeleGrotesk Headline Ultra" pitchFamily="2" charset="0"/>
              </a:rPr>
              <a:t>Secure and compliant</a:t>
            </a:r>
            <a:endParaRPr lang="en-US" sz="2200" cap="all" dirty="0">
              <a:solidFill>
                <a:srgbClr val="FFFFFF"/>
              </a:solidFill>
              <a:latin typeface="TeleGrotesk Headline Ultra" pitchFamily="2" charset="0"/>
            </a:endParaRPr>
          </a:p>
        </p:txBody>
      </p:sp>
      <p:sp>
        <p:nvSpPr>
          <p:cNvPr id="31" name="Gleichschenkliges Dreieck 30">
            <a:hlinkClick r:id="" action="ppaction://noaction"/>
          </p:cNvPr>
          <p:cNvSpPr/>
          <p:nvPr/>
        </p:nvSpPr>
        <p:spPr>
          <a:xfrm rot="16200000">
            <a:off x="84864" y="498670"/>
            <a:ext cx="311894" cy="146006"/>
          </a:xfrm>
          <a:prstGeom prst="triangle">
            <a:avLst/>
          </a:prstGeom>
          <a:solidFill>
            <a:schemeClr val="bg1"/>
          </a:solidFill>
          <a:ln w="28575">
            <a:noFill/>
            <a:miter lim="800000"/>
          </a:ln>
          <a:effectLst/>
          <a:extLst/>
        </p:spPr>
        <p:txBody>
          <a:bodyPr wrap="square" tIns="90000" bIns="90000" rtlCol="0" anchor="t">
            <a:noAutofit/>
          </a:bodyPr>
          <a:lstStyle/>
          <a:p>
            <a:pPr algn="ctr">
              <a:lnSpc>
                <a:spcPct val="90000"/>
              </a:lnSpc>
              <a:spcAft>
                <a:spcPts val="400"/>
              </a:spcAft>
              <a:buClr>
                <a:srgbClr val="E20074"/>
              </a:buClr>
              <a:buSzPct val="75000"/>
            </a:pPr>
            <a:endParaRPr lang="de-DE" sz="1600" dirty="0">
              <a:solidFill>
                <a:srgbClr val="000000"/>
              </a:solidFill>
              <a:latin typeface="TeleGrotesk Headline Ultra" pitchFamily="2" charset="0"/>
            </a:endParaRPr>
          </a:p>
        </p:txBody>
      </p:sp>
      <p:sp>
        <p:nvSpPr>
          <p:cNvPr id="20" name="Rechteck 19"/>
          <p:cNvSpPr/>
          <p:nvPr/>
        </p:nvSpPr>
        <p:spPr>
          <a:xfrm>
            <a:off x="0" y="2078214"/>
            <a:ext cx="2313962" cy="1602814"/>
          </a:xfrm>
          <a:prstGeom prst="rect">
            <a:avLst/>
          </a:prstGeom>
          <a:solidFill>
            <a:srgbClr val="666666"/>
          </a:solidFill>
          <a:ln w="28575">
            <a:noFill/>
            <a:miter lim="800000"/>
          </a:ln>
          <a:effectLst/>
          <a:extLst/>
        </p:spPr>
        <p:txBody>
          <a:bodyPr wrap="square" lIns="252000" tIns="288000" rIns="252000" bIns="288000" rtlCol="0" anchor="ctr">
            <a:noAutofit/>
          </a:bodyPr>
          <a:lstStyle/>
          <a:p>
            <a:pPr>
              <a:lnSpc>
                <a:spcPct val="90000"/>
              </a:lnSpc>
              <a:spcBef>
                <a:spcPts val="600"/>
              </a:spcBef>
              <a:buClr>
                <a:srgbClr val="E20074"/>
              </a:buClr>
              <a:buSzPct val="75000"/>
            </a:pPr>
            <a:r>
              <a:rPr lang="en-US" sz="2200" cap="all" smtClean="0">
                <a:solidFill>
                  <a:srgbClr val="FFFFFF"/>
                </a:solidFill>
                <a:latin typeface="TeleGrotesk Headline Ultra" pitchFamily="2" charset="0"/>
              </a:rPr>
              <a:t>Simple</a:t>
            </a:r>
            <a:endParaRPr lang="en-US" sz="2200" cap="all" dirty="0">
              <a:solidFill>
                <a:srgbClr val="FFFFFF"/>
              </a:solidFill>
              <a:latin typeface="TeleGrotesk Headline Ultra" pitchFamily="2" charset="0"/>
            </a:endParaRPr>
          </a:p>
        </p:txBody>
      </p:sp>
      <p:sp>
        <p:nvSpPr>
          <p:cNvPr id="18" name="Gleichschenkliges Dreieck 17">
            <a:hlinkClick r:id="" action="ppaction://noaction"/>
          </p:cNvPr>
          <p:cNvSpPr/>
          <p:nvPr/>
        </p:nvSpPr>
        <p:spPr>
          <a:xfrm rot="16200000">
            <a:off x="84864" y="740656"/>
            <a:ext cx="311894" cy="146006"/>
          </a:xfrm>
          <a:prstGeom prst="triangle">
            <a:avLst/>
          </a:prstGeom>
          <a:solidFill>
            <a:schemeClr val="bg1"/>
          </a:solidFill>
          <a:ln w="28575">
            <a:noFill/>
            <a:miter lim="800000"/>
          </a:ln>
          <a:effectLst/>
          <a:extLst/>
        </p:spPr>
        <p:txBody>
          <a:bodyPr wrap="square" tIns="90000" bIns="90000" rtlCol="0" anchor="t">
            <a:noAutofit/>
          </a:bodyPr>
          <a:lstStyle/>
          <a:p>
            <a:pPr algn="ctr">
              <a:lnSpc>
                <a:spcPct val="90000"/>
              </a:lnSpc>
              <a:spcAft>
                <a:spcPts val="400"/>
              </a:spcAft>
              <a:buClr>
                <a:srgbClr val="E20074"/>
              </a:buClr>
              <a:buSzPct val="75000"/>
            </a:pPr>
            <a:endParaRPr lang="de-DE" sz="1600" dirty="0">
              <a:solidFill>
                <a:srgbClr val="000000"/>
              </a:solidFill>
              <a:latin typeface="TeleGrotesk Headline Ultra" pitchFamily="2" charset="0"/>
            </a:endParaRPr>
          </a:p>
        </p:txBody>
      </p:sp>
      <p:sp>
        <p:nvSpPr>
          <p:cNvPr id="14" name="Rechteck 13"/>
          <p:cNvSpPr/>
          <p:nvPr/>
        </p:nvSpPr>
        <p:spPr>
          <a:xfrm>
            <a:off x="-1" y="5397500"/>
            <a:ext cx="2322997" cy="1460500"/>
          </a:xfrm>
          <a:prstGeom prst="rect">
            <a:avLst/>
          </a:prstGeom>
          <a:solidFill>
            <a:srgbClr val="666666"/>
          </a:solidFill>
          <a:ln w="28575">
            <a:noFill/>
            <a:miter lim="800000"/>
          </a:ln>
          <a:effectLst/>
          <a:extLst/>
        </p:spPr>
        <p:txBody>
          <a:bodyPr wrap="square" lIns="288000" tIns="288000" rIns="288000" bIns="288000" rtlCol="0" anchor="ctr">
            <a:noAutofit/>
          </a:bodyPr>
          <a:lstStyle/>
          <a:p>
            <a:pPr>
              <a:lnSpc>
                <a:spcPct val="90000"/>
              </a:lnSpc>
              <a:spcBef>
                <a:spcPts val="600"/>
              </a:spcBef>
              <a:buClr>
                <a:srgbClr val="E20074"/>
              </a:buClr>
              <a:buSzPct val="75000"/>
            </a:pPr>
            <a:r>
              <a:rPr lang="en-US" sz="2200" cap="all" smtClean="0">
                <a:solidFill>
                  <a:srgbClr val="FFFFFF"/>
                </a:solidFill>
                <a:latin typeface="TeleGrotesk Headline Ultra" pitchFamily="2" charset="0"/>
              </a:rPr>
              <a:t>Affordable</a:t>
            </a:r>
            <a:endParaRPr lang="de-DE" sz="2200" dirty="0">
              <a:solidFill>
                <a:srgbClr val="FFFFFF"/>
              </a:solidFill>
              <a:latin typeface="TeleGrotesk Headline Ultra" pitchFamily="2" charset="0"/>
            </a:endParaRPr>
          </a:p>
        </p:txBody>
      </p:sp>
      <p:pic>
        <p:nvPicPr>
          <p:cNvPr id="19" name="Grafik 18"/>
          <p:cNvPicPr preferRelativeResize="0">
            <a:picLocks/>
          </p:cNvPicPr>
          <p:nvPr/>
        </p:nvPicPr>
        <p:blipFill>
          <a:blip r:embed="rId4" cstate="print">
            <a:extLst>
              <a:ext uri="{28A0092B-C50C-407E-A947-70E740481C1C}">
                <a14:useLocalDpi xmlns:a14="http://schemas.microsoft.com/office/drawing/2010/main" xmlns="" val="0"/>
              </a:ext>
            </a:extLst>
          </a:blip>
          <a:stretch>
            <a:fillRect/>
          </a:stretch>
        </p:blipFill>
        <p:spPr>
          <a:xfrm>
            <a:off x="4647416" y="2029289"/>
            <a:ext cx="2143910" cy="1626339"/>
          </a:xfrm>
          <a:prstGeom prst="rect">
            <a:avLst/>
          </a:prstGeom>
        </p:spPr>
      </p:pic>
      <p:pic>
        <p:nvPicPr>
          <p:cNvPr id="25" name="Grafik 24"/>
          <p:cNvPicPr>
            <a:picLocks noChangeAspect="1"/>
          </p:cNvPicPr>
          <p:nvPr/>
        </p:nvPicPr>
        <p:blipFill rotWithShape="1">
          <a:blip r:embed="rId5" cstate="print">
            <a:extLst>
              <a:ext uri="{28A0092B-C50C-407E-A947-70E740481C1C}">
                <a14:useLocalDpi xmlns:a14="http://schemas.microsoft.com/office/drawing/2010/main" xmlns="" val="0"/>
              </a:ext>
            </a:extLst>
          </a:blip>
          <a:srcRect l="480" t="1902" r="32916" b="-1902"/>
          <a:stretch/>
        </p:blipFill>
        <p:spPr>
          <a:xfrm>
            <a:off x="6804025" y="-1297"/>
            <a:ext cx="2376487" cy="2108472"/>
          </a:xfrm>
          <a:prstGeom prst="rect">
            <a:avLst/>
          </a:prstGeom>
        </p:spPr>
      </p:pic>
      <p:pic>
        <p:nvPicPr>
          <p:cNvPr id="4" name="Grafik 3"/>
          <p:cNvPicPr>
            <a:picLocks noChangeAspect="1"/>
          </p:cNvPicPr>
          <p:nvPr/>
        </p:nvPicPr>
        <p:blipFill rotWithShape="1">
          <a:blip r:embed="rId6" cstate="print">
            <a:extLst>
              <a:ext uri="{28A0092B-C50C-407E-A947-70E740481C1C}">
                <a14:useLocalDpi xmlns:a14="http://schemas.microsoft.com/office/drawing/2010/main" xmlns="" val="0"/>
              </a:ext>
            </a:extLst>
          </a:blip>
          <a:srcRect t="31435"/>
          <a:stretch/>
        </p:blipFill>
        <p:spPr>
          <a:xfrm>
            <a:off x="4650471" y="5419824"/>
            <a:ext cx="2165224" cy="1450876"/>
          </a:xfrm>
          <a:prstGeom prst="rect">
            <a:avLst/>
          </a:prstGeom>
        </p:spPr>
      </p:pic>
      <p:pic>
        <p:nvPicPr>
          <p:cNvPr id="5" name="Grafik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3670424"/>
            <a:ext cx="2313963" cy="1735473"/>
          </a:xfrm>
          <a:prstGeom prst="rect">
            <a:avLst/>
          </a:prstGeom>
        </p:spPr>
      </p:pic>
      <p:sp>
        <p:nvSpPr>
          <p:cNvPr id="30" name="Rechteck 29">
            <a:hlinkClick r:id="" action="ppaction://noaction"/>
          </p:cNvPr>
          <p:cNvSpPr/>
          <p:nvPr/>
        </p:nvSpPr>
        <p:spPr>
          <a:xfrm>
            <a:off x="1" y="0"/>
            <a:ext cx="6804024" cy="2077419"/>
          </a:xfrm>
          <a:prstGeom prst="rect">
            <a:avLst/>
          </a:prstGeom>
          <a:solidFill>
            <a:schemeClr val="tx2"/>
          </a:solidFill>
          <a:ln w="28575">
            <a:noFill/>
            <a:miter lim="800000"/>
          </a:ln>
          <a:effectLst/>
          <a:extLst/>
        </p:spPr>
        <p:txBody>
          <a:bodyPr wrap="square" lIns="504000" tIns="0" rIns="144000" bIns="0" rtlCol="0" anchor="ctr" anchorCtr="0">
            <a:noAutofit/>
          </a:bodyPr>
          <a:lstStyle/>
          <a:p>
            <a:pPr>
              <a:lnSpc>
                <a:spcPct val="90000"/>
              </a:lnSpc>
              <a:buClr>
                <a:srgbClr val="E20074"/>
              </a:buClr>
              <a:buSzPct val="75000"/>
            </a:pPr>
            <a:r>
              <a:rPr lang="en-US" sz="3600" cap="all" dirty="0" smtClean="0">
                <a:solidFill>
                  <a:srgbClr val="FFFFFF"/>
                </a:solidFill>
                <a:latin typeface="TeleGrotesk Headline Ultra" pitchFamily="2" charset="0"/>
              </a:rPr>
              <a:t>Open </a:t>
            </a:r>
            <a:r>
              <a:rPr lang="en-US" sz="3600" cap="all" dirty="0" err="1" smtClean="0">
                <a:solidFill>
                  <a:srgbClr val="FFFFFF"/>
                </a:solidFill>
                <a:latin typeface="TeleGrotesk Headline Ultra" pitchFamily="2" charset="0"/>
              </a:rPr>
              <a:t>telekom</a:t>
            </a:r>
            <a:r>
              <a:rPr lang="en-US" sz="3600" cap="all" dirty="0" smtClean="0">
                <a:solidFill>
                  <a:srgbClr val="FFFFFF"/>
                </a:solidFill>
                <a:latin typeface="TeleGrotesk Headline Ultra" pitchFamily="2" charset="0"/>
              </a:rPr>
              <a:t> </a:t>
            </a:r>
            <a:r>
              <a:rPr lang="en-US" sz="3600" cap="all" dirty="0" smtClean="0">
                <a:solidFill>
                  <a:srgbClr val="FFFFFF"/>
                </a:solidFill>
                <a:latin typeface="TeleGrotesk Headline Ultra" pitchFamily="2" charset="0"/>
              </a:rPr>
              <a:t>cloud</a:t>
            </a:r>
            <a:endParaRPr lang="en-US" sz="3200" cap="all" dirty="0">
              <a:solidFill>
                <a:srgbClr val="FFFFFF"/>
              </a:solidFill>
              <a:latin typeface="TeleGrotesk Headline" pitchFamily="2" charset="0"/>
            </a:endParaRPr>
          </a:p>
        </p:txBody>
      </p:sp>
      <p:sp>
        <p:nvSpPr>
          <p:cNvPr id="26" name="Rechteck 25"/>
          <p:cNvSpPr/>
          <p:nvPr/>
        </p:nvSpPr>
        <p:spPr>
          <a:xfrm>
            <a:off x="6784350" y="5416600"/>
            <a:ext cx="2406011" cy="1468784"/>
          </a:xfrm>
          <a:prstGeom prst="rect">
            <a:avLst/>
          </a:prstGeom>
          <a:solidFill>
            <a:schemeClr val="bg1"/>
          </a:solidFill>
          <a:ln w="28575">
            <a:noFill/>
            <a:miter lim="800000"/>
          </a:ln>
          <a:effectLst/>
          <a:extLst/>
        </p:spPr>
        <p:txBody>
          <a:bodyPr wrap="square" lIns="108000" tIns="108000" rIns="108000" bIns="108000" anchor="ctr" anchorCtr="0">
            <a:noAutofit/>
          </a:bodyPr>
          <a:lstStyle/>
          <a:p>
            <a:pPr marL="180975" indent="-180975">
              <a:lnSpc>
                <a:spcPct val="90000"/>
              </a:lnSpc>
              <a:spcBef>
                <a:spcPts val="800"/>
              </a:spcBef>
              <a:buClr>
                <a:srgbClr val="E20074"/>
              </a:buClr>
              <a:buSzPct val="75000"/>
              <a:buFont typeface="Wingdings" pitchFamily="2" charset="2"/>
              <a:buChar char="§"/>
            </a:pPr>
            <a:r>
              <a:rPr lang="en-US" smtClean="0">
                <a:solidFill>
                  <a:srgbClr val="000000"/>
                </a:solidFill>
              </a:rPr>
              <a:t>German IaaS </a:t>
            </a:r>
            <a:r>
              <a:rPr lang="en-US">
                <a:solidFill>
                  <a:srgbClr val="000000"/>
                </a:solidFill>
              </a:rPr>
              <a:t>alternative by huge player</a:t>
            </a:r>
            <a:endParaRPr lang="en-US" dirty="0">
              <a:solidFill>
                <a:srgbClr val="000000"/>
              </a:solidFill>
            </a:endParaRPr>
          </a:p>
        </p:txBody>
      </p:sp>
    </p:spTree>
    <p:extLst>
      <p:ext uri="{BB962C8B-B14F-4D97-AF65-F5344CB8AC3E}">
        <p14:creationId xmlns:p14="http://schemas.microsoft.com/office/powerpoint/2010/main" xmlns="" val="2512264407"/>
      </p:ext>
    </p:extLst>
  </p:cSld>
  <p:clrMapOvr>
    <a:masterClrMapping/>
  </p:clrMapOvr>
  <mc:AlternateContent xmlns:mc="http://schemas.openxmlformats.org/markup-compatibility/2006">
    <mc:Choice xmlns:p14="http://schemas.microsoft.com/office/powerpoint/2010/main" xmlns="" Requires="p14">
      <p:transition p14:dur="0" advClick="0"/>
    </mc:Choice>
    <mc:Fallback>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304920" y="333360"/>
            <a:ext cx="8496000" cy="7750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90000"/>
              </a:lnSpc>
            </a:pPr>
            <a:r>
              <a:rPr lang="en-US" sz="2800" spc="-1" dirty="0" smtClean="0">
                <a:solidFill>
                  <a:srgbClr val="E20074"/>
                </a:solidFill>
                <a:uFill>
                  <a:solidFill>
                    <a:srgbClr val="FFFFFF"/>
                  </a:solidFill>
                </a:uFill>
                <a:latin typeface="TeleGrotesk Headline Ultra"/>
                <a:ea typeface="Arial"/>
              </a:rPr>
              <a:t>Open </a:t>
            </a:r>
            <a:r>
              <a:rPr lang="en-US" sz="2800" spc="-1" dirty="0">
                <a:solidFill>
                  <a:srgbClr val="E20074"/>
                </a:solidFill>
                <a:uFill>
                  <a:solidFill>
                    <a:srgbClr val="FFFFFF"/>
                  </a:solidFill>
                </a:uFill>
                <a:latin typeface="TeleGrotesk Headline Ultra"/>
                <a:ea typeface="Arial"/>
              </a:rPr>
              <a:t>Telekom Cloud
</a:t>
            </a:r>
            <a:r>
              <a:rPr lang="en-US" sz="2800" spc="-1" dirty="0" smtClean="0">
                <a:solidFill>
                  <a:srgbClr val="E20074"/>
                </a:solidFill>
                <a:uFill>
                  <a:solidFill>
                    <a:srgbClr val="FFFFFF"/>
                  </a:solidFill>
                </a:uFill>
                <a:latin typeface="TeleGrotesk Headline"/>
                <a:ea typeface="Arial"/>
              </a:rPr>
              <a:t>Service </a:t>
            </a:r>
            <a:r>
              <a:rPr lang="en-US" sz="2800" spc="-1" dirty="0">
                <a:solidFill>
                  <a:srgbClr val="E20074"/>
                </a:solidFill>
                <a:uFill>
                  <a:solidFill>
                    <a:srgbClr val="FFFFFF"/>
                  </a:solidFill>
                </a:uFill>
                <a:latin typeface="TeleGrotesk Headline"/>
                <a:ea typeface="Arial"/>
              </a:rPr>
              <a:t>Catalogue </a:t>
            </a:r>
            <a:r>
              <a:rPr lang="en-US" sz="2800" spc="-1" dirty="0" smtClean="0">
                <a:solidFill>
                  <a:srgbClr val="E20074"/>
                </a:solidFill>
                <a:uFill>
                  <a:solidFill>
                    <a:srgbClr val="FFFFFF"/>
                  </a:solidFill>
                </a:uFill>
                <a:latin typeface="TeleGrotesk Headline"/>
                <a:ea typeface="Arial"/>
              </a:rPr>
              <a:t>(Release </a:t>
            </a:r>
            <a:r>
              <a:rPr lang="en-US" sz="2800" spc="-1" dirty="0" smtClean="0">
                <a:solidFill>
                  <a:srgbClr val="E20074"/>
                </a:solidFill>
                <a:uFill>
                  <a:solidFill>
                    <a:srgbClr val="FFFFFF"/>
                  </a:solidFill>
                </a:uFill>
                <a:latin typeface="TeleGrotesk Headline"/>
                <a:ea typeface="Arial"/>
              </a:rPr>
              <a:t>1.01)</a:t>
            </a:r>
            <a:endParaRPr dirty="0">
              <a:solidFill>
                <a:srgbClr val="000000"/>
              </a:solidFill>
            </a:endParaRPr>
          </a:p>
        </p:txBody>
      </p:sp>
      <p:pic>
        <p:nvPicPr>
          <p:cNvPr id="471" name="Grafik 265"/>
          <p:cNvPicPr/>
          <p:nvPr/>
        </p:nvPicPr>
        <p:blipFill>
          <a:blip r:embed="rId3" cstate="print"/>
          <a:stretch/>
        </p:blipFill>
        <p:spPr>
          <a:xfrm>
            <a:off x="6068160" y="2298240"/>
            <a:ext cx="2751840" cy="3722760"/>
          </a:xfrm>
          <a:prstGeom prst="rect">
            <a:avLst/>
          </a:prstGeom>
          <a:ln w="12600">
            <a:noFill/>
          </a:ln>
        </p:spPr>
      </p:pic>
      <p:sp>
        <p:nvSpPr>
          <p:cNvPr id="472" name="CustomShape 2"/>
          <p:cNvSpPr/>
          <p:nvPr/>
        </p:nvSpPr>
        <p:spPr>
          <a:xfrm>
            <a:off x="316800" y="1341000"/>
            <a:ext cx="8495280" cy="848160"/>
          </a:xfrm>
          <a:prstGeom prst="rect">
            <a:avLst/>
          </a:prstGeom>
          <a:solidFill>
            <a:srgbClr val="D9D9D9"/>
          </a:solidFill>
          <a:ln w="12600">
            <a:noFill/>
          </a:ln>
        </p:spPr>
        <p:style>
          <a:lnRef idx="0">
            <a:scrgbClr r="0" g="0" b="0"/>
          </a:lnRef>
          <a:fillRef idx="0">
            <a:scrgbClr r="0" g="0" b="0"/>
          </a:fillRef>
          <a:effectRef idx="0">
            <a:scrgbClr r="0" g="0" b="0"/>
          </a:effectRef>
          <a:fontRef idx="minor"/>
        </p:style>
        <p:txBody>
          <a:bodyPr lIns="216000" tIns="108000" rIns="108000" bIns="108000" anchor="ctr"/>
          <a:lstStyle/>
          <a:p>
            <a:pPr marL="1440">
              <a:lnSpc>
                <a:spcPct val="90000"/>
              </a:lnSpc>
            </a:pPr>
            <a:r>
              <a:rPr lang="en-US" spc="-1">
                <a:solidFill>
                  <a:srgbClr val="E20074"/>
                </a:solidFill>
                <a:uFill>
                  <a:solidFill>
                    <a:srgbClr val="FFFFFF"/>
                  </a:solidFill>
                </a:uFill>
                <a:latin typeface="TeleGrotesk Headline Ultra"/>
                <a:ea typeface="Arial"/>
              </a:rPr>
              <a:t>compute</a:t>
            </a:r>
            <a:endParaRPr>
              <a:solidFill>
                <a:srgbClr val="000000"/>
              </a:solidFill>
            </a:endParaRPr>
          </a:p>
        </p:txBody>
      </p:sp>
      <p:sp>
        <p:nvSpPr>
          <p:cNvPr id="473" name="CustomShape 3"/>
          <p:cNvSpPr/>
          <p:nvPr/>
        </p:nvSpPr>
        <p:spPr>
          <a:xfrm>
            <a:off x="330120" y="2299320"/>
            <a:ext cx="5642280" cy="848160"/>
          </a:xfrm>
          <a:prstGeom prst="rect">
            <a:avLst/>
          </a:prstGeom>
          <a:solidFill>
            <a:srgbClr val="D9D9D9"/>
          </a:solidFill>
          <a:ln w="12600">
            <a:noFill/>
          </a:ln>
        </p:spPr>
        <p:style>
          <a:lnRef idx="0">
            <a:scrgbClr r="0" g="0" b="0"/>
          </a:lnRef>
          <a:fillRef idx="0">
            <a:scrgbClr r="0" g="0" b="0"/>
          </a:fillRef>
          <a:effectRef idx="0">
            <a:scrgbClr r="0" g="0" b="0"/>
          </a:effectRef>
          <a:fontRef idx="minor"/>
        </p:style>
        <p:txBody>
          <a:bodyPr lIns="216000" tIns="108000" rIns="108000" bIns="108000" anchor="ctr"/>
          <a:lstStyle/>
          <a:p>
            <a:pPr marL="1440">
              <a:lnSpc>
                <a:spcPct val="90000"/>
              </a:lnSpc>
            </a:pPr>
            <a:r>
              <a:rPr lang="en-US" spc="-1">
                <a:solidFill>
                  <a:srgbClr val="E20074"/>
                </a:solidFill>
                <a:uFill>
                  <a:solidFill>
                    <a:srgbClr val="FFFFFF"/>
                  </a:solidFill>
                </a:uFill>
                <a:latin typeface="TeleGrotesk Headline Ultra"/>
                <a:ea typeface="Arial"/>
              </a:rPr>
              <a:t>Storage</a:t>
            </a:r>
            <a:endParaRPr>
              <a:solidFill>
                <a:srgbClr val="000000"/>
              </a:solidFill>
            </a:endParaRPr>
          </a:p>
        </p:txBody>
      </p:sp>
      <p:sp>
        <p:nvSpPr>
          <p:cNvPr id="474" name="CustomShape 4"/>
          <p:cNvSpPr/>
          <p:nvPr/>
        </p:nvSpPr>
        <p:spPr>
          <a:xfrm>
            <a:off x="330120" y="5157360"/>
            <a:ext cx="5642280" cy="848160"/>
          </a:xfrm>
          <a:prstGeom prst="rect">
            <a:avLst/>
          </a:prstGeom>
          <a:solidFill>
            <a:srgbClr val="D9D9D9"/>
          </a:solidFill>
          <a:ln w="12600">
            <a:noFill/>
          </a:ln>
        </p:spPr>
        <p:style>
          <a:lnRef idx="0">
            <a:scrgbClr r="0" g="0" b="0"/>
          </a:lnRef>
          <a:fillRef idx="0">
            <a:scrgbClr r="0" g="0" b="0"/>
          </a:fillRef>
          <a:effectRef idx="0">
            <a:scrgbClr r="0" g="0" b="0"/>
          </a:effectRef>
          <a:fontRef idx="minor"/>
        </p:style>
        <p:txBody>
          <a:bodyPr lIns="216000" tIns="108000" rIns="108000" bIns="108000" anchor="ctr"/>
          <a:lstStyle/>
          <a:p>
            <a:pPr marL="1440">
              <a:lnSpc>
                <a:spcPct val="90000"/>
              </a:lnSpc>
            </a:pPr>
            <a:r>
              <a:rPr lang="en-US" spc="-1">
                <a:solidFill>
                  <a:srgbClr val="E20074"/>
                </a:solidFill>
                <a:uFill>
                  <a:solidFill>
                    <a:srgbClr val="FFFFFF"/>
                  </a:solidFill>
                </a:uFill>
                <a:latin typeface="TeleGrotesk Headline Ultra"/>
                <a:ea typeface="Arial"/>
              </a:rPr>
              <a:t>Management</a:t>
            </a:r>
            <a:endParaRPr>
              <a:solidFill>
                <a:srgbClr val="000000"/>
              </a:solidFill>
            </a:endParaRPr>
          </a:p>
        </p:txBody>
      </p:sp>
      <p:sp>
        <p:nvSpPr>
          <p:cNvPr id="475" name="CustomShape 5"/>
          <p:cNvSpPr/>
          <p:nvPr/>
        </p:nvSpPr>
        <p:spPr>
          <a:xfrm>
            <a:off x="330120" y="4215240"/>
            <a:ext cx="5642280" cy="847440"/>
          </a:xfrm>
          <a:prstGeom prst="rect">
            <a:avLst/>
          </a:prstGeom>
          <a:solidFill>
            <a:srgbClr val="D9D9D9"/>
          </a:solidFill>
          <a:ln w="12600">
            <a:noFill/>
          </a:ln>
        </p:spPr>
        <p:style>
          <a:lnRef idx="0">
            <a:scrgbClr r="0" g="0" b="0"/>
          </a:lnRef>
          <a:fillRef idx="0">
            <a:scrgbClr r="0" g="0" b="0"/>
          </a:fillRef>
          <a:effectRef idx="0">
            <a:scrgbClr r="0" g="0" b="0"/>
          </a:effectRef>
          <a:fontRef idx="minor"/>
        </p:style>
        <p:txBody>
          <a:bodyPr lIns="216000" tIns="108000" rIns="108000" bIns="108000" anchor="ctr"/>
          <a:lstStyle/>
          <a:p>
            <a:pPr marL="1440">
              <a:lnSpc>
                <a:spcPct val="90000"/>
              </a:lnSpc>
            </a:pPr>
            <a:r>
              <a:rPr lang="en-US" spc="-1">
                <a:solidFill>
                  <a:srgbClr val="E20074"/>
                </a:solidFill>
                <a:uFill>
                  <a:solidFill>
                    <a:srgbClr val="FFFFFF"/>
                  </a:solidFill>
                </a:uFill>
                <a:latin typeface="TeleGrotesk Headline Ultra"/>
                <a:ea typeface="Arial"/>
              </a:rPr>
              <a:t>security</a:t>
            </a:r>
            <a:endParaRPr>
              <a:solidFill>
                <a:srgbClr val="000000"/>
              </a:solidFill>
            </a:endParaRPr>
          </a:p>
        </p:txBody>
      </p:sp>
      <p:sp>
        <p:nvSpPr>
          <p:cNvPr id="476" name="CustomShape 6"/>
          <p:cNvSpPr/>
          <p:nvPr/>
        </p:nvSpPr>
        <p:spPr>
          <a:xfrm>
            <a:off x="330120" y="3244320"/>
            <a:ext cx="5642280" cy="847440"/>
          </a:xfrm>
          <a:prstGeom prst="rect">
            <a:avLst/>
          </a:prstGeom>
          <a:solidFill>
            <a:srgbClr val="D9D9D9"/>
          </a:solidFill>
          <a:ln w="12600">
            <a:noFill/>
          </a:ln>
        </p:spPr>
        <p:style>
          <a:lnRef idx="0">
            <a:scrgbClr r="0" g="0" b="0"/>
          </a:lnRef>
          <a:fillRef idx="0">
            <a:scrgbClr r="0" g="0" b="0"/>
          </a:fillRef>
          <a:effectRef idx="0">
            <a:scrgbClr r="0" g="0" b="0"/>
          </a:effectRef>
          <a:fontRef idx="minor"/>
        </p:style>
        <p:txBody>
          <a:bodyPr lIns="216000" tIns="108000" rIns="108000" bIns="108000" anchor="ctr"/>
          <a:lstStyle/>
          <a:p>
            <a:pPr marL="1440">
              <a:lnSpc>
                <a:spcPct val="90000"/>
              </a:lnSpc>
            </a:pPr>
            <a:r>
              <a:rPr lang="en-US" spc="-1">
                <a:solidFill>
                  <a:srgbClr val="E20074"/>
                </a:solidFill>
                <a:uFill>
                  <a:solidFill>
                    <a:srgbClr val="FFFFFF"/>
                  </a:solidFill>
                </a:uFill>
                <a:latin typeface="TeleGrotesk Headline Ultra"/>
                <a:ea typeface="Arial"/>
              </a:rPr>
              <a:t>network</a:t>
            </a:r>
            <a:endParaRPr>
              <a:solidFill>
                <a:srgbClr val="000000"/>
              </a:solidFill>
            </a:endParaRPr>
          </a:p>
        </p:txBody>
      </p:sp>
      <p:sp>
        <p:nvSpPr>
          <p:cNvPr id="477" name="CustomShape 7"/>
          <p:cNvSpPr/>
          <p:nvPr/>
        </p:nvSpPr>
        <p:spPr>
          <a:xfrm>
            <a:off x="2537640" y="1545120"/>
            <a:ext cx="647280" cy="51012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Cloud Server Service </a:t>
            </a:r>
            <a:endParaRPr>
              <a:solidFill>
                <a:srgbClr val="000000"/>
              </a:solidFill>
            </a:endParaRPr>
          </a:p>
        </p:txBody>
      </p:sp>
      <p:sp>
        <p:nvSpPr>
          <p:cNvPr id="478" name="CustomShape 8"/>
          <p:cNvSpPr/>
          <p:nvPr/>
        </p:nvSpPr>
        <p:spPr>
          <a:xfrm>
            <a:off x="3886200" y="1559520"/>
            <a:ext cx="568440" cy="51012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Auto 
Scaling Service</a:t>
            </a:r>
            <a:endParaRPr>
              <a:solidFill>
                <a:srgbClr val="000000"/>
              </a:solidFill>
            </a:endParaRPr>
          </a:p>
        </p:txBody>
      </p:sp>
      <p:sp>
        <p:nvSpPr>
          <p:cNvPr id="479" name="CustomShape 9"/>
          <p:cNvSpPr/>
          <p:nvPr/>
        </p:nvSpPr>
        <p:spPr>
          <a:xfrm>
            <a:off x="5310000" y="1545120"/>
            <a:ext cx="653760" cy="51012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Cloud Image
Service</a:t>
            </a:r>
            <a:endParaRPr>
              <a:solidFill>
                <a:srgbClr val="000000"/>
              </a:solidFill>
            </a:endParaRPr>
          </a:p>
        </p:txBody>
      </p:sp>
      <p:sp>
        <p:nvSpPr>
          <p:cNvPr id="480" name="CustomShape 10"/>
          <p:cNvSpPr/>
          <p:nvPr/>
        </p:nvSpPr>
        <p:spPr>
          <a:xfrm>
            <a:off x="2482200" y="2493720"/>
            <a:ext cx="647280" cy="50940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Cloud Storage Service</a:t>
            </a:r>
            <a:endParaRPr>
              <a:solidFill>
                <a:srgbClr val="000000"/>
              </a:solidFill>
            </a:endParaRPr>
          </a:p>
        </p:txBody>
      </p:sp>
      <p:sp>
        <p:nvSpPr>
          <p:cNvPr id="481" name="CustomShape 11"/>
          <p:cNvSpPr/>
          <p:nvPr/>
        </p:nvSpPr>
        <p:spPr>
          <a:xfrm>
            <a:off x="2468160" y="5351040"/>
            <a:ext cx="647280" cy="51012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Cloud Monitor Service</a:t>
            </a:r>
            <a:endParaRPr>
              <a:solidFill>
                <a:srgbClr val="000000"/>
              </a:solidFill>
            </a:endParaRPr>
          </a:p>
        </p:txBody>
      </p:sp>
      <p:sp>
        <p:nvSpPr>
          <p:cNvPr id="482" name="CustomShape 12"/>
          <p:cNvSpPr/>
          <p:nvPr/>
        </p:nvSpPr>
        <p:spPr>
          <a:xfrm>
            <a:off x="2427120" y="4492080"/>
            <a:ext cx="647280" cy="34632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Anti-DDoS Service</a:t>
            </a:r>
            <a:endParaRPr>
              <a:solidFill>
                <a:srgbClr val="000000"/>
              </a:solidFill>
            </a:endParaRPr>
          </a:p>
        </p:txBody>
      </p:sp>
      <p:sp>
        <p:nvSpPr>
          <p:cNvPr id="483" name="CustomShape 13"/>
          <p:cNvSpPr/>
          <p:nvPr/>
        </p:nvSpPr>
        <p:spPr>
          <a:xfrm>
            <a:off x="5279400" y="2493720"/>
            <a:ext cx="611280" cy="50940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Volume Backup Service</a:t>
            </a:r>
            <a:endParaRPr>
              <a:solidFill>
                <a:srgbClr val="000000"/>
              </a:solidFill>
            </a:endParaRPr>
          </a:p>
        </p:txBody>
      </p:sp>
      <p:sp>
        <p:nvSpPr>
          <p:cNvPr id="484" name="CustomShape 14"/>
          <p:cNvSpPr/>
          <p:nvPr/>
        </p:nvSpPr>
        <p:spPr>
          <a:xfrm>
            <a:off x="2427120" y="3530520"/>
            <a:ext cx="647280" cy="34560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Elastic 
IP Service</a:t>
            </a:r>
            <a:endParaRPr>
              <a:solidFill>
                <a:srgbClr val="000000"/>
              </a:solidFill>
            </a:endParaRPr>
          </a:p>
        </p:txBody>
      </p:sp>
      <p:sp>
        <p:nvSpPr>
          <p:cNvPr id="485" name="CustomShape 15"/>
          <p:cNvSpPr/>
          <p:nvPr/>
        </p:nvSpPr>
        <p:spPr>
          <a:xfrm>
            <a:off x="3903480" y="2493720"/>
            <a:ext cx="590040" cy="51084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Volume Storage Service</a:t>
            </a:r>
            <a:endParaRPr>
              <a:solidFill>
                <a:srgbClr val="000000"/>
              </a:solidFill>
            </a:endParaRPr>
          </a:p>
        </p:txBody>
      </p:sp>
      <p:sp>
        <p:nvSpPr>
          <p:cNvPr id="486" name="CustomShape 16"/>
          <p:cNvSpPr/>
          <p:nvPr/>
        </p:nvSpPr>
        <p:spPr>
          <a:xfrm>
            <a:off x="3723120" y="5351040"/>
            <a:ext cx="918000" cy="51012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Identification &amp; Authentication Service</a:t>
            </a:r>
            <a:endParaRPr>
              <a:solidFill>
                <a:srgbClr val="000000"/>
              </a:solidFill>
            </a:endParaRPr>
          </a:p>
        </p:txBody>
      </p:sp>
      <p:sp>
        <p:nvSpPr>
          <p:cNvPr id="487" name="CustomShape 17"/>
          <p:cNvSpPr/>
          <p:nvPr/>
        </p:nvSpPr>
        <p:spPr>
          <a:xfrm>
            <a:off x="3930480" y="3336120"/>
            <a:ext cx="710280" cy="67464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Virtual Private Cloud Service</a:t>
            </a:r>
            <a:endParaRPr>
              <a:solidFill>
                <a:srgbClr val="000000"/>
              </a:solidFill>
            </a:endParaRPr>
          </a:p>
        </p:txBody>
      </p:sp>
      <p:sp>
        <p:nvSpPr>
          <p:cNvPr id="488" name="CustomShape 18"/>
          <p:cNvSpPr/>
          <p:nvPr/>
        </p:nvSpPr>
        <p:spPr>
          <a:xfrm>
            <a:off x="3462480" y="3535560"/>
            <a:ext cx="389520" cy="260640"/>
          </a:xfrm>
          <a:custGeom>
            <a:avLst/>
            <a:gdLst/>
            <a:ahLst/>
            <a:cxnLst/>
            <a:rect l="l" t="t" r="r" b="b"/>
            <a:pathLst>
              <a:path w="389890" h="260985">
                <a:moveTo>
                  <a:pt x="227676" y="0"/>
                </a:moveTo>
                <a:cubicBezTo>
                  <a:pt x="283431" y="0"/>
                  <a:pt x="329457" y="39095"/>
                  <a:pt x="335656" y="89739"/>
                </a:cubicBezTo>
                <a:cubicBezTo>
                  <a:pt x="366536" y="95833"/>
                  <a:pt x="389890" y="124542"/>
                  <a:pt x="389890" y="158992"/>
                </a:cubicBezTo>
                <a:cubicBezTo>
                  <a:pt x="389890" y="197970"/>
                  <a:pt x="359985" y="229575"/>
                  <a:pt x="323102" y="229575"/>
                </a:cubicBezTo>
                <a:cubicBezTo>
                  <a:pt x="323102" y="229575"/>
                  <a:pt x="310957" y="228283"/>
                  <a:pt x="310957" y="228283"/>
                </a:cubicBezTo>
                <a:cubicBezTo>
                  <a:pt x="298305" y="241698"/>
                  <a:pt x="280448" y="249997"/>
                  <a:pt x="260641" y="249997"/>
                </a:cubicBezTo>
                <a:cubicBezTo>
                  <a:pt x="250348" y="249997"/>
                  <a:pt x="240562" y="247753"/>
                  <a:pt x="231848" y="243512"/>
                </a:cubicBezTo>
                <a:cubicBezTo>
                  <a:pt x="213250" y="254538"/>
                  <a:pt x="190851" y="260985"/>
                  <a:pt x="166736" y="260985"/>
                </a:cubicBezTo>
                <a:cubicBezTo>
                  <a:pt x="133128" y="260985"/>
                  <a:pt x="102853" y="248483"/>
                  <a:pt x="81779" y="228296"/>
                </a:cubicBezTo>
                <a:cubicBezTo>
                  <a:pt x="77666" y="229092"/>
                  <a:pt x="73475" y="229471"/>
                  <a:pt x="69166" y="229471"/>
                </a:cubicBezTo>
                <a:cubicBezTo>
                  <a:pt x="30957" y="229471"/>
                  <a:pt x="0" y="199562"/>
                  <a:pt x="0" y="162684"/>
                </a:cubicBezTo>
                <a:cubicBezTo>
                  <a:pt x="0" y="131105"/>
                  <a:pt x="22711" y="104641"/>
                  <a:pt x="53278" y="97869"/>
                </a:cubicBezTo>
                <a:cubicBezTo>
                  <a:pt x="57626" y="67190"/>
                  <a:pt x="83534" y="43741"/>
                  <a:pt x="114745" y="43741"/>
                </a:cubicBezTo>
                <a:cubicBezTo>
                  <a:pt x="122075" y="43741"/>
                  <a:pt x="129112" y="45006"/>
                  <a:pt x="135565" y="47642"/>
                </a:cubicBezTo>
                <a:cubicBezTo>
                  <a:pt x="154767" y="18947"/>
                  <a:pt x="188863" y="0"/>
                  <a:pt x="227676" y="0"/>
                </a:cubicBez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489" name="CustomShape 19"/>
          <p:cNvSpPr/>
          <p:nvPr/>
        </p:nvSpPr>
        <p:spPr>
          <a:xfrm rot="12418800">
            <a:off x="3574800" y="3427200"/>
            <a:ext cx="347760" cy="260640"/>
          </a:xfrm>
          <a:prstGeom prst="blockArc">
            <a:avLst>
              <a:gd name="adj1" fmla="val 10800000"/>
              <a:gd name="adj2" fmla="val 20295092"/>
              <a:gd name="adj3" fmla="val 4141"/>
            </a:avLst>
          </a:prstGeom>
          <a:solidFill>
            <a:srgbClr val="D9D9D9"/>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490" name="CustomShape 20"/>
          <p:cNvSpPr/>
          <p:nvPr/>
        </p:nvSpPr>
        <p:spPr>
          <a:xfrm rot="7867800">
            <a:off x="3388320" y="3503520"/>
            <a:ext cx="408600" cy="325440"/>
          </a:xfrm>
          <a:prstGeom prst="blockArc">
            <a:avLst>
              <a:gd name="adj1" fmla="val 10520383"/>
              <a:gd name="adj2" fmla="val 18222114"/>
              <a:gd name="adj3" fmla="val 5910"/>
            </a:avLst>
          </a:prstGeom>
          <a:solidFill>
            <a:srgbClr val="D9D9D9"/>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491" name="CustomShape 21"/>
          <p:cNvSpPr/>
          <p:nvPr/>
        </p:nvSpPr>
        <p:spPr>
          <a:xfrm rot="19729800">
            <a:off x="3637080" y="3448440"/>
            <a:ext cx="193320" cy="326160"/>
          </a:xfrm>
          <a:custGeom>
            <a:avLst/>
            <a:gdLst/>
            <a:ahLst/>
            <a:cxnLst/>
            <a:rect l="l" t="t" r="r" b="b"/>
            <a:pathLst>
              <a:path w="193675" h="326390">
                <a:moveTo>
                  <a:pt x="193675" y="0"/>
                </a:moveTo>
                <a:cubicBezTo>
                  <a:pt x="146234" y="74955"/>
                  <a:pt x="40429" y="99614"/>
                  <a:pt x="11145" y="154007"/>
                </a:cubicBezTo>
                <a:cubicBezTo>
                  <a:pt x="0" y="208400"/>
                  <a:pt x="19590" y="318410"/>
                  <a:pt x="18060" y="326390"/>
                </a:cubicBezTo>
              </a:path>
            </a:pathLst>
          </a:custGeom>
          <a:noFill/>
          <a:ln w="9360">
            <a:solidFill>
              <a:srgbClr val="D9D9D9"/>
            </a:solidFill>
            <a:round/>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492" name="CustomShape 22"/>
          <p:cNvSpPr/>
          <p:nvPr/>
        </p:nvSpPr>
        <p:spPr>
          <a:xfrm>
            <a:off x="3724200" y="3622680"/>
            <a:ext cx="86760" cy="86760"/>
          </a:xfrm>
          <a:prstGeom prst="ellipse">
            <a:avLst/>
          </a:prstGeom>
          <a:solidFill>
            <a:srgbClr val="D9D9D9"/>
          </a:solidFill>
          <a:ln w="12600">
            <a:noFill/>
          </a:ln>
        </p:spPr>
        <p:style>
          <a:lnRef idx="0">
            <a:scrgbClr r="0" g="0" b="0"/>
          </a:lnRef>
          <a:fillRef idx="0">
            <a:scrgbClr r="0" g="0" b="0"/>
          </a:fillRef>
          <a:effectRef idx="0">
            <a:scrgbClr r="0" g="0" b="0"/>
          </a:effectRef>
          <a:fontRef idx="minor"/>
        </p:style>
      </p:sp>
      <p:sp>
        <p:nvSpPr>
          <p:cNvPr id="493" name="CustomShape 23"/>
          <p:cNvSpPr/>
          <p:nvPr/>
        </p:nvSpPr>
        <p:spPr>
          <a:xfrm>
            <a:off x="3695760" y="3724200"/>
            <a:ext cx="42840" cy="42840"/>
          </a:xfrm>
          <a:prstGeom prst="ellipse">
            <a:avLst/>
          </a:prstGeom>
          <a:solidFill>
            <a:srgbClr val="D9D9D9"/>
          </a:solidFill>
          <a:ln w="12600">
            <a:noFill/>
          </a:ln>
        </p:spPr>
        <p:style>
          <a:lnRef idx="0">
            <a:scrgbClr r="0" g="0" b="0"/>
          </a:lnRef>
          <a:fillRef idx="0">
            <a:scrgbClr r="0" g="0" b="0"/>
          </a:fillRef>
          <a:effectRef idx="0">
            <a:scrgbClr r="0" g="0" b="0"/>
          </a:effectRef>
          <a:fontRef idx="minor"/>
        </p:style>
      </p:sp>
      <p:sp>
        <p:nvSpPr>
          <p:cNvPr id="494" name="CustomShape 24"/>
          <p:cNvSpPr/>
          <p:nvPr/>
        </p:nvSpPr>
        <p:spPr>
          <a:xfrm>
            <a:off x="3634200" y="3613680"/>
            <a:ext cx="42840" cy="42840"/>
          </a:xfrm>
          <a:prstGeom prst="ellipse">
            <a:avLst/>
          </a:prstGeom>
          <a:solidFill>
            <a:srgbClr val="D9D9D9"/>
          </a:solidFill>
          <a:ln w="12600">
            <a:noFill/>
          </a:ln>
        </p:spPr>
        <p:style>
          <a:lnRef idx="0">
            <a:scrgbClr r="0" g="0" b="0"/>
          </a:lnRef>
          <a:fillRef idx="0">
            <a:scrgbClr r="0" g="0" b="0"/>
          </a:fillRef>
          <a:effectRef idx="0">
            <a:scrgbClr r="0" g="0" b="0"/>
          </a:effectRef>
          <a:fontRef idx="minor"/>
        </p:style>
      </p:sp>
      <p:sp>
        <p:nvSpPr>
          <p:cNvPr id="495" name="CustomShape 25"/>
          <p:cNvSpPr/>
          <p:nvPr/>
        </p:nvSpPr>
        <p:spPr>
          <a:xfrm>
            <a:off x="2016720" y="3542040"/>
            <a:ext cx="361080" cy="310680"/>
          </a:xfrm>
          <a:custGeom>
            <a:avLst/>
            <a:gdLst/>
            <a:ahLst/>
            <a:cxnLst/>
            <a:rect l="l" t="t" r="r" b="b"/>
            <a:pathLst>
              <a:path w="361315" h="311150">
                <a:moveTo>
                  <a:pt x="199138" y="261102"/>
                </a:moveTo>
                <a:cubicBezTo>
                  <a:pt x="212977" y="261102"/>
                  <a:pt x="224141" y="272303"/>
                  <a:pt x="224141" y="286118"/>
                </a:cubicBezTo>
                <a:cubicBezTo>
                  <a:pt x="224141" y="299933"/>
                  <a:pt x="212977" y="311150"/>
                  <a:pt x="199138" y="311150"/>
                </a:cubicBezTo>
                <a:cubicBezTo>
                  <a:pt x="185318" y="311150"/>
                  <a:pt x="174117" y="299933"/>
                  <a:pt x="174117" y="286118"/>
                </a:cubicBezTo>
                <a:cubicBezTo>
                  <a:pt x="174117" y="272303"/>
                  <a:pt x="185318" y="261102"/>
                  <a:pt x="199138" y="261102"/>
                </a:cubicBezTo>
                <a:cubicBezTo>
                  <a:pt x="199138" y="261102"/>
                  <a:pt x="311236" y="174073"/>
                  <a:pt x="311236" y="174073"/>
                </a:cubicBezTo>
                <a:cubicBezTo>
                  <a:pt x="338895" y="174073"/>
                  <a:pt x="361315" y="196476"/>
                  <a:pt x="361315" y="224106"/>
                </a:cubicBezTo>
                <a:cubicBezTo>
                  <a:pt x="361315" y="251736"/>
                  <a:pt x="338895" y="274154"/>
                  <a:pt x="311236" y="274154"/>
                </a:cubicBezTo>
                <a:cubicBezTo>
                  <a:pt x="283578" y="274154"/>
                  <a:pt x="261176" y="251736"/>
                  <a:pt x="261176" y="224106"/>
                </a:cubicBezTo>
                <a:cubicBezTo>
                  <a:pt x="261176" y="196476"/>
                  <a:pt x="283578" y="174073"/>
                  <a:pt x="311236" y="174073"/>
                </a:cubicBezTo>
                <a:cubicBezTo>
                  <a:pt x="311236" y="174073"/>
                  <a:pt x="178995" y="141293"/>
                  <a:pt x="178995" y="141293"/>
                </a:cubicBezTo>
                <a:cubicBezTo>
                  <a:pt x="192815" y="141293"/>
                  <a:pt x="204016" y="152495"/>
                  <a:pt x="204016" y="166310"/>
                </a:cubicBezTo>
                <a:cubicBezTo>
                  <a:pt x="204016" y="180125"/>
                  <a:pt x="192815" y="191326"/>
                  <a:pt x="178995" y="191326"/>
                </a:cubicBezTo>
                <a:cubicBezTo>
                  <a:pt x="165175" y="191326"/>
                  <a:pt x="153974" y="180125"/>
                  <a:pt x="153974" y="166310"/>
                </a:cubicBezTo>
                <a:cubicBezTo>
                  <a:pt x="153974" y="152495"/>
                  <a:pt x="165175" y="141293"/>
                  <a:pt x="178995" y="141293"/>
                </a:cubicBezTo>
                <a:cubicBezTo>
                  <a:pt x="178995" y="141293"/>
                  <a:pt x="56581" y="129236"/>
                  <a:pt x="56581" y="129236"/>
                </a:cubicBezTo>
                <a:cubicBezTo>
                  <a:pt x="87835" y="129236"/>
                  <a:pt x="113163" y="154564"/>
                  <a:pt x="113163" y="185803"/>
                </a:cubicBezTo>
                <a:cubicBezTo>
                  <a:pt x="113163" y="217058"/>
                  <a:pt x="87835" y="242370"/>
                  <a:pt x="56581" y="242370"/>
                </a:cubicBezTo>
                <a:cubicBezTo>
                  <a:pt x="25328" y="242370"/>
                  <a:pt x="0" y="217058"/>
                  <a:pt x="0" y="185803"/>
                </a:cubicBezTo>
                <a:cubicBezTo>
                  <a:pt x="0" y="154564"/>
                  <a:pt x="25328" y="129236"/>
                  <a:pt x="56581" y="129236"/>
                </a:cubicBezTo>
                <a:cubicBezTo>
                  <a:pt x="56581" y="129236"/>
                  <a:pt x="100499" y="0"/>
                  <a:pt x="100499" y="0"/>
                </a:cubicBezTo>
                <a:cubicBezTo>
                  <a:pt x="118529" y="0"/>
                  <a:pt x="133144" y="14593"/>
                  <a:pt x="133144" y="32624"/>
                </a:cubicBezTo>
                <a:cubicBezTo>
                  <a:pt x="133144" y="50655"/>
                  <a:pt x="118529" y="65264"/>
                  <a:pt x="100499" y="65264"/>
                </a:cubicBezTo>
                <a:cubicBezTo>
                  <a:pt x="82470" y="65264"/>
                  <a:pt x="67854" y="50655"/>
                  <a:pt x="67854" y="32624"/>
                </a:cubicBezTo>
                <a:cubicBezTo>
                  <a:pt x="67854" y="14593"/>
                  <a:pt x="82470" y="0"/>
                  <a:pt x="100499" y="0"/>
                </a:cubicBezTo>
                <a:cubicBezTo>
                  <a:pt x="100499" y="0"/>
                  <a:pt x="286215" y="0"/>
                  <a:pt x="286215" y="0"/>
                </a:cubicBezTo>
                <a:cubicBezTo>
                  <a:pt x="300035" y="0"/>
                  <a:pt x="311236" y="11170"/>
                  <a:pt x="311236" y="25016"/>
                </a:cubicBezTo>
                <a:cubicBezTo>
                  <a:pt x="311236" y="38832"/>
                  <a:pt x="300035" y="50033"/>
                  <a:pt x="286215" y="50033"/>
                </a:cubicBezTo>
                <a:cubicBezTo>
                  <a:pt x="272395" y="50033"/>
                  <a:pt x="261176" y="38832"/>
                  <a:pt x="261176" y="25016"/>
                </a:cubicBezTo>
                <a:cubicBezTo>
                  <a:pt x="261176" y="11170"/>
                  <a:pt x="272395" y="0"/>
                  <a:pt x="286215" y="0"/>
                </a:cubicBezTo>
                <a:lnTo>
                  <a:pt x="199138" y="261102"/>
                </a:lnTo>
                <a:lnTo>
                  <a:pt x="286215"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496" name="CustomShape 26"/>
          <p:cNvSpPr/>
          <p:nvPr/>
        </p:nvSpPr>
        <p:spPr>
          <a:xfrm flipV="1">
            <a:off x="2101680" y="3556800"/>
            <a:ext cx="200160" cy="24480"/>
          </a:xfrm>
          <a:custGeom>
            <a:avLst/>
            <a:gdLst/>
            <a:ahLst/>
            <a:cxnLst/>
            <a:rect l="l" t="t" r="r" b="b"/>
            <a:pathLst>
              <a:path w="200660" h="24765">
                <a:moveTo>
                  <a:pt x="0" y="0"/>
                </a:moveTo>
                <a:lnTo>
                  <a:pt x="200660" y="24765"/>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497" name="CustomShape 27"/>
          <p:cNvSpPr/>
          <p:nvPr/>
        </p:nvSpPr>
        <p:spPr>
          <a:xfrm flipH="1" flipV="1">
            <a:off x="2301120" y="3539880"/>
            <a:ext cx="24480" cy="273240"/>
          </a:xfrm>
          <a:custGeom>
            <a:avLst/>
            <a:gdLst/>
            <a:ahLst/>
            <a:cxnLst/>
            <a:rect l="l" t="t" r="r" b="b"/>
            <a:pathLst>
              <a:path w="24765" h="273685">
                <a:moveTo>
                  <a:pt x="0" y="0"/>
                </a:moveTo>
                <a:lnTo>
                  <a:pt x="24765" y="273685"/>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498" name="CustomShape 28"/>
          <p:cNvSpPr/>
          <p:nvPr/>
        </p:nvSpPr>
        <p:spPr>
          <a:xfrm>
            <a:off x="2208600" y="3719880"/>
            <a:ext cx="78840" cy="40320"/>
          </a:xfrm>
          <a:custGeom>
            <a:avLst/>
            <a:gdLst/>
            <a:ahLst/>
            <a:cxnLst/>
            <a:rect l="l" t="t" r="r" b="b"/>
            <a:pathLst>
              <a:path w="79375" h="40640">
                <a:moveTo>
                  <a:pt x="0" y="0"/>
                </a:moveTo>
                <a:lnTo>
                  <a:pt x="79375" y="40640"/>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499" name="CustomShape 29"/>
          <p:cNvSpPr/>
          <p:nvPr/>
        </p:nvSpPr>
        <p:spPr>
          <a:xfrm>
            <a:off x="2103840" y="3744720"/>
            <a:ext cx="95040" cy="85320"/>
          </a:xfrm>
          <a:custGeom>
            <a:avLst/>
            <a:gdLst/>
            <a:ahLst/>
            <a:cxnLst/>
            <a:rect l="l" t="t" r="r" b="b"/>
            <a:pathLst>
              <a:path w="95250" h="85725">
                <a:moveTo>
                  <a:pt x="0" y="0"/>
                </a:moveTo>
                <a:lnTo>
                  <a:pt x="95250" y="85725"/>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500" name="CustomShape 30"/>
          <p:cNvSpPr/>
          <p:nvPr/>
        </p:nvSpPr>
        <p:spPr>
          <a:xfrm flipH="1">
            <a:off x="2227320" y="3739680"/>
            <a:ext cx="129240" cy="79560"/>
          </a:xfrm>
          <a:custGeom>
            <a:avLst/>
            <a:gdLst/>
            <a:ahLst/>
            <a:cxnLst/>
            <a:rect l="l" t="t" r="r" b="b"/>
            <a:pathLst>
              <a:path w="129540" h="80010">
                <a:moveTo>
                  <a:pt x="0" y="0"/>
                </a:moveTo>
                <a:lnTo>
                  <a:pt x="129540" y="80010"/>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501" name="CustomShape 31"/>
          <p:cNvSpPr/>
          <p:nvPr/>
        </p:nvSpPr>
        <p:spPr>
          <a:xfrm flipH="1">
            <a:off x="2082600" y="3591000"/>
            <a:ext cx="19800" cy="119160"/>
          </a:xfrm>
          <a:custGeom>
            <a:avLst/>
            <a:gdLst/>
            <a:ahLst/>
            <a:cxnLst/>
            <a:rect l="l" t="t" r="r" b="b"/>
            <a:pathLst>
              <a:path w="20320" h="119380">
                <a:moveTo>
                  <a:pt x="0" y="0"/>
                </a:moveTo>
                <a:lnTo>
                  <a:pt x="20320" y="119380"/>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502" name="CustomShape 32"/>
          <p:cNvSpPr/>
          <p:nvPr/>
        </p:nvSpPr>
        <p:spPr>
          <a:xfrm>
            <a:off x="2117160" y="3542040"/>
            <a:ext cx="73440" cy="173520"/>
          </a:xfrm>
          <a:custGeom>
            <a:avLst/>
            <a:gdLst/>
            <a:ahLst/>
            <a:cxnLst/>
            <a:rect l="l" t="t" r="r" b="b"/>
            <a:pathLst>
              <a:path w="73660" h="173990">
                <a:moveTo>
                  <a:pt x="0" y="0"/>
                </a:moveTo>
                <a:lnTo>
                  <a:pt x="73660" y="173990"/>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503" name="CustomShape 33"/>
          <p:cNvSpPr/>
          <p:nvPr/>
        </p:nvSpPr>
        <p:spPr>
          <a:xfrm>
            <a:off x="2197800" y="4559760"/>
            <a:ext cx="173520" cy="86040"/>
          </a:xfrm>
          <a:custGeom>
            <a:avLst/>
            <a:gdLst/>
            <a:ahLst/>
            <a:cxnLst/>
            <a:rect l="l" t="t" r="r" b="b"/>
            <a:pathLst>
              <a:path w="173990" h="86360">
                <a:moveTo>
                  <a:pt x="0" y="0"/>
                </a:moveTo>
                <a:lnTo>
                  <a:pt x="173990" y="86360"/>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504" name="CustomShape 34"/>
          <p:cNvSpPr/>
          <p:nvPr/>
        </p:nvSpPr>
        <p:spPr>
          <a:xfrm flipH="1">
            <a:off x="2021040" y="4559760"/>
            <a:ext cx="173520" cy="86040"/>
          </a:xfrm>
          <a:custGeom>
            <a:avLst/>
            <a:gdLst/>
            <a:ahLst/>
            <a:cxnLst/>
            <a:rect l="l" t="t" r="r" b="b"/>
            <a:pathLst>
              <a:path w="173990" h="86360">
                <a:moveTo>
                  <a:pt x="0" y="0"/>
                </a:moveTo>
                <a:lnTo>
                  <a:pt x="173990" y="86360"/>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505" name="CustomShape 35"/>
          <p:cNvSpPr/>
          <p:nvPr/>
        </p:nvSpPr>
        <p:spPr>
          <a:xfrm>
            <a:off x="2197080" y="4559760"/>
            <a:ext cx="360" cy="173520"/>
          </a:xfrm>
          <a:custGeom>
            <a:avLst/>
            <a:gdLst/>
            <a:ahLst/>
            <a:cxnLst/>
            <a:rect l="l" t="t" r="r" b="b"/>
            <a:pathLst>
              <a:path w="635" h="173990">
                <a:moveTo>
                  <a:pt x="0" y="0"/>
                </a:moveTo>
                <a:lnTo>
                  <a:pt x="0" y="173990"/>
                </a:lnTo>
              </a:path>
            </a:pathLst>
          </a:custGeom>
          <a:solidFill>
            <a:srgbClr val="D9D9D9"/>
          </a:solidFill>
          <a:ln w="12600">
            <a:solidFill>
              <a:srgbClr val="404040"/>
            </a:solidFill>
            <a:round/>
          </a:ln>
          <a:effectLst>
            <a:outerShdw blurRad="12700" dist="20320" dir="5400000">
              <a:srgbClr val="000000">
                <a:alpha val="38000"/>
              </a:srgbClr>
            </a:outerShdw>
          </a:effectLst>
        </p:spPr>
        <p:style>
          <a:lnRef idx="0">
            <a:scrgbClr r="0" g="0" b="0"/>
          </a:lnRef>
          <a:fillRef idx="0">
            <a:scrgbClr r="0" g="0" b="0"/>
          </a:fillRef>
          <a:effectRef idx="0">
            <a:scrgbClr r="0" g="0" b="0"/>
          </a:effectRef>
          <a:fontRef idx="minor"/>
        </p:style>
      </p:sp>
      <p:sp>
        <p:nvSpPr>
          <p:cNvPr id="506" name="CustomShape 36"/>
          <p:cNvSpPr/>
          <p:nvPr/>
        </p:nvSpPr>
        <p:spPr>
          <a:xfrm>
            <a:off x="2131560" y="4478040"/>
            <a:ext cx="130320" cy="129960"/>
          </a:xfrm>
          <a:prstGeom prst="ellipse">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07" name="CustomShape 37"/>
          <p:cNvSpPr/>
          <p:nvPr/>
        </p:nvSpPr>
        <p:spPr>
          <a:xfrm>
            <a:off x="2131560" y="4676040"/>
            <a:ext cx="130320" cy="129960"/>
          </a:xfrm>
          <a:prstGeom prst="ellipse">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08" name="CustomShape 38"/>
          <p:cNvSpPr/>
          <p:nvPr/>
        </p:nvSpPr>
        <p:spPr>
          <a:xfrm>
            <a:off x="2306880" y="4618440"/>
            <a:ext cx="84600" cy="84240"/>
          </a:xfrm>
          <a:prstGeom prst="ellipse">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09" name="CustomShape 39"/>
          <p:cNvSpPr/>
          <p:nvPr/>
        </p:nvSpPr>
        <p:spPr>
          <a:xfrm>
            <a:off x="2002680" y="4618440"/>
            <a:ext cx="84240" cy="84240"/>
          </a:xfrm>
          <a:prstGeom prst="ellipse">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0" name="CustomShape 40"/>
          <p:cNvSpPr/>
          <p:nvPr/>
        </p:nvSpPr>
        <p:spPr>
          <a:xfrm>
            <a:off x="3406680" y="5405040"/>
            <a:ext cx="245520" cy="138600"/>
          </a:xfrm>
          <a:custGeom>
            <a:avLst/>
            <a:gdLst/>
            <a:ahLst/>
            <a:cxnLst/>
            <a:rect l="l" t="t" r="r" b="b"/>
            <a:pathLst>
              <a:path w="245745" h="139065">
                <a:moveTo>
                  <a:pt x="126816" y="0"/>
                </a:moveTo>
                <a:lnTo>
                  <a:pt x="134508" y="83"/>
                </a:lnTo>
                <a:lnTo>
                  <a:pt x="134717" y="83"/>
                </a:lnTo>
                <a:lnTo>
                  <a:pt x="142716" y="917"/>
                </a:lnTo>
                <a:lnTo>
                  <a:pt x="150408" y="2384"/>
                </a:lnTo>
                <a:lnTo>
                  <a:pt x="157903" y="4345"/>
                </a:lnTo>
                <a:lnTo>
                  <a:pt x="165066" y="7064"/>
                </a:lnTo>
                <a:lnTo>
                  <a:pt x="172033" y="10165"/>
                </a:lnTo>
                <a:lnTo>
                  <a:pt x="178693" y="13920"/>
                </a:lnTo>
                <a:lnTo>
                  <a:pt x="185033" y="18287"/>
                </a:lnTo>
                <a:lnTo>
                  <a:pt x="191054" y="23175"/>
                </a:lnTo>
                <a:lnTo>
                  <a:pt x="196878" y="28466"/>
                </a:lnTo>
                <a:lnTo>
                  <a:pt x="202395" y="34606"/>
                </a:lnTo>
                <a:lnTo>
                  <a:pt x="207691" y="41156"/>
                </a:lnTo>
                <a:lnTo>
                  <a:pt x="212680" y="48220"/>
                </a:lnTo>
                <a:lnTo>
                  <a:pt x="216218" y="53936"/>
                </a:lnTo>
                <a:lnTo>
                  <a:pt x="219339" y="59756"/>
                </a:lnTo>
                <a:lnTo>
                  <a:pt x="222239" y="65374"/>
                </a:lnTo>
                <a:lnTo>
                  <a:pt x="224746" y="71090"/>
                </a:lnTo>
                <a:lnTo>
                  <a:pt x="227031" y="76388"/>
                </a:lnTo>
                <a:lnTo>
                  <a:pt x="228997" y="81582"/>
                </a:lnTo>
                <a:lnTo>
                  <a:pt x="230766" y="86470"/>
                </a:lnTo>
                <a:lnTo>
                  <a:pt x="232229" y="91045"/>
                </a:lnTo>
                <a:lnTo>
                  <a:pt x="233371" y="95203"/>
                </a:lnTo>
                <a:lnTo>
                  <a:pt x="234514" y="98944"/>
                </a:lnTo>
                <a:lnTo>
                  <a:pt x="235337" y="102059"/>
                </a:lnTo>
                <a:lnTo>
                  <a:pt x="235964" y="104653"/>
                </a:lnTo>
                <a:lnTo>
                  <a:pt x="236283" y="105696"/>
                </a:lnTo>
                <a:lnTo>
                  <a:pt x="236492" y="106530"/>
                </a:lnTo>
                <a:lnTo>
                  <a:pt x="236689" y="107156"/>
                </a:lnTo>
                <a:lnTo>
                  <a:pt x="236898" y="107872"/>
                </a:lnTo>
                <a:lnTo>
                  <a:pt x="237008" y="108505"/>
                </a:lnTo>
                <a:lnTo>
                  <a:pt x="237733" y="111210"/>
                </a:lnTo>
                <a:lnTo>
                  <a:pt x="238569" y="113901"/>
                </a:lnTo>
                <a:lnTo>
                  <a:pt x="239294" y="116508"/>
                </a:lnTo>
                <a:lnTo>
                  <a:pt x="240019" y="119109"/>
                </a:lnTo>
                <a:lnTo>
                  <a:pt x="240952" y="121285"/>
                </a:lnTo>
                <a:lnTo>
                  <a:pt x="241690" y="123162"/>
                </a:lnTo>
                <a:lnTo>
                  <a:pt x="242304" y="124720"/>
                </a:lnTo>
                <a:lnTo>
                  <a:pt x="243041" y="125652"/>
                </a:lnTo>
                <a:lnTo>
                  <a:pt x="244282" y="127112"/>
                </a:lnTo>
                <a:lnTo>
                  <a:pt x="245327" y="128774"/>
                </a:lnTo>
                <a:lnTo>
                  <a:pt x="245745" y="130540"/>
                </a:lnTo>
                <a:lnTo>
                  <a:pt x="245745" y="132306"/>
                </a:lnTo>
                <a:lnTo>
                  <a:pt x="245327" y="134176"/>
                </a:lnTo>
                <a:lnTo>
                  <a:pt x="244393" y="135942"/>
                </a:lnTo>
                <a:lnTo>
                  <a:pt x="243140" y="137291"/>
                </a:lnTo>
                <a:lnTo>
                  <a:pt x="241690" y="138230"/>
                </a:lnTo>
                <a:lnTo>
                  <a:pt x="239920" y="138856"/>
                </a:lnTo>
                <a:lnTo>
                  <a:pt x="238249" y="139065"/>
                </a:lnTo>
                <a:lnTo>
                  <a:pt x="236689" y="138856"/>
                </a:lnTo>
                <a:lnTo>
                  <a:pt x="235239" y="138439"/>
                </a:lnTo>
                <a:lnTo>
                  <a:pt x="233789" y="137709"/>
                </a:lnTo>
                <a:lnTo>
                  <a:pt x="233261" y="137291"/>
                </a:lnTo>
                <a:lnTo>
                  <a:pt x="232745" y="136673"/>
                </a:lnTo>
                <a:lnTo>
                  <a:pt x="232229" y="136151"/>
                </a:lnTo>
                <a:lnTo>
                  <a:pt x="230349" y="130018"/>
                </a:lnTo>
                <a:lnTo>
                  <a:pt x="228063" y="124198"/>
                </a:lnTo>
                <a:lnTo>
                  <a:pt x="225569" y="118379"/>
                </a:lnTo>
                <a:lnTo>
                  <a:pt x="222558" y="112872"/>
                </a:lnTo>
                <a:lnTo>
                  <a:pt x="222448" y="112559"/>
                </a:lnTo>
                <a:lnTo>
                  <a:pt x="222141" y="111411"/>
                </a:lnTo>
                <a:lnTo>
                  <a:pt x="221723" y="110167"/>
                </a:lnTo>
                <a:lnTo>
                  <a:pt x="221305" y="108401"/>
                </a:lnTo>
                <a:lnTo>
                  <a:pt x="218602" y="98423"/>
                </a:lnTo>
                <a:lnTo>
                  <a:pt x="215493" y="88966"/>
                </a:lnTo>
                <a:lnTo>
                  <a:pt x="212163" y="80233"/>
                </a:lnTo>
                <a:lnTo>
                  <a:pt x="208416" y="71813"/>
                </a:lnTo>
                <a:lnTo>
                  <a:pt x="204472" y="64122"/>
                </a:lnTo>
                <a:lnTo>
                  <a:pt x="200085" y="56745"/>
                </a:lnTo>
                <a:lnTo>
                  <a:pt x="195527" y="50077"/>
                </a:lnTo>
                <a:lnTo>
                  <a:pt x="190648" y="44048"/>
                </a:lnTo>
                <a:lnTo>
                  <a:pt x="185451" y="38437"/>
                </a:lnTo>
                <a:lnTo>
                  <a:pt x="179934" y="33459"/>
                </a:lnTo>
                <a:lnTo>
                  <a:pt x="174220" y="29099"/>
                </a:lnTo>
                <a:lnTo>
                  <a:pt x="168077" y="25358"/>
                </a:lnTo>
                <a:lnTo>
                  <a:pt x="161749" y="22020"/>
                </a:lnTo>
                <a:lnTo>
                  <a:pt x="155089" y="19427"/>
                </a:lnTo>
                <a:lnTo>
                  <a:pt x="148233" y="17355"/>
                </a:lnTo>
                <a:lnTo>
                  <a:pt x="141057" y="15992"/>
                </a:lnTo>
                <a:lnTo>
                  <a:pt x="133672" y="15067"/>
                </a:lnTo>
                <a:lnTo>
                  <a:pt x="126718" y="15067"/>
                </a:lnTo>
                <a:lnTo>
                  <a:pt x="119960" y="15575"/>
                </a:lnTo>
                <a:lnTo>
                  <a:pt x="113411" y="16625"/>
                </a:lnTo>
                <a:lnTo>
                  <a:pt x="107071" y="18287"/>
                </a:lnTo>
                <a:lnTo>
                  <a:pt x="100829" y="20157"/>
                </a:lnTo>
                <a:lnTo>
                  <a:pt x="94906" y="22549"/>
                </a:lnTo>
                <a:lnTo>
                  <a:pt x="89180" y="25455"/>
                </a:lnTo>
                <a:lnTo>
                  <a:pt x="83577" y="28466"/>
                </a:lnTo>
                <a:lnTo>
                  <a:pt x="78380" y="31797"/>
                </a:lnTo>
                <a:lnTo>
                  <a:pt x="73281" y="35440"/>
                </a:lnTo>
                <a:lnTo>
                  <a:pt x="68501" y="39278"/>
                </a:lnTo>
                <a:lnTo>
                  <a:pt x="63819" y="43131"/>
                </a:lnTo>
                <a:lnTo>
                  <a:pt x="59458" y="47184"/>
                </a:lnTo>
                <a:lnTo>
                  <a:pt x="55292" y="51238"/>
                </a:lnTo>
                <a:lnTo>
                  <a:pt x="51348" y="55396"/>
                </a:lnTo>
                <a:lnTo>
                  <a:pt x="47588" y="59450"/>
                </a:lnTo>
                <a:lnTo>
                  <a:pt x="44172" y="63399"/>
                </a:lnTo>
                <a:lnTo>
                  <a:pt x="40953" y="67244"/>
                </a:lnTo>
                <a:lnTo>
                  <a:pt x="38041" y="70985"/>
                </a:lnTo>
                <a:lnTo>
                  <a:pt x="35325" y="74413"/>
                </a:lnTo>
                <a:lnTo>
                  <a:pt x="32843" y="77730"/>
                </a:lnTo>
                <a:lnTo>
                  <a:pt x="30656" y="80650"/>
                </a:lnTo>
                <a:lnTo>
                  <a:pt x="28764" y="82938"/>
                </a:lnTo>
                <a:lnTo>
                  <a:pt x="26282" y="86053"/>
                </a:lnTo>
                <a:lnTo>
                  <a:pt x="23898" y="88653"/>
                </a:lnTo>
                <a:lnTo>
                  <a:pt x="21514" y="91037"/>
                </a:lnTo>
                <a:lnTo>
                  <a:pt x="19204" y="92916"/>
                </a:lnTo>
                <a:lnTo>
                  <a:pt x="17349" y="94578"/>
                </a:lnTo>
                <a:lnTo>
                  <a:pt x="15174" y="96135"/>
                </a:lnTo>
                <a:lnTo>
                  <a:pt x="13380" y="97282"/>
                </a:lnTo>
                <a:lnTo>
                  <a:pt x="11844" y="98110"/>
                </a:lnTo>
                <a:lnTo>
                  <a:pt x="10591" y="98840"/>
                </a:lnTo>
                <a:lnTo>
                  <a:pt x="9326" y="99257"/>
                </a:lnTo>
                <a:lnTo>
                  <a:pt x="8416" y="99459"/>
                </a:lnTo>
                <a:lnTo>
                  <a:pt x="7458" y="99459"/>
                </a:lnTo>
                <a:lnTo>
                  <a:pt x="6721" y="99354"/>
                </a:lnTo>
                <a:lnTo>
                  <a:pt x="6020" y="99257"/>
                </a:lnTo>
                <a:lnTo>
                  <a:pt x="3944" y="98527"/>
                </a:lnTo>
                <a:lnTo>
                  <a:pt x="2174" y="97178"/>
                </a:lnTo>
                <a:lnTo>
                  <a:pt x="1007" y="95509"/>
                </a:lnTo>
                <a:lnTo>
                  <a:pt x="196" y="93430"/>
                </a:lnTo>
                <a:lnTo>
                  <a:pt x="0" y="91762"/>
                </a:lnTo>
                <a:lnTo>
                  <a:pt x="196" y="90107"/>
                </a:lnTo>
                <a:lnTo>
                  <a:pt x="823" y="88445"/>
                </a:lnTo>
                <a:lnTo>
                  <a:pt x="1732" y="87096"/>
                </a:lnTo>
                <a:lnTo>
                  <a:pt x="2985" y="85843"/>
                </a:lnTo>
                <a:lnTo>
                  <a:pt x="3944" y="85225"/>
                </a:lnTo>
                <a:lnTo>
                  <a:pt x="4853" y="84808"/>
                </a:lnTo>
                <a:lnTo>
                  <a:pt x="5922" y="84182"/>
                </a:lnTo>
                <a:lnTo>
                  <a:pt x="7163" y="83251"/>
                </a:lnTo>
                <a:lnTo>
                  <a:pt x="8920" y="81895"/>
                </a:lnTo>
                <a:lnTo>
                  <a:pt x="10775" y="80442"/>
                </a:lnTo>
                <a:lnTo>
                  <a:pt x="12766" y="78451"/>
                </a:lnTo>
                <a:lnTo>
                  <a:pt x="14744" y="76284"/>
                </a:lnTo>
                <a:lnTo>
                  <a:pt x="16833" y="73892"/>
                </a:lnTo>
                <a:lnTo>
                  <a:pt x="18467" y="71507"/>
                </a:lnTo>
                <a:lnTo>
                  <a:pt x="20790" y="68385"/>
                </a:lnTo>
                <a:lnTo>
                  <a:pt x="23493" y="65061"/>
                </a:lnTo>
                <a:lnTo>
                  <a:pt x="26282" y="61425"/>
                </a:lnTo>
                <a:lnTo>
                  <a:pt x="29305" y="57677"/>
                </a:lnTo>
                <a:lnTo>
                  <a:pt x="32720" y="53630"/>
                </a:lnTo>
                <a:lnTo>
                  <a:pt x="36173" y="49472"/>
                </a:lnTo>
                <a:lnTo>
                  <a:pt x="40019" y="45210"/>
                </a:lnTo>
                <a:lnTo>
                  <a:pt x="44172" y="40947"/>
                </a:lnTo>
                <a:lnTo>
                  <a:pt x="48534" y="36789"/>
                </a:lnTo>
                <a:lnTo>
                  <a:pt x="53117" y="32527"/>
                </a:lnTo>
                <a:lnTo>
                  <a:pt x="57885" y="28369"/>
                </a:lnTo>
                <a:lnTo>
                  <a:pt x="62886" y="24315"/>
                </a:lnTo>
                <a:lnTo>
                  <a:pt x="68292" y="20366"/>
                </a:lnTo>
                <a:lnTo>
                  <a:pt x="73797" y="16729"/>
                </a:lnTo>
                <a:lnTo>
                  <a:pt x="79621" y="13301"/>
                </a:lnTo>
                <a:lnTo>
                  <a:pt x="85519" y="10165"/>
                </a:lnTo>
                <a:lnTo>
                  <a:pt x="91884" y="7481"/>
                </a:lnTo>
                <a:lnTo>
                  <a:pt x="98433" y="5089"/>
                </a:lnTo>
                <a:lnTo>
                  <a:pt x="105191" y="3010"/>
                </a:lnTo>
                <a:lnTo>
                  <a:pt x="112158" y="1453"/>
                </a:lnTo>
                <a:lnTo>
                  <a:pt x="119333" y="500"/>
                </a:lnTo>
                <a:lnTo>
                  <a:pt x="126816"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1" name="CustomShape 41"/>
          <p:cNvSpPr/>
          <p:nvPr/>
        </p:nvSpPr>
        <p:spPr>
          <a:xfrm>
            <a:off x="3568680" y="5469840"/>
            <a:ext cx="23040" cy="9720"/>
          </a:xfrm>
          <a:custGeom>
            <a:avLst/>
            <a:gdLst/>
            <a:ahLst/>
            <a:cxnLst/>
            <a:rect l="l" t="t" r="r" b="b"/>
            <a:pathLst>
              <a:path w="23495" h="10160">
                <a:moveTo>
                  <a:pt x="0" y="0"/>
                </a:moveTo>
                <a:lnTo>
                  <a:pt x="3660" y="409"/>
                </a:lnTo>
                <a:lnTo>
                  <a:pt x="7221" y="1333"/>
                </a:lnTo>
                <a:lnTo>
                  <a:pt x="11798" y="2976"/>
                </a:lnTo>
                <a:lnTo>
                  <a:pt x="16069" y="4926"/>
                </a:lnTo>
                <a:lnTo>
                  <a:pt x="19934" y="7388"/>
                </a:lnTo>
                <a:lnTo>
                  <a:pt x="23495" y="10160"/>
                </a:lnTo>
                <a:lnTo>
                  <a:pt x="18001" y="6978"/>
                </a:lnTo>
                <a:lnTo>
                  <a:pt x="12103" y="4310"/>
                </a:lnTo>
                <a:lnTo>
                  <a:pt x="6101" y="1950"/>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2" name="CustomShape 42"/>
          <p:cNvSpPr/>
          <p:nvPr/>
        </p:nvSpPr>
        <p:spPr>
          <a:xfrm>
            <a:off x="3406320" y="5556960"/>
            <a:ext cx="32760" cy="24480"/>
          </a:xfrm>
          <a:custGeom>
            <a:avLst/>
            <a:gdLst/>
            <a:ahLst/>
            <a:cxnLst/>
            <a:rect l="l" t="t" r="r" b="b"/>
            <a:pathLst>
              <a:path w="33020" h="24765">
                <a:moveTo>
                  <a:pt x="33020" y="0"/>
                </a:moveTo>
                <a:lnTo>
                  <a:pt x="32607" y="5378"/>
                </a:lnTo>
                <a:lnTo>
                  <a:pt x="32403" y="10960"/>
                </a:lnTo>
                <a:lnTo>
                  <a:pt x="32607" y="16338"/>
                </a:lnTo>
                <a:lnTo>
                  <a:pt x="25201" y="19283"/>
                </a:lnTo>
                <a:lnTo>
                  <a:pt x="17486" y="22125"/>
                </a:lnTo>
                <a:lnTo>
                  <a:pt x="9360" y="24460"/>
                </a:lnTo>
                <a:lnTo>
                  <a:pt x="7405" y="24765"/>
                </a:lnTo>
                <a:lnTo>
                  <a:pt x="5452" y="24460"/>
                </a:lnTo>
                <a:lnTo>
                  <a:pt x="3806" y="23749"/>
                </a:lnTo>
                <a:lnTo>
                  <a:pt x="2262" y="22632"/>
                </a:lnTo>
                <a:lnTo>
                  <a:pt x="1029" y="21110"/>
                </a:lnTo>
                <a:lnTo>
                  <a:pt x="201" y="19283"/>
                </a:lnTo>
                <a:lnTo>
                  <a:pt x="0" y="17355"/>
                </a:lnTo>
                <a:lnTo>
                  <a:pt x="201" y="15427"/>
                </a:lnTo>
                <a:lnTo>
                  <a:pt x="925" y="13701"/>
                </a:lnTo>
                <a:lnTo>
                  <a:pt x="2160" y="12179"/>
                </a:lnTo>
                <a:lnTo>
                  <a:pt x="3698" y="11062"/>
                </a:lnTo>
                <a:lnTo>
                  <a:pt x="5452" y="10250"/>
                </a:lnTo>
                <a:lnTo>
                  <a:pt x="12855" y="8017"/>
                </a:lnTo>
                <a:lnTo>
                  <a:pt x="20058" y="5480"/>
                </a:lnTo>
                <a:lnTo>
                  <a:pt x="26847" y="2740"/>
                </a:lnTo>
                <a:lnTo>
                  <a:pt x="3302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3" name="CustomShape 43"/>
          <p:cNvSpPr/>
          <p:nvPr/>
        </p:nvSpPr>
        <p:spPr>
          <a:xfrm>
            <a:off x="3420000" y="5629320"/>
            <a:ext cx="48600" cy="30600"/>
          </a:xfrm>
          <a:custGeom>
            <a:avLst/>
            <a:gdLst/>
            <a:ahLst/>
            <a:cxnLst/>
            <a:rect l="l" t="t" r="r" b="b"/>
            <a:pathLst>
              <a:path w="48895" h="31115">
                <a:moveTo>
                  <a:pt x="38888" y="0"/>
                </a:moveTo>
                <a:lnTo>
                  <a:pt x="41981" y="3987"/>
                </a:lnTo>
                <a:lnTo>
                  <a:pt x="45386" y="7778"/>
                </a:lnTo>
                <a:lnTo>
                  <a:pt x="48895" y="11462"/>
                </a:lnTo>
                <a:lnTo>
                  <a:pt x="41054" y="15658"/>
                </a:lnTo>
                <a:lnTo>
                  <a:pt x="33009" y="19856"/>
                </a:lnTo>
                <a:lnTo>
                  <a:pt x="25271" y="23745"/>
                </a:lnTo>
                <a:lnTo>
                  <a:pt x="17638" y="27429"/>
                </a:lnTo>
                <a:lnTo>
                  <a:pt x="10417" y="30603"/>
                </a:lnTo>
                <a:lnTo>
                  <a:pt x="8972" y="31012"/>
                </a:lnTo>
                <a:lnTo>
                  <a:pt x="7529" y="31115"/>
                </a:lnTo>
                <a:lnTo>
                  <a:pt x="5769" y="30909"/>
                </a:lnTo>
                <a:lnTo>
                  <a:pt x="4119" y="30397"/>
                </a:lnTo>
                <a:lnTo>
                  <a:pt x="2784" y="29476"/>
                </a:lnTo>
                <a:lnTo>
                  <a:pt x="1545" y="28237"/>
                </a:lnTo>
                <a:lnTo>
                  <a:pt x="616" y="26611"/>
                </a:lnTo>
                <a:lnTo>
                  <a:pt x="0" y="24666"/>
                </a:lnTo>
                <a:lnTo>
                  <a:pt x="0" y="22824"/>
                </a:lnTo>
                <a:lnTo>
                  <a:pt x="616" y="20980"/>
                </a:lnTo>
                <a:lnTo>
                  <a:pt x="1442" y="19344"/>
                </a:lnTo>
                <a:lnTo>
                  <a:pt x="2884" y="17902"/>
                </a:lnTo>
                <a:lnTo>
                  <a:pt x="4535" y="16887"/>
                </a:lnTo>
                <a:lnTo>
                  <a:pt x="10932" y="14123"/>
                </a:lnTo>
                <a:lnTo>
                  <a:pt x="17638" y="10848"/>
                </a:lnTo>
                <a:lnTo>
                  <a:pt x="24550" y="7470"/>
                </a:lnTo>
                <a:lnTo>
                  <a:pt x="31769" y="3783"/>
                </a:lnTo>
                <a:lnTo>
                  <a:pt x="38888"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4" name="CustomShape 44"/>
          <p:cNvSpPr/>
          <p:nvPr/>
        </p:nvSpPr>
        <p:spPr>
          <a:xfrm>
            <a:off x="3409200" y="5436720"/>
            <a:ext cx="146160" cy="104400"/>
          </a:xfrm>
          <a:custGeom>
            <a:avLst/>
            <a:gdLst/>
            <a:ahLst/>
            <a:cxnLst/>
            <a:rect l="l" t="t" r="r" b="b"/>
            <a:pathLst>
              <a:path w="146685" h="104775">
                <a:moveTo>
                  <a:pt x="139116" y="0"/>
                </a:moveTo>
                <a:lnTo>
                  <a:pt x="140773" y="99"/>
                </a:lnTo>
                <a:lnTo>
                  <a:pt x="142431" y="618"/>
                </a:lnTo>
                <a:lnTo>
                  <a:pt x="143780" y="1545"/>
                </a:lnTo>
                <a:lnTo>
                  <a:pt x="144917" y="2902"/>
                </a:lnTo>
                <a:lnTo>
                  <a:pt x="145848" y="4358"/>
                </a:lnTo>
                <a:lnTo>
                  <a:pt x="146472" y="5914"/>
                </a:lnTo>
                <a:lnTo>
                  <a:pt x="146685" y="7564"/>
                </a:lnTo>
                <a:lnTo>
                  <a:pt x="146369" y="9655"/>
                </a:lnTo>
                <a:lnTo>
                  <a:pt x="145540" y="11415"/>
                </a:lnTo>
                <a:lnTo>
                  <a:pt x="144404" y="12772"/>
                </a:lnTo>
                <a:lnTo>
                  <a:pt x="142849" y="13903"/>
                </a:lnTo>
                <a:lnTo>
                  <a:pt x="140978" y="14637"/>
                </a:lnTo>
                <a:lnTo>
                  <a:pt x="139116" y="15056"/>
                </a:lnTo>
                <a:lnTo>
                  <a:pt x="137971" y="15155"/>
                </a:lnTo>
                <a:lnTo>
                  <a:pt x="137143" y="15260"/>
                </a:lnTo>
                <a:lnTo>
                  <a:pt x="136109" y="15470"/>
                </a:lnTo>
                <a:lnTo>
                  <a:pt x="134759" y="15779"/>
                </a:lnTo>
                <a:lnTo>
                  <a:pt x="129786" y="16910"/>
                </a:lnTo>
                <a:lnTo>
                  <a:pt x="125224" y="18377"/>
                </a:lnTo>
                <a:lnTo>
                  <a:pt x="120971" y="19922"/>
                </a:lnTo>
                <a:lnTo>
                  <a:pt x="116827" y="22013"/>
                </a:lnTo>
                <a:lnTo>
                  <a:pt x="111018" y="25229"/>
                </a:lnTo>
                <a:lnTo>
                  <a:pt x="105422" y="28750"/>
                </a:lnTo>
                <a:lnTo>
                  <a:pt x="100134" y="32600"/>
                </a:lnTo>
                <a:lnTo>
                  <a:pt x="99929" y="32705"/>
                </a:lnTo>
                <a:lnTo>
                  <a:pt x="99723" y="32915"/>
                </a:lnTo>
                <a:lnTo>
                  <a:pt x="99511" y="33124"/>
                </a:lnTo>
                <a:lnTo>
                  <a:pt x="99305" y="33330"/>
                </a:lnTo>
                <a:lnTo>
                  <a:pt x="98997" y="33433"/>
                </a:lnTo>
                <a:lnTo>
                  <a:pt x="98682" y="33643"/>
                </a:lnTo>
                <a:lnTo>
                  <a:pt x="98579" y="33748"/>
                </a:lnTo>
                <a:lnTo>
                  <a:pt x="98476" y="33847"/>
                </a:lnTo>
                <a:lnTo>
                  <a:pt x="97127" y="35083"/>
                </a:lnTo>
                <a:lnTo>
                  <a:pt x="90079" y="37897"/>
                </a:lnTo>
                <a:lnTo>
                  <a:pt x="83133" y="41318"/>
                </a:lnTo>
                <a:lnTo>
                  <a:pt x="76796" y="45063"/>
                </a:lnTo>
                <a:lnTo>
                  <a:pt x="70592" y="49322"/>
                </a:lnTo>
                <a:lnTo>
                  <a:pt x="64680" y="54100"/>
                </a:lnTo>
                <a:lnTo>
                  <a:pt x="59290" y="59292"/>
                </a:lnTo>
                <a:lnTo>
                  <a:pt x="54112" y="64792"/>
                </a:lnTo>
                <a:lnTo>
                  <a:pt x="49447" y="70712"/>
                </a:lnTo>
                <a:lnTo>
                  <a:pt x="45281" y="76831"/>
                </a:lnTo>
                <a:lnTo>
                  <a:pt x="41460" y="83479"/>
                </a:lnTo>
                <a:lnTo>
                  <a:pt x="38145" y="90232"/>
                </a:lnTo>
                <a:lnTo>
                  <a:pt x="31199" y="94287"/>
                </a:lnTo>
                <a:lnTo>
                  <a:pt x="26931" y="96670"/>
                </a:lnTo>
                <a:lnTo>
                  <a:pt x="22699" y="98954"/>
                </a:lnTo>
                <a:lnTo>
                  <a:pt x="18555" y="101034"/>
                </a:lnTo>
                <a:lnTo>
                  <a:pt x="14199" y="103009"/>
                </a:lnTo>
                <a:lnTo>
                  <a:pt x="9622" y="104460"/>
                </a:lnTo>
                <a:lnTo>
                  <a:pt x="7664" y="104775"/>
                </a:lnTo>
                <a:lnTo>
                  <a:pt x="5691" y="104460"/>
                </a:lnTo>
                <a:lnTo>
                  <a:pt x="3828" y="103732"/>
                </a:lnTo>
                <a:lnTo>
                  <a:pt x="2273" y="102485"/>
                </a:lnTo>
                <a:lnTo>
                  <a:pt x="1122" y="101034"/>
                </a:lnTo>
                <a:lnTo>
                  <a:pt x="293" y="99269"/>
                </a:lnTo>
                <a:lnTo>
                  <a:pt x="0" y="97194"/>
                </a:lnTo>
                <a:lnTo>
                  <a:pt x="293" y="95324"/>
                </a:lnTo>
                <a:lnTo>
                  <a:pt x="1034" y="93558"/>
                </a:lnTo>
                <a:lnTo>
                  <a:pt x="2156" y="91997"/>
                </a:lnTo>
                <a:lnTo>
                  <a:pt x="3711" y="90756"/>
                </a:lnTo>
                <a:lnTo>
                  <a:pt x="5596" y="89923"/>
                </a:lnTo>
                <a:lnTo>
                  <a:pt x="7979" y="89194"/>
                </a:lnTo>
                <a:lnTo>
                  <a:pt x="10143" y="88367"/>
                </a:lnTo>
                <a:lnTo>
                  <a:pt x="12328" y="87429"/>
                </a:lnTo>
                <a:lnTo>
                  <a:pt x="18863" y="84003"/>
                </a:lnTo>
                <a:lnTo>
                  <a:pt x="25376" y="80472"/>
                </a:lnTo>
                <a:lnTo>
                  <a:pt x="31720" y="76831"/>
                </a:lnTo>
                <a:lnTo>
                  <a:pt x="35864" y="74243"/>
                </a:lnTo>
                <a:lnTo>
                  <a:pt x="39597" y="71645"/>
                </a:lnTo>
                <a:lnTo>
                  <a:pt x="43206" y="68737"/>
                </a:lnTo>
                <a:lnTo>
                  <a:pt x="46851" y="65521"/>
                </a:lnTo>
                <a:lnTo>
                  <a:pt x="51728" y="60952"/>
                </a:lnTo>
                <a:lnTo>
                  <a:pt x="56495" y="56185"/>
                </a:lnTo>
                <a:lnTo>
                  <a:pt x="60947" y="51292"/>
                </a:lnTo>
                <a:lnTo>
                  <a:pt x="64167" y="47347"/>
                </a:lnTo>
                <a:lnTo>
                  <a:pt x="67277" y="43507"/>
                </a:lnTo>
                <a:lnTo>
                  <a:pt x="70694" y="39662"/>
                </a:lnTo>
                <a:lnTo>
                  <a:pt x="75256" y="34774"/>
                </a:lnTo>
                <a:lnTo>
                  <a:pt x="80024" y="30006"/>
                </a:lnTo>
                <a:lnTo>
                  <a:pt x="85106" y="25544"/>
                </a:lnTo>
                <a:lnTo>
                  <a:pt x="90394" y="21180"/>
                </a:lnTo>
                <a:lnTo>
                  <a:pt x="95785" y="17120"/>
                </a:lnTo>
                <a:lnTo>
                  <a:pt x="101484" y="13495"/>
                </a:lnTo>
                <a:lnTo>
                  <a:pt x="107182" y="10068"/>
                </a:lnTo>
                <a:lnTo>
                  <a:pt x="113196" y="7161"/>
                </a:lnTo>
                <a:lnTo>
                  <a:pt x="119518" y="4657"/>
                </a:lnTo>
                <a:lnTo>
                  <a:pt x="125848" y="2587"/>
                </a:lnTo>
                <a:lnTo>
                  <a:pt x="132273" y="1037"/>
                </a:lnTo>
                <a:lnTo>
                  <a:pt x="139116"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5" name="CustomShape 45"/>
          <p:cNvSpPr/>
          <p:nvPr/>
        </p:nvSpPr>
        <p:spPr>
          <a:xfrm>
            <a:off x="3411360" y="5596200"/>
            <a:ext cx="36360" cy="25200"/>
          </a:xfrm>
          <a:custGeom>
            <a:avLst/>
            <a:gdLst/>
            <a:ahLst/>
            <a:cxnLst/>
            <a:rect l="l" t="t" r="r" b="b"/>
            <a:pathLst>
              <a:path w="36830" h="25400">
                <a:moveTo>
                  <a:pt x="31626" y="0"/>
                </a:moveTo>
                <a:lnTo>
                  <a:pt x="34075" y="7122"/>
                </a:lnTo>
                <a:lnTo>
                  <a:pt x="36830" y="14041"/>
                </a:lnTo>
                <a:lnTo>
                  <a:pt x="32340" y="16106"/>
                </a:lnTo>
                <a:lnTo>
                  <a:pt x="28053" y="17965"/>
                </a:lnTo>
                <a:lnTo>
                  <a:pt x="24074" y="19618"/>
                </a:lnTo>
                <a:lnTo>
                  <a:pt x="20404" y="20960"/>
                </a:lnTo>
                <a:lnTo>
                  <a:pt x="17240" y="22301"/>
                </a:lnTo>
                <a:lnTo>
                  <a:pt x="14487" y="23231"/>
                </a:lnTo>
                <a:lnTo>
                  <a:pt x="12139" y="24160"/>
                </a:lnTo>
                <a:lnTo>
                  <a:pt x="10202" y="24883"/>
                </a:lnTo>
                <a:lnTo>
                  <a:pt x="9894" y="24986"/>
                </a:lnTo>
                <a:lnTo>
                  <a:pt x="8672" y="25296"/>
                </a:lnTo>
                <a:lnTo>
                  <a:pt x="7344" y="25400"/>
                </a:lnTo>
                <a:lnTo>
                  <a:pt x="5609" y="25193"/>
                </a:lnTo>
                <a:lnTo>
                  <a:pt x="3976" y="24573"/>
                </a:lnTo>
                <a:lnTo>
                  <a:pt x="2447" y="23644"/>
                </a:lnTo>
                <a:lnTo>
                  <a:pt x="1322" y="22198"/>
                </a:lnTo>
                <a:lnTo>
                  <a:pt x="407" y="20545"/>
                </a:lnTo>
                <a:lnTo>
                  <a:pt x="0" y="18585"/>
                </a:lnTo>
                <a:lnTo>
                  <a:pt x="0" y="16623"/>
                </a:lnTo>
                <a:lnTo>
                  <a:pt x="611" y="14868"/>
                </a:lnTo>
                <a:lnTo>
                  <a:pt x="1632" y="13216"/>
                </a:lnTo>
                <a:lnTo>
                  <a:pt x="2954" y="11873"/>
                </a:lnTo>
                <a:lnTo>
                  <a:pt x="4692" y="10944"/>
                </a:lnTo>
                <a:lnTo>
                  <a:pt x="4792" y="10841"/>
                </a:lnTo>
                <a:lnTo>
                  <a:pt x="4996" y="10841"/>
                </a:lnTo>
                <a:lnTo>
                  <a:pt x="5304" y="10738"/>
                </a:lnTo>
                <a:lnTo>
                  <a:pt x="7141" y="10118"/>
                </a:lnTo>
                <a:lnTo>
                  <a:pt x="9487" y="9188"/>
                </a:lnTo>
                <a:lnTo>
                  <a:pt x="12344" y="8156"/>
                </a:lnTo>
                <a:lnTo>
                  <a:pt x="15507" y="6918"/>
                </a:lnTo>
                <a:lnTo>
                  <a:pt x="19078" y="5471"/>
                </a:lnTo>
                <a:lnTo>
                  <a:pt x="22847" y="3818"/>
                </a:lnTo>
                <a:lnTo>
                  <a:pt x="27136" y="2062"/>
                </a:lnTo>
                <a:lnTo>
                  <a:pt x="31626"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6" name="CustomShape 46"/>
          <p:cNvSpPr/>
          <p:nvPr/>
        </p:nvSpPr>
        <p:spPr>
          <a:xfrm>
            <a:off x="3585240" y="5656680"/>
            <a:ext cx="21960" cy="16920"/>
          </a:xfrm>
          <a:custGeom>
            <a:avLst/>
            <a:gdLst/>
            <a:ahLst/>
            <a:cxnLst/>
            <a:rect l="l" t="t" r="r" b="b"/>
            <a:pathLst>
              <a:path w="22225" h="17145">
                <a:moveTo>
                  <a:pt x="4915" y="0"/>
                </a:moveTo>
                <a:lnTo>
                  <a:pt x="22225" y="17310"/>
                </a:lnTo>
                <a:lnTo>
                  <a:pt x="14850" y="12755"/>
                </a:lnTo>
                <a:lnTo>
                  <a:pt x="7373" y="7857"/>
                </a:lnTo>
                <a:lnTo>
                  <a:pt x="0" y="2653"/>
                </a:lnTo>
                <a:lnTo>
                  <a:pt x="4915"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7" name="CustomShape 47"/>
          <p:cNvSpPr/>
          <p:nvPr/>
        </p:nvSpPr>
        <p:spPr>
          <a:xfrm>
            <a:off x="3438000" y="5655240"/>
            <a:ext cx="65520" cy="41040"/>
          </a:xfrm>
          <a:custGeom>
            <a:avLst/>
            <a:gdLst/>
            <a:ahLst/>
            <a:cxnLst/>
            <a:rect l="l" t="t" r="r" b="b"/>
            <a:pathLst>
              <a:path w="66040" h="41275">
                <a:moveTo>
                  <a:pt x="50451" y="0"/>
                </a:moveTo>
                <a:lnTo>
                  <a:pt x="55477" y="2806"/>
                </a:lnTo>
                <a:lnTo>
                  <a:pt x="60605" y="5404"/>
                </a:lnTo>
                <a:lnTo>
                  <a:pt x="66040" y="7588"/>
                </a:lnTo>
                <a:lnTo>
                  <a:pt x="62553" y="9980"/>
                </a:lnTo>
                <a:lnTo>
                  <a:pt x="57220" y="13614"/>
                </a:lnTo>
                <a:lnTo>
                  <a:pt x="51990" y="17048"/>
                </a:lnTo>
                <a:lnTo>
                  <a:pt x="46760" y="20480"/>
                </a:lnTo>
                <a:lnTo>
                  <a:pt x="41833" y="23704"/>
                </a:lnTo>
                <a:lnTo>
                  <a:pt x="36913" y="26822"/>
                </a:lnTo>
                <a:lnTo>
                  <a:pt x="32300" y="29629"/>
                </a:lnTo>
                <a:lnTo>
                  <a:pt x="27790" y="32332"/>
                </a:lnTo>
                <a:lnTo>
                  <a:pt x="23580" y="34724"/>
                </a:lnTo>
                <a:lnTo>
                  <a:pt x="19482" y="36802"/>
                </a:lnTo>
                <a:lnTo>
                  <a:pt x="15790" y="38571"/>
                </a:lnTo>
                <a:lnTo>
                  <a:pt x="12508" y="39923"/>
                </a:lnTo>
                <a:lnTo>
                  <a:pt x="9325" y="40961"/>
                </a:lnTo>
                <a:lnTo>
                  <a:pt x="7383" y="41275"/>
                </a:lnTo>
                <a:lnTo>
                  <a:pt x="5428" y="40961"/>
                </a:lnTo>
                <a:lnTo>
                  <a:pt x="3794" y="40129"/>
                </a:lnTo>
                <a:lnTo>
                  <a:pt x="2255" y="39091"/>
                </a:lnTo>
                <a:lnTo>
                  <a:pt x="921" y="37531"/>
                </a:lnTo>
                <a:lnTo>
                  <a:pt x="198" y="35556"/>
                </a:lnTo>
                <a:lnTo>
                  <a:pt x="0" y="33684"/>
                </a:lnTo>
                <a:lnTo>
                  <a:pt x="198" y="31709"/>
                </a:lnTo>
                <a:lnTo>
                  <a:pt x="921" y="29940"/>
                </a:lnTo>
                <a:lnTo>
                  <a:pt x="2153" y="28382"/>
                </a:lnTo>
                <a:lnTo>
                  <a:pt x="3692" y="27235"/>
                </a:lnTo>
                <a:lnTo>
                  <a:pt x="5428" y="26302"/>
                </a:lnTo>
                <a:lnTo>
                  <a:pt x="7895" y="25573"/>
                </a:lnTo>
                <a:lnTo>
                  <a:pt x="10556" y="24430"/>
                </a:lnTo>
                <a:lnTo>
                  <a:pt x="13637" y="22975"/>
                </a:lnTo>
                <a:lnTo>
                  <a:pt x="17022" y="21103"/>
                </a:lnTo>
                <a:lnTo>
                  <a:pt x="20611" y="19025"/>
                </a:lnTo>
                <a:lnTo>
                  <a:pt x="24610" y="16732"/>
                </a:lnTo>
                <a:lnTo>
                  <a:pt x="28609" y="14138"/>
                </a:lnTo>
                <a:lnTo>
                  <a:pt x="32914" y="11534"/>
                </a:lnTo>
                <a:lnTo>
                  <a:pt x="37223" y="8731"/>
                </a:lnTo>
                <a:lnTo>
                  <a:pt x="41632" y="5821"/>
                </a:lnTo>
                <a:lnTo>
                  <a:pt x="46043" y="2909"/>
                </a:lnTo>
                <a:lnTo>
                  <a:pt x="50451"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8" name="CustomShape 48"/>
          <p:cNvSpPr/>
          <p:nvPr/>
        </p:nvSpPr>
        <p:spPr>
          <a:xfrm>
            <a:off x="3465360" y="5670720"/>
            <a:ext cx="146880" cy="59400"/>
          </a:xfrm>
          <a:custGeom>
            <a:avLst/>
            <a:gdLst/>
            <a:ahLst/>
            <a:cxnLst/>
            <a:rect l="l" t="t" r="r" b="b"/>
            <a:pathLst>
              <a:path w="147320" h="59690">
                <a:moveTo>
                  <a:pt x="77579" y="0"/>
                </a:moveTo>
                <a:lnTo>
                  <a:pt x="80695" y="412"/>
                </a:lnTo>
                <a:lnTo>
                  <a:pt x="84112" y="1233"/>
                </a:lnTo>
                <a:lnTo>
                  <a:pt x="87847" y="2576"/>
                </a:lnTo>
                <a:lnTo>
                  <a:pt x="91685" y="4220"/>
                </a:lnTo>
                <a:lnTo>
                  <a:pt x="95927" y="6288"/>
                </a:lnTo>
                <a:lnTo>
                  <a:pt x="100590" y="8864"/>
                </a:lnTo>
                <a:lnTo>
                  <a:pt x="105562" y="11854"/>
                </a:lnTo>
                <a:lnTo>
                  <a:pt x="111057" y="15051"/>
                </a:lnTo>
                <a:lnTo>
                  <a:pt x="116957" y="18659"/>
                </a:lnTo>
                <a:lnTo>
                  <a:pt x="120486" y="20823"/>
                </a:lnTo>
                <a:lnTo>
                  <a:pt x="124007" y="22987"/>
                </a:lnTo>
                <a:lnTo>
                  <a:pt x="127528" y="25049"/>
                </a:lnTo>
                <a:lnTo>
                  <a:pt x="130945" y="27010"/>
                </a:lnTo>
                <a:lnTo>
                  <a:pt x="134054" y="28762"/>
                </a:lnTo>
                <a:lnTo>
                  <a:pt x="137162" y="30409"/>
                </a:lnTo>
                <a:lnTo>
                  <a:pt x="139961" y="31648"/>
                </a:lnTo>
                <a:lnTo>
                  <a:pt x="142341" y="32677"/>
                </a:lnTo>
                <a:lnTo>
                  <a:pt x="144212" y="33602"/>
                </a:lnTo>
                <a:lnTo>
                  <a:pt x="145552" y="34942"/>
                </a:lnTo>
                <a:lnTo>
                  <a:pt x="146591" y="36596"/>
                </a:lnTo>
                <a:lnTo>
                  <a:pt x="147210" y="38348"/>
                </a:lnTo>
                <a:lnTo>
                  <a:pt x="147320" y="40309"/>
                </a:lnTo>
                <a:lnTo>
                  <a:pt x="146900" y="42264"/>
                </a:lnTo>
                <a:lnTo>
                  <a:pt x="145972" y="44015"/>
                </a:lnTo>
                <a:lnTo>
                  <a:pt x="144624" y="45460"/>
                </a:lnTo>
                <a:lnTo>
                  <a:pt x="142967" y="46490"/>
                </a:lnTo>
                <a:lnTo>
                  <a:pt x="141103" y="47110"/>
                </a:lnTo>
                <a:lnTo>
                  <a:pt x="139232" y="47212"/>
                </a:lnTo>
                <a:lnTo>
                  <a:pt x="137265" y="46803"/>
                </a:lnTo>
                <a:lnTo>
                  <a:pt x="133848" y="45358"/>
                </a:lnTo>
                <a:lnTo>
                  <a:pt x="130120" y="43708"/>
                </a:lnTo>
                <a:lnTo>
                  <a:pt x="126283" y="41649"/>
                </a:lnTo>
                <a:lnTo>
                  <a:pt x="122246" y="39276"/>
                </a:lnTo>
                <a:lnTo>
                  <a:pt x="117893" y="36802"/>
                </a:lnTo>
                <a:lnTo>
                  <a:pt x="113436" y="34017"/>
                </a:lnTo>
                <a:lnTo>
                  <a:pt x="108987" y="31337"/>
                </a:lnTo>
                <a:lnTo>
                  <a:pt x="106498" y="29896"/>
                </a:lnTo>
                <a:lnTo>
                  <a:pt x="103905" y="28245"/>
                </a:lnTo>
                <a:lnTo>
                  <a:pt x="101010" y="26493"/>
                </a:lnTo>
                <a:lnTo>
                  <a:pt x="98211" y="24843"/>
                </a:lnTo>
                <a:lnTo>
                  <a:pt x="95412" y="23196"/>
                </a:lnTo>
                <a:lnTo>
                  <a:pt x="92510" y="21545"/>
                </a:lnTo>
                <a:lnTo>
                  <a:pt x="89607" y="19993"/>
                </a:lnTo>
                <a:lnTo>
                  <a:pt x="87022" y="18659"/>
                </a:lnTo>
                <a:lnTo>
                  <a:pt x="84532" y="17319"/>
                </a:lnTo>
                <a:lnTo>
                  <a:pt x="82256" y="16391"/>
                </a:lnTo>
                <a:lnTo>
                  <a:pt x="80186" y="15564"/>
                </a:lnTo>
                <a:lnTo>
                  <a:pt x="78529" y="15152"/>
                </a:lnTo>
                <a:lnTo>
                  <a:pt x="77284" y="15051"/>
                </a:lnTo>
                <a:lnTo>
                  <a:pt x="75833" y="15463"/>
                </a:lnTo>
                <a:lnTo>
                  <a:pt x="73969" y="16286"/>
                </a:lnTo>
                <a:lnTo>
                  <a:pt x="71789" y="17319"/>
                </a:lnTo>
                <a:lnTo>
                  <a:pt x="69307" y="18761"/>
                </a:lnTo>
                <a:lnTo>
                  <a:pt x="66508" y="20307"/>
                </a:lnTo>
                <a:lnTo>
                  <a:pt x="63605" y="22157"/>
                </a:lnTo>
                <a:lnTo>
                  <a:pt x="60291" y="24225"/>
                </a:lnTo>
                <a:lnTo>
                  <a:pt x="56976" y="26389"/>
                </a:lnTo>
                <a:lnTo>
                  <a:pt x="53455" y="28762"/>
                </a:lnTo>
                <a:lnTo>
                  <a:pt x="49927" y="31131"/>
                </a:lnTo>
                <a:lnTo>
                  <a:pt x="46303" y="33602"/>
                </a:lnTo>
                <a:lnTo>
                  <a:pt x="42782" y="36080"/>
                </a:lnTo>
                <a:lnTo>
                  <a:pt x="39246" y="38554"/>
                </a:lnTo>
                <a:lnTo>
                  <a:pt x="35843" y="40926"/>
                </a:lnTo>
                <a:lnTo>
                  <a:pt x="32624" y="43195"/>
                </a:lnTo>
                <a:lnTo>
                  <a:pt x="29523" y="45460"/>
                </a:lnTo>
                <a:lnTo>
                  <a:pt x="26724" y="47525"/>
                </a:lnTo>
                <a:lnTo>
                  <a:pt x="24227" y="49379"/>
                </a:lnTo>
                <a:lnTo>
                  <a:pt x="21958" y="51029"/>
                </a:lnTo>
                <a:lnTo>
                  <a:pt x="19056" y="53091"/>
                </a:lnTo>
                <a:lnTo>
                  <a:pt x="16264" y="55049"/>
                </a:lnTo>
                <a:lnTo>
                  <a:pt x="13878" y="56700"/>
                </a:lnTo>
                <a:lnTo>
                  <a:pt x="11808" y="58246"/>
                </a:lnTo>
                <a:lnTo>
                  <a:pt x="10548" y="58968"/>
                </a:lnTo>
                <a:lnTo>
                  <a:pt x="8994" y="59481"/>
                </a:lnTo>
                <a:lnTo>
                  <a:pt x="7558" y="59690"/>
                </a:lnTo>
                <a:lnTo>
                  <a:pt x="5790" y="59481"/>
                </a:lnTo>
                <a:lnTo>
                  <a:pt x="4140" y="58762"/>
                </a:lnTo>
                <a:lnTo>
                  <a:pt x="2585" y="57834"/>
                </a:lnTo>
                <a:lnTo>
                  <a:pt x="1429" y="56389"/>
                </a:lnTo>
                <a:lnTo>
                  <a:pt x="412" y="54739"/>
                </a:lnTo>
                <a:lnTo>
                  <a:pt x="0" y="52781"/>
                </a:lnTo>
                <a:lnTo>
                  <a:pt x="88" y="50925"/>
                </a:lnTo>
                <a:lnTo>
                  <a:pt x="604" y="49071"/>
                </a:lnTo>
                <a:lnTo>
                  <a:pt x="1760" y="47316"/>
                </a:lnTo>
                <a:lnTo>
                  <a:pt x="3197" y="46081"/>
                </a:lnTo>
                <a:lnTo>
                  <a:pt x="5274" y="44636"/>
                </a:lnTo>
                <a:lnTo>
                  <a:pt x="7558" y="42884"/>
                </a:lnTo>
                <a:lnTo>
                  <a:pt x="10253" y="40926"/>
                </a:lnTo>
                <a:lnTo>
                  <a:pt x="13053" y="38966"/>
                </a:lnTo>
                <a:lnTo>
                  <a:pt x="20404" y="33602"/>
                </a:lnTo>
                <a:lnTo>
                  <a:pt x="27247" y="28657"/>
                </a:lnTo>
                <a:lnTo>
                  <a:pt x="33663" y="24121"/>
                </a:lnTo>
                <a:lnTo>
                  <a:pt x="39673" y="19993"/>
                </a:lnTo>
                <a:lnTo>
                  <a:pt x="45168" y="16286"/>
                </a:lnTo>
                <a:lnTo>
                  <a:pt x="50347" y="12783"/>
                </a:lnTo>
                <a:lnTo>
                  <a:pt x="55009" y="9897"/>
                </a:lnTo>
                <a:lnTo>
                  <a:pt x="59363" y="7315"/>
                </a:lnTo>
                <a:lnTo>
                  <a:pt x="63090" y="5050"/>
                </a:lnTo>
                <a:lnTo>
                  <a:pt x="66611" y="3298"/>
                </a:lnTo>
                <a:lnTo>
                  <a:pt x="69719" y="1853"/>
                </a:lnTo>
                <a:lnTo>
                  <a:pt x="72518" y="925"/>
                </a:lnTo>
                <a:lnTo>
                  <a:pt x="74794" y="301"/>
                </a:lnTo>
                <a:lnTo>
                  <a:pt x="77579"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19" name="CustomShape 49"/>
          <p:cNvSpPr/>
          <p:nvPr/>
        </p:nvSpPr>
        <p:spPr>
          <a:xfrm>
            <a:off x="3494880" y="5718240"/>
            <a:ext cx="90360" cy="39600"/>
          </a:xfrm>
          <a:custGeom>
            <a:avLst/>
            <a:gdLst/>
            <a:ahLst/>
            <a:cxnLst/>
            <a:rect l="l" t="t" r="r" b="b"/>
            <a:pathLst>
              <a:path w="90805" h="40005">
                <a:moveTo>
                  <a:pt x="44408" y="0"/>
                </a:moveTo>
                <a:lnTo>
                  <a:pt x="48267" y="200"/>
                </a:lnTo>
                <a:lnTo>
                  <a:pt x="52122" y="1224"/>
                </a:lnTo>
                <a:lnTo>
                  <a:pt x="55981" y="2444"/>
                </a:lnTo>
                <a:lnTo>
                  <a:pt x="59631" y="4280"/>
                </a:lnTo>
                <a:lnTo>
                  <a:pt x="63481" y="6428"/>
                </a:lnTo>
                <a:lnTo>
                  <a:pt x="67449" y="8877"/>
                </a:lnTo>
                <a:lnTo>
                  <a:pt x="71309" y="11531"/>
                </a:lnTo>
                <a:lnTo>
                  <a:pt x="75477" y="14485"/>
                </a:lnTo>
                <a:lnTo>
                  <a:pt x="81315" y="18470"/>
                </a:lnTo>
                <a:lnTo>
                  <a:pt x="87467" y="22552"/>
                </a:lnTo>
                <a:lnTo>
                  <a:pt x="88925" y="23878"/>
                </a:lnTo>
                <a:lnTo>
                  <a:pt x="90074" y="25513"/>
                </a:lnTo>
                <a:lnTo>
                  <a:pt x="90700" y="27145"/>
                </a:lnTo>
                <a:lnTo>
                  <a:pt x="90805" y="29083"/>
                </a:lnTo>
                <a:lnTo>
                  <a:pt x="90491" y="31023"/>
                </a:lnTo>
                <a:lnTo>
                  <a:pt x="89656" y="32758"/>
                </a:lnTo>
                <a:lnTo>
                  <a:pt x="88298" y="34288"/>
                </a:lnTo>
                <a:lnTo>
                  <a:pt x="86632" y="35412"/>
                </a:lnTo>
                <a:lnTo>
                  <a:pt x="84861" y="35922"/>
                </a:lnTo>
                <a:lnTo>
                  <a:pt x="82982" y="36126"/>
                </a:lnTo>
                <a:lnTo>
                  <a:pt x="81002" y="35820"/>
                </a:lnTo>
                <a:lnTo>
                  <a:pt x="79127" y="35004"/>
                </a:lnTo>
                <a:lnTo>
                  <a:pt x="74746" y="32042"/>
                </a:lnTo>
                <a:lnTo>
                  <a:pt x="70578" y="29185"/>
                </a:lnTo>
                <a:lnTo>
                  <a:pt x="66614" y="26533"/>
                </a:lnTo>
                <a:lnTo>
                  <a:pt x="63481" y="24287"/>
                </a:lnTo>
                <a:lnTo>
                  <a:pt x="60462" y="22246"/>
                </a:lnTo>
                <a:lnTo>
                  <a:pt x="57547" y="20308"/>
                </a:lnTo>
                <a:lnTo>
                  <a:pt x="54732" y="18572"/>
                </a:lnTo>
                <a:lnTo>
                  <a:pt x="52122" y="17144"/>
                </a:lnTo>
                <a:lnTo>
                  <a:pt x="49620" y="15919"/>
                </a:lnTo>
                <a:lnTo>
                  <a:pt x="47223" y="15205"/>
                </a:lnTo>
                <a:lnTo>
                  <a:pt x="45139" y="14795"/>
                </a:lnTo>
                <a:lnTo>
                  <a:pt x="43159" y="14897"/>
                </a:lnTo>
                <a:lnTo>
                  <a:pt x="41593" y="15307"/>
                </a:lnTo>
                <a:lnTo>
                  <a:pt x="39613" y="16124"/>
                </a:lnTo>
                <a:lnTo>
                  <a:pt x="37425" y="17450"/>
                </a:lnTo>
                <a:lnTo>
                  <a:pt x="35028" y="18980"/>
                </a:lnTo>
                <a:lnTo>
                  <a:pt x="32517" y="20716"/>
                </a:lnTo>
                <a:lnTo>
                  <a:pt x="29815" y="22756"/>
                </a:lnTo>
                <a:lnTo>
                  <a:pt x="27000" y="25003"/>
                </a:lnTo>
                <a:lnTo>
                  <a:pt x="24081" y="27451"/>
                </a:lnTo>
                <a:lnTo>
                  <a:pt x="21162" y="30003"/>
                </a:lnTo>
                <a:lnTo>
                  <a:pt x="18347" y="32554"/>
                </a:lnTo>
                <a:lnTo>
                  <a:pt x="15636" y="35106"/>
                </a:lnTo>
                <a:lnTo>
                  <a:pt x="12917" y="37656"/>
                </a:lnTo>
                <a:lnTo>
                  <a:pt x="11359" y="38982"/>
                </a:lnTo>
                <a:lnTo>
                  <a:pt x="9480" y="39696"/>
                </a:lnTo>
                <a:lnTo>
                  <a:pt x="7600" y="40005"/>
                </a:lnTo>
                <a:lnTo>
                  <a:pt x="5625" y="39696"/>
                </a:lnTo>
                <a:lnTo>
                  <a:pt x="3845" y="39084"/>
                </a:lnTo>
                <a:lnTo>
                  <a:pt x="2288" y="37860"/>
                </a:lnTo>
                <a:lnTo>
                  <a:pt x="1039" y="36330"/>
                </a:lnTo>
                <a:lnTo>
                  <a:pt x="308" y="34594"/>
                </a:lnTo>
                <a:lnTo>
                  <a:pt x="0" y="32656"/>
                </a:lnTo>
                <a:lnTo>
                  <a:pt x="195" y="30819"/>
                </a:lnTo>
                <a:lnTo>
                  <a:pt x="926" y="28981"/>
                </a:lnTo>
                <a:lnTo>
                  <a:pt x="2188" y="27349"/>
                </a:lnTo>
                <a:lnTo>
                  <a:pt x="3114" y="26423"/>
                </a:lnTo>
                <a:lnTo>
                  <a:pt x="4481" y="25105"/>
                </a:lnTo>
                <a:lnTo>
                  <a:pt x="6043" y="23572"/>
                </a:lnTo>
                <a:lnTo>
                  <a:pt x="8018" y="21736"/>
                </a:lnTo>
                <a:lnTo>
                  <a:pt x="10215" y="19694"/>
                </a:lnTo>
                <a:lnTo>
                  <a:pt x="12612" y="17552"/>
                </a:lnTo>
                <a:lnTo>
                  <a:pt x="15109" y="15409"/>
                </a:lnTo>
                <a:lnTo>
                  <a:pt x="17929" y="13163"/>
                </a:lnTo>
                <a:lnTo>
                  <a:pt x="20744" y="10919"/>
                </a:lnTo>
                <a:lnTo>
                  <a:pt x="23663" y="8775"/>
                </a:lnTo>
                <a:lnTo>
                  <a:pt x="26583" y="6734"/>
                </a:lnTo>
                <a:lnTo>
                  <a:pt x="29606" y="4896"/>
                </a:lnTo>
                <a:lnTo>
                  <a:pt x="32421" y="3264"/>
                </a:lnTo>
                <a:lnTo>
                  <a:pt x="35236" y="1936"/>
                </a:lnTo>
                <a:lnTo>
                  <a:pt x="38051" y="1020"/>
                </a:lnTo>
                <a:lnTo>
                  <a:pt x="40553" y="302"/>
                </a:lnTo>
                <a:lnTo>
                  <a:pt x="44408"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0" name="CustomShape 50"/>
          <p:cNvSpPr/>
          <p:nvPr/>
        </p:nvSpPr>
        <p:spPr>
          <a:xfrm>
            <a:off x="3638520" y="5581800"/>
            <a:ext cx="12960" cy="16200"/>
          </a:xfrm>
          <a:custGeom>
            <a:avLst/>
            <a:gdLst/>
            <a:ahLst/>
            <a:cxnLst/>
            <a:rect l="l" t="t" r="r" b="b"/>
            <a:pathLst>
              <a:path w="13335" h="16510">
                <a:moveTo>
                  <a:pt x="2941" y="0"/>
                </a:moveTo>
                <a:lnTo>
                  <a:pt x="9902" y="3120"/>
                </a:lnTo>
                <a:lnTo>
                  <a:pt x="11275" y="4027"/>
                </a:lnTo>
                <a:lnTo>
                  <a:pt x="12256" y="5234"/>
                </a:lnTo>
                <a:lnTo>
                  <a:pt x="12942" y="6744"/>
                </a:lnTo>
                <a:lnTo>
                  <a:pt x="13335" y="8456"/>
                </a:lnTo>
                <a:lnTo>
                  <a:pt x="13335" y="10067"/>
                </a:lnTo>
                <a:lnTo>
                  <a:pt x="13040" y="11678"/>
                </a:lnTo>
                <a:lnTo>
                  <a:pt x="12354" y="13187"/>
                </a:lnTo>
                <a:lnTo>
                  <a:pt x="11373" y="14496"/>
                </a:lnTo>
                <a:lnTo>
                  <a:pt x="10196" y="15604"/>
                </a:lnTo>
                <a:lnTo>
                  <a:pt x="8824" y="16208"/>
                </a:lnTo>
                <a:lnTo>
                  <a:pt x="7353" y="16510"/>
                </a:lnTo>
                <a:lnTo>
                  <a:pt x="5784" y="16510"/>
                </a:lnTo>
                <a:lnTo>
                  <a:pt x="4313" y="16309"/>
                </a:lnTo>
                <a:lnTo>
                  <a:pt x="2745" y="15704"/>
                </a:lnTo>
                <a:lnTo>
                  <a:pt x="0" y="14496"/>
                </a:lnTo>
                <a:lnTo>
                  <a:pt x="1666" y="7349"/>
                </a:lnTo>
                <a:lnTo>
                  <a:pt x="2941"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1" name="CustomShape 51"/>
          <p:cNvSpPr/>
          <p:nvPr/>
        </p:nvSpPr>
        <p:spPr>
          <a:xfrm>
            <a:off x="3627720" y="5622120"/>
            <a:ext cx="11160" cy="10440"/>
          </a:xfrm>
          <a:custGeom>
            <a:avLst/>
            <a:gdLst/>
            <a:ahLst/>
            <a:cxnLst/>
            <a:rect l="l" t="t" r="r" b="b"/>
            <a:pathLst>
              <a:path w="11430" h="10795">
                <a:moveTo>
                  <a:pt x="0" y="0"/>
                </a:moveTo>
                <a:lnTo>
                  <a:pt x="3108" y="1241"/>
                </a:lnTo>
                <a:lnTo>
                  <a:pt x="6417" y="2292"/>
                </a:lnTo>
                <a:lnTo>
                  <a:pt x="8021" y="3056"/>
                </a:lnTo>
                <a:lnTo>
                  <a:pt x="9425" y="4011"/>
                </a:lnTo>
                <a:lnTo>
                  <a:pt x="10427" y="5253"/>
                </a:lnTo>
                <a:lnTo>
                  <a:pt x="11029" y="6495"/>
                </a:lnTo>
                <a:lnTo>
                  <a:pt x="11430" y="7928"/>
                </a:lnTo>
                <a:lnTo>
                  <a:pt x="11430" y="9361"/>
                </a:lnTo>
                <a:lnTo>
                  <a:pt x="11229" y="10795"/>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2" name="CustomShape 52"/>
          <p:cNvSpPr/>
          <p:nvPr/>
        </p:nvSpPr>
        <p:spPr>
          <a:xfrm>
            <a:off x="3446640" y="5471280"/>
            <a:ext cx="277200" cy="279720"/>
          </a:xfrm>
          <a:custGeom>
            <a:avLst/>
            <a:gdLst/>
            <a:ahLst/>
            <a:cxnLst/>
            <a:rect l="l" t="t" r="r" b="b"/>
            <a:pathLst>
              <a:path w="277495" h="280035">
                <a:moveTo>
                  <a:pt x="34118" y="124909"/>
                </a:moveTo>
                <a:lnTo>
                  <a:pt x="34118" y="139121"/>
                </a:lnTo>
                <a:lnTo>
                  <a:pt x="37864" y="143587"/>
                </a:lnTo>
                <a:lnTo>
                  <a:pt x="41998" y="147844"/>
                </a:lnTo>
                <a:lnTo>
                  <a:pt x="46508" y="151792"/>
                </a:lnTo>
                <a:lnTo>
                  <a:pt x="61062" y="151792"/>
                </a:lnTo>
                <a:lnTo>
                  <a:pt x="61062" y="124909"/>
                </a:lnTo>
                <a:lnTo>
                  <a:pt x="34118" y="124909"/>
                </a:lnTo>
                <a:lnTo>
                  <a:pt x="122555" y="37986"/>
                </a:lnTo>
                <a:lnTo>
                  <a:pt x="122555" y="64884"/>
                </a:lnTo>
                <a:lnTo>
                  <a:pt x="149486" y="64884"/>
                </a:lnTo>
                <a:lnTo>
                  <a:pt x="149486" y="43181"/>
                </a:lnTo>
                <a:lnTo>
                  <a:pt x="147016" y="40493"/>
                </a:lnTo>
                <a:lnTo>
                  <a:pt x="144172" y="37986"/>
                </a:lnTo>
                <a:lnTo>
                  <a:pt x="122555" y="37986"/>
                </a:lnTo>
                <a:lnTo>
                  <a:pt x="43594" y="37986"/>
                </a:lnTo>
                <a:lnTo>
                  <a:pt x="39112" y="42145"/>
                </a:lnTo>
                <a:lnTo>
                  <a:pt x="35061" y="46821"/>
                </a:lnTo>
                <a:lnTo>
                  <a:pt x="35061" y="64786"/>
                </a:lnTo>
                <a:lnTo>
                  <a:pt x="62006" y="64786"/>
                </a:lnTo>
                <a:lnTo>
                  <a:pt x="62006" y="37790"/>
                </a:lnTo>
                <a:lnTo>
                  <a:pt x="43594" y="37790"/>
                </a:lnTo>
                <a:lnTo>
                  <a:pt x="93848" y="18580"/>
                </a:lnTo>
                <a:lnTo>
                  <a:pt x="87397" y="18776"/>
                </a:lnTo>
                <a:lnTo>
                  <a:pt x="81153" y="19490"/>
                </a:lnTo>
                <a:lnTo>
                  <a:pt x="75215" y="20862"/>
                </a:lnTo>
                <a:lnTo>
                  <a:pt x="69290" y="22598"/>
                </a:lnTo>
                <a:lnTo>
                  <a:pt x="63671" y="24811"/>
                </a:lnTo>
                <a:lnTo>
                  <a:pt x="58149" y="27387"/>
                </a:lnTo>
                <a:lnTo>
                  <a:pt x="53029" y="30621"/>
                </a:lnTo>
                <a:lnTo>
                  <a:pt x="69290" y="30621"/>
                </a:lnTo>
                <a:lnTo>
                  <a:pt x="69290" y="71954"/>
                </a:lnTo>
                <a:lnTo>
                  <a:pt x="27777" y="71954"/>
                </a:lnTo>
                <a:lnTo>
                  <a:pt x="27777" y="57617"/>
                </a:lnTo>
                <a:lnTo>
                  <a:pt x="24932" y="63007"/>
                </a:lnTo>
                <a:lnTo>
                  <a:pt x="22671" y="68734"/>
                </a:lnTo>
                <a:lnTo>
                  <a:pt x="20881" y="74643"/>
                </a:lnTo>
                <a:lnTo>
                  <a:pt x="19660" y="80874"/>
                </a:lnTo>
                <a:lnTo>
                  <a:pt x="18828" y="86992"/>
                </a:lnTo>
                <a:lnTo>
                  <a:pt x="18481" y="93545"/>
                </a:lnTo>
                <a:lnTo>
                  <a:pt x="18828" y="99678"/>
                </a:lnTo>
                <a:lnTo>
                  <a:pt x="19549" y="105587"/>
                </a:lnTo>
                <a:lnTo>
                  <a:pt x="20701" y="111397"/>
                </a:lnTo>
                <a:lnTo>
                  <a:pt x="22366" y="117012"/>
                </a:lnTo>
                <a:lnTo>
                  <a:pt x="24447" y="122417"/>
                </a:lnTo>
                <a:lnTo>
                  <a:pt x="26833" y="127709"/>
                </a:lnTo>
                <a:lnTo>
                  <a:pt x="26833" y="117628"/>
                </a:lnTo>
                <a:lnTo>
                  <a:pt x="68444" y="117628"/>
                </a:lnTo>
                <a:lnTo>
                  <a:pt x="68444" y="159059"/>
                </a:lnTo>
                <a:lnTo>
                  <a:pt x="57219" y="159059"/>
                </a:lnTo>
                <a:lnTo>
                  <a:pt x="62713" y="161860"/>
                </a:lnTo>
                <a:lnTo>
                  <a:pt x="68555" y="164156"/>
                </a:lnTo>
                <a:lnTo>
                  <a:pt x="74590" y="166130"/>
                </a:lnTo>
                <a:lnTo>
                  <a:pt x="80834" y="167474"/>
                </a:lnTo>
                <a:lnTo>
                  <a:pt x="87188" y="168301"/>
                </a:lnTo>
                <a:lnTo>
                  <a:pt x="93848" y="168623"/>
                </a:lnTo>
                <a:lnTo>
                  <a:pt x="100300" y="168301"/>
                </a:lnTo>
                <a:lnTo>
                  <a:pt x="106544" y="167572"/>
                </a:lnTo>
                <a:lnTo>
                  <a:pt x="112565" y="166228"/>
                </a:lnTo>
                <a:lnTo>
                  <a:pt x="118504" y="164352"/>
                </a:lnTo>
                <a:lnTo>
                  <a:pt x="124331" y="162182"/>
                </a:lnTo>
                <a:lnTo>
                  <a:pt x="129742" y="159479"/>
                </a:lnTo>
                <a:lnTo>
                  <a:pt x="127453" y="159479"/>
                </a:lnTo>
                <a:lnTo>
                  <a:pt x="127453" y="150336"/>
                </a:lnTo>
                <a:lnTo>
                  <a:pt x="136610" y="150336"/>
                </a:lnTo>
                <a:lnTo>
                  <a:pt x="136610" y="155111"/>
                </a:lnTo>
                <a:lnTo>
                  <a:pt x="141910" y="151162"/>
                </a:lnTo>
                <a:lnTo>
                  <a:pt x="146905" y="146710"/>
                </a:lnTo>
                <a:lnTo>
                  <a:pt x="151484" y="141725"/>
                </a:lnTo>
                <a:lnTo>
                  <a:pt x="150554" y="141725"/>
                </a:lnTo>
                <a:lnTo>
                  <a:pt x="150554" y="137049"/>
                </a:lnTo>
                <a:lnTo>
                  <a:pt x="145560" y="137049"/>
                </a:lnTo>
                <a:lnTo>
                  <a:pt x="145560" y="130720"/>
                </a:lnTo>
                <a:lnTo>
                  <a:pt x="151997" y="130720"/>
                </a:lnTo>
                <a:lnTo>
                  <a:pt x="151997" y="135396"/>
                </a:lnTo>
                <a:lnTo>
                  <a:pt x="156271" y="135396"/>
                </a:lnTo>
                <a:lnTo>
                  <a:pt x="159504" y="130090"/>
                </a:lnTo>
                <a:lnTo>
                  <a:pt x="162417" y="124587"/>
                </a:lnTo>
                <a:lnTo>
                  <a:pt x="164804" y="118678"/>
                </a:lnTo>
                <a:lnTo>
                  <a:pt x="166552" y="112756"/>
                </a:lnTo>
                <a:lnTo>
                  <a:pt x="167926" y="106525"/>
                </a:lnTo>
                <a:lnTo>
                  <a:pt x="168758" y="100084"/>
                </a:lnTo>
                <a:lnTo>
                  <a:pt x="169174" y="93545"/>
                </a:lnTo>
                <a:lnTo>
                  <a:pt x="168758" y="87216"/>
                </a:lnTo>
                <a:lnTo>
                  <a:pt x="168023" y="80874"/>
                </a:lnTo>
                <a:lnTo>
                  <a:pt x="166774" y="74755"/>
                </a:lnTo>
                <a:lnTo>
                  <a:pt x="164915" y="68930"/>
                </a:lnTo>
                <a:lnTo>
                  <a:pt x="162625" y="63231"/>
                </a:lnTo>
                <a:lnTo>
                  <a:pt x="159920" y="57729"/>
                </a:lnTo>
                <a:lnTo>
                  <a:pt x="156798" y="52534"/>
                </a:lnTo>
                <a:lnTo>
                  <a:pt x="156798" y="72151"/>
                </a:lnTo>
                <a:lnTo>
                  <a:pt x="115271" y="72151"/>
                </a:lnTo>
                <a:lnTo>
                  <a:pt x="115271" y="30733"/>
                </a:lnTo>
                <a:lnTo>
                  <a:pt x="134945" y="30733"/>
                </a:lnTo>
                <a:lnTo>
                  <a:pt x="129742" y="27611"/>
                </a:lnTo>
                <a:lnTo>
                  <a:pt x="124331" y="24881"/>
                </a:lnTo>
                <a:lnTo>
                  <a:pt x="118504" y="22598"/>
                </a:lnTo>
                <a:lnTo>
                  <a:pt x="112565" y="20960"/>
                </a:lnTo>
                <a:lnTo>
                  <a:pt x="106544" y="19616"/>
                </a:lnTo>
                <a:lnTo>
                  <a:pt x="100300" y="18776"/>
                </a:lnTo>
                <a:lnTo>
                  <a:pt x="93848" y="18580"/>
                </a:lnTo>
                <a:lnTo>
                  <a:pt x="93848" y="0"/>
                </a:lnTo>
                <a:lnTo>
                  <a:pt x="101965" y="406"/>
                </a:lnTo>
                <a:lnTo>
                  <a:pt x="109763" y="1414"/>
                </a:lnTo>
                <a:lnTo>
                  <a:pt x="117463" y="3094"/>
                </a:lnTo>
                <a:lnTo>
                  <a:pt x="124845" y="5362"/>
                </a:lnTo>
                <a:lnTo>
                  <a:pt x="132032" y="8191"/>
                </a:lnTo>
                <a:lnTo>
                  <a:pt x="138900" y="11523"/>
                </a:lnTo>
                <a:lnTo>
                  <a:pt x="145449" y="15457"/>
                </a:lnTo>
                <a:lnTo>
                  <a:pt x="151595" y="19910"/>
                </a:lnTo>
                <a:lnTo>
                  <a:pt x="157311" y="24811"/>
                </a:lnTo>
                <a:lnTo>
                  <a:pt x="162723" y="30223"/>
                </a:lnTo>
                <a:lnTo>
                  <a:pt x="167606" y="35886"/>
                </a:lnTo>
                <a:lnTo>
                  <a:pt x="172088" y="42145"/>
                </a:lnTo>
                <a:lnTo>
                  <a:pt x="176042" y="48572"/>
                </a:lnTo>
                <a:lnTo>
                  <a:pt x="179372" y="55432"/>
                </a:lnTo>
                <a:lnTo>
                  <a:pt x="182286" y="62601"/>
                </a:lnTo>
                <a:lnTo>
                  <a:pt x="184450" y="69980"/>
                </a:lnTo>
                <a:lnTo>
                  <a:pt x="186240" y="77555"/>
                </a:lnTo>
                <a:lnTo>
                  <a:pt x="187281" y="85550"/>
                </a:lnTo>
                <a:lnTo>
                  <a:pt x="187572" y="93545"/>
                </a:lnTo>
                <a:lnTo>
                  <a:pt x="187281" y="101106"/>
                </a:lnTo>
                <a:lnTo>
                  <a:pt x="186337" y="108499"/>
                </a:lnTo>
                <a:lnTo>
                  <a:pt x="184992" y="115668"/>
                </a:lnTo>
                <a:lnTo>
                  <a:pt x="182910" y="122613"/>
                </a:lnTo>
                <a:lnTo>
                  <a:pt x="180413" y="129362"/>
                </a:lnTo>
                <a:lnTo>
                  <a:pt x="177291" y="135914"/>
                </a:lnTo>
                <a:lnTo>
                  <a:pt x="173850" y="142145"/>
                </a:lnTo>
                <a:lnTo>
                  <a:pt x="169896" y="147956"/>
                </a:lnTo>
                <a:lnTo>
                  <a:pt x="170104" y="148164"/>
                </a:lnTo>
                <a:lnTo>
                  <a:pt x="170423" y="148362"/>
                </a:lnTo>
                <a:lnTo>
                  <a:pt x="272597" y="250536"/>
                </a:lnTo>
                <a:lnTo>
                  <a:pt x="274581" y="252829"/>
                </a:lnTo>
                <a:lnTo>
                  <a:pt x="276038" y="255419"/>
                </a:lnTo>
                <a:lnTo>
                  <a:pt x="277078" y="258220"/>
                </a:lnTo>
                <a:lnTo>
                  <a:pt x="277495" y="260404"/>
                </a:lnTo>
                <a:lnTo>
                  <a:pt x="277495" y="264969"/>
                </a:lnTo>
                <a:lnTo>
                  <a:pt x="277078" y="267153"/>
                </a:lnTo>
                <a:lnTo>
                  <a:pt x="276038" y="270065"/>
                </a:lnTo>
                <a:lnTo>
                  <a:pt x="274581" y="272656"/>
                </a:lnTo>
                <a:lnTo>
                  <a:pt x="272597" y="275050"/>
                </a:lnTo>
                <a:lnTo>
                  <a:pt x="270210" y="277122"/>
                </a:lnTo>
                <a:lnTo>
                  <a:pt x="267394" y="278578"/>
                </a:lnTo>
                <a:lnTo>
                  <a:pt x="264591" y="279614"/>
                </a:lnTo>
                <a:lnTo>
                  <a:pt x="261677" y="280035"/>
                </a:lnTo>
                <a:lnTo>
                  <a:pt x="258764" y="280035"/>
                </a:lnTo>
                <a:lnTo>
                  <a:pt x="255739" y="279614"/>
                </a:lnTo>
                <a:lnTo>
                  <a:pt x="252936" y="278578"/>
                </a:lnTo>
                <a:lnTo>
                  <a:pt x="250328" y="277122"/>
                </a:lnTo>
                <a:lnTo>
                  <a:pt x="247830" y="275050"/>
                </a:lnTo>
                <a:lnTo>
                  <a:pt x="145657" y="172877"/>
                </a:lnTo>
                <a:lnTo>
                  <a:pt x="145240" y="172460"/>
                </a:lnTo>
                <a:lnTo>
                  <a:pt x="144824" y="171941"/>
                </a:lnTo>
                <a:lnTo>
                  <a:pt x="138372" y="175679"/>
                </a:lnTo>
                <a:lnTo>
                  <a:pt x="131504" y="179096"/>
                </a:lnTo>
                <a:lnTo>
                  <a:pt x="124539" y="181798"/>
                </a:lnTo>
                <a:lnTo>
                  <a:pt x="117047" y="184081"/>
                </a:lnTo>
                <a:lnTo>
                  <a:pt x="109555" y="185747"/>
                </a:lnTo>
                <a:lnTo>
                  <a:pt x="101854" y="186685"/>
                </a:lnTo>
                <a:lnTo>
                  <a:pt x="93848" y="186993"/>
                </a:lnTo>
                <a:lnTo>
                  <a:pt x="86148" y="186685"/>
                </a:lnTo>
                <a:lnTo>
                  <a:pt x="78447" y="185747"/>
                </a:lnTo>
                <a:lnTo>
                  <a:pt x="71052" y="184193"/>
                </a:lnTo>
                <a:lnTo>
                  <a:pt x="63962" y="182120"/>
                </a:lnTo>
                <a:lnTo>
                  <a:pt x="57011" y="179516"/>
                </a:lnTo>
                <a:lnTo>
                  <a:pt x="50351" y="176408"/>
                </a:lnTo>
                <a:lnTo>
                  <a:pt x="44010" y="172669"/>
                </a:lnTo>
                <a:lnTo>
                  <a:pt x="37975" y="168511"/>
                </a:lnTo>
                <a:lnTo>
                  <a:pt x="32328" y="164044"/>
                </a:lnTo>
                <a:lnTo>
                  <a:pt x="26944" y="159059"/>
                </a:lnTo>
                <a:lnTo>
                  <a:pt x="26833" y="159059"/>
                </a:lnTo>
                <a:lnTo>
                  <a:pt x="26833" y="158849"/>
                </a:lnTo>
                <a:lnTo>
                  <a:pt x="22046" y="153669"/>
                </a:lnTo>
                <a:lnTo>
                  <a:pt x="17648" y="148026"/>
                </a:lnTo>
                <a:lnTo>
                  <a:pt x="13708" y="142145"/>
                </a:lnTo>
                <a:lnTo>
                  <a:pt x="10295" y="135914"/>
                </a:lnTo>
                <a:lnTo>
                  <a:pt x="7145" y="129362"/>
                </a:lnTo>
                <a:lnTo>
                  <a:pt x="4648" y="122613"/>
                </a:lnTo>
                <a:lnTo>
                  <a:pt x="2663" y="115668"/>
                </a:lnTo>
                <a:lnTo>
                  <a:pt x="1234" y="108499"/>
                </a:lnTo>
                <a:lnTo>
                  <a:pt x="277" y="101106"/>
                </a:lnTo>
                <a:lnTo>
                  <a:pt x="0" y="93545"/>
                </a:lnTo>
                <a:lnTo>
                  <a:pt x="402" y="85550"/>
                </a:lnTo>
                <a:lnTo>
                  <a:pt x="1415" y="77555"/>
                </a:lnTo>
                <a:lnTo>
                  <a:pt x="3080" y="69980"/>
                </a:lnTo>
                <a:lnTo>
                  <a:pt x="5397" y="62601"/>
                </a:lnTo>
                <a:lnTo>
                  <a:pt x="8213" y="55432"/>
                </a:lnTo>
                <a:lnTo>
                  <a:pt x="11543" y="48572"/>
                </a:lnTo>
                <a:lnTo>
                  <a:pt x="15595" y="42145"/>
                </a:lnTo>
                <a:lnTo>
                  <a:pt x="19965" y="35886"/>
                </a:lnTo>
                <a:lnTo>
                  <a:pt x="24863" y="30201"/>
                </a:lnTo>
                <a:lnTo>
                  <a:pt x="30246" y="24818"/>
                </a:lnTo>
                <a:lnTo>
                  <a:pt x="35963" y="19910"/>
                </a:lnTo>
                <a:lnTo>
                  <a:pt x="42234" y="15457"/>
                </a:lnTo>
                <a:lnTo>
                  <a:pt x="48797" y="11523"/>
                </a:lnTo>
                <a:lnTo>
                  <a:pt x="55554" y="8191"/>
                </a:lnTo>
                <a:lnTo>
                  <a:pt x="62713" y="5362"/>
                </a:lnTo>
                <a:lnTo>
                  <a:pt x="70122" y="3094"/>
                </a:lnTo>
                <a:lnTo>
                  <a:pt x="77809" y="1414"/>
                </a:lnTo>
                <a:lnTo>
                  <a:pt x="85732" y="406"/>
                </a:lnTo>
                <a:lnTo>
                  <a:pt x="93848" y="0"/>
                </a:lnTo>
                <a:lnTo>
                  <a:pt x="34118" y="124909"/>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3" name="CustomShape 53"/>
          <p:cNvSpPr/>
          <p:nvPr/>
        </p:nvSpPr>
        <p:spPr>
          <a:xfrm>
            <a:off x="3575520" y="5514480"/>
            <a:ext cx="14400" cy="144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4" name="CustomShape 54"/>
          <p:cNvSpPr/>
          <p:nvPr/>
        </p:nvSpPr>
        <p:spPr>
          <a:xfrm>
            <a:off x="3488040" y="5514480"/>
            <a:ext cx="14400" cy="144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5" name="CustomShape 55"/>
          <p:cNvSpPr/>
          <p:nvPr/>
        </p:nvSpPr>
        <p:spPr>
          <a:xfrm>
            <a:off x="3487320" y="5601960"/>
            <a:ext cx="14400" cy="144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6" name="CustomShape 56"/>
          <p:cNvSpPr/>
          <p:nvPr/>
        </p:nvSpPr>
        <p:spPr>
          <a:xfrm>
            <a:off x="3517920" y="5570280"/>
            <a:ext cx="16920" cy="17280"/>
          </a:xfrm>
          <a:custGeom>
            <a:avLst/>
            <a:gdLst/>
            <a:ahLst/>
            <a:cxnLst/>
            <a:rect l="l" t="t" r="r" b="b"/>
            <a:pathLst>
              <a:path w="17145" h="17780">
                <a:moveTo>
                  <a:pt x="8471" y="0"/>
                </a:moveTo>
                <a:lnTo>
                  <a:pt x="17145" y="0"/>
                </a:lnTo>
                <a:lnTo>
                  <a:pt x="17145" y="8687"/>
                </a:lnTo>
                <a:lnTo>
                  <a:pt x="8975" y="8687"/>
                </a:lnTo>
                <a:lnTo>
                  <a:pt x="8975" y="13132"/>
                </a:lnTo>
                <a:lnTo>
                  <a:pt x="13109" y="13132"/>
                </a:lnTo>
                <a:lnTo>
                  <a:pt x="13109" y="17780"/>
                </a:lnTo>
                <a:lnTo>
                  <a:pt x="8572" y="17780"/>
                </a:lnTo>
                <a:lnTo>
                  <a:pt x="8572" y="13234"/>
                </a:lnTo>
                <a:lnTo>
                  <a:pt x="4335" y="13234"/>
                </a:lnTo>
                <a:lnTo>
                  <a:pt x="4335" y="8587"/>
                </a:lnTo>
                <a:lnTo>
                  <a:pt x="0" y="8587"/>
                </a:lnTo>
                <a:lnTo>
                  <a:pt x="0" y="3839"/>
                </a:lnTo>
                <a:lnTo>
                  <a:pt x="4638" y="3839"/>
                </a:lnTo>
                <a:lnTo>
                  <a:pt x="4638" y="8587"/>
                </a:lnTo>
                <a:lnTo>
                  <a:pt x="8471" y="8587"/>
                </a:lnTo>
                <a:lnTo>
                  <a:pt x="8471"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7" name="CustomShape 57"/>
          <p:cNvSpPr/>
          <p:nvPr/>
        </p:nvSpPr>
        <p:spPr>
          <a:xfrm>
            <a:off x="3522240" y="5599440"/>
            <a:ext cx="3960" cy="396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8" name="CustomShape 58"/>
          <p:cNvSpPr/>
          <p:nvPr/>
        </p:nvSpPr>
        <p:spPr>
          <a:xfrm>
            <a:off x="3521160" y="5623560"/>
            <a:ext cx="3960" cy="396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29" name="CustomShape 59"/>
          <p:cNvSpPr/>
          <p:nvPr/>
        </p:nvSpPr>
        <p:spPr>
          <a:xfrm>
            <a:off x="3524760" y="5592600"/>
            <a:ext cx="3960" cy="396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0" name="CustomShape 60"/>
          <p:cNvSpPr/>
          <p:nvPr/>
        </p:nvSpPr>
        <p:spPr>
          <a:xfrm>
            <a:off x="3474720" y="5550480"/>
            <a:ext cx="9000" cy="9000"/>
          </a:xfrm>
          <a:custGeom>
            <a:avLst/>
            <a:gdLst/>
            <a:ahLst/>
            <a:cxnLst/>
            <a:rect l="l" t="t" r="r" b="b"/>
            <a:pathLst>
              <a:path w="9525" h="9525">
                <a:moveTo>
                  <a:pt x="0" y="0"/>
                </a:moveTo>
                <a:lnTo>
                  <a:pt x="4762" y="0"/>
                </a:lnTo>
                <a:lnTo>
                  <a:pt x="4762" y="4710"/>
                </a:lnTo>
                <a:lnTo>
                  <a:pt x="9525" y="4710"/>
                </a:lnTo>
                <a:lnTo>
                  <a:pt x="9525" y="9525"/>
                </a:lnTo>
                <a:lnTo>
                  <a:pt x="4762" y="9525"/>
                </a:lnTo>
                <a:lnTo>
                  <a:pt x="4762" y="4814"/>
                </a:lnTo>
                <a:lnTo>
                  <a:pt x="0" y="4814"/>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1" name="CustomShape 61"/>
          <p:cNvSpPr/>
          <p:nvPr/>
        </p:nvSpPr>
        <p:spPr>
          <a:xfrm>
            <a:off x="3474720" y="5566320"/>
            <a:ext cx="16200" cy="16200"/>
          </a:xfrm>
          <a:custGeom>
            <a:avLst/>
            <a:gdLst/>
            <a:ahLst/>
            <a:cxnLst/>
            <a:rect l="l" t="t" r="r" b="b"/>
            <a:pathLst>
              <a:path w="16510" h="16510">
                <a:moveTo>
                  <a:pt x="0" y="0"/>
                </a:moveTo>
                <a:lnTo>
                  <a:pt x="7690" y="0"/>
                </a:lnTo>
                <a:lnTo>
                  <a:pt x="7690" y="7419"/>
                </a:lnTo>
                <a:lnTo>
                  <a:pt x="11792" y="7419"/>
                </a:lnTo>
                <a:lnTo>
                  <a:pt x="11792" y="3238"/>
                </a:lnTo>
                <a:lnTo>
                  <a:pt x="16510" y="3238"/>
                </a:lnTo>
                <a:lnTo>
                  <a:pt x="16510" y="8045"/>
                </a:lnTo>
                <a:lnTo>
                  <a:pt x="11792" y="8045"/>
                </a:lnTo>
                <a:lnTo>
                  <a:pt x="11792" y="11806"/>
                </a:lnTo>
                <a:lnTo>
                  <a:pt x="16510" y="11806"/>
                </a:lnTo>
                <a:lnTo>
                  <a:pt x="16510" y="16510"/>
                </a:lnTo>
                <a:lnTo>
                  <a:pt x="11792" y="16510"/>
                </a:lnTo>
                <a:lnTo>
                  <a:pt x="11792" y="12330"/>
                </a:lnTo>
                <a:lnTo>
                  <a:pt x="7075" y="12330"/>
                </a:lnTo>
                <a:lnTo>
                  <a:pt x="7075" y="7941"/>
                </a:lnTo>
                <a:lnTo>
                  <a:pt x="0" y="7941"/>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2" name="CustomShape 62"/>
          <p:cNvSpPr/>
          <p:nvPr/>
        </p:nvSpPr>
        <p:spPr>
          <a:xfrm>
            <a:off x="3591720" y="5549400"/>
            <a:ext cx="12240" cy="1188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3" name="CustomShape 63"/>
          <p:cNvSpPr/>
          <p:nvPr/>
        </p:nvSpPr>
        <p:spPr>
          <a:xfrm>
            <a:off x="3593520" y="5563800"/>
            <a:ext cx="7920" cy="9000"/>
          </a:xfrm>
          <a:custGeom>
            <a:avLst/>
            <a:gdLst/>
            <a:ahLst/>
            <a:cxnLst/>
            <a:rect l="l" t="t" r="r" b="b"/>
            <a:pathLst>
              <a:path w="8255" h="9525">
                <a:moveTo>
                  <a:pt x="2161" y="0"/>
                </a:moveTo>
                <a:lnTo>
                  <a:pt x="8255" y="0"/>
                </a:lnTo>
                <a:lnTo>
                  <a:pt x="8255" y="6151"/>
                </a:lnTo>
                <a:lnTo>
                  <a:pt x="4225" y="6151"/>
                </a:lnTo>
                <a:lnTo>
                  <a:pt x="4225" y="9525"/>
                </a:lnTo>
                <a:lnTo>
                  <a:pt x="0" y="9525"/>
                </a:lnTo>
                <a:lnTo>
                  <a:pt x="0" y="5357"/>
                </a:lnTo>
                <a:lnTo>
                  <a:pt x="2161" y="5357"/>
                </a:lnTo>
                <a:lnTo>
                  <a:pt x="2161"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4" name="CustomShape 64"/>
          <p:cNvSpPr/>
          <p:nvPr/>
        </p:nvSpPr>
        <p:spPr>
          <a:xfrm>
            <a:off x="3597840" y="5592600"/>
            <a:ext cx="6120" cy="61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5" name="CustomShape 65"/>
          <p:cNvSpPr/>
          <p:nvPr/>
        </p:nvSpPr>
        <p:spPr>
          <a:xfrm>
            <a:off x="3551400" y="5582160"/>
            <a:ext cx="12960" cy="12960"/>
          </a:xfrm>
          <a:custGeom>
            <a:avLst/>
            <a:gdLst/>
            <a:ahLst/>
            <a:cxnLst/>
            <a:rect l="l" t="t" r="r" b="b"/>
            <a:pathLst>
              <a:path w="13335" h="13335">
                <a:moveTo>
                  <a:pt x="0" y="0"/>
                </a:moveTo>
                <a:lnTo>
                  <a:pt x="7692" y="0"/>
                </a:lnTo>
                <a:lnTo>
                  <a:pt x="7692" y="7172"/>
                </a:lnTo>
                <a:lnTo>
                  <a:pt x="13335" y="7172"/>
                </a:lnTo>
                <a:lnTo>
                  <a:pt x="13335" y="13335"/>
                </a:lnTo>
                <a:lnTo>
                  <a:pt x="7077" y="13335"/>
                </a:lnTo>
                <a:lnTo>
                  <a:pt x="7077" y="7475"/>
                </a:lnTo>
                <a:lnTo>
                  <a:pt x="0" y="7475"/>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6" name="CustomShape 66"/>
          <p:cNvSpPr/>
          <p:nvPr/>
        </p:nvSpPr>
        <p:spPr>
          <a:xfrm>
            <a:off x="3548520" y="5601960"/>
            <a:ext cx="11880" cy="10440"/>
          </a:xfrm>
          <a:custGeom>
            <a:avLst/>
            <a:gdLst/>
            <a:ahLst/>
            <a:cxnLst/>
            <a:rect l="l" t="t" r="r" b="b"/>
            <a:pathLst>
              <a:path w="12065" h="10795">
                <a:moveTo>
                  <a:pt x="0" y="0"/>
                </a:moveTo>
                <a:lnTo>
                  <a:pt x="6338" y="0"/>
                </a:lnTo>
                <a:lnTo>
                  <a:pt x="6338" y="4582"/>
                </a:lnTo>
                <a:lnTo>
                  <a:pt x="12065" y="4582"/>
                </a:lnTo>
                <a:lnTo>
                  <a:pt x="12065" y="10795"/>
                </a:lnTo>
                <a:lnTo>
                  <a:pt x="5725" y="10795"/>
                </a:lnTo>
                <a:lnTo>
                  <a:pt x="5725" y="6211"/>
                </a:lnTo>
                <a:lnTo>
                  <a:pt x="0" y="6211"/>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7" name="CustomShape 67"/>
          <p:cNvSpPr/>
          <p:nvPr/>
        </p:nvSpPr>
        <p:spPr>
          <a:xfrm>
            <a:off x="3576960" y="5553000"/>
            <a:ext cx="5400" cy="61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8" name="CustomShape 68"/>
          <p:cNvSpPr/>
          <p:nvPr/>
        </p:nvSpPr>
        <p:spPr>
          <a:xfrm>
            <a:off x="3545280" y="5572080"/>
            <a:ext cx="5400" cy="61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39" name="CustomShape 69"/>
          <p:cNvSpPr/>
          <p:nvPr/>
        </p:nvSpPr>
        <p:spPr>
          <a:xfrm>
            <a:off x="3558600" y="5546880"/>
            <a:ext cx="30600" cy="34560"/>
          </a:xfrm>
          <a:custGeom>
            <a:avLst/>
            <a:gdLst/>
            <a:ahLst/>
            <a:cxnLst/>
            <a:rect l="l" t="t" r="r" b="b"/>
            <a:pathLst>
              <a:path w="31115" h="34925">
                <a:moveTo>
                  <a:pt x="7573" y="0"/>
                </a:moveTo>
                <a:lnTo>
                  <a:pt x="13919" y="0"/>
                </a:lnTo>
                <a:lnTo>
                  <a:pt x="13919" y="6228"/>
                </a:lnTo>
                <a:lnTo>
                  <a:pt x="7982" y="6228"/>
                </a:lnTo>
                <a:lnTo>
                  <a:pt x="7982" y="11944"/>
                </a:lnTo>
                <a:lnTo>
                  <a:pt x="18115" y="11944"/>
                </a:lnTo>
                <a:lnTo>
                  <a:pt x="18115" y="23179"/>
                </a:lnTo>
                <a:lnTo>
                  <a:pt x="26405" y="23179"/>
                </a:lnTo>
                <a:lnTo>
                  <a:pt x="26405" y="19402"/>
                </a:lnTo>
                <a:lnTo>
                  <a:pt x="31115" y="19402"/>
                </a:lnTo>
                <a:lnTo>
                  <a:pt x="31115" y="24099"/>
                </a:lnTo>
                <a:lnTo>
                  <a:pt x="26917" y="24099"/>
                </a:lnTo>
                <a:lnTo>
                  <a:pt x="26917" y="32167"/>
                </a:lnTo>
                <a:lnTo>
                  <a:pt x="17911" y="32167"/>
                </a:lnTo>
                <a:lnTo>
                  <a:pt x="17911" y="23282"/>
                </a:lnTo>
                <a:lnTo>
                  <a:pt x="12589" y="23282"/>
                </a:lnTo>
                <a:lnTo>
                  <a:pt x="12589" y="34925"/>
                </a:lnTo>
                <a:lnTo>
                  <a:pt x="0" y="34925"/>
                </a:lnTo>
                <a:lnTo>
                  <a:pt x="0" y="22261"/>
                </a:lnTo>
                <a:lnTo>
                  <a:pt x="6856" y="22261"/>
                </a:lnTo>
                <a:lnTo>
                  <a:pt x="6856" y="11944"/>
                </a:lnTo>
                <a:lnTo>
                  <a:pt x="1019" y="11944"/>
                </a:lnTo>
                <a:lnTo>
                  <a:pt x="1019" y="5001"/>
                </a:lnTo>
                <a:lnTo>
                  <a:pt x="7573" y="5001"/>
                </a:lnTo>
                <a:lnTo>
                  <a:pt x="7573"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0" name="CustomShape 70"/>
          <p:cNvSpPr/>
          <p:nvPr/>
        </p:nvSpPr>
        <p:spPr>
          <a:xfrm>
            <a:off x="3540600" y="5611320"/>
            <a:ext cx="5400" cy="54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1" name="CustomShape 71"/>
          <p:cNvSpPr/>
          <p:nvPr/>
        </p:nvSpPr>
        <p:spPr>
          <a:xfrm>
            <a:off x="3546000" y="5538600"/>
            <a:ext cx="12960" cy="12240"/>
          </a:xfrm>
          <a:custGeom>
            <a:avLst/>
            <a:gdLst/>
            <a:ahLst/>
            <a:cxnLst/>
            <a:rect l="l" t="t" r="r" b="b"/>
            <a:pathLst>
              <a:path w="13335" h="12700">
                <a:moveTo>
                  <a:pt x="0" y="0"/>
                </a:moveTo>
                <a:lnTo>
                  <a:pt x="5064" y="0"/>
                </a:lnTo>
                <a:lnTo>
                  <a:pt x="5064" y="4368"/>
                </a:lnTo>
                <a:lnTo>
                  <a:pt x="13335" y="4368"/>
                </a:lnTo>
                <a:lnTo>
                  <a:pt x="13335" y="12700"/>
                </a:lnTo>
                <a:lnTo>
                  <a:pt x="4754" y="12700"/>
                </a:lnTo>
                <a:lnTo>
                  <a:pt x="4754" y="4978"/>
                </a:lnTo>
                <a:lnTo>
                  <a:pt x="0" y="4978"/>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2" name="CustomShape 72"/>
          <p:cNvSpPr/>
          <p:nvPr/>
        </p:nvSpPr>
        <p:spPr>
          <a:xfrm>
            <a:off x="3548520" y="5528880"/>
            <a:ext cx="3960" cy="468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3" name="CustomShape 73"/>
          <p:cNvSpPr/>
          <p:nvPr/>
        </p:nvSpPr>
        <p:spPr>
          <a:xfrm>
            <a:off x="3523680" y="5526360"/>
            <a:ext cx="3960" cy="468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4" name="CustomShape 74"/>
          <p:cNvSpPr/>
          <p:nvPr/>
        </p:nvSpPr>
        <p:spPr>
          <a:xfrm>
            <a:off x="3519720" y="5522040"/>
            <a:ext cx="25200" cy="27000"/>
          </a:xfrm>
          <a:custGeom>
            <a:avLst/>
            <a:gdLst/>
            <a:ahLst/>
            <a:cxnLst/>
            <a:rect l="l" t="t" r="r" b="b"/>
            <a:pathLst>
              <a:path w="25400" h="27305">
                <a:moveTo>
                  <a:pt x="15093" y="0"/>
                </a:moveTo>
                <a:lnTo>
                  <a:pt x="25400" y="0"/>
                </a:lnTo>
                <a:lnTo>
                  <a:pt x="25400" y="10011"/>
                </a:lnTo>
                <a:lnTo>
                  <a:pt x="17488" y="10011"/>
                </a:lnTo>
                <a:lnTo>
                  <a:pt x="17488" y="18910"/>
                </a:lnTo>
                <a:lnTo>
                  <a:pt x="8744" y="18910"/>
                </a:lnTo>
                <a:lnTo>
                  <a:pt x="8744" y="27305"/>
                </a:lnTo>
                <a:lnTo>
                  <a:pt x="0" y="27305"/>
                </a:lnTo>
                <a:lnTo>
                  <a:pt x="0" y="18809"/>
                </a:lnTo>
                <a:lnTo>
                  <a:pt x="8015" y="18809"/>
                </a:lnTo>
                <a:lnTo>
                  <a:pt x="8015" y="9708"/>
                </a:lnTo>
                <a:lnTo>
                  <a:pt x="15093" y="9708"/>
                </a:lnTo>
                <a:lnTo>
                  <a:pt x="15093"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5" name="CustomShape 75"/>
          <p:cNvSpPr/>
          <p:nvPr/>
        </p:nvSpPr>
        <p:spPr>
          <a:xfrm>
            <a:off x="3547080" y="5508720"/>
            <a:ext cx="7920" cy="79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6" name="CustomShape 76"/>
          <p:cNvSpPr/>
          <p:nvPr/>
        </p:nvSpPr>
        <p:spPr>
          <a:xfrm>
            <a:off x="3520440" y="5508720"/>
            <a:ext cx="14400" cy="11880"/>
          </a:xfrm>
          <a:custGeom>
            <a:avLst/>
            <a:gdLst/>
            <a:ahLst/>
            <a:cxnLst/>
            <a:rect l="l" t="t" r="r" b="b"/>
            <a:pathLst>
              <a:path w="14605" h="12065">
                <a:moveTo>
                  <a:pt x="0" y="0"/>
                </a:moveTo>
                <a:lnTo>
                  <a:pt x="8460" y="0"/>
                </a:lnTo>
                <a:lnTo>
                  <a:pt x="8460" y="3402"/>
                </a:lnTo>
                <a:lnTo>
                  <a:pt x="14605" y="3402"/>
                </a:lnTo>
                <a:lnTo>
                  <a:pt x="14605" y="12065"/>
                </a:lnTo>
                <a:lnTo>
                  <a:pt x="6143" y="12065"/>
                </a:lnTo>
                <a:lnTo>
                  <a:pt x="6143" y="8661"/>
                </a:lnTo>
                <a:lnTo>
                  <a:pt x="0" y="8661"/>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7" name="CustomShape 77"/>
          <p:cNvSpPr/>
          <p:nvPr/>
        </p:nvSpPr>
        <p:spPr>
          <a:xfrm>
            <a:off x="3524760" y="5549760"/>
            <a:ext cx="28800" cy="18000"/>
          </a:xfrm>
          <a:custGeom>
            <a:avLst/>
            <a:gdLst/>
            <a:ahLst/>
            <a:cxnLst/>
            <a:rect l="l" t="t" r="r" b="b"/>
            <a:pathLst>
              <a:path w="29210" h="18415">
                <a:moveTo>
                  <a:pt x="6398" y="0"/>
                </a:moveTo>
                <a:lnTo>
                  <a:pt x="16927" y="0"/>
                </a:lnTo>
                <a:lnTo>
                  <a:pt x="16927" y="5159"/>
                </a:lnTo>
                <a:lnTo>
                  <a:pt x="23429" y="5159"/>
                </a:lnTo>
                <a:lnTo>
                  <a:pt x="23429" y="11432"/>
                </a:lnTo>
                <a:lnTo>
                  <a:pt x="29210" y="11432"/>
                </a:lnTo>
                <a:lnTo>
                  <a:pt x="29210" y="18415"/>
                </a:lnTo>
                <a:lnTo>
                  <a:pt x="22087" y="18415"/>
                </a:lnTo>
                <a:lnTo>
                  <a:pt x="22087" y="13558"/>
                </a:lnTo>
                <a:lnTo>
                  <a:pt x="14760" y="13558"/>
                </a:lnTo>
                <a:lnTo>
                  <a:pt x="14760" y="10319"/>
                </a:lnTo>
                <a:lnTo>
                  <a:pt x="10631" y="10319"/>
                </a:lnTo>
                <a:lnTo>
                  <a:pt x="10631" y="14671"/>
                </a:lnTo>
                <a:lnTo>
                  <a:pt x="0" y="14671"/>
                </a:lnTo>
                <a:lnTo>
                  <a:pt x="0" y="4350"/>
                </a:lnTo>
                <a:lnTo>
                  <a:pt x="6398" y="4350"/>
                </a:lnTo>
                <a:lnTo>
                  <a:pt x="6398"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8" name="CustomShape 78"/>
          <p:cNvSpPr/>
          <p:nvPr/>
        </p:nvSpPr>
        <p:spPr>
          <a:xfrm>
            <a:off x="3501360" y="5549760"/>
            <a:ext cx="11880" cy="1188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49" name="CustomShape 79"/>
          <p:cNvSpPr/>
          <p:nvPr/>
        </p:nvSpPr>
        <p:spPr>
          <a:xfrm>
            <a:off x="3532680" y="5592960"/>
            <a:ext cx="9720" cy="9720"/>
          </a:xfrm>
          <a:custGeom>
            <a:avLst/>
            <a:gdLst/>
            <a:ahLst/>
            <a:cxnLst/>
            <a:rect l="l" t="t" r="r" b="b"/>
            <a:pathLst>
              <a:path w="10160" h="10160">
                <a:moveTo>
                  <a:pt x="0" y="0"/>
                </a:moveTo>
                <a:lnTo>
                  <a:pt x="5180" y="0"/>
                </a:lnTo>
                <a:lnTo>
                  <a:pt x="5180" y="4926"/>
                </a:lnTo>
                <a:lnTo>
                  <a:pt x="10160" y="4926"/>
                </a:lnTo>
                <a:lnTo>
                  <a:pt x="10160" y="10160"/>
                </a:lnTo>
                <a:lnTo>
                  <a:pt x="5080" y="10160"/>
                </a:lnTo>
                <a:lnTo>
                  <a:pt x="5080" y="5234"/>
                </a:lnTo>
                <a:lnTo>
                  <a:pt x="0" y="5234"/>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0" name="CustomShape 80"/>
          <p:cNvSpPr/>
          <p:nvPr/>
        </p:nvSpPr>
        <p:spPr>
          <a:xfrm>
            <a:off x="3565440" y="5587200"/>
            <a:ext cx="21240" cy="28800"/>
          </a:xfrm>
          <a:custGeom>
            <a:avLst/>
            <a:gdLst/>
            <a:ahLst/>
            <a:cxnLst/>
            <a:rect l="l" t="t" r="r" b="b"/>
            <a:pathLst>
              <a:path w="21590" h="29210">
                <a:moveTo>
                  <a:pt x="5164" y="0"/>
                </a:moveTo>
                <a:lnTo>
                  <a:pt x="10020" y="0"/>
                </a:lnTo>
                <a:lnTo>
                  <a:pt x="10020" y="3919"/>
                </a:lnTo>
                <a:lnTo>
                  <a:pt x="14462" y="3919"/>
                </a:lnTo>
                <a:lnTo>
                  <a:pt x="14462" y="8670"/>
                </a:lnTo>
                <a:lnTo>
                  <a:pt x="10640" y="8670"/>
                </a:lnTo>
                <a:lnTo>
                  <a:pt x="10640" y="16514"/>
                </a:lnTo>
                <a:lnTo>
                  <a:pt x="21590" y="16514"/>
                </a:lnTo>
                <a:lnTo>
                  <a:pt x="21590" y="29210"/>
                </a:lnTo>
                <a:lnTo>
                  <a:pt x="8780" y="29210"/>
                </a:lnTo>
                <a:lnTo>
                  <a:pt x="8780" y="19299"/>
                </a:lnTo>
                <a:lnTo>
                  <a:pt x="0" y="19299"/>
                </a:lnTo>
                <a:lnTo>
                  <a:pt x="0" y="8670"/>
                </a:lnTo>
                <a:lnTo>
                  <a:pt x="9503" y="8670"/>
                </a:lnTo>
                <a:lnTo>
                  <a:pt x="9503" y="4744"/>
                </a:lnTo>
                <a:lnTo>
                  <a:pt x="5164" y="4744"/>
                </a:lnTo>
                <a:lnTo>
                  <a:pt x="5164"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1" name="CustomShape 81"/>
          <p:cNvSpPr/>
          <p:nvPr/>
        </p:nvSpPr>
        <p:spPr>
          <a:xfrm>
            <a:off x="3583440" y="5574600"/>
            <a:ext cx="20520" cy="20520"/>
          </a:xfrm>
          <a:custGeom>
            <a:avLst/>
            <a:gdLst/>
            <a:ahLst/>
            <a:cxnLst/>
            <a:rect l="l" t="t" r="r" b="b"/>
            <a:pathLst>
              <a:path w="20955" h="20955">
                <a:moveTo>
                  <a:pt x="14425" y="0"/>
                </a:moveTo>
                <a:lnTo>
                  <a:pt x="20955" y="0"/>
                </a:lnTo>
                <a:lnTo>
                  <a:pt x="20955" y="6265"/>
                </a:lnTo>
                <a:lnTo>
                  <a:pt x="16214" y="6265"/>
                </a:lnTo>
                <a:lnTo>
                  <a:pt x="16214" y="12325"/>
                </a:lnTo>
                <a:lnTo>
                  <a:pt x="10845" y="12325"/>
                </a:lnTo>
                <a:lnTo>
                  <a:pt x="10845" y="20955"/>
                </a:lnTo>
                <a:lnTo>
                  <a:pt x="0" y="20955"/>
                </a:lnTo>
                <a:lnTo>
                  <a:pt x="0" y="10373"/>
                </a:lnTo>
                <a:lnTo>
                  <a:pt x="9687" y="10373"/>
                </a:lnTo>
                <a:lnTo>
                  <a:pt x="9687" y="5957"/>
                </a:lnTo>
                <a:lnTo>
                  <a:pt x="14425" y="5957"/>
                </a:lnTo>
                <a:lnTo>
                  <a:pt x="14425"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2" name="CustomShape 82"/>
          <p:cNvSpPr/>
          <p:nvPr/>
        </p:nvSpPr>
        <p:spPr>
          <a:xfrm>
            <a:off x="3537000" y="5582160"/>
            <a:ext cx="9000" cy="97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3" name="CustomShape 83"/>
          <p:cNvSpPr/>
          <p:nvPr/>
        </p:nvSpPr>
        <p:spPr>
          <a:xfrm>
            <a:off x="3491280" y="5560560"/>
            <a:ext cx="21960" cy="19800"/>
          </a:xfrm>
          <a:custGeom>
            <a:avLst/>
            <a:gdLst/>
            <a:ahLst/>
            <a:cxnLst/>
            <a:rect l="l" t="t" r="r" b="b"/>
            <a:pathLst>
              <a:path w="22225" h="20320">
                <a:moveTo>
                  <a:pt x="0" y="0"/>
                </a:moveTo>
                <a:lnTo>
                  <a:pt x="7543" y="0"/>
                </a:lnTo>
                <a:lnTo>
                  <a:pt x="7543" y="5922"/>
                </a:lnTo>
                <a:lnTo>
                  <a:pt x="14169" y="5922"/>
                </a:lnTo>
                <a:lnTo>
                  <a:pt x="14169" y="8373"/>
                </a:lnTo>
                <a:lnTo>
                  <a:pt x="22225" y="8373"/>
                </a:lnTo>
                <a:lnTo>
                  <a:pt x="22225" y="20320"/>
                </a:lnTo>
                <a:lnTo>
                  <a:pt x="10296" y="20320"/>
                </a:lnTo>
                <a:lnTo>
                  <a:pt x="10296" y="13682"/>
                </a:lnTo>
                <a:lnTo>
                  <a:pt x="6524" y="13682"/>
                </a:lnTo>
                <a:lnTo>
                  <a:pt x="6524" y="7760"/>
                </a:lnTo>
                <a:lnTo>
                  <a:pt x="0" y="7760"/>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4" name="CustomShape 84"/>
          <p:cNvSpPr/>
          <p:nvPr/>
        </p:nvSpPr>
        <p:spPr>
          <a:xfrm>
            <a:off x="3566880" y="5609520"/>
            <a:ext cx="3960" cy="396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5" name="CustomShape 85"/>
          <p:cNvSpPr/>
          <p:nvPr/>
        </p:nvSpPr>
        <p:spPr>
          <a:xfrm>
            <a:off x="3523680" y="5607000"/>
            <a:ext cx="16920" cy="21240"/>
          </a:xfrm>
          <a:custGeom>
            <a:avLst/>
            <a:gdLst/>
            <a:ahLst/>
            <a:cxnLst/>
            <a:rect l="l" t="t" r="r" b="b"/>
            <a:pathLst>
              <a:path w="17145" h="21590">
                <a:moveTo>
                  <a:pt x="0" y="0"/>
                </a:moveTo>
                <a:lnTo>
                  <a:pt x="11799" y="0"/>
                </a:lnTo>
                <a:lnTo>
                  <a:pt x="11799" y="10172"/>
                </a:lnTo>
                <a:lnTo>
                  <a:pt x="17145" y="10172"/>
                </a:lnTo>
                <a:lnTo>
                  <a:pt x="17145" y="18683"/>
                </a:lnTo>
                <a:lnTo>
                  <a:pt x="9176" y="18683"/>
                </a:lnTo>
                <a:lnTo>
                  <a:pt x="9176" y="21590"/>
                </a:lnTo>
                <a:lnTo>
                  <a:pt x="3630" y="21590"/>
                </a:lnTo>
                <a:lnTo>
                  <a:pt x="3630" y="15777"/>
                </a:lnTo>
                <a:lnTo>
                  <a:pt x="8873" y="15777"/>
                </a:lnTo>
                <a:lnTo>
                  <a:pt x="8873" y="12144"/>
                </a:lnTo>
                <a:lnTo>
                  <a:pt x="0" y="12144"/>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6" name="CustomShape 86"/>
          <p:cNvSpPr/>
          <p:nvPr/>
        </p:nvSpPr>
        <p:spPr>
          <a:xfrm>
            <a:off x="3543480" y="5620320"/>
            <a:ext cx="9000" cy="97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7" name="CustomShape 87"/>
          <p:cNvSpPr/>
          <p:nvPr/>
        </p:nvSpPr>
        <p:spPr>
          <a:xfrm>
            <a:off x="3559320" y="5616720"/>
            <a:ext cx="9000" cy="90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8" name="CustomShape 88"/>
          <p:cNvSpPr/>
          <p:nvPr/>
        </p:nvSpPr>
        <p:spPr>
          <a:xfrm>
            <a:off x="2131560" y="2564280"/>
            <a:ext cx="287280" cy="287280"/>
          </a:xfrm>
          <a:prstGeom prst="ellipse">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59" name="CustomShape 89"/>
          <p:cNvSpPr/>
          <p:nvPr/>
        </p:nvSpPr>
        <p:spPr>
          <a:xfrm>
            <a:off x="2058120" y="2641680"/>
            <a:ext cx="279720" cy="207360"/>
          </a:xfrm>
          <a:prstGeom prst="ellipse">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0" name="CustomShape 90"/>
          <p:cNvSpPr/>
          <p:nvPr/>
        </p:nvSpPr>
        <p:spPr>
          <a:xfrm rot="1361400" flipV="1">
            <a:off x="2100960" y="2592000"/>
            <a:ext cx="218880" cy="336960"/>
          </a:xfrm>
          <a:custGeom>
            <a:avLst/>
            <a:gdLst/>
            <a:ahLst/>
            <a:cxnLst/>
            <a:rect l="l" t="t" r="r" b="b"/>
            <a:pathLst>
              <a:path w="219075" h="337820">
                <a:moveTo>
                  <a:pt x="153823" y="337820"/>
                </a:moveTo>
                <a:cubicBezTo>
                  <a:pt x="153823" y="337820"/>
                  <a:pt x="219075" y="231136"/>
                  <a:pt x="219075" y="231136"/>
                </a:cubicBezTo>
                <a:cubicBezTo>
                  <a:pt x="219075" y="231136"/>
                  <a:pt x="171152" y="231136"/>
                  <a:pt x="171152" y="231136"/>
                </a:cubicBezTo>
                <a:cubicBezTo>
                  <a:pt x="148521" y="127139"/>
                  <a:pt x="94059" y="42498"/>
                  <a:pt x="22422" y="0"/>
                </a:cubicBezTo>
                <a:cubicBezTo>
                  <a:pt x="22422" y="0"/>
                  <a:pt x="0" y="73695"/>
                  <a:pt x="0" y="73695"/>
                </a:cubicBezTo>
                <a:cubicBezTo>
                  <a:pt x="50343" y="103559"/>
                  <a:pt x="90083" y="160228"/>
                  <a:pt x="110413" y="231136"/>
                </a:cubicBezTo>
                <a:lnTo>
                  <a:pt x="62951" y="231136"/>
                </a:lnTo>
                <a:lnTo>
                  <a:pt x="153823" y="337820"/>
                </a:lnTo>
                <a:lnTo>
                  <a:pt x="110413" y="231136"/>
                </a:lnTo>
                <a:close/>
              </a:path>
            </a:pathLst>
          </a:custGeom>
          <a:solidFill>
            <a:srgbClr val="D9D9D9"/>
          </a:solidFill>
          <a:ln w="12600">
            <a:noFill/>
          </a:ln>
        </p:spPr>
        <p:style>
          <a:lnRef idx="0">
            <a:scrgbClr r="0" g="0" b="0"/>
          </a:lnRef>
          <a:fillRef idx="0">
            <a:scrgbClr r="0" g="0" b="0"/>
          </a:fillRef>
          <a:effectRef idx="0">
            <a:scrgbClr r="0" g="0" b="0"/>
          </a:effectRef>
          <a:fontRef idx="minor"/>
        </p:style>
      </p:sp>
      <p:sp>
        <p:nvSpPr>
          <p:cNvPr id="561" name="CustomShape 91"/>
          <p:cNvSpPr/>
          <p:nvPr/>
        </p:nvSpPr>
        <p:spPr>
          <a:xfrm>
            <a:off x="4898880" y="2747520"/>
            <a:ext cx="173520" cy="143280"/>
          </a:xfrm>
          <a:prstGeom prst="hexagon">
            <a:avLst>
              <a:gd name="adj" fmla="val 20601"/>
              <a:gd name="vf" fmla="val 115470"/>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2" name="CustomShape 92"/>
          <p:cNvSpPr/>
          <p:nvPr/>
        </p:nvSpPr>
        <p:spPr>
          <a:xfrm>
            <a:off x="4808880" y="2604600"/>
            <a:ext cx="173520" cy="142560"/>
          </a:xfrm>
          <a:prstGeom prst="hexagon">
            <a:avLst>
              <a:gd name="adj" fmla="val 20601"/>
              <a:gd name="vf" fmla="val 115470"/>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3" name="CustomShape 93"/>
          <p:cNvSpPr/>
          <p:nvPr/>
        </p:nvSpPr>
        <p:spPr>
          <a:xfrm>
            <a:off x="4989240" y="2604600"/>
            <a:ext cx="173160" cy="142560"/>
          </a:xfrm>
          <a:prstGeom prst="hexagon">
            <a:avLst>
              <a:gd name="adj" fmla="val 20601"/>
              <a:gd name="vf" fmla="val 115470"/>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4" name="CustomShape 94"/>
          <p:cNvSpPr/>
          <p:nvPr/>
        </p:nvSpPr>
        <p:spPr>
          <a:xfrm>
            <a:off x="4972680" y="1654920"/>
            <a:ext cx="91800" cy="39600"/>
          </a:xfrm>
          <a:custGeom>
            <a:avLst/>
            <a:gdLst/>
            <a:ahLst/>
            <a:cxnLst/>
            <a:rect l="l" t="t" r="r" b="b"/>
            <a:pathLst>
              <a:path w="92075" h="40005">
                <a:moveTo>
                  <a:pt x="57800" y="0"/>
                </a:moveTo>
                <a:lnTo>
                  <a:pt x="92075" y="33066"/>
                </a:lnTo>
                <a:lnTo>
                  <a:pt x="35287" y="40005"/>
                </a:lnTo>
                <a:lnTo>
                  <a:pt x="0" y="6936"/>
                </a:lnTo>
                <a:lnTo>
                  <a:pt x="5780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5" name="CustomShape 95"/>
          <p:cNvSpPr/>
          <p:nvPr/>
        </p:nvSpPr>
        <p:spPr>
          <a:xfrm>
            <a:off x="5075640" y="1645200"/>
            <a:ext cx="42840" cy="36360"/>
          </a:xfrm>
          <a:custGeom>
            <a:avLst/>
            <a:gdLst/>
            <a:ahLst/>
            <a:cxnLst/>
            <a:rect l="l" t="t" r="r" b="b"/>
            <a:pathLst>
              <a:path w="43180" h="36830">
                <a:moveTo>
                  <a:pt x="33581" y="0"/>
                </a:moveTo>
                <a:lnTo>
                  <a:pt x="35183" y="0"/>
                </a:lnTo>
                <a:lnTo>
                  <a:pt x="36614" y="335"/>
                </a:lnTo>
                <a:lnTo>
                  <a:pt x="37875" y="1188"/>
                </a:lnTo>
                <a:lnTo>
                  <a:pt x="38970" y="2210"/>
                </a:lnTo>
                <a:lnTo>
                  <a:pt x="39812" y="3486"/>
                </a:lnTo>
                <a:lnTo>
                  <a:pt x="40149" y="5103"/>
                </a:lnTo>
                <a:lnTo>
                  <a:pt x="43180" y="29770"/>
                </a:lnTo>
                <a:lnTo>
                  <a:pt x="43096" y="31300"/>
                </a:lnTo>
                <a:lnTo>
                  <a:pt x="42675" y="32917"/>
                </a:lnTo>
                <a:lnTo>
                  <a:pt x="41917" y="34193"/>
                </a:lnTo>
                <a:lnTo>
                  <a:pt x="40822" y="35128"/>
                </a:lnTo>
                <a:lnTo>
                  <a:pt x="39559" y="35979"/>
                </a:lnTo>
                <a:lnTo>
                  <a:pt x="37960" y="36318"/>
                </a:lnTo>
                <a:lnTo>
                  <a:pt x="34594" y="36830"/>
                </a:lnTo>
                <a:lnTo>
                  <a:pt x="0" y="3994"/>
                </a:lnTo>
                <a:lnTo>
                  <a:pt x="33581"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6" name="CustomShape 96"/>
          <p:cNvSpPr/>
          <p:nvPr/>
        </p:nvSpPr>
        <p:spPr>
          <a:xfrm>
            <a:off x="4818240" y="1679040"/>
            <a:ext cx="45360" cy="36360"/>
          </a:xfrm>
          <a:custGeom>
            <a:avLst/>
            <a:gdLst/>
            <a:ahLst/>
            <a:cxnLst/>
            <a:rect l="l" t="t" r="r" b="b"/>
            <a:pathLst>
              <a:path w="45720" h="36830">
                <a:moveTo>
                  <a:pt x="11807" y="0"/>
                </a:moveTo>
                <a:lnTo>
                  <a:pt x="45720" y="32530"/>
                </a:lnTo>
                <a:lnTo>
                  <a:pt x="9601" y="36830"/>
                </a:lnTo>
                <a:lnTo>
                  <a:pt x="8070" y="36830"/>
                </a:lnTo>
                <a:lnTo>
                  <a:pt x="6627" y="36408"/>
                </a:lnTo>
                <a:lnTo>
                  <a:pt x="5349" y="35650"/>
                </a:lnTo>
                <a:lnTo>
                  <a:pt x="4243" y="34639"/>
                </a:lnTo>
                <a:lnTo>
                  <a:pt x="3482" y="33206"/>
                </a:lnTo>
                <a:lnTo>
                  <a:pt x="3059" y="31773"/>
                </a:lnTo>
                <a:lnTo>
                  <a:pt x="0" y="7331"/>
                </a:lnTo>
                <a:lnTo>
                  <a:pt x="85" y="5731"/>
                </a:lnTo>
                <a:lnTo>
                  <a:pt x="418" y="4213"/>
                </a:lnTo>
                <a:lnTo>
                  <a:pt x="1269" y="2948"/>
                </a:lnTo>
                <a:lnTo>
                  <a:pt x="2375" y="1853"/>
                </a:lnTo>
                <a:lnTo>
                  <a:pt x="3653" y="1175"/>
                </a:lnTo>
                <a:lnTo>
                  <a:pt x="5267" y="838"/>
                </a:lnTo>
                <a:lnTo>
                  <a:pt x="11807"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7" name="CustomShape 97"/>
          <p:cNvSpPr/>
          <p:nvPr/>
        </p:nvSpPr>
        <p:spPr>
          <a:xfrm>
            <a:off x="4874760" y="1666800"/>
            <a:ext cx="86760" cy="38880"/>
          </a:xfrm>
          <a:custGeom>
            <a:avLst/>
            <a:gdLst/>
            <a:ahLst/>
            <a:cxnLst/>
            <a:rect l="l" t="t" r="r" b="b"/>
            <a:pathLst>
              <a:path w="86995" h="39370">
                <a:moveTo>
                  <a:pt x="52997" y="0"/>
                </a:moveTo>
                <a:lnTo>
                  <a:pt x="86995" y="33035"/>
                </a:lnTo>
                <a:lnTo>
                  <a:pt x="35006" y="39370"/>
                </a:lnTo>
                <a:lnTo>
                  <a:pt x="0" y="6504"/>
                </a:lnTo>
                <a:lnTo>
                  <a:pt x="52997"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8" name="CustomShape 98"/>
          <p:cNvSpPr/>
          <p:nvPr/>
        </p:nvSpPr>
        <p:spPr>
          <a:xfrm>
            <a:off x="4820760" y="1724040"/>
            <a:ext cx="300600" cy="210600"/>
          </a:xfrm>
          <a:custGeom>
            <a:avLst/>
            <a:gdLst/>
            <a:ahLst/>
            <a:cxnLst/>
            <a:rect l="l" t="t" r="r" b="b"/>
            <a:pathLst>
              <a:path w="300990" h="210820">
                <a:moveTo>
                  <a:pt x="42154" y="159886"/>
                </a:moveTo>
                <a:lnTo>
                  <a:pt x="42154" y="173157"/>
                </a:lnTo>
                <a:lnTo>
                  <a:pt x="262508" y="173157"/>
                </a:lnTo>
                <a:lnTo>
                  <a:pt x="262508" y="159886"/>
                </a:lnTo>
                <a:lnTo>
                  <a:pt x="42154" y="159886"/>
                </a:lnTo>
                <a:lnTo>
                  <a:pt x="145213" y="96208"/>
                </a:lnTo>
                <a:lnTo>
                  <a:pt x="145213" y="148586"/>
                </a:lnTo>
                <a:lnTo>
                  <a:pt x="155838" y="148586"/>
                </a:lnTo>
                <a:lnTo>
                  <a:pt x="155838" y="96208"/>
                </a:lnTo>
                <a:lnTo>
                  <a:pt x="145213" y="96208"/>
                </a:lnTo>
                <a:lnTo>
                  <a:pt x="42154" y="70867"/>
                </a:lnTo>
                <a:lnTo>
                  <a:pt x="42154" y="84202"/>
                </a:lnTo>
                <a:lnTo>
                  <a:pt x="262508" y="84202"/>
                </a:lnTo>
                <a:lnTo>
                  <a:pt x="262508" y="70867"/>
                </a:lnTo>
                <a:lnTo>
                  <a:pt x="42154" y="70867"/>
                </a:lnTo>
                <a:lnTo>
                  <a:pt x="19579" y="0"/>
                </a:lnTo>
                <a:lnTo>
                  <a:pt x="44170" y="0"/>
                </a:lnTo>
                <a:lnTo>
                  <a:pt x="9075" y="42027"/>
                </a:lnTo>
                <a:lnTo>
                  <a:pt x="55081" y="42027"/>
                </a:lnTo>
                <a:lnTo>
                  <a:pt x="89093" y="0"/>
                </a:lnTo>
                <a:lnTo>
                  <a:pt x="147274" y="0"/>
                </a:lnTo>
                <a:lnTo>
                  <a:pt x="112028" y="42027"/>
                </a:lnTo>
                <a:lnTo>
                  <a:pt x="158065" y="42027"/>
                </a:lnTo>
                <a:lnTo>
                  <a:pt x="192002" y="0"/>
                </a:lnTo>
                <a:lnTo>
                  <a:pt x="245803" y="0"/>
                </a:lnTo>
                <a:lnTo>
                  <a:pt x="210588" y="42027"/>
                </a:lnTo>
                <a:lnTo>
                  <a:pt x="256594" y="42027"/>
                </a:lnTo>
                <a:lnTo>
                  <a:pt x="289251" y="1792"/>
                </a:lnTo>
                <a:lnTo>
                  <a:pt x="292066" y="3247"/>
                </a:lnTo>
                <a:lnTo>
                  <a:pt x="294639" y="5207"/>
                </a:lnTo>
                <a:lnTo>
                  <a:pt x="296791" y="7526"/>
                </a:lnTo>
                <a:lnTo>
                  <a:pt x="298492" y="10183"/>
                </a:lnTo>
                <a:lnTo>
                  <a:pt x="299952" y="13071"/>
                </a:lnTo>
                <a:lnTo>
                  <a:pt x="300644" y="16254"/>
                </a:lnTo>
                <a:lnTo>
                  <a:pt x="300990" y="19575"/>
                </a:lnTo>
                <a:lnTo>
                  <a:pt x="300990" y="191214"/>
                </a:lnTo>
                <a:lnTo>
                  <a:pt x="300719" y="194471"/>
                </a:lnTo>
                <a:lnTo>
                  <a:pt x="300042" y="197380"/>
                </a:lnTo>
                <a:lnTo>
                  <a:pt x="298838" y="200205"/>
                </a:lnTo>
                <a:lnTo>
                  <a:pt x="297213" y="202767"/>
                </a:lnTo>
                <a:lnTo>
                  <a:pt x="295151" y="205075"/>
                </a:lnTo>
                <a:lnTo>
                  <a:pt x="293014" y="207046"/>
                </a:lnTo>
                <a:lnTo>
                  <a:pt x="290365" y="208585"/>
                </a:lnTo>
                <a:lnTo>
                  <a:pt x="287536" y="209787"/>
                </a:lnTo>
                <a:lnTo>
                  <a:pt x="284526" y="210556"/>
                </a:lnTo>
                <a:lnTo>
                  <a:pt x="281275" y="210820"/>
                </a:lnTo>
                <a:lnTo>
                  <a:pt x="19579" y="210820"/>
                </a:lnTo>
                <a:lnTo>
                  <a:pt x="16419" y="210556"/>
                </a:lnTo>
                <a:lnTo>
                  <a:pt x="13439" y="209787"/>
                </a:lnTo>
                <a:lnTo>
                  <a:pt x="10610" y="208585"/>
                </a:lnTo>
                <a:lnTo>
                  <a:pt x="8036" y="207046"/>
                </a:lnTo>
                <a:lnTo>
                  <a:pt x="5734" y="204991"/>
                </a:lnTo>
                <a:lnTo>
                  <a:pt x="3823" y="202767"/>
                </a:lnTo>
                <a:lnTo>
                  <a:pt x="2227" y="200205"/>
                </a:lnTo>
                <a:lnTo>
                  <a:pt x="1023" y="197380"/>
                </a:lnTo>
                <a:lnTo>
                  <a:pt x="256" y="194471"/>
                </a:lnTo>
                <a:lnTo>
                  <a:pt x="0" y="191214"/>
                </a:lnTo>
                <a:lnTo>
                  <a:pt x="0" y="19575"/>
                </a:lnTo>
                <a:lnTo>
                  <a:pt x="256" y="16433"/>
                </a:lnTo>
                <a:lnTo>
                  <a:pt x="1023" y="13408"/>
                </a:lnTo>
                <a:lnTo>
                  <a:pt x="2227" y="10604"/>
                </a:lnTo>
                <a:lnTo>
                  <a:pt x="3823" y="8043"/>
                </a:lnTo>
                <a:lnTo>
                  <a:pt x="5734" y="5819"/>
                </a:lnTo>
                <a:lnTo>
                  <a:pt x="8036" y="3826"/>
                </a:lnTo>
                <a:lnTo>
                  <a:pt x="10610" y="2224"/>
                </a:lnTo>
                <a:lnTo>
                  <a:pt x="13439" y="1022"/>
                </a:lnTo>
                <a:lnTo>
                  <a:pt x="16419" y="316"/>
                </a:lnTo>
                <a:lnTo>
                  <a:pt x="19579" y="0"/>
                </a:lnTo>
                <a:lnTo>
                  <a:pt x="42154" y="159886"/>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69" name="CustomShape 99"/>
          <p:cNvSpPr/>
          <p:nvPr/>
        </p:nvSpPr>
        <p:spPr>
          <a:xfrm>
            <a:off x="3474720" y="2816280"/>
            <a:ext cx="52920" cy="8676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0" name="CustomShape 100"/>
          <p:cNvSpPr/>
          <p:nvPr/>
        </p:nvSpPr>
        <p:spPr>
          <a:xfrm>
            <a:off x="3474720" y="2770560"/>
            <a:ext cx="52920" cy="306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1" name="CustomShape 101"/>
          <p:cNvSpPr/>
          <p:nvPr/>
        </p:nvSpPr>
        <p:spPr>
          <a:xfrm>
            <a:off x="3714840" y="2816280"/>
            <a:ext cx="51840" cy="8676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2" name="CustomShape 102"/>
          <p:cNvSpPr/>
          <p:nvPr/>
        </p:nvSpPr>
        <p:spPr>
          <a:xfrm>
            <a:off x="3474720" y="2725920"/>
            <a:ext cx="52920" cy="306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3" name="CustomShape 103"/>
          <p:cNvSpPr/>
          <p:nvPr/>
        </p:nvSpPr>
        <p:spPr>
          <a:xfrm>
            <a:off x="3474720" y="2680920"/>
            <a:ext cx="52920" cy="3024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4" name="CustomShape 104"/>
          <p:cNvSpPr/>
          <p:nvPr/>
        </p:nvSpPr>
        <p:spPr>
          <a:xfrm>
            <a:off x="3714840" y="2770560"/>
            <a:ext cx="51840" cy="306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5" name="CustomShape 105"/>
          <p:cNvSpPr/>
          <p:nvPr/>
        </p:nvSpPr>
        <p:spPr>
          <a:xfrm>
            <a:off x="3714840" y="2725920"/>
            <a:ext cx="51840" cy="306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6" name="CustomShape 106"/>
          <p:cNvSpPr/>
          <p:nvPr/>
        </p:nvSpPr>
        <p:spPr>
          <a:xfrm>
            <a:off x="3714840" y="2680920"/>
            <a:ext cx="51840" cy="3024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7" name="CustomShape 107"/>
          <p:cNvSpPr/>
          <p:nvPr/>
        </p:nvSpPr>
        <p:spPr>
          <a:xfrm>
            <a:off x="3556080" y="2729160"/>
            <a:ext cx="52920" cy="1735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8" name="CustomShape 108"/>
          <p:cNvSpPr/>
          <p:nvPr/>
        </p:nvSpPr>
        <p:spPr>
          <a:xfrm>
            <a:off x="3556080" y="2680920"/>
            <a:ext cx="52920" cy="313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79" name="CustomShape 109"/>
          <p:cNvSpPr/>
          <p:nvPr/>
        </p:nvSpPr>
        <p:spPr>
          <a:xfrm>
            <a:off x="3556080" y="2637000"/>
            <a:ext cx="52920" cy="306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0" name="CustomShape 110"/>
          <p:cNvSpPr/>
          <p:nvPr/>
        </p:nvSpPr>
        <p:spPr>
          <a:xfrm>
            <a:off x="3556080" y="2592000"/>
            <a:ext cx="52920" cy="313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1" name="CustomShape 111"/>
          <p:cNvSpPr/>
          <p:nvPr/>
        </p:nvSpPr>
        <p:spPr>
          <a:xfrm>
            <a:off x="3633480" y="2797200"/>
            <a:ext cx="51840" cy="10584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2" name="CustomShape 112"/>
          <p:cNvSpPr/>
          <p:nvPr/>
        </p:nvSpPr>
        <p:spPr>
          <a:xfrm>
            <a:off x="3633480" y="2750760"/>
            <a:ext cx="51840" cy="3024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3" name="CustomShape 113"/>
          <p:cNvSpPr/>
          <p:nvPr/>
        </p:nvSpPr>
        <p:spPr>
          <a:xfrm>
            <a:off x="3633480" y="2706840"/>
            <a:ext cx="51840" cy="2952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4" name="CustomShape 114"/>
          <p:cNvSpPr/>
          <p:nvPr/>
        </p:nvSpPr>
        <p:spPr>
          <a:xfrm>
            <a:off x="3633480" y="2660760"/>
            <a:ext cx="51840" cy="30600"/>
          </a:xfrm>
          <a:prstGeom prst="rect">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5" name="CustomShape 115"/>
          <p:cNvSpPr/>
          <p:nvPr/>
        </p:nvSpPr>
        <p:spPr>
          <a:xfrm>
            <a:off x="2115720" y="1586160"/>
            <a:ext cx="191880" cy="119160"/>
          </a:xfrm>
          <a:custGeom>
            <a:avLst/>
            <a:gdLst/>
            <a:ahLst/>
            <a:cxnLst/>
            <a:rect l="l" t="t" r="r" b="b"/>
            <a:pathLst>
              <a:path w="192405" h="119380">
                <a:moveTo>
                  <a:pt x="141109" y="0"/>
                </a:moveTo>
                <a:lnTo>
                  <a:pt x="192405" y="38381"/>
                </a:lnTo>
                <a:lnTo>
                  <a:pt x="141109" y="76893"/>
                </a:lnTo>
                <a:lnTo>
                  <a:pt x="141109" y="51214"/>
                </a:lnTo>
                <a:lnTo>
                  <a:pt x="63993" y="51214"/>
                </a:lnTo>
                <a:lnTo>
                  <a:pt x="58414" y="51614"/>
                </a:lnTo>
                <a:lnTo>
                  <a:pt x="52988" y="52808"/>
                </a:lnTo>
                <a:lnTo>
                  <a:pt x="47966" y="54921"/>
                </a:lnTo>
                <a:lnTo>
                  <a:pt x="43194" y="57440"/>
                </a:lnTo>
                <a:lnTo>
                  <a:pt x="38952" y="60615"/>
                </a:lnTo>
                <a:lnTo>
                  <a:pt x="35219" y="64585"/>
                </a:lnTo>
                <a:lnTo>
                  <a:pt x="31919" y="68817"/>
                </a:lnTo>
                <a:lnTo>
                  <a:pt x="29284" y="73449"/>
                </a:lnTo>
                <a:lnTo>
                  <a:pt x="27427" y="78612"/>
                </a:lnTo>
                <a:lnTo>
                  <a:pt x="26234" y="84038"/>
                </a:lnTo>
                <a:lnTo>
                  <a:pt x="25811" y="89726"/>
                </a:lnTo>
                <a:lnTo>
                  <a:pt x="26099" y="94627"/>
                </a:lnTo>
                <a:lnTo>
                  <a:pt x="27023" y="99259"/>
                </a:lnTo>
                <a:lnTo>
                  <a:pt x="28331" y="103759"/>
                </a:lnTo>
                <a:lnTo>
                  <a:pt x="7397" y="119380"/>
                </a:lnTo>
                <a:lnTo>
                  <a:pt x="4752" y="113948"/>
                </a:lnTo>
                <a:lnTo>
                  <a:pt x="2780" y="108128"/>
                </a:lnTo>
                <a:lnTo>
                  <a:pt x="1317" y="102171"/>
                </a:lnTo>
                <a:lnTo>
                  <a:pt x="384" y="96083"/>
                </a:lnTo>
                <a:lnTo>
                  <a:pt x="0" y="89726"/>
                </a:lnTo>
                <a:lnTo>
                  <a:pt x="384" y="82718"/>
                </a:lnTo>
                <a:lnTo>
                  <a:pt x="1452" y="75967"/>
                </a:lnTo>
                <a:lnTo>
                  <a:pt x="3299" y="69479"/>
                </a:lnTo>
                <a:lnTo>
                  <a:pt x="5695" y="63259"/>
                </a:lnTo>
                <a:lnTo>
                  <a:pt x="8850" y="57440"/>
                </a:lnTo>
                <a:lnTo>
                  <a:pt x="12313" y="51877"/>
                </a:lnTo>
                <a:lnTo>
                  <a:pt x="16556" y="46839"/>
                </a:lnTo>
                <a:lnTo>
                  <a:pt x="21193" y="42081"/>
                </a:lnTo>
                <a:lnTo>
                  <a:pt x="26369" y="37981"/>
                </a:lnTo>
                <a:lnTo>
                  <a:pt x="31794" y="34274"/>
                </a:lnTo>
                <a:lnTo>
                  <a:pt x="37624" y="31361"/>
                </a:lnTo>
                <a:lnTo>
                  <a:pt x="43858" y="28979"/>
                </a:lnTo>
                <a:lnTo>
                  <a:pt x="50352" y="27129"/>
                </a:lnTo>
                <a:lnTo>
                  <a:pt x="57105" y="26073"/>
                </a:lnTo>
                <a:lnTo>
                  <a:pt x="63993" y="25673"/>
                </a:lnTo>
                <a:lnTo>
                  <a:pt x="141109" y="25673"/>
                </a:lnTo>
                <a:lnTo>
                  <a:pt x="141109"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6" name="CustomShape 116"/>
          <p:cNvSpPr/>
          <p:nvPr/>
        </p:nvSpPr>
        <p:spPr>
          <a:xfrm>
            <a:off x="2107440" y="1660680"/>
            <a:ext cx="345240" cy="260640"/>
          </a:xfrm>
          <a:custGeom>
            <a:avLst/>
            <a:gdLst/>
            <a:ahLst/>
            <a:cxnLst/>
            <a:rect l="l" t="t" r="r" b="b"/>
            <a:pathLst>
              <a:path w="345440" h="260985">
                <a:moveTo>
                  <a:pt x="201720" y="0"/>
                </a:moveTo>
                <a:cubicBezTo>
                  <a:pt x="251118" y="0"/>
                  <a:pt x="291897" y="39095"/>
                  <a:pt x="297389" y="89739"/>
                </a:cubicBezTo>
                <a:cubicBezTo>
                  <a:pt x="324748" y="95833"/>
                  <a:pt x="345440" y="124542"/>
                  <a:pt x="345440" y="158992"/>
                </a:cubicBezTo>
                <a:cubicBezTo>
                  <a:pt x="345440" y="197970"/>
                  <a:pt x="318945" y="229575"/>
                  <a:pt x="286266" y="229575"/>
                </a:cubicBezTo>
                <a:cubicBezTo>
                  <a:pt x="286266" y="229575"/>
                  <a:pt x="275506" y="228283"/>
                  <a:pt x="275506" y="228283"/>
                </a:cubicBezTo>
                <a:cubicBezTo>
                  <a:pt x="264296" y="241698"/>
                  <a:pt x="248475" y="249997"/>
                  <a:pt x="230927" y="249997"/>
                </a:cubicBezTo>
                <a:cubicBezTo>
                  <a:pt x="221807" y="249997"/>
                  <a:pt x="213136" y="247753"/>
                  <a:pt x="205416" y="243512"/>
                </a:cubicBezTo>
                <a:cubicBezTo>
                  <a:pt x="188938" y="254538"/>
                  <a:pt x="169093" y="260985"/>
                  <a:pt x="147727" y="260985"/>
                </a:cubicBezTo>
                <a:cubicBezTo>
                  <a:pt x="117950" y="260985"/>
                  <a:pt x="91127" y="248483"/>
                  <a:pt x="72456" y="228296"/>
                </a:cubicBezTo>
                <a:cubicBezTo>
                  <a:pt x="68812" y="229092"/>
                  <a:pt x="65098" y="229471"/>
                  <a:pt x="61281" y="229471"/>
                </a:cubicBezTo>
                <a:cubicBezTo>
                  <a:pt x="27428" y="229471"/>
                  <a:pt x="0" y="199562"/>
                  <a:pt x="0" y="162684"/>
                </a:cubicBezTo>
                <a:cubicBezTo>
                  <a:pt x="0" y="131105"/>
                  <a:pt x="20122" y="104641"/>
                  <a:pt x="47204" y="97869"/>
                </a:cubicBezTo>
                <a:cubicBezTo>
                  <a:pt x="51056" y="67190"/>
                  <a:pt x="74011" y="43741"/>
                  <a:pt x="101663" y="43741"/>
                </a:cubicBezTo>
                <a:cubicBezTo>
                  <a:pt x="108157" y="43741"/>
                  <a:pt x="114392" y="45006"/>
                  <a:pt x="120109" y="47642"/>
                </a:cubicBezTo>
                <a:cubicBezTo>
                  <a:pt x="137122" y="18947"/>
                  <a:pt x="167331" y="0"/>
                  <a:pt x="201720" y="0"/>
                </a:cubicBez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7" name="CustomShape 117"/>
          <p:cNvSpPr/>
          <p:nvPr/>
        </p:nvSpPr>
        <p:spPr>
          <a:xfrm>
            <a:off x="2203920" y="1725840"/>
            <a:ext cx="173520" cy="347760"/>
          </a:xfrm>
          <a:custGeom>
            <a:avLst/>
            <a:gdLst/>
            <a:ahLst/>
            <a:cxnLst/>
            <a:rect l="l" t="t" r="r" b="b"/>
            <a:pathLst>
              <a:path w="173990" h="347980">
                <a:moveTo>
                  <a:pt x="23158" y="267370"/>
                </a:moveTo>
                <a:lnTo>
                  <a:pt x="23158" y="284317"/>
                </a:lnTo>
                <a:lnTo>
                  <a:pt x="113702" y="284317"/>
                </a:lnTo>
                <a:lnTo>
                  <a:pt x="113702" y="267370"/>
                </a:lnTo>
                <a:lnTo>
                  <a:pt x="23158" y="267370"/>
                </a:lnTo>
                <a:lnTo>
                  <a:pt x="23158" y="231633"/>
                </a:lnTo>
                <a:lnTo>
                  <a:pt x="23158" y="248580"/>
                </a:lnTo>
                <a:lnTo>
                  <a:pt x="113702" y="248580"/>
                </a:lnTo>
                <a:lnTo>
                  <a:pt x="113702" y="231633"/>
                </a:lnTo>
                <a:lnTo>
                  <a:pt x="23158" y="231633"/>
                </a:lnTo>
                <a:lnTo>
                  <a:pt x="23158" y="195808"/>
                </a:lnTo>
                <a:lnTo>
                  <a:pt x="23158" y="212842"/>
                </a:lnTo>
                <a:lnTo>
                  <a:pt x="113702" y="212842"/>
                </a:lnTo>
                <a:lnTo>
                  <a:pt x="113702" y="195808"/>
                </a:lnTo>
                <a:lnTo>
                  <a:pt x="23158" y="195808"/>
                </a:lnTo>
                <a:lnTo>
                  <a:pt x="23158" y="160071"/>
                </a:lnTo>
                <a:lnTo>
                  <a:pt x="23158" y="177104"/>
                </a:lnTo>
                <a:lnTo>
                  <a:pt x="113702" y="177104"/>
                </a:lnTo>
                <a:lnTo>
                  <a:pt x="113702" y="160071"/>
                </a:lnTo>
                <a:lnTo>
                  <a:pt x="23158" y="160071"/>
                </a:lnTo>
                <a:lnTo>
                  <a:pt x="23158" y="124229"/>
                </a:lnTo>
                <a:lnTo>
                  <a:pt x="23158" y="141280"/>
                </a:lnTo>
                <a:lnTo>
                  <a:pt x="113702" y="141280"/>
                </a:lnTo>
                <a:lnTo>
                  <a:pt x="113702" y="124229"/>
                </a:lnTo>
                <a:lnTo>
                  <a:pt x="23158" y="124229"/>
                </a:lnTo>
                <a:lnTo>
                  <a:pt x="146404" y="89013"/>
                </a:lnTo>
                <a:lnTo>
                  <a:pt x="144194" y="89326"/>
                </a:lnTo>
                <a:lnTo>
                  <a:pt x="142098" y="90040"/>
                </a:lnTo>
                <a:lnTo>
                  <a:pt x="140471" y="91171"/>
                </a:lnTo>
                <a:lnTo>
                  <a:pt x="139192" y="92684"/>
                </a:lnTo>
                <a:lnTo>
                  <a:pt x="138131" y="94424"/>
                </a:lnTo>
                <a:lnTo>
                  <a:pt x="137904" y="96512"/>
                </a:lnTo>
                <a:lnTo>
                  <a:pt x="138131" y="98357"/>
                </a:lnTo>
                <a:lnTo>
                  <a:pt x="139192" y="100201"/>
                </a:lnTo>
                <a:lnTo>
                  <a:pt x="140471" y="101749"/>
                </a:lnTo>
                <a:lnTo>
                  <a:pt x="142098" y="102985"/>
                </a:lnTo>
                <a:lnTo>
                  <a:pt x="144194" y="103698"/>
                </a:lnTo>
                <a:lnTo>
                  <a:pt x="146404" y="103889"/>
                </a:lnTo>
                <a:lnTo>
                  <a:pt x="148614" y="103698"/>
                </a:lnTo>
                <a:lnTo>
                  <a:pt x="150710" y="102985"/>
                </a:lnTo>
                <a:lnTo>
                  <a:pt x="152337" y="101749"/>
                </a:lnTo>
                <a:lnTo>
                  <a:pt x="153616" y="100201"/>
                </a:lnTo>
                <a:lnTo>
                  <a:pt x="154547" y="98357"/>
                </a:lnTo>
                <a:lnTo>
                  <a:pt x="154903" y="96512"/>
                </a:lnTo>
                <a:lnTo>
                  <a:pt x="154547" y="94424"/>
                </a:lnTo>
                <a:lnTo>
                  <a:pt x="153616" y="92684"/>
                </a:lnTo>
                <a:lnTo>
                  <a:pt x="152337" y="91171"/>
                </a:lnTo>
                <a:lnTo>
                  <a:pt x="150710" y="90040"/>
                </a:lnTo>
                <a:lnTo>
                  <a:pt x="148614" y="89326"/>
                </a:lnTo>
                <a:lnTo>
                  <a:pt x="146404" y="89013"/>
                </a:lnTo>
                <a:lnTo>
                  <a:pt x="23158" y="89013"/>
                </a:lnTo>
                <a:lnTo>
                  <a:pt x="23158" y="105542"/>
                </a:lnTo>
                <a:lnTo>
                  <a:pt x="113702" y="105542"/>
                </a:lnTo>
                <a:lnTo>
                  <a:pt x="113702" y="88404"/>
                </a:lnTo>
                <a:lnTo>
                  <a:pt x="23158" y="88404"/>
                </a:lnTo>
                <a:lnTo>
                  <a:pt x="146404" y="52841"/>
                </a:lnTo>
                <a:lnTo>
                  <a:pt x="144194" y="53171"/>
                </a:lnTo>
                <a:lnTo>
                  <a:pt x="142098" y="53867"/>
                </a:lnTo>
                <a:lnTo>
                  <a:pt x="140471" y="55103"/>
                </a:lnTo>
                <a:lnTo>
                  <a:pt x="139192" y="56529"/>
                </a:lnTo>
                <a:lnTo>
                  <a:pt x="138131" y="58408"/>
                </a:lnTo>
                <a:lnTo>
                  <a:pt x="137904" y="60357"/>
                </a:lnTo>
                <a:lnTo>
                  <a:pt x="138131" y="62288"/>
                </a:lnTo>
                <a:lnTo>
                  <a:pt x="139192" y="64046"/>
                </a:lnTo>
                <a:lnTo>
                  <a:pt x="140471" y="65612"/>
                </a:lnTo>
                <a:lnTo>
                  <a:pt x="142098" y="66690"/>
                </a:lnTo>
                <a:lnTo>
                  <a:pt x="144194" y="67456"/>
                </a:lnTo>
                <a:lnTo>
                  <a:pt x="146404" y="67734"/>
                </a:lnTo>
                <a:lnTo>
                  <a:pt x="148614" y="67456"/>
                </a:lnTo>
                <a:lnTo>
                  <a:pt x="150710" y="66690"/>
                </a:lnTo>
                <a:lnTo>
                  <a:pt x="152337" y="65612"/>
                </a:lnTo>
                <a:lnTo>
                  <a:pt x="153616" y="64046"/>
                </a:lnTo>
                <a:lnTo>
                  <a:pt x="154547" y="62288"/>
                </a:lnTo>
                <a:lnTo>
                  <a:pt x="154903" y="60357"/>
                </a:lnTo>
                <a:lnTo>
                  <a:pt x="154547" y="58408"/>
                </a:lnTo>
                <a:lnTo>
                  <a:pt x="153616" y="56529"/>
                </a:lnTo>
                <a:lnTo>
                  <a:pt x="152337" y="55103"/>
                </a:lnTo>
                <a:lnTo>
                  <a:pt x="150710" y="53867"/>
                </a:lnTo>
                <a:lnTo>
                  <a:pt x="148614" y="53171"/>
                </a:lnTo>
                <a:lnTo>
                  <a:pt x="146404" y="52841"/>
                </a:lnTo>
                <a:lnTo>
                  <a:pt x="23158" y="52841"/>
                </a:lnTo>
                <a:lnTo>
                  <a:pt x="23158" y="69683"/>
                </a:lnTo>
                <a:lnTo>
                  <a:pt x="113702" y="69683"/>
                </a:lnTo>
                <a:lnTo>
                  <a:pt x="113702" y="52649"/>
                </a:lnTo>
                <a:lnTo>
                  <a:pt x="23158" y="52649"/>
                </a:lnTo>
                <a:lnTo>
                  <a:pt x="23158" y="16825"/>
                </a:lnTo>
                <a:lnTo>
                  <a:pt x="23158" y="33858"/>
                </a:lnTo>
                <a:lnTo>
                  <a:pt x="113702" y="33858"/>
                </a:lnTo>
                <a:lnTo>
                  <a:pt x="113702" y="16825"/>
                </a:lnTo>
                <a:lnTo>
                  <a:pt x="23158" y="16825"/>
                </a:lnTo>
                <a:lnTo>
                  <a:pt x="146404" y="16825"/>
                </a:lnTo>
                <a:lnTo>
                  <a:pt x="144194" y="17016"/>
                </a:lnTo>
                <a:lnTo>
                  <a:pt x="142098" y="17851"/>
                </a:lnTo>
                <a:lnTo>
                  <a:pt x="140471" y="18948"/>
                </a:lnTo>
                <a:lnTo>
                  <a:pt x="139192" y="20392"/>
                </a:lnTo>
                <a:lnTo>
                  <a:pt x="138131" y="22271"/>
                </a:lnTo>
                <a:lnTo>
                  <a:pt x="137904" y="24219"/>
                </a:lnTo>
                <a:lnTo>
                  <a:pt x="138131" y="26151"/>
                </a:lnTo>
                <a:lnTo>
                  <a:pt x="139192" y="28030"/>
                </a:lnTo>
                <a:lnTo>
                  <a:pt x="140471" y="29457"/>
                </a:lnTo>
                <a:lnTo>
                  <a:pt x="142098" y="30553"/>
                </a:lnTo>
                <a:lnTo>
                  <a:pt x="144194" y="31405"/>
                </a:lnTo>
                <a:lnTo>
                  <a:pt x="146404" y="31718"/>
                </a:lnTo>
                <a:lnTo>
                  <a:pt x="148614" y="31405"/>
                </a:lnTo>
                <a:lnTo>
                  <a:pt x="150710" y="30553"/>
                </a:lnTo>
                <a:lnTo>
                  <a:pt x="152337" y="29457"/>
                </a:lnTo>
                <a:lnTo>
                  <a:pt x="153616" y="28030"/>
                </a:lnTo>
                <a:lnTo>
                  <a:pt x="154547" y="26151"/>
                </a:lnTo>
                <a:lnTo>
                  <a:pt x="154903" y="24219"/>
                </a:lnTo>
                <a:lnTo>
                  <a:pt x="154547" y="22271"/>
                </a:lnTo>
                <a:lnTo>
                  <a:pt x="153616" y="20392"/>
                </a:lnTo>
                <a:lnTo>
                  <a:pt x="152337" y="18948"/>
                </a:lnTo>
                <a:lnTo>
                  <a:pt x="150710" y="17851"/>
                </a:lnTo>
                <a:lnTo>
                  <a:pt x="148614" y="17016"/>
                </a:lnTo>
                <a:lnTo>
                  <a:pt x="146404" y="16686"/>
                </a:lnTo>
                <a:lnTo>
                  <a:pt x="11979" y="0"/>
                </a:lnTo>
                <a:lnTo>
                  <a:pt x="162002" y="0"/>
                </a:lnTo>
                <a:lnTo>
                  <a:pt x="164673" y="174"/>
                </a:lnTo>
                <a:lnTo>
                  <a:pt x="167239" y="1027"/>
                </a:lnTo>
                <a:lnTo>
                  <a:pt x="169449" y="2244"/>
                </a:lnTo>
                <a:lnTo>
                  <a:pt x="171311" y="3671"/>
                </a:lnTo>
                <a:lnTo>
                  <a:pt x="172589" y="5602"/>
                </a:lnTo>
                <a:lnTo>
                  <a:pt x="173633" y="7760"/>
                </a:lnTo>
                <a:lnTo>
                  <a:pt x="173990" y="10022"/>
                </a:lnTo>
                <a:lnTo>
                  <a:pt x="173990" y="347980"/>
                </a:lnTo>
                <a:lnTo>
                  <a:pt x="0" y="347980"/>
                </a:lnTo>
                <a:lnTo>
                  <a:pt x="0" y="10022"/>
                </a:lnTo>
                <a:lnTo>
                  <a:pt x="348" y="7760"/>
                </a:lnTo>
                <a:lnTo>
                  <a:pt x="1140" y="5602"/>
                </a:lnTo>
                <a:lnTo>
                  <a:pt x="2653" y="3671"/>
                </a:lnTo>
                <a:lnTo>
                  <a:pt x="4402" y="2244"/>
                </a:lnTo>
                <a:lnTo>
                  <a:pt x="6742" y="1027"/>
                </a:lnTo>
                <a:lnTo>
                  <a:pt x="9187" y="174"/>
                </a:lnTo>
                <a:lnTo>
                  <a:pt x="11979" y="0"/>
                </a:lnTo>
                <a:lnTo>
                  <a:pt x="23158" y="267370"/>
                </a:lnTo>
                <a:close/>
              </a:path>
            </a:pathLst>
          </a:custGeom>
          <a:solidFill>
            <a:srgbClr val="D9D9D9"/>
          </a:solidFill>
          <a:ln w="12600">
            <a:noFill/>
          </a:ln>
        </p:spPr>
        <p:style>
          <a:lnRef idx="0">
            <a:scrgbClr r="0" g="0" b="0"/>
          </a:lnRef>
          <a:fillRef idx="0">
            <a:scrgbClr r="0" g="0" b="0"/>
          </a:fillRef>
          <a:effectRef idx="0">
            <a:scrgbClr r="0" g="0" b="0"/>
          </a:effectRef>
          <a:fontRef idx="minor"/>
        </p:style>
      </p:sp>
      <p:sp>
        <p:nvSpPr>
          <p:cNvPr id="588" name="CustomShape 118"/>
          <p:cNvSpPr/>
          <p:nvPr/>
        </p:nvSpPr>
        <p:spPr>
          <a:xfrm>
            <a:off x="2223000" y="1894320"/>
            <a:ext cx="191880" cy="119160"/>
          </a:xfrm>
          <a:custGeom>
            <a:avLst/>
            <a:gdLst/>
            <a:ahLst/>
            <a:cxnLst/>
            <a:rect l="l" t="t" r="r" b="b"/>
            <a:pathLst>
              <a:path w="192405" h="119380">
                <a:moveTo>
                  <a:pt x="185103" y="0"/>
                </a:moveTo>
                <a:lnTo>
                  <a:pt x="187623" y="5414"/>
                </a:lnTo>
                <a:lnTo>
                  <a:pt x="189615" y="11246"/>
                </a:lnTo>
                <a:lnTo>
                  <a:pt x="191077" y="17203"/>
                </a:lnTo>
                <a:lnTo>
                  <a:pt x="192000" y="23416"/>
                </a:lnTo>
                <a:lnTo>
                  <a:pt x="192405" y="29773"/>
                </a:lnTo>
                <a:lnTo>
                  <a:pt x="192000" y="36793"/>
                </a:lnTo>
                <a:lnTo>
                  <a:pt x="190808" y="43407"/>
                </a:lnTo>
                <a:lnTo>
                  <a:pt x="189086" y="50026"/>
                </a:lnTo>
                <a:lnTo>
                  <a:pt x="186700" y="56246"/>
                </a:lnTo>
                <a:lnTo>
                  <a:pt x="183650" y="62072"/>
                </a:lnTo>
                <a:lnTo>
                  <a:pt x="179937" y="67629"/>
                </a:lnTo>
                <a:lnTo>
                  <a:pt x="175954" y="72655"/>
                </a:lnTo>
                <a:lnTo>
                  <a:pt x="171182" y="77293"/>
                </a:lnTo>
                <a:lnTo>
                  <a:pt x="166141" y="81393"/>
                </a:lnTo>
                <a:lnTo>
                  <a:pt x="160571" y="85100"/>
                </a:lnTo>
                <a:lnTo>
                  <a:pt x="154741" y="88144"/>
                </a:lnTo>
                <a:lnTo>
                  <a:pt x="148498" y="90526"/>
                </a:lnTo>
                <a:lnTo>
                  <a:pt x="142014" y="92239"/>
                </a:lnTo>
                <a:lnTo>
                  <a:pt x="135251" y="93433"/>
                </a:lnTo>
                <a:lnTo>
                  <a:pt x="128218" y="93695"/>
                </a:lnTo>
                <a:lnTo>
                  <a:pt x="51179" y="93695"/>
                </a:lnTo>
                <a:lnTo>
                  <a:pt x="51179" y="119380"/>
                </a:lnTo>
                <a:lnTo>
                  <a:pt x="0" y="80993"/>
                </a:lnTo>
                <a:lnTo>
                  <a:pt x="51179" y="42481"/>
                </a:lnTo>
                <a:lnTo>
                  <a:pt x="51179" y="68160"/>
                </a:lnTo>
                <a:lnTo>
                  <a:pt x="128218" y="68160"/>
                </a:lnTo>
                <a:lnTo>
                  <a:pt x="133923" y="67760"/>
                </a:lnTo>
                <a:lnTo>
                  <a:pt x="139349" y="66566"/>
                </a:lnTo>
                <a:lnTo>
                  <a:pt x="144534" y="64585"/>
                </a:lnTo>
                <a:lnTo>
                  <a:pt x="149171" y="61934"/>
                </a:lnTo>
                <a:lnTo>
                  <a:pt x="153539" y="58759"/>
                </a:lnTo>
                <a:lnTo>
                  <a:pt x="157262" y="54921"/>
                </a:lnTo>
                <a:lnTo>
                  <a:pt x="160446" y="50689"/>
                </a:lnTo>
                <a:lnTo>
                  <a:pt x="163226" y="46057"/>
                </a:lnTo>
                <a:lnTo>
                  <a:pt x="165083" y="40894"/>
                </a:lnTo>
                <a:lnTo>
                  <a:pt x="166276" y="35336"/>
                </a:lnTo>
                <a:lnTo>
                  <a:pt x="166670" y="29773"/>
                </a:lnTo>
                <a:lnTo>
                  <a:pt x="166411" y="24873"/>
                </a:lnTo>
                <a:lnTo>
                  <a:pt x="165477" y="20235"/>
                </a:lnTo>
                <a:lnTo>
                  <a:pt x="164159" y="15615"/>
                </a:lnTo>
                <a:lnTo>
                  <a:pt x="185103"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89" name="CustomShape 119"/>
          <p:cNvSpPr/>
          <p:nvPr/>
        </p:nvSpPr>
        <p:spPr>
          <a:xfrm>
            <a:off x="3437280" y="1628280"/>
            <a:ext cx="71280" cy="70920"/>
          </a:xfrm>
          <a:custGeom>
            <a:avLst/>
            <a:gdLst/>
            <a:ahLst/>
            <a:cxnLst/>
            <a:rect l="l" t="t" r="r" b="b"/>
            <a:pathLst>
              <a:path w="71755" h="71120">
                <a:moveTo>
                  <a:pt x="0" y="0"/>
                </a:moveTo>
                <a:lnTo>
                  <a:pt x="61551" y="22381"/>
                </a:lnTo>
                <a:lnTo>
                  <a:pt x="49826" y="33874"/>
                </a:lnTo>
                <a:lnTo>
                  <a:pt x="71755" y="55803"/>
                </a:lnTo>
                <a:lnTo>
                  <a:pt x="66244" y="60445"/>
                </a:lnTo>
                <a:lnTo>
                  <a:pt x="60966" y="65548"/>
                </a:lnTo>
                <a:lnTo>
                  <a:pt x="56159" y="71120"/>
                </a:lnTo>
                <a:lnTo>
                  <a:pt x="34352" y="49313"/>
                </a:lnTo>
                <a:lnTo>
                  <a:pt x="22627" y="60793"/>
                </a:lnTo>
                <a:lnTo>
                  <a:pt x="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0" name="CustomShape 120"/>
          <p:cNvSpPr/>
          <p:nvPr/>
        </p:nvSpPr>
        <p:spPr>
          <a:xfrm>
            <a:off x="3550320" y="1569240"/>
            <a:ext cx="54360" cy="90360"/>
          </a:xfrm>
          <a:custGeom>
            <a:avLst/>
            <a:gdLst/>
            <a:ahLst/>
            <a:cxnLst/>
            <a:rect l="l" t="t" r="r" b="b"/>
            <a:pathLst>
              <a:path w="54610" h="90805">
                <a:moveTo>
                  <a:pt x="27362" y="0"/>
                </a:moveTo>
                <a:lnTo>
                  <a:pt x="54610" y="59631"/>
                </a:lnTo>
                <a:lnTo>
                  <a:pt x="38306" y="59631"/>
                </a:lnTo>
                <a:lnTo>
                  <a:pt x="38306" y="90805"/>
                </a:lnTo>
                <a:lnTo>
                  <a:pt x="32834" y="90332"/>
                </a:lnTo>
                <a:lnTo>
                  <a:pt x="27362" y="90096"/>
                </a:lnTo>
                <a:lnTo>
                  <a:pt x="21773" y="90332"/>
                </a:lnTo>
                <a:lnTo>
                  <a:pt x="16416" y="90805"/>
                </a:lnTo>
                <a:lnTo>
                  <a:pt x="16416" y="59631"/>
                </a:lnTo>
                <a:lnTo>
                  <a:pt x="0" y="59631"/>
                </a:lnTo>
                <a:lnTo>
                  <a:pt x="27362"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1" name="CustomShape 121"/>
          <p:cNvSpPr/>
          <p:nvPr/>
        </p:nvSpPr>
        <p:spPr>
          <a:xfrm>
            <a:off x="3646800" y="1628280"/>
            <a:ext cx="71280" cy="70920"/>
          </a:xfrm>
          <a:custGeom>
            <a:avLst/>
            <a:gdLst/>
            <a:ahLst/>
            <a:cxnLst/>
            <a:rect l="l" t="t" r="r" b="b"/>
            <a:pathLst>
              <a:path w="71755" h="71120">
                <a:moveTo>
                  <a:pt x="71755" y="0"/>
                </a:moveTo>
                <a:lnTo>
                  <a:pt x="49162" y="60907"/>
                </a:lnTo>
                <a:lnTo>
                  <a:pt x="37567" y="49312"/>
                </a:lnTo>
                <a:lnTo>
                  <a:pt x="15563" y="71316"/>
                </a:lnTo>
                <a:lnTo>
                  <a:pt x="10766" y="65548"/>
                </a:lnTo>
                <a:lnTo>
                  <a:pt x="5611" y="60445"/>
                </a:lnTo>
                <a:lnTo>
                  <a:pt x="0" y="55683"/>
                </a:lnTo>
                <a:lnTo>
                  <a:pt x="22003" y="33680"/>
                </a:lnTo>
                <a:lnTo>
                  <a:pt x="10415" y="22381"/>
                </a:lnTo>
                <a:lnTo>
                  <a:pt x="71755"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2" name="CustomShape 122"/>
          <p:cNvSpPr/>
          <p:nvPr/>
        </p:nvSpPr>
        <p:spPr>
          <a:xfrm>
            <a:off x="3686040" y="1741320"/>
            <a:ext cx="90360" cy="54360"/>
          </a:xfrm>
          <a:custGeom>
            <a:avLst/>
            <a:gdLst/>
            <a:ahLst/>
            <a:cxnLst/>
            <a:rect l="l" t="t" r="r" b="b"/>
            <a:pathLst>
              <a:path w="90805" h="54610">
                <a:moveTo>
                  <a:pt x="31168" y="0"/>
                </a:moveTo>
                <a:lnTo>
                  <a:pt x="90805" y="27245"/>
                </a:lnTo>
                <a:lnTo>
                  <a:pt x="31168" y="54610"/>
                </a:lnTo>
                <a:lnTo>
                  <a:pt x="31168" y="38192"/>
                </a:lnTo>
                <a:lnTo>
                  <a:pt x="0" y="38192"/>
                </a:lnTo>
                <a:lnTo>
                  <a:pt x="458" y="32834"/>
                </a:lnTo>
                <a:lnTo>
                  <a:pt x="694" y="27245"/>
                </a:lnTo>
                <a:lnTo>
                  <a:pt x="458" y="21773"/>
                </a:lnTo>
                <a:lnTo>
                  <a:pt x="0" y="16301"/>
                </a:lnTo>
                <a:lnTo>
                  <a:pt x="31168" y="16301"/>
                </a:lnTo>
                <a:lnTo>
                  <a:pt x="31168"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3" name="CustomShape 123"/>
          <p:cNvSpPr/>
          <p:nvPr/>
        </p:nvSpPr>
        <p:spPr>
          <a:xfrm>
            <a:off x="3550320" y="1877040"/>
            <a:ext cx="54360" cy="90360"/>
          </a:xfrm>
          <a:custGeom>
            <a:avLst/>
            <a:gdLst/>
            <a:ahLst/>
            <a:cxnLst/>
            <a:rect l="l" t="t" r="r" b="b"/>
            <a:pathLst>
              <a:path w="54610" h="90805">
                <a:moveTo>
                  <a:pt x="38306" y="0"/>
                </a:moveTo>
                <a:lnTo>
                  <a:pt x="38306" y="31209"/>
                </a:lnTo>
                <a:lnTo>
                  <a:pt x="54610" y="31209"/>
                </a:lnTo>
                <a:lnTo>
                  <a:pt x="27362" y="90805"/>
                </a:lnTo>
                <a:lnTo>
                  <a:pt x="0" y="31209"/>
                </a:lnTo>
                <a:lnTo>
                  <a:pt x="16416" y="31209"/>
                </a:lnTo>
                <a:lnTo>
                  <a:pt x="16416" y="0"/>
                </a:lnTo>
                <a:lnTo>
                  <a:pt x="21773" y="349"/>
                </a:lnTo>
                <a:lnTo>
                  <a:pt x="27362" y="458"/>
                </a:lnTo>
                <a:lnTo>
                  <a:pt x="32834" y="349"/>
                </a:lnTo>
                <a:lnTo>
                  <a:pt x="38306"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4" name="CustomShape 124"/>
          <p:cNvSpPr/>
          <p:nvPr/>
        </p:nvSpPr>
        <p:spPr>
          <a:xfrm>
            <a:off x="3378960" y="1741320"/>
            <a:ext cx="89640" cy="54360"/>
          </a:xfrm>
          <a:custGeom>
            <a:avLst/>
            <a:gdLst/>
            <a:ahLst/>
            <a:cxnLst/>
            <a:rect l="l" t="t" r="r" b="b"/>
            <a:pathLst>
              <a:path w="90170" h="54610">
                <a:moveTo>
                  <a:pt x="59174" y="0"/>
                </a:moveTo>
                <a:lnTo>
                  <a:pt x="59174" y="16301"/>
                </a:lnTo>
                <a:lnTo>
                  <a:pt x="90170" y="16301"/>
                </a:lnTo>
                <a:lnTo>
                  <a:pt x="89818" y="21773"/>
                </a:lnTo>
                <a:lnTo>
                  <a:pt x="89701" y="27245"/>
                </a:lnTo>
                <a:lnTo>
                  <a:pt x="89818" y="32834"/>
                </a:lnTo>
                <a:lnTo>
                  <a:pt x="90170" y="38192"/>
                </a:lnTo>
                <a:lnTo>
                  <a:pt x="59174" y="38192"/>
                </a:lnTo>
                <a:lnTo>
                  <a:pt x="59174" y="54610"/>
                </a:lnTo>
                <a:lnTo>
                  <a:pt x="0" y="27245"/>
                </a:lnTo>
                <a:lnTo>
                  <a:pt x="59174"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5" name="CustomShape 125"/>
          <p:cNvSpPr/>
          <p:nvPr/>
        </p:nvSpPr>
        <p:spPr>
          <a:xfrm>
            <a:off x="3646800" y="1837800"/>
            <a:ext cx="71280" cy="70920"/>
          </a:xfrm>
          <a:custGeom>
            <a:avLst/>
            <a:gdLst/>
            <a:ahLst/>
            <a:cxnLst/>
            <a:rect l="l" t="t" r="r" b="b"/>
            <a:pathLst>
              <a:path w="71755" h="71120">
                <a:moveTo>
                  <a:pt x="15563" y="0"/>
                </a:moveTo>
                <a:lnTo>
                  <a:pt x="37567" y="21731"/>
                </a:lnTo>
                <a:lnTo>
                  <a:pt x="49162" y="10136"/>
                </a:lnTo>
                <a:lnTo>
                  <a:pt x="71755" y="71120"/>
                </a:lnTo>
                <a:lnTo>
                  <a:pt x="10415" y="48689"/>
                </a:lnTo>
                <a:lnTo>
                  <a:pt x="22003" y="37101"/>
                </a:lnTo>
                <a:lnTo>
                  <a:pt x="0" y="15454"/>
                </a:lnTo>
                <a:lnTo>
                  <a:pt x="5611" y="10689"/>
                </a:lnTo>
                <a:lnTo>
                  <a:pt x="10766" y="5451"/>
                </a:lnTo>
                <a:lnTo>
                  <a:pt x="15563"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6" name="CustomShape 126"/>
          <p:cNvSpPr/>
          <p:nvPr/>
        </p:nvSpPr>
        <p:spPr>
          <a:xfrm>
            <a:off x="3437280" y="1837800"/>
            <a:ext cx="71280" cy="70920"/>
          </a:xfrm>
          <a:custGeom>
            <a:avLst/>
            <a:gdLst/>
            <a:ahLst/>
            <a:cxnLst/>
            <a:rect l="l" t="t" r="r" b="b"/>
            <a:pathLst>
              <a:path w="71755" h="71120">
                <a:moveTo>
                  <a:pt x="56159" y="0"/>
                </a:moveTo>
                <a:lnTo>
                  <a:pt x="60966" y="5451"/>
                </a:lnTo>
                <a:lnTo>
                  <a:pt x="66244" y="10729"/>
                </a:lnTo>
                <a:lnTo>
                  <a:pt x="71755" y="15454"/>
                </a:lnTo>
                <a:lnTo>
                  <a:pt x="49826" y="37068"/>
                </a:lnTo>
                <a:lnTo>
                  <a:pt x="61551" y="48793"/>
                </a:lnTo>
                <a:lnTo>
                  <a:pt x="0" y="71120"/>
                </a:lnTo>
                <a:lnTo>
                  <a:pt x="22627" y="10110"/>
                </a:lnTo>
                <a:lnTo>
                  <a:pt x="34352" y="21835"/>
                </a:lnTo>
                <a:lnTo>
                  <a:pt x="56159" y="28"/>
                </a:lnTo>
                <a:lnTo>
                  <a:pt x="56159"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7" name="CustomShape 127"/>
          <p:cNvSpPr/>
          <p:nvPr/>
        </p:nvSpPr>
        <p:spPr>
          <a:xfrm>
            <a:off x="3529440" y="1717200"/>
            <a:ext cx="96840" cy="102600"/>
          </a:xfrm>
          <a:custGeom>
            <a:avLst/>
            <a:gdLst/>
            <a:ahLst/>
            <a:cxnLst/>
            <a:rect l="l" t="t" r="r" b="b"/>
            <a:pathLst>
              <a:path w="97155" h="102870">
                <a:moveTo>
                  <a:pt x="48553" y="24977"/>
                </a:moveTo>
                <a:lnTo>
                  <a:pt x="45653" y="25167"/>
                </a:lnTo>
                <a:lnTo>
                  <a:pt x="42801" y="25692"/>
                </a:lnTo>
                <a:lnTo>
                  <a:pt x="40129" y="26546"/>
                </a:lnTo>
                <a:lnTo>
                  <a:pt x="37589" y="27687"/>
                </a:lnTo>
                <a:lnTo>
                  <a:pt x="35145" y="29117"/>
                </a:lnTo>
                <a:lnTo>
                  <a:pt x="32925" y="30784"/>
                </a:lnTo>
                <a:lnTo>
                  <a:pt x="30841" y="32733"/>
                </a:lnTo>
                <a:lnTo>
                  <a:pt x="29029" y="34924"/>
                </a:lnTo>
                <a:lnTo>
                  <a:pt x="27402" y="37249"/>
                </a:lnTo>
                <a:lnTo>
                  <a:pt x="26076" y="39821"/>
                </a:lnTo>
                <a:lnTo>
                  <a:pt x="24993" y="42485"/>
                </a:lnTo>
                <a:lnTo>
                  <a:pt x="24230" y="45340"/>
                </a:lnTo>
                <a:lnTo>
                  <a:pt x="23730" y="48339"/>
                </a:lnTo>
                <a:lnTo>
                  <a:pt x="23550" y="51476"/>
                </a:lnTo>
                <a:lnTo>
                  <a:pt x="23730" y="54526"/>
                </a:lnTo>
                <a:lnTo>
                  <a:pt x="24230" y="57525"/>
                </a:lnTo>
                <a:lnTo>
                  <a:pt x="24993" y="60380"/>
                </a:lnTo>
                <a:lnTo>
                  <a:pt x="26076" y="63044"/>
                </a:lnTo>
                <a:lnTo>
                  <a:pt x="27402" y="65610"/>
                </a:lnTo>
                <a:lnTo>
                  <a:pt x="29029" y="67992"/>
                </a:lnTo>
                <a:lnTo>
                  <a:pt x="30841" y="70178"/>
                </a:lnTo>
                <a:lnTo>
                  <a:pt x="32925" y="72081"/>
                </a:lnTo>
                <a:lnTo>
                  <a:pt x="35145" y="73748"/>
                </a:lnTo>
                <a:lnTo>
                  <a:pt x="37589" y="75224"/>
                </a:lnTo>
                <a:lnTo>
                  <a:pt x="40129" y="76366"/>
                </a:lnTo>
                <a:lnTo>
                  <a:pt x="42801" y="77173"/>
                </a:lnTo>
                <a:lnTo>
                  <a:pt x="45653" y="77739"/>
                </a:lnTo>
                <a:lnTo>
                  <a:pt x="48553" y="77888"/>
                </a:lnTo>
                <a:lnTo>
                  <a:pt x="51453" y="77739"/>
                </a:lnTo>
                <a:lnTo>
                  <a:pt x="54304" y="77173"/>
                </a:lnTo>
                <a:lnTo>
                  <a:pt x="56976" y="76366"/>
                </a:lnTo>
                <a:lnTo>
                  <a:pt x="59560" y="75224"/>
                </a:lnTo>
                <a:lnTo>
                  <a:pt x="62004" y="73748"/>
                </a:lnTo>
                <a:lnTo>
                  <a:pt x="64180" y="72081"/>
                </a:lnTo>
                <a:lnTo>
                  <a:pt x="66264" y="70178"/>
                </a:lnTo>
                <a:lnTo>
                  <a:pt x="68115" y="67992"/>
                </a:lnTo>
                <a:lnTo>
                  <a:pt x="69703" y="65610"/>
                </a:lnTo>
                <a:lnTo>
                  <a:pt x="71020" y="63044"/>
                </a:lnTo>
                <a:lnTo>
                  <a:pt x="72152" y="60380"/>
                </a:lnTo>
                <a:lnTo>
                  <a:pt x="72919" y="57525"/>
                </a:lnTo>
                <a:lnTo>
                  <a:pt x="73371" y="54526"/>
                </a:lnTo>
                <a:lnTo>
                  <a:pt x="73556" y="51476"/>
                </a:lnTo>
                <a:lnTo>
                  <a:pt x="73371" y="48339"/>
                </a:lnTo>
                <a:lnTo>
                  <a:pt x="72919" y="45340"/>
                </a:lnTo>
                <a:lnTo>
                  <a:pt x="72152" y="42485"/>
                </a:lnTo>
                <a:lnTo>
                  <a:pt x="71020" y="39821"/>
                </a:lnTo>
                <a:lnTo>
                  <a:pt x="69703" y="37249"/>
                </a:lnTo>
                <a:lnTo>
                  <a:pt x="68115" y="34924"/>
                </a:lnTo>
                <a:lnTo>
                  <a:pt x="66264" y="32733"/>
                </a:lnTo>
                <a:lnTo>
                  <a:pt x="64180" y="30784"/>
                </a:lnTo>
                <a:lnTo>
                  <a:pt x="62004" y="29117"/>
                </a:lnTo>
                <a:lnTo>
                  <a:pt x="59560" y="27687"/>
                </a:lnTo>
                <a:lnTo>
                  <a:pt x="56976" y="26546"/>
                </a:lnTo>
                <a:lnTo>
                  <a:pt x="54304" y="25692"/>
                </a:lnTo>
                <a:lnTo>
                  <a:pt x="51453" y="25167"/>
                </a:lnTo>
                <a:lnTo>
                  <a:pt x="48553" y="24977"/>
                </a:lnTo>
                <a:lnTo>
                  <a:pt x="40353" y="0"/>
                </a:lnTo>
                <a:lnTo>
                  <a:pt x="46197" y="11038"/>
                </a:lnTo>
                <a:lnTo>
                  <a:pt x="48553" y="10987"/>
                </a:lnTo>
                <a:lnTo>
                  <a:pt x="50952" y="11038"/>
                </a:lnTo>
                <a:lnTo>
                  <a:pt x="56743" y="0"/>
                </a:lnTo>
                <a:lnTo>
                  <a:pt x="59832" y="710"/>
                </a:lnTo>
                <a:lnTo>
                  <a:pt x="62864" y="1558"/>
                </a:lnTo>
                <a:lnTo>
                  <a:pt x="65764" y="2567"/>
                </a:lnTo>
                <a:lnTo>
                  <a:pt x="65628" y="15173"/>
                </a:lnTo>
                <a:lnTo>
                  <a:pt x="67668" y="16413"/>
                </a:lnTo>
                <a:lnTo>
                  <a:pt x="69747" y="17688"/>
                </a:lnTo>
                <a:lnTo>
                  <a:pt x="79939" y="11228"/>
                </a:lnTo>
                <a:lnTo>
                  <a:pt x="82295" y="13414"/>
                </a:lnTo>
                <a:lnTo>
                  <a:pt x="84515" y="15796"/>
                </a:lnTo>
                <a:lnTo>
                  <a:pt x="86555" y="18259"/>
                </a:lnTo>
                <a:lnTo>
                  <a:pt x="80439" y="29061"/>
                </a:lnTo>
                <a:lnTo>
                  <a:pt x="81707" y="31211"/>
                </a:lnTo>
                <a:lnTo>
                  <a:pt x="82839" y="33448"/>
                </a:lnTo>
                <a:lnTo>
                  <a:pt x="94750" y="33201"/>
                </a:lnTo>
                <a:lnTo>
                  <a:pt x="95702" y="36349"/>
                </a:lnTo>
                <a:lnTo>
                  <a:pt x="96562" y="39492"/>
                </a:lnTo>
                <a:lnTo>
                  <a:pt x="97155" y="42820"/>
                </a:lnTo>
                <a:lnTo>
                  <a:pt x="86735" y="48910"/>
                </a:lnTo>
                <a:lnTo>
                  <a:pt x="86827" y="51476"/>
                </a:lnTo>
                <a:lnTo>
                  <a:pt x="86735" y="53955"/>
                </a:lnTo>
                <a:lnTo>
                  <a:pt x="97155" y="60045"/>
                </a:lnTo>
                <a:lnTo>
                  <a:pt x="96562" y="63373"/>
                </a:lnTo>
                <a:lnTo>
                  <a:pt x="95702" y="66562"/>
                </a:lnTo>
                <a:lnTo>
                  <a:pt x="94750" y="69658"/>
                </a:lnTo>
                <a:lnTo>
                  <a:pt x="82839" y="69468"/>
                </a:lnTo>
                <a:lnTo>
                  <a:pt x="81707" y="71700"/>
                </a:lnTo>
                <a:lnTo>
                  <a:pt x="80439" y="73845"/>
                </a:lnTo>
                <a:lnTo>
                  <a:pt x="86555" y="84693"/>
                </a:lnTo>
                <a:lnTo>
                  <a:pt x="84515" y="87121"/>
                </a:lnTo>
                <a:lnTo>
                  <a:pt x="82295" y="89451"/>
                </a:lnTo>
                <a:lnTo>
                  <a:pt x="79939" y="91637"/>
                </a:lnTo>
                <a:lnTo>
                  <a:pt x="69747" y="85166"/>
                </a:lnTo>
                <a:lnTo>
                  <a:pt x="67668" y="86550"/>
                </a:lnTo>
                <a:lnTo>
                  <a:pt x="65628" y="87738"/>
                </a:lnTo>
                <a:lnTo>
                  <a:pt x="65764" y="100298"/>
                </a:lnTo>
                <a:lnTo>
                  <a:pt x="62864" y="101342"/>
                </a:lnTo>
                <a:lnTo>
                  <a:pt x="59832" y="102155"/>
                </a:lnTo>
                <a:lnTo>
                  <a:pt x="56743" y="102870"/>
                </a:lnTo>
                <a:lnTo>
                  <a:pt x="50952" y="91827"/>
                </a:lnTo>
                <a:lnTo>
                  <a:pt x="48553" y="91971"/>
                </a:lnTo>
                <a:lnTo>
                  <a:pt x="46197" y="91827"/>
                </a:lnTo>
                <a:lnTo>
                  <a:pt x="40353" y="102870"/>
                </a:lnTo>
                <a:lnTo>
                  <a:pt x="37273" y="102155"/>
                </a:lnTo>
                <a:lnTo>
                  <a:pt x="34285" y="101342"/>
                </a:lnTo>
                <a:lnTo>
                  <a:pt x="31342" y="100298"/>
                </a:lnTo>
                <a:lnTo>
                  <a:pt x="31555" y="87738"/>
                </a:lnTo>
                <a:lnTo>
                  <a:pt x="29437" y="86550"/>
                </a:lnTo>
                <a:lnTo>
                  <a:pt x="27344" y="85166"/>
                </a:lnTo>
                <a:lnTo>
                  <a:pt x="17201" y="91637"/>
                </a:lnTo>
                <a:lnTo>
                  <a:pt x="14796" y="89451"/>
                </a:lnTo>
                <a:lnTo>
                  <a:pt x="12635" y="87121"/>
                </a:lnTo>
                <a:lnTo>
                  <a:pt x="10541" y="84693"/>
                </a:lnTo>
                <a:lnTo>
                  <a:pt x="16657" y="73845"/>
                </a:lnTo>
                <a:lnTo>
                  <a:pt x="15389" y="71700"/>
                </a:lnTo>
                <a:lnTo>
                  <a:pt x="14306" y="69468"/>
                </a:lnTo>
                <a:lnTo>
                  <a:pt x="2351" y="69658"/>
                </a:lnTo>
                <a:lnTo>
                  <a:pt x="1403" y="66562"/>
                </a:lnTo>
                <a:lnTo>
                  <a:pt x="587" y="63373"/>
                </a:lnTo>
                <a:lnTo>
                  <a:pt x="0" y="60045"/>
                </a:lnTo>
                <a:lnTo>
                  <a:pt x="10371" y="53955"/>
                </a:lnTo>
                <a:lnTo>
                  <a:pt x="10322" y="51476"/>
                </a:lnTo>
                <a:lnTo>
                  <a:pt x="10371" y="48910"/>
                </a:lnTo>
                <a:lnTo>
                  <a:pt x="0" y="42820"/>
                </a:lnTo>
                <a:lnTo>
                  <a:pt x="587" y="39492"/>
                </a:lnTo>
                <a:lnTo>
                  <a:pt x="1403" y="36349"/>
                </a:lnTo>
                <a:lnTo>
                  <a:pt x="2351" y="33201"/>
                </a:lnTo>
                <a:lnTo>
                  <a:pt x="14306" y="33448"/>
                </a:lnTo>
                <a:lnTo>
                  <a:pt x="15389" y="31211"/>
                </a:lnTo>
                <a:lnTo>
                  <a:pt x="16657" y="29061"/>
                </a:lnTo>
                <a:lnTo>
                  <a:pt x="10541" y="18259"/>
                </a:lnTo>
                <a:lnTo>
                  <a:pt x="12635" y="15796"/>
                </a:lnTo>
                <a:lnTo>
                  <a:pt x="14796" y="13414"/>
                </a:lnTo>
                <a:lnTo>
                  <a:pt x="17201" y="11228"/>
                </a:lnTo>
                <a:lnTo>
                  <a:pt x="27344" y="17688"/>
                </a:lnTo>
                <a:lnTo>
                  <a:pt x="29437" y="16413"/>
                </a:lnTo>
                <a:lnTo>
                  <a:pt x="31555" y="15173"/>
                </a:lnTo>
                <a:lnTo>
                  <a:pt x="31342" y="2567"/>
                </a:lnTo>
                <a:lnTo>
                  <a:pt x="34285" y="1558"/>
                </a:lnTo>
                <a:lnTo>
                  <a:pt x="37273" y="710"/>
                </a:lnTo>
                <a:lnTo>
                  <a:pt x="40353" y="0"/>
                </a:lnTo>
                <a:lnTo>
                  <a:pt x="48553" y="24977"/>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8" name="CustomShape 128"/>
          <p:cNvSpPr/>
          <p:nvPr/>
        </p:nvSpPr>
        <p:spPr>
          <a:xfrm>
            <a:off x="2124000" y="5533560"/>
            <a:ext cx="184320" cy="133560"/>
          </a:xfrm>
          <a:custGeom>
            <a:avLst/>
            <a:gdLst/>
            <a:ahLst/>
            <a:cxnLst/>
            <a:rect l="l" t="t" r="r" b="b"/>
            <a:pathLst>
              <a:path w="184785" h="133985">
                <a:moveTo>
                  <a:pt x="107905" y="0"/>
                </a:moveTo>
                <a:cubicBezTo>
                  <a:pt x="134329" y="0"/>
                  <a:pt x="156143" y="20070"/>
                  <a:pt x="159081" y="46070"/>
                </a:cubicBezTo>
                <a:cubicBezTo>
                  <a:pt x="173716" y="49199"/>
                  <a:pt x="184785" y="63937"/>
                  <a:pt x="184785" y="81623"/>
                </a:cubicBezTo>
                <a:cubicBezTo>
                  <a:pt x="184785" y="101634"/>
                  <a:pt x="170611" y="117859"/>
                  <a:pt x="153131" y="117859"/>
                </a:cubicBezTo>
                <a:cubicBezTo>
                  <a:pt x="153131" y="117859"/>
                  <a:pt x="147375" y="117196"/>
                  <a:pt x="147375" y="117196"/>
                </a:cubicBezTo>
                <a:cubicBezTo>
                  <a:pt x="141379" y="124083"/>
                  <a:pt x="132915" y="128344"/>
                  <a:pt x="123528" y="128344"/>
                </a:cubicBezTo>
                <a:cubicBezTo>
                  <a:pt x="118650" y="128344"/>
                  <a:pt x="114012" y="127191"/>
                  <a:pt x="109882" y="125014"/>
                </a:cubicBezTo>
                <a:cubicBezTo>
                  <a:pt x="101068" y="130675"/>
                  <a:pt x="90452" y="133985"/>
                  <a:pt x="79023" y="133985"/>
                </a:cubicBezTo>
                <a:cubicBezTo>
                  <a:pt x="63094" y="133985"/>
                  <a:pt x="48746" y="127567"/>
                  <a:pt x="38758" y="117203"/>
                </a:cubicBezTo>
                <a:cubicBezTo>
                  <a:pt x="36809" y="117612"/>
                  <a:pt x="34822" y="117806"/>
                  <a:pt x="32780" y="117806"/>
                </a:cubicBezTo>
                <a:cubicBezTo>
                  <a:pt x="14671" y="117806"/>
                  <a:pt x="0" y="102451"/>
                  <a:pt x="0" y="83519"/>
                </a:cubicBezTo>
                <a:cubicBezTo>
                  <a:pt x="0" y="67307"/>
                  <a:pt x="10763" y="53721"/>
                  <a:pt x="25250" y="50244"/>
                </a:cubicBezTo>
                <a:cubicBezTo>
                  <a:pt x="27311" y="34494"/>
                  <a:pt x="39590" y="22455"/>
                  <a:pt x="54382" y="22455"/>
                </a:cubicBezTo>
                <a:cubicBezTo>
                  <a:pt x="57856" y="22455"/>
                  <a:pt x="61191" y="23105"/>
                  <a:pt x="64249" y="24458"/>
                </a:cubicBezTo>
                <a:cubicBezTo>
                  <a:pt x="73350" y="9727"/>
                  <a:pt x="89509" y="0"/>
                  <a:pt x="107905" y="0"/>
                </a:cubicBez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599" name="CustomShape 129"/>
          <p:cNvSpPr/>
          <p:nvPr/>
        </p:nvSpPr>
        <p:spPr>
          <a:xfrm>
            <a:off x="2041560" y="5415120"/>
            <a:ext cx="358920" cy="358920"/>
          </a:xfrm>
          <a:prstGeom prst="donut">
            <a:avLst>
              <a:gd name="adj" fmla="val 8728"/>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00" name="CustomShape 130"/>
          <p:cNvSpPr/>
          <p:nvPr/>
        </p:nvSpPr>
        <p:spPr>
          <a:xfrm rot="7851600">
            <a:off x="2337480" y="5691960"/>
            <a:ext cx="71280" cy="70920"/>
          </a:xfrm>
          <a:prstGeom prst="round2SameRect">
            <a:avLst>
              <a:gd name="adj1" fmla="val 16816"/>
              <a:gd name="adj2" fmla="val 0"/>
            </a:avLst>
          </a:pr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01" name="Line 131"/>
          <p:cNvSpPr/>
          <p:nvPr/>
        </p:nvSpPr>
        <p:spPr>
          <a:xfrm flipV="1">
            <a:off x="1924560" y="1414080"/>
            <a:ext cx="0" cy="702360"/>
          </a:xfrm>
          <a:prstGeom prst="line">
            <a:avLst/>
          </a:prstGeom>
          <a:ln w="12600">
            <a:solidFill>
              <a:srgbClr val="E20074"/>
            </a:solidFill>
            <a:round/>
          </a:ln>
        </p:spPr>
        <p:style>
          <a:lnRef idx="0">
            <a:scrgbClr r="0" g="0" b="0"/>
          </a:lnRef>
          <a:fillRef idx="0">
            <a:scrgbClr r="0" g="0" b="0"/>
          </a:fillRef>
          <a:effectRef idx="0">
            <a:scrgbClr r="0" g="0" b="0"/>
          </a:effectRef>
          <a:fontRef idx="minor"/>
        </p:style>
      </p:sp>
      <p:sp>
        <p:nvSpPr>
          <p:cNvPr id="602" name="Line 132"/>
          <p:cNvSpPr/>
          <p:nvPr/>
        </p:nvSpPr>
        <p:spPr>
          <a:xfrm flipV="1">
            <a:off x="3263040" y="1414080"/>
            <a:ext cx="0" cy="70236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03" name="Line 133"/>
          <p:cNvSpPr/>
          <p:nvPr/>
        </p:nvSpPr>
        <p:spPr>
          <a:xfrm flipV="1">
            <a:off x="4613040" y="1414080"/>
            <a:ext cx="0" cy="70236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04" name="Line 134"/>
          <p:cNvSpPr/>
          <p:nvPr/>
        </p:nvSpPr>
        <p:spPr>
          <a:xfrm flipV="1">
            <a:off x="1924560" y="2372040"/>
            <a:ext cx="0" cy="702360"/>
          </a:xfrm>
          <a:prstGeom prst="line">
            <a:avLst/>
          </a:prstGeom>
          <a:ln w="12600">
            <a:solidFill>
              <a:srgbClr val="E20074"/>
            </a:solidFill>
            <a:round/>
          </a:ln>
        </p:spPr>
        <p:style>
          <a:lnRef idx="0">
            <a:scrgbClr r="0" g="0" b="0"/>
          </a:lnRef>
          <a:fillRef idx="0">
            <a:scrgbClr r="0" g="0" b="0"/>
          </a:fillRef>
          <a:effectRef idx="0">
            <a:scrgbClr r="0" g="0" b="0"/>
          </a:effectRef>
          <a:fontRef idx="minor"/>
        </p:style>
      </p:sp>
      <p:sp>
        <p:nvSpPr>
          <p:cNvPr id="605" name="Line 135"/>
          <p:cNvSpPr/>
          <p:nvPr/>
        </p:nvSpPr>
        <p:spPr>
          <a:xfrm flipV="1">
            <a:off x="3249000" y="2372040"/>
            <a:ext cx="0" cy="70236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06" name="Line 136"/>
          <p:cNvSpPr/>
          <p:nvPr/>
        </p:nvSpPr>
        <p:spPr>
          <a:xfrm flipV="1">
            <a:off x="4603680" y="2372040"/>
            <a:ext cx="0" cy="70236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07" name="Line 137"/>
          <p:cNvSpPr/>
          <p:nvPr/>
        </p:nvSpPr>
        <p:spPr>
          <a:xfrm flipV="1">
            <a:off x="1924560" y="5230440"/>
            <a:ext cx="0" cy="701640"/>
          </a:xfrm>
          <a:prstGeom prst="line">
            <a:avLst/>
          </a:prstGeom>
          <a:ln w="12600">
            <a:solidFill>
              <a:srgbClr val="E20074"/>
            </a:solidFill>
            <a:round/>
          </a:ln>
        </p:spPr>
        <p:style>
          <a:lnRef idx="0">
            <a:scrgbClr r="0" g="0" b="0"/>
          </a:lnRef>
          <a:fillRef idx="0">
            <a:scrgbClr r="0" g="0" b="0"/>
          </a:fillRef>
          <a:effectRef idx="0">
            <a:scrgbClr r="0" g="0" b="0"/>
          </a:effectRef>
          <a:fontRef idx="minor"/>
        </p:style>
      </p:sp>
      <p:sp>
        <p:nvSpPr>
          <p:cNvPr id="608" name="Line 138"/>
          <p:cNvSpPr/>
          <p:nvPr/>
        </p:nvSpPr>
        <p:spPr>
          <a:xfrm flipV="1">
            <a:off x="3207960" y="5230440"/>
            <a:ext cx="0" cy="70164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09" name="Line 139"/>
          <p:cNvSpPr/>
          <p:nvPr/>
        </p:nvSpPr>
        <p:spPr>
          <a:xfrm flipV="1">
            <a:off x="1924560" y="4287960"/>
            <a:ext cx="0" cy="701640"/>
          </a:xfrm>
          <a:prstGeom prst="line">
            <a:avLst/>
          </a:prstGeom>
          <a:ln w="12600">
            <a:solidFill>
              <a:srgbClr val="E20074"/>
            </a:solidFill>
            <a:round/>
          </a:ln>
        </p:spPr>
        <p:style>
          <a:lnRef idx="0">
            <a:scrgbClr r="0" g="0" b="0"/>
          </a:lnRef>
          <a:fillRef idx="0">
            <a:scrgbClr r="0" g="0" b="0"/>
          </a:fillRef>
          <a:effectRef idx="0">
            <a:scrgbClr r="0" g="0" b="0"/>
          </a:effectRef>
          <a:fontRef idx="minor"/>
        </p:style>
      </p:sp>
      <p:sp>
        <p:nvSpPr>
          <p:cNvPr id="610" name="Line 140"/>
          <p:cNvSpPr/>
          <p:nvPr/>
        </p:nvSpPr>
        <p:spPr>
          <a:xfrm flipV="1">
            <a:off x="1924560" y="3317040"/>
            <a:ext cx="0" cy="701640"/>
          </a:xfrm>
          <a:prstGeom prst="line">
            <a:avLst/>
          </a:prstGeom>
          <a:ln w="12600">
            <a:solidFill>
              <a:srgbClr val="E20074"/>
            </a:solidFill>
            <a:round/>
          </a:ln>
        </p:spPr>
        <p:style>
          <a:lnRef idx="0">
            <a:scrgbClr r="0" g="0" b="0"/>
          </a:lnRef>
          <a:fillRef idx="0">
            <a:scrgbClr r="0" g="0" b="0"/>
          </a:fillRef>
          <a:effectRef idx="0">
            <a:scrgbClr r="0" g="0" b="0"/>
          </a:effectRef>
          <a:fontRef idx="minor"/>
        </p:style>
      </p:sp>
      <p:sp>
        <p:nvSpPr>
          <p:cNvPr id="611" name="Line 141"/>
          <p:cNvSpPr/>
          <p:nvPr/>
        </p:nvSpPr>
        <p:spPr>
          <a:xfrm flipV="1">
            <a:off x="3249000" y="3317040"/>
            <a:ext cx="0" cy="70164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12" name="CustomShape 142"/>
          <p:cNvSpPr/>
          <p:nvPr/>
        </p:nvSpPr>
        <p:spPr>
          <a:xfrm>
            <a:off x="330120" y="1341000"/>
            <a:ext cx="107640" cy="849240"/>
          </a:xfrm>
          <a:prstGeom prst="rect">
            <a:avLst/>
          </a:prstGeom>
          <a:solidFill>
            <a:srgbClr val="E20074"/>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13" name="CustomShape 143"/>
          <p:cNvSpPr/>
          <p:nvPr/>
        </p:nvSpPr>
        <p:spPr>
          <a:xfrm>
            <a:off x="330120" y="2298240"/>
            <a:ext cx="107640" cy="849240"/>
          </a:xfrm>
          <a:prstGeom prst="rect">
            <a:avLst/>
          </a:prstGeom>
          <a:solidFill>
            <a:srgbClr val="E20074"/>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14" name="CustomShape 144"/>
          <p:cNvSpPr/>
          <p:nvPr/>
        </p:nvSpPr>
        <p:spPr>
          <a:xfrm>
            <a:off x="330120" y="5156280"/>
            <a:ext cx="107640" cy="849240"/>
          </a:xfrm>
          <a:prstGeom prst="rect">
            <a:avLst/>
          </a:prstGeom>
          <a:solidFill>
            <a:srgbClr val="E20074"/>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15" name="CustomShape 145"/>
          <p:cNvSpPr/>
          <p:nvPr/>
        </p:nvSpPr>
        <p:spPr>
          <a:xfrm>
            <a:off x="330120" y="4213800"/>
            <a:ext cx="107640" cy="848520"/>
          </a:xfrm>
          <a:prstGeom prst="rect">
            <a:avLst/>
          </a:prstGeom>
          <a:solidFill>
            <a:srgbClr val="E20074"/>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16" name="CustomShape 146"/>
          <p:cNvSpPr/>
          <p:nvPr/>
        </p:nvSpPr>
        <p:spPr>
          <a:xfrm>
            <a:off x="330120" y="3242880"/>
            <a:ext cx="107640" cy="848520"/>
          </a:xfrm>
          <a:prstGeom prst="rect">
            <a:avLst/>
          </a:prstGeom>
          <a:solidFill>
            <a:srgbClr val="E20074"/>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17" name="Line 147"/>
          <p:cNvSpPr/>
          <p:nvPr/>
        </p:nvSpPr>
        <p:spPr>
          <a:xfrm flipV="1">
            <a:off x="5970600" y="1400760"/>
            <a:ext cx="0" cy="70164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18" name="Line 148"/>
          <p:cNvSpPr/>
          <p:nvPr/>
        </p:nvSpPr>
        <p:spPr>
          <a:xfrm flipV="1">
            <a:off x="7356240" y="1414080"/>
            <a:ext cx="0" cy="70236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19" name="CustomShape 149"/>
          <p:cNvSpPr/>
          <p:nvPr/>
        </p:nvSpPr>
        <p:spPr>
          <a:xfrm>
            <a:off x="6598440" y="1461600"/>
            <a:ext cx="653760" cy="67536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Relational Database Service (MySQL)</a:t>
            </a:r>
            <a:endParaRPr>
              <a:solidFill>
                <a:srgbClr val="000000"/>
              </a:solidFill>
            </a:endParaRPr>
          </a:p>
        </p:txBody>
      </p:sp>
      <p:sp>
        <p:nvSpPr>
          <p:cNvPr id="620" name="CustomShape 150"/>
          <p:cNvSpPr/>
          <p:nvPr/>
        </p:nvSpPr>
        <p:spPr>
          <a:xfrm>
            <a:off x="7956000" y="1517760"/>
            <a:ext cx="654480" cy="51084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Container Service (Docker)</a:t>
            </a:r>
            <a:endParaRPr>
              <a:solidFill>
                <a:srgbClr val="000000"/>
              </a:solidFill>
            </a:endParaRPr>
          </a:p>
        </p:txBody>
      </p:sp>
      <p:sp>
        <p:nvSpPr>
          <p:cNvPr id="622" name="CustomShape 152"/>
          <p:cNvSpPr/>
          <p:nvPr/>
        </p:nvSpPr>
        <p:spPr>
          <a:xfrm>
            <a:off x="5191200" y="3422520"/>
            <a:ext cx="915480" cy="510120"/>
          </a:xfrm>
          <a:prstGeom prst="rect">
            <a:avLst/>
          </a:prstGeom>
          <a:noFill/>
          <a:ln w="12600">
            <a:noFill/>
          </a:ln>
        </p:spPr>
        <p:style>
          <a:lnRef idx="0">
            <a:scrgbClr r="0" g="0" b="0"/>
          </a:lnRef>
          <a:fillRef idx="0">
            <a:scrgbClr r="0" g="0" b="0"/>
          </a:fillRef>
          <a:effectRef idx="0">
            <a:scrgbClr r="0" g="0" b="0"/>
          </a:effectRef>
          <a:fontRef idx="minor"/>
        </p:style>
        <p:txBody>
          <a:bodyPr lIns="71640" tIns="0" rIns="0" bIns="0"/>
          <a:lstStyle/>
          <a:p>
            <a:pPr>
              <a:lnSpc>
                <a:spcPct val="90000"/>
              </a:lnSpc>
            </a:pPr>
            <a:r>
              <a:rPr lang="en-US" sz="1200" spc="-1">
                <a:solidFill>
                  <a:srgbClr val="000000"/>
                </a:solidFill>
                <a:uFill>
                  <a:solidFill>
                    <a:srgbClr val="FFFFFF"/>
                  </a:solidFill>
                </a:uFill>
                <a:ea typeface="Arial"/>
              </a:rPr>
              <a:t>Elastic Load Balancer Service</a:t>
            </a:r>
            <a:endParaRPr>
              <a:solidFill>
                <a:srgbClr val="000000"/>
              </a:solidFill>
            </a:endParaRPr>
          </a:p>
        </p:txBody>
      </p:sp>
      <p:sp>
        <p:nvSpPr>
          <p:cNvPr id="623" name="CustomShape 153"/>
          <p:cNvSpPr/>
          <p:nvPr/>
        </p:nvSpPr>
        <p:spPr>
          <a:xfrm>
            <a:off x="4812840" y="3546360"/>
            <a:ext cx="329760" cy="243360"/>
          </a:xfrm>
          <a:custGeom>
            <a:avLst/>
            <a:gdLst/>
            <a:ahLst/>
            <a:cxnLst/>
            <a:rect l="l" t="t" r="r" b="b"/>
            <a:pathLst>
              <a:path w="330200" h="243840">
                <a:moveTo>
                  <a:pt x="254848" y="65934"/>
                </a:moveTo>
                <a:lnTo>
                  <a:pt x="206837" y="153973"/>
                </a:lnTo>
                <a:lnTo>
                  <a:pt x="206837" y="154107"/>
                </a:lnTo>
                <a:lnTo>
                  <a:pt x="203981" y="159569"/>
                </a:lnTo>
                <a:lnTo>
                  <a:pt x="202082" y="165019"/>
                </a:lnTo>
                <a:lnTo>
                  <a:pt x="200844" y="170834"/>
                </a:lnTo>
                <a:lnTo>
                  <a:pt x="200448" y="176784"/>
                </a:lnTo>
                <a:lnTo>
                  <a:pt x="309381" y="176784"/>
                </a:lnTo>
                <a:lnTo>
                  <a:pt x="308968" y="170834"/>
                </a:lnTo>
                <a:lnTo>
                  <a:pt x="307746" y="165141"/>
                </a:lnTo>
                <a:lnTo>
                  <a:pt x="305848" y="159569"/>
                </a:lnTo>
                <a:lnTo>
                  <a:pt x="302992" y="154229"/>
                </a:lnTo>
                <a:lnTo>
                  <a:pt x="302859" y="153863"/>
                </a:lnTo>
                <a:lnTo>
                  <a:pt x="254848" y="65934"/>
                </a:lnTo>
                <a:lnTo>
                  <a:pt x="75335" y="65934"/>
                </a:lnTo>
                <a:lnTo>
                  <a:pt x="27308" y="153973"/>
                </a:lnTo>
                <a:lnTo>
                  <a:pt x="27159" y="154107"/>
                </a:lnTo>
                <a:lnTo>
                  <a:pt x="24303" y="159569"/>
                </a:lnTo>
                <a:lnTo>
                  <a:pt x="22437" y="165019"/>
                </a:lnTo>
                <a:lnTo>
                  <a:pt x="21314" y="170834"/>
                </a:lnTo>
                <a:lnTo>
                  <a:pt x="20935" y="176784"/>
                </a:lnTo>
                <a:lnTo>
                  <a:pt x="129736" y="176784"/>
                </a:lnTo>
                <a:lnTo>
                  <a:pt x="129323" y="170834"/>
                </a:lnTo>
                <a:lnTo>
                  <a:pt x="128217" y="165019"/>
                </a:lnTo>
                <a:lnTo>
                  <a:pt x="126335" y="159569"/>
                </a:lnTo>
                <a:lnTo>
                  <a:pt x="123478" y="154107"/>
                </a:lnTo>
                <a:lnTo>
                  <a:pt x="123346" y="153863"/>
                </a:lnTo>
                <a:lnTo>
                  <a:pt x="75335" y="65934"/>
                </a:lnTo>
                <a:lnTo>
                  <a:pt x="163862" y="0"/>
                </a:lnTo>
                <a:lnTo>
                  <a:pt x="170400" y="232"/>
                </a:lnTo>
                <a:lnTo>
                  <a:pt x="176657" y="841"/>
                </a:lnTo>
                <a:lnTo>
                  <a:pt x="182502" y="1817"/>
                </a:lnTo>
                <a:lnTo>
                  <a:pt x="188082" y="3024"/>
                </a:lnTo>
                <a:lnTo>
                  <a:pt x="193250" y="4816"/>
                </a:lnTo>
                <a:lnTo>
                  <a:pt x="198004" y="6754"/>
                </a:lnTo>
                <a:lnTo>
                  <a:pt x="202082" y="8961"/>
                </a:lnTo>
                <a:lnTo>
                  <a:pt x="205748" y="11387"/>
                </a:lnTo>
                <a:lnTo>
                  <a:pt x="208752" y="14033"/>
                </a:lnTo>
                <a:lnTo>
                  <a:pt x="210915" y="16849"/>
                </a:lnTo>
                <a:lnTo>
                  <a:pt x="212533" y="19885"/>
                </a:lnTo>
                <a:lnTo>
                  <a:pt x="213375" y="23128"/>
                </a:lnTo>
                <a:lnTo>
                  <a:pt x="278920" y="23128"/>
                </a:lnTo>
                <a:lnTo>
                  <a:pt x="281231" y="23372"/>
                </a:lnTo>
                <a:lnTo>
                  <a:pt x="283279" y="24104"/>
                </a:lnTo>
                <a:lnTo>
                  <a:pt x="285045" y="25335"/>
                </a:lnTo>
                <a:lnTo>
                  <a:pt x="286531" y="26908"/>
                </a:lnTo>
                <a:lnTo>
                  <a:pt x="287357" y="28737"/>
                </a:lnTo>
                <a:lnTo>
                  <a:pt x="287621" y="30919"/>
                </a:lnTo>
                <a:lnTo>
                  <a:pt x="287621" y="43769"/>
                </a:lnTo>
                <a:lnTo>
                  <a:pt x="287357" y="45830"/>
                </a:lnTo>
                <a:lnTo>
                  <a:pt x="286531" y="47646"/>
                </a:lnTo>
                <a:lnTo>
                  <a:pt x="285045" y="49317"/>
                </a:lnTo>
                <a:lnTo>
                  <a:pt x="283279" y="50560"/>
                </a:lnTo>
                <a:lnTo>
                  <a:pt x="281231" y="51280"/>
                </a:lnTo>
                <a:lnTo>
                  <a:pt x="278920" y="51645"/>
                </a:lnTo>
                <a:lnTo>
                  <a:pt x="270351" y="51645"/>
                </a:lnTo>
                <a:lnTo>
                  <a:pt x="321631" y="145609"/>
                </a:lnTo>
                <a:lnTo>
                  <a:pt x="324620" y="151437"/>
                </a:lnTo>
                <a:lnTo>
                  <a:pt x="327195" y="157618"/>
                </a:lnTo>
                <a:lnTo>
                  <a:pt x="328830" y="163800"/>
                </a:lnTo>
                <a:lnTo>
                  <a:pt x="329919" y="170237"/>
                </a:lnTo>
                <a:lnTo>
                  <a:pt x="330200" y="176784"/>
                </a:lnTo>
                <a:lnTo>
                  <a:pt x="329919" y="183331"/>
                </a:lnTo>
                <a:lnTo>
                  <a:pt x="328830" y="189866"/>
                </a:lnTo>
                <a:lnTo>
                  <a:pt x="327063" y="196303"/>
                </a:lnTo>
                <a:lnTo>
                  <a:pt x="324488" y="202485"/>
                </a:lnTo>
                <a:lnTo>
                  <a:pt x="321483" y="208313"/>
                </a:lnTo>
                <a:lnTo>
                  <a:pt x="317685" y="214006"/>
                </a:lnTo>
                <a:lnTo>
                  <a:pt x="313195" y="219224"/>
                </a:lnTo>
                <a:lnTo>
                  <a:pt x="308159" y="224186"/>
                </a:lnTo>
                <a:lnTo>
                  <a:pt x="302579" y="228795"/>
                </a:lnTo>
                <a:lnTo>
                  <a:pt x="296734" y="232684"/>
                </a:lnTo>
                <a:lnTo>
                  <a:pt x="290345" y="235952"/>
                </a:lnTo>
                <a:lnTo>
                  <a:pt x="283675" y="238866"/>
                </a:lnTo>
                <a:lnTo>
                  <a:pt x="276889" y="241048"/>
                </a:lnTo>
                <a:lnTo>
                  <a:pt x="269674" y="242621"/>
                </a:lnTo>
                <a:lnTo>
                  <a:pt x="262327" y="243596"/>
                </a:lnTo>
                <a:lnTo>
                  <a:pt x="254848" y="243840"/>
                </a:lnTo>
                <a:lnTo>
                  <a:pt x="247485" y="243596"/>
                </a:lnTo>
                <a:lnTo>
                  <a:pt x="240154" y="242621"/>
                </a:lnTo>
                <a:lnTo>
                  <a:pt x="232956" y="241048"/>
                </a:lnTo>
                <a:lnTo>
                  <a:pt x="226154" y="238866"/>
                </a:lnTo>
                <a:lnTo>
                  <a:pt x="219484" y="235952"/>
                </a:lnTo>
                <a:lnTo>
                  <a:pt x="213095" y="232684"/>
                </a:lnTo>
                <a:lnTo>
                  <a:pt x="207250" y="228795"/>
                </a:lnTo>
                <a:lnTo>
                  <a:pt x="201670" y="224186"/>
                </a:lnTo>
                <a:lnTo>
                  <a:pt x="196651" y="219224"/>
                </a:lnTo>
                <a:lnTo>
                  <a:pt x="192160" y="214006"/>
                </a:lnTo>
                <a:lnTo>
                  <a:pt x="188478" y="208313"/>
                </a:lnTo>
                <a:lnTo>
                  <a:pt x="185358" y="202485"/>
                </a:lnTo>
                <a:lnTo>
                  <a:pt x="182766" y="196303"/>
                </a:lnTo>
                <a:lnTo>
                  <a:pt x="180999" y="189866"/>
                </a:lnTo>
                <a:lnTo>
                  <a:pt x="179909" y="183331"/>
                </a:lnTo>
                <a:lnTo>
                  <a:pt x="179645" y="176784"/>
                </a:lnTo>
                <a:lnTo>
                  <a:pt x="179909" y="170237"/>
                </a:lnTo>
                <a:lnTo>
                  <a:pt x="180999" y="163800"/>
                </a:lnTo>
                <a:lnTo>
                  <a:pt x="182634" y="157618"/>
                </a:lnTo>
                <a:lnTo>
                  <a:pt x="185077" y="151437"/>
                </a:lnTo>
                <a:lnTo>
                  <a:pt x="188214" y="145609"/>
                </a:lnTo>
                <a:lnTo>
                  <a:pt x="239626" y="51645"/>
                </a:lnTo>
                <a:lnTo>
                  <a:pt x="90706" y="51645"/>
                </a:lnTo>
                <a:lnTo>
                  <a:pt x="142102" y="145609"/>
                </a:lnTo>
                <a:lnTo>
                  <a:pt x="145106" y="151437"/>
                </a:lnTo>
                <a:lnTo>
                  <a:pt x="147550" y="157618"/>
                </a:lnTo>
                <a:lnTo>
                  <a:pt x="149316" y="163800"/>
                </a:lnTo>
                <a:lnTo>
                  <a:pt x="150406" y="170237"/>
                </a:lnTo>
                <a:lnTo>
                  <a:pt x="150670" y="176784"/>
                </a:lnTo>
                <a:lnTo>
                  <a:pt x="150406" y="183331"/>
                </a:lnTo>
                <a:lnTo>
                  <a:pt x="149316" y="189866"/>
                </a:lnTo>
                <a:lnTo>
                  <a:pt x="147550" y="196303"/>
                </a:lnTo>
                <a:lnTo>
                  <a:pt x="144958" y="202485"/>
                </a:lnTo>
                <a:lnTo>
                  <a:pt x="141837" y="208313"/>
                </a:lnTo>
                <a:lnTo>
                  <a:pt x="138172" y="214006"/>
                </a:lnTo>
                <a:lnTo>
                  <a:pt x="133533" y="219224"/>
                </a:lnTo>
                <a:lnTo>
                  <a:pt x="128646" y="224186"/>
                </a:lnTo>
                <a:lnTo>
                  <a:pt x="123066" y="228795"/>
                </a:lnTo>
                <a:lnTo>
                  <a:pt x="117089" y="232684"/>
                </a:lnTo>
                <a:lnTo>
                  <a:pt x="110832" y="235952"/>
                </a:lnTo>
                <a:lnTo>
                  <a:pt x="104162" y="238866"/>
                </a:lnTo>
                <a:lnTo>
                  <a:pt x="97359" y="241048"/>
                </a:lnTo>
                <a:lnTo>
                  <a:pt x="90161" y="242621"/>
                </a:lnTo>
                <a:lnTo>
                  <a:pt x="82814" y="243596"/>
                </a:lnTo>
                <a:lnTo>
                  <a:pt x="75335" y="243840"/>
                </a:lnTo>
                <a:lnTo>
                  <a:pt x="67856" y="243596"/>
                </a:lnTo>
                <a:lnTo>
                  <a:pt x="60509" y="242621"/>
                </a:lnTo>
                <a:lnTo>
                  <a:pt x="53278" y="241048"/>
                </a:lnTo>
                <a:lnTo>
                  <a:pt x="46476" y="238866"/>
                </a:lnTo>
                <a:lnTo>
                  <a:pt x="39806" y="235952"/>
                </a:lnTo>
                <a:lnTo>
                  <a:pt x="33449" y="232684"/>
                </a:lnTo>
                <a:lnTo>
                  <a:pt x="27605" y="228795"/>
                </a:lnTo>
                <a:lnTo>
                  <a:pt x="21991" y="224186"/>
                </a:lnTo>
                <a:lnTo>
                  <a:pt x="17121" y="219224"/>
                </a:lnTo>
                <a:lnTo>
                  <a:pt x="12647" y="214006"/>
                </a:lnTo>
                <a:lnTo>
                  <a:pt x="8816" y="208313"/>
                </a:lnTo>
                <a:lnTo>
                  <a:pt x="5663" y="202485"/>
                </a:lnTo>
                <a:lnTo>
                  <a:pt x="3120" y="196303"/>
                </a:lnTo>
                <a:lnTo>
                  <a:pt x="1486" y="189866"/>
                </a:lnTo>
                <a:lnTo>
                  <a:pt x="363" y="183331"/>
                </a:lnTo>
                <a:lnTo>
                  <a:pt x="0" y="176784"/>
                </a:lnTo>
                <a:lnTo>
                  <a:pt x="363" y="170237"/>
                </a:lnTo>
                <a:lnTo>
                  <a:pt x="1321" y="163800"/>
                </a:lnTo>
                <a:lnTo>
                  <a:pt x="3120" y="157618"/>
                </a:lnTo>
                <a:lnTo>
                  <a:pt x="5531" y="151437"/>
                </a:lnTo>
                <a:lnTo>
                  <a:pt x="8519" y="145609"/>
                </a:lnTo>
                <a:lnTo>
                  <a:pt x="59948" y="51645"/>
                </a:lnTo>
                <a:lnTo>
                  <a:pt x="48952" y="51645"/>
                </a:lnTo>
                <a:lnTo>
                  <a:pt x="46624" y="51280"/>
                </a:lnTo>
                <a:lnTo>
                  <a:pt x="44461" y="50560"/>
                </a:lnTo>
                <a:lnTo>
                  <a:pt x="42695" y="49317"/>
                </a:lnTo>
                <a:lnTo>
                  <a:pt x="41308" y="47646"/>
                </a:lnTo>
                <a:lnTo>
                  <a:pt x="40483" y="45830"/>
                </a:lnTo>
                <a:lnTo>
                  <a:pt x="40251" y="43769"/>
                </a:lnTo>
                <a:lnTo>
                  <a:pt x="40251" y="30919"/>
                </a:lnTo>
                <a:lnTo>
                  <a:pt x="40483" y="28737"/>
                </a:lnTo>
                <a:lnTo>
                  <a:pt x="41308" y="26908"/>
                </a:lnTo>
                <a:lnTo>
                  <a:pt x="42695" y="25335"/>
                </a:lnTo>
                <a:lnTo>
                  <a:pt x="44461" y="24104"/>
                </a:lnTo>
                <a:lnTo>
                  <a:pt x="46624" y="23372"/>
                </a:lnTo>
                <a:lnTo>
                  <a:pt x="48952" y="23128"/>
                </a:lnTo>
                <a:lnTo>
                  <a:pt x="114365" y="23128"/>
                </a:lnTo>
                <a:lnTo>
                  <a:pt x="115322" y="19885"/>
                </a:lnTo>
                <a:lnTo>
                  <a:pt x="116924" y="16849"/>
                </a:lnTo>
                <a:lnTo>
                  <a:pt x="119235" y="14033"/>
                </a:lnTo>
                <a:lnTo>
                  <a:pt x="122124" y="11387"/>
                </a:lnTo>
                <a:lnTo>
                  <a:pt x="125790" y="8961"/>
                </a:lnTo>
                <a:lnTo>
                  <a:pt x="130000" y="6754"/>
                </a:lnTo>
                <a:lnTo>
                  <a:pt x="134490" y="4816"/>
                </a:lnTo>
                <a:lnTo>
                  <a:pt x="139790" y="3024"/>
                </a:lnTo>
                <a:lnTo>
                  <a:pt x="145371" y="1817"/>
                </a:lnTo>
                <a:lnTo>
                  <a:pt x="151215" y="841"/>
                </a:lnTo>
                <a:lnTo>
                  <a:pt x="157472" y="232"/>
                </a:lnTo>
                <a:lnTo>
                  <a:pt x="163862" y="0"/>
                </a:lnTo>
                <a:lnTo>
                  <a:pt x="254848" y="65934"/>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24" name="CustomShape 154"/>
          <p:cNvSpPr/>
          <p:nvPr/>
        </p:nvSpPr>
        <p:spPr>
          <a:xfrm>
            <a:off x="4821480" y="3473280"/>
            <a:ext cx="196560" cy="108360"/>
          </a:xfrm>
          <a:custGeom>
            <a:avLst/>
            <a:gdLst/>
            <a:ahLst/>
            <a:cxnLst/>
            <a:rect l="l" t="t" r="r" b="b"/>
            <a:pathLst>
              <a:path w="196850" h="108585">
                <a:moveTo>
                  <a:pt x="144370" y="0"/>
                </a:moveTo>
                <a:lnTo>
                  <a:pt x="196850" y="34910"/>
                </a:lnTo>
                <a:lnTo>
                  <a:pt x="144370" y="69939"/>
                </a:lnTo>
                <a:lnTo>
                  <a:pt x="144370" y="46582"/>
                </a:lnTo>
                <a:lnTo>
                  <a:pt x="65472" y="46582"/>
                </a:lnTo>
                <a:lnTo>
                  <a:pt x="59764" y="46946"/>
                </a:lnTo>
                <a:lnTo>
                  <a:pt x="54212" y="48032"/>
                </a:lnTo>
                <a:lnTo>
                  <a:pt x="49075" y="49954"/>
                </a:lnTo>
                <a:lnTo>
                  <a:pt x="44193" y="52245"/>
                </a:lnTo>
                <a:lnTo>
                  <a:pt x="39852" y="55134"/>
                </a:lnTo>
                <a:lnTo>
                  <a:pt x="36033" y="58744"/>
                </a:lnTo>
                <a:lnTo>
                  <a:pt x="32657" y="62593"/>
                </a:lnTo>
                <a:lnTo>
                  <a:pt x="29961" y="66806"/>
                </a:lnTo>
                <a:lnTo>
                  <a:pt x="28061" y="71503"/>
                </a:lnTo>
                <a:lnTo>
                  <a:pt x="26840" y="76438"/>
                </a:lnTo>
                <a:lnTo>
                  <a:pt x="26407" y="81612"/>
                </a:lnTo>
                <a:lnTo>
                  <a:pt x="26703" y="86069"/>
                </a:lnTo>
                <a:lnTo>
                  <a:pt x="27648" y="90282"/>
                </a:lnTo>
                <a:lnTo>
                  <a:pt x="28986" y="94376"/>
                </a:lnTo>
                <a:lnTo>
                  <a:pt x="7569" y="108585"/>
                </a:lnTo>
                <a:lnTo>
                  <a:pt x="4862" y="103644"/>
                </a:lnTo>
                <a:lnTo>
                  <a:pt x="2844" y="98350"/>
                </a:lnTo>
                <a:lnTo>
                  <a:pt x="1348" y="92932"/>
                </a:lnTo>
                <a:lnTo>
                  <a:pt x="394" y="87394"/>
                </a:lnTo>
                <a:lnTo>
                  <a:pt x="0" y="81612"/>
                </a:lnTo>
                <a:lnTo>
                  <a:pt x="394" y="75238"/>
                </a:lnTo>
                <a:lnTo>
                  <a:pt x="1486" y="69098"/>
                </a:lnTo>
                <a:lnTo>
                  <a:pt x="3376" y="63196"/>
                </a:lnTo>
                <a:lnTo>
                  <a:pt x="5827" y="57539"/>
                </a:lnTo>
                <a:lnTo>
                  <a:pt x="9055" y="52245"/>
                </a:lnTo>
                <a:lnTo>
                  <a:pt x="12598" y="47185"/>
                </a:lnTo>
                <a:lnTo>
                  <a:pt x="16939" y="42603"/>
                </a:lnTo>
                <a:lnTo>
                  <a:pt x="21683" y="38276"/>
                </a:lnTo>
                <a:lnTo>
                  <a:pt x="26978" y="34546"/>
                </a:lnTo>
                <a:lnTo>
                  <a:pt x="32529" y="31174"/>
                </a:lnTo>
                <a:lnTo>
                  <a:pt x="38494" y="28525"/>
                </a:lnTo>
                <a:lnTo>
                  <a:pt x="44872" y="26359"/>
                </a:lnTo>
                <a:lnTo>
                  <a:pt x="51516" y="24675"/>
                </a:lnTo>
                <a:lnTo>
                  <a:pt x="58425" y="23714"/>
                </a:lnTo>
                <a:lnTo>
                  <a:pt x="65472" y="23351"/>
                </a:lnTo>
                <a:lnTo>
                  <a:pt x="144370" y="23351"/>
                </a:lnTo>
                <a:lnTo>
                  <a:pt x="14437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25" name="CustomShape 155"/>
          <p:cNvSpPr/>
          <p:nvPr/>
        </p:nvSpPr>
        <p:spPr>
          <a:xfrm>
            <a:off x="4930920" y="3769200"/>
            <a:ext cx="196560" cy="108720"/>
          </a:xfrm>
          <a:custGeom>
            <a:avLst/>
            <a:gdLst/>
            <a:ahLst/>
            <a:cxnLst/>
            <a:rect l="l" t="t" r="r" b="b"/>
            <a:pathLst>
              <a:path w="196850" h="109220">
                <a:moveTo>
                  <a:pt x="189380" y="0"/>
                </a:moveTo>
                <a:lnTo>
                  <a:pt x="191958" y="4953"/>
                </a:lnTo>
                <a:lnTo>
                  <a:pt x="193996" y="10289"/>
                </a:lnTo>
                <a:lnTo>
                  <a:pt x="195492" y="15739"/>
                </a:lnTo>
                <a:lnTo>
                  <a:pt x="196437" y="21424"/>
                </a:lnTo>
                <a:lnTo>
                  <a:pt x="196850" y="27239"/>
                </a:lnTo>
                <a:lnTo>
                  <a:pt x="196437" y="33662"/>
                </a:lnTo>
                <a:lnTo>
                  <a:pt x="195216" y="39712"/>
                </a:lnTo>
                <a:lnTo>
                  <a:pt x="193454" y="45769"/>
                </a:lnTo>
                <a:lnTo>
                  <a:pt x="191013" y="51459"/>
                </a:lnTo>
                <a:lnTo>
                  <a:pt x="187893" y="56789"/>
                </a:lnTo>
                <a:lnTo>
                  <a:pt x="184094" y="61873"/>
                </a:lnTo>
                <a:lnTo>
                  <a:pt x="180019" y="66471"/>
                </a:lnTo>
                <a:lnTo>
                  <a:pt x="175137" y="70714"/>
                </a:lnTo>
                <a:lnTo>
                  <a:pt x="169980" y="74466"/>
                </a:lnTo>
                <a:lnTo>
                  <a:pt x="164281" y="77857"/>
                </a:lnTo>
                <a:lnTo>
                  <a:pt x="158317" y="80643"/>
                </a:lnTo>
                <a:lnTo>
                  <a:pt x="151929" y="82822"/>
                </a:lnTo>
                <a:lnTo>
                  <a:pt x="145295" y="84389"/>
                </a:lnTo>
                <a:lnTo>
                  <a:pt x="138376" y="85481"/>
                </a:lnTo>
                <a:lnTo>
                  <a:pt x="131181" y="85721"/>
                </a:lnTo>
                <a:lnTo>
                  <a:pt x="52362" y="85721"/>
                </a:lnTo>
                <a:lnTo>
                  <a:pt x="52362" y="109220"/>
                </a:lnTo>
                <a:lnTo>
                  <a:pt x="0" y="74100"/>
                </a:lnTo>
                <a:lnTo>
                  <a:pt x="52362" y="38866"/>
                </a:lnTo>
                <a:lnTo>
                  <a:pt x="52362" y="62359"/>
                </a:lnTo>
                <a:lnTo>
                  <a:pt x="131181" y="62359"/>
                </a:lnTo>
                <a:lnTo>
                  <a:pt x="137017" y="61993"/>
                </a:lnTo>
                <a:lnTo>
                  <a:pt x="142569" y="60901"/>
                </a:lnTo>
                <a:lnTo>
                  <a:pt x="147874" y="59088"/>
                </a:lnTo>
                <a:lnTo>
                  <a:pt x="152618" y="56663"/>
                </a:lnTo>
                <a:lnTo>
                  <a:pt x="157086" y="53758"/>
                </a:lnTo>
                <a:lnTo>
                  <a:pt x="160895" y="50247"/>
                </a:lnTo>
                <a:lnTo>
                  <a:pt x="164153" y="46375"/>
                </a:lnTo>
                <a:lnTo>
                  <a:pt x="166998" y="42137"/>
                </a:lnTo>
                <a:lnTo>
                  <a:pt x="168897" y="37413"/>
                </a:lnTo>
                <a:lnTo>
                  <a:pt x="170118" y="32329"/>
                </a:lnTo>
                <a:lnTo>
                  <a:pt x="170521" y="27239"/>
                </a:lnTo>
                <a:lnTo>
                  <a:pt x="170256" y="22756"/>
                </a:lnTo>
                <a:lnTo>
                  <a:pt x="169301" y="18513"/>
                </a:lnTo>
                <a:lnTo>
                  <a:pt x="167952" y="14286"/>
                </a:lnTo>
                <a:lnTo>
                  <a:pt x="189380" y="0"/>
                </a:lnTo>
                <a:close/>
              </a:path>
            </a:pathLst>
          </a:custGeom>
          <a:solidFill>
            <a:srgbClr val="404040"/>
          </a:solidFill>
          <a:ln w="12600">
            <a:noFill/>
          </a:ln>
          <a:effectLst>
            <a:outerShdw blurRad="12700" dist="22860" dir="5400000">
              <a:srgbClr val="000000">
                <a:alpha val="35000"/>
              </a:srgbClr>
            </a:outerShdw>
          </a:effectLst>
        </p:spPr>
        <p:style>
          <a:lnRef idx="0">
            <a:scrgbClr r="0" g="0" b="0"/>
          </a:lnRef>
          <a:fillRef idx="0">
            <a:scrgbClr r="0" g="0" b="0"/>
          </a:fillRef>
          <a:effectRef idx="0">
            <a:scrgbClr r="0" g="0" b="0"/>
          </a:effectRef>
          <a:fontRef idx="minor"/>
        </p:style>
      </p:sp>
      <p:sp>
        <p:nvSpPr>
          <p:cNvPr id="626" name="Line 156"/>
          <p:cNvSpPr/>
          <p:nvPr/>
        </p:nvSpPr>
        <p:spPr>
          <a:xfrm flipV="1">
            <a:off x="4593240" y="3317040"/>
            <a:ext cx="0" cy="701640"/>
          </a:xfrm>
          <a:prstGeom prst="line">
            <a:avLst/>
          </a:prstGeom>
          <a:ln w="6480">
            <a:solidFill>
              <a:srgbClr val="404040"/>
            </a:solidFill>
            <a:round/>
          </a:ln>
        </p:spPr>
        <p:style>
          <a:lnRef idx="0">
            <a:scrgbClr r="0" g="0" b="0"/>
          </a:lnRef>
          <a:fillRef idx="0">
            <a:scrgbClr r="0" g="0" b="0"/>
          </a:fillRef>
          <a:effectRef idx="0">
            <a:scrgbClr r="0" g="0" b="0"/>
          </a:effectRef>
          <a:fontRef idx="minor"/>
        </p:style>
      </p:sp>
      <p:sp>
        <p:nvSpPr>
          <p:cNvPr id="627" name="CustomShape 157"/>
          <p:cNvSpPr/>
          <p:nvPr/>
        </p:nvSpPr>
        <p:spPr>
          <a:xfrm>
            <a:off x="7456320" y="1551240"/>
            <a:ext cx="426240" cy="408600"/>
          </a:xfrm>
          <a:custGeom>
            <a:avLst/>
            <a:gdLst/>
            <a:ahLst/>
            <a:cxnLst/>
            <a:rect l="l" t="t" r="r" b="b"/>
            <a:pathLst>
              <a:path w="426720" h="408940">
                <a:moveTo>
                  <a:pt x="334100" y="227391"/>
                </a:moveTo>
                <a:lnTo>
                  <a:pt x="331945" y="227596"/>
                </a:lnTo>
                <a:lnTo>
                  <a:pt x="329983" y="228495"/>
                </a:lnTo>
                <a:lnTo>
                  <a:pt x="328404" y="229702"/>
                </a:lnTo>
                <a:lnTo>
                  <a:pt x="327444" y="231317"/>
                </a:lnTo>
                <a:lnTo>
                  <a:pt x="327081" y="233218"/>
                </a:lnTo>
                <a:lnTo>
                  <a:pt x="327081" y="373771"/>
                </a:lnTo>
                <a:lnTo>
                  <a:pt x="327444" y="375570"/>
                </a:lnTo>
                <a:lnTo>
                  <a:pt x="328404" y="377165"/>
                </a:lnTo>
                <a:lnTo>
                  <a:pt x="329983" y="378576"/>
                </a:lnTo>
                <a:lnTo>
                  <a:pt x="331945" y="379271"/>
                </a:lnTo>
                <a:lnTo>
                  <a:pt x="334100" y="379680"/>
                </a:lnTo>
                <a:lnTo>
                  <a:pt x="348460" y="379680"/>
                </a:lnTo>
                <a:lnTo>
                  <a:pt x="350529" y="379271"/>
                </a:lnTo>
                <a:lnTo>
                  <a:pt x="352599" y="378576"/>
                </a:lnTo>
                <a:lnTo>
                  <a:pt x="354178" y="377165"/>
                </a:lnTo>
                <a:lnTo>
                  <a:pt x="355138" y="375570"/>
                </a:lnTo>
                <a:lnTo>
                  <a:pt x="355500" y="373771"/>
                </a:lnTo>
                <a:lnTo>
                  <a:pt x="355500" y="233218"/>
                </a:lnTo>
                <a:lnTo>
                  <a:pt x="355138" y="231317"/>
                </a:lnTo>
                <a:lnTo>
                  <a:pt x="354178" y="229702"/>
                </a:lnTo>
                <a:lnTo>
                  <a:pt x="352599" y="228495"/>
                </a:lnTo>
                <a:lnTo>
                  <a:pt x="350529" y="227596"/>
                </a:lnTo>
                <a:lnTo>
                  <a:pt x="348460" y="227391"/>
                </a:lnTo>
                <a:lnTo>
                  <a:pt x="334100" y="227391"/>
                </a:lnTo>
                <a:lnTo>
                  <a:pt x="206191" y="227391"/>
                </a:lnTo>
                <a:lnTo>
                  <a:pt x="203865" y="227596"/>
                </a:lnTo>
                <a:lnTo>
                  <a:pt x="201924" y="228495"/>
                </a:lnTo>
                <a:lnTo>
                  <a:pt x="200473" y="229702"/>
                </a:lnTo>
                <a:lnTo>
                  <a:pt x="199385" y="231317"/>
                </a:lnTo>
                <a:lnTo>
                  <a:pt x="199129" y="233218"/>
                </a:lnTo>
                <a:lnTo>
                  <a:pt x="199129" y="373771"/>
                </a:lnTo>
                <a:lnTo>
                  <a:pt x="199385" y="375570"/>
                </a:lnTo>
                <a:lnTo>
                  <a:pt x="200473" y="377165"/>
                </a:lnTo>
                <a:lnTo>
                  <a:pt x="201924" y="378576"/>
                </a:lnTo>
                <a:lnTo>
                  <a:pt x="203865" y="379271"/>
                </a:lnTo>
                <a:lnTo>
                  <a:pt x="206191" y="379680"/>
                </a:lnTo>
                <a:lnTo>
                  <a:pt x="220508" y="379680"/>
                </a:lnTo>
                <a:lnTo>
                  <a:pt x="222705" y="379271"/>
                </a:lnTo>
                <a:lnTo>
                  <a:pt x="224647" y="378576"/>
                </a:lnTo>
                <a:lnTo>
                  <a:pt x="226226" y="377165"/>
                </a:lnTo>
                <a:lnTo>
                  <a:pt x="227207" y="375570"/>
                </a:lnTo>
                <a:lnTo>
                  <a:pt x="227570" y="373771"/>
                </a:lnTo>
                <a:lnTo>
                  <a:pt x="227570" y="233218"/>
                </a:lnTo>
                <a:lnTo>
                  <a:pt x="227207" y="231317"/>
                </a:lnTo>
                <a:lnTo>
                  <a:pt x="226226" y="229702"/>
                </a:lnTo>
                <a:lnTo>
                  <a:pt x="224647" y="228495"/>
                </a:lnTo>
                <a:lnTo>
                  <a:pt x="222705" y="227596"/>
                </a:lnTo>
                <a:lnTo>
                  <a:pt x="220508" y="227391"/>
                </a:lnTo>
                <a:lnTo>
                  <a:pt x="206191" y="227391"/>
                </a:lnTo>
                <a:lnTo>
                  <a:pt x="85408" y="227391"/>
                </a:lnTo>
                <a:lnTo>
                  <a:pt x="83061" y="227596"/>
                </a:lnTo>
                <a:lnTo>
                  <a:pt x="81119" y="228495"/>
                </a:lnTo>
                <a:lnTo>
                  <a:pt x="79690" y="229702"/>
                </a:lnTo>
                <a:lnTo>
                  <a:pt x="78559" y="231317"/>
                </a:lnTo>
                <a:lnTo>
                  <a:pt x="78111" y="233218"/>
                </a:lnTo>
                <a:lnTo>
                  <a:pt x="78111" y="373771"/>
                </a:lnTo>
                <a:lnTo>
                  <a:pt x="78559" y="375570"/>
                </a:lnTo>
                <a:lnTo>
                  <a:pt x="79690" y="377165"/>
                </a:lnTo>
                <a:lnTo>
                  <a:pt x="81119" y="378576"/>
                </a:lnTo>
                <a:lnTo>
                  <a:pt x="83061" y="379271"/>
                </a:lnTo>
                <a:lnTo>
                  <a:pt x="85408" y="379680"/>
                </a:lnTo>
                <a:lnTo>
                  <a:pt x="99511" y="379680"/>
                </a:lnTo>
                <a:lnTo>
                  <a:pt x="101815" y="379271"/>
                </a:lnTo>
                <a:lnTo>
                  <a:pt x="103757" y="378576"/>
                </a:lnTo>
                <a:lnTo>
                  <a:pt x="105208" y="377165"/>
                </a:lnTo>
                <a:lnTo>
                  <a:pt x="106296" y="375570"/>
                </a:lnTo>
                <a:lnTo>
                  <a:pt x="106552" y="373771"/>
                </a:lnTo>
                <a:lnTo>
                  <a:pt x="106552" y="233218"/>
                </a:lnTo>
                <a:lnTo>
                  <a:pt x="106296" y="231317"/>
                </a:lnTo>
                <a:lnTo>
                  <a:pt x="105208" y="229702"/>
                </a:lnTo>
                <a:lnTo>
                  <a:pt x="103757" y="228495"/>
                </a:lnTo>
                <a:lnTo>
                  <a:pt x="101815" y="227596"/>
                </a:lnTo>
                <a:lnTo>
                  <a:pt x="99511" y="227391"/>
                </a:lnTo>
                <a:lnTo>
                  <a:pt x="85408" y="227391"/>
                </a:lnTo>
                <a:lnTo>
                  <a:pt x="0" y="198050"/>
                </a:lnTo>
                <a:lnTo>
                  <a:pt x="426720" y="198050"/>
                </a:lnTo>
                <a:lnTo>
                  <a:pt x="426720" y="221400"/>
                </a:lnTo>
                <a:lnTo>
                  <a:pt x="405320" y="221400"/>
                </a:lnTo>
                <a:lnTo>
                  <a:pt x="405320" y="385487"/>
                </a:lnTo>
                <a:lnTo>
                  <a:pt x="426720" y="385487"/>
                </a:lnTo>
                <a:lnTo>
                  <a:pt x="426720" y="408940"/>
                </a:lnTo>
                <a:lnTo>
                  <a:pt x="0" y="408940"/>
                </a:lnTo>
                <a:lnTo>
                  <a:pt x="0" y="385487"/>
                </a:lnTo>
                <a:lnTo>
                  <a:pt x="21336" y="385487"/>
                </a:lnTo>
                <a:lnTo>
                  <a:pt x="21336" y="221400"/>
                </a:lnTo>
                <a:lnTo>
                  <a:pt x="0" y="221400"/>
                </a:lnTo>
                <a:lnTo>
                  <a:pt x="0" y="198050"/>
                </a:lnTo>
                <a:lnTo>
                  <a:pt x="168384" y="0"/>
                </a:lnTo>
                <a:lnTo>
                  <a:pt x="258187" y="0"/>
                </a:lnTo>
                <a:lnTo>
                  <a:pt x="257205" y="6707"/>
                </a:lnTo>
                <a:lnTo>
                  <a:pt x="256843" y="7811"/>
                </a:lnTo>
                <a:lnTo>
                  <a:pt x="256608" y="9467"/>
                </a:lnTo>
                <a:lnTo>
                  <a:pt x="256117" y="11921"/>
                </a:lnTo>
                <a:lnTo>
                  <a:pt x="255392" y="14681"/>
                </a:lnTo>
                <a:lnTo>
                  <a:pt x="254389" y="17830"/>
                </a:lnTo>
                <a:lnTo>
                  <a:pt x="253450" y="21285"/>
                </a:lnTo>
                <a:lnTo>
                  <a:pt x="252106" y="24986"/>
                </a:lnTo>
                <a:lnTo>
                  <a:pt x="250527" y="28851"/>
                </a:lnTo>
                <a:lnTo>
                  <a:pt x="248948" y="32756"/>
                </a:lnTo>
                <a:lnTo>
                  <a:pt x="246772" y="36661"/>
                </a:lnTo>
                <a:lnTo>
                  <a:pt x="244575" y="40424"/>
                </a:lnTo>
                <a:lnTo>
                  <a:pt x="241780" y="44268"/>
                </a:lnTo>
                <a:lnTo>
                  <a:pt x="238985" y="47642"/>
                </a:lnTo>
                <a:lnTo>
                  <a:pt x="235827" y="50749"/>
                </a:lnTo>
                <a:lnTo>
                  <a:pt x="232178" y="53653"/>
                </a:lnTo>
                <a:lnTo>
                  <a:pt x="228295" y="55984"/>
                </a:lnTo>
                <a:lnTo>
                  <a:pt x="223921" y="57701"/>
                </a:lnTo>
                <a:lnTo>
                  <a:pt x="223921" y="76288"/>
                </a:lnTo>
                <a:lnTo>
                  <a:pt x="228530" y="77739"/>
                </a:lnTo>
                <a:lnTo>
                  <a:pt x="232882" y="79396"/>
                </a:lnTo>
                <a:lnTo>
                  <a:pt x="237171" y="81543"/>
                </a:lnTo>
                <a:lnTo>
                  <a:pt x="240926" y="84139"/>
                </a:lnTo>
                <a:lnTo>
                  <a:pt x="244212" y="87145"/>
                </a:lnTo>
                <a:lnTo>
                  <a:pt x="247242" y="90355"/>
                </a:lnTo>
                <a:lnTo>
                  <a:pt x="249802" y="94261"/>
                </a:lnTo>
                <a:lnTo>
                  <a:pt x="251743" y="98371"/>
                </a:lnTo>
                <a:lnTo>
                  <a:pt x="253088" y="102685"/>
                </a:lnTo>
                <a:lnTo>
                  <a:pt x="253557" y="107081"/>
                </a:lnTo>
                <a:lnTo>
                  <a:pt x="253450" y="111497"/>
                </a:lnTo>
                <a:lnTo>
                  <a:pt x="252469" y="116098"/>
                </a:lnTo>
                <a:lnTo>
                  <a:pt x="250890" y="120617"/>
                </a:lnTo>
                <a:lnTo>
                  <a:pt x="248458" y="124808"/>
                </a:lnTo>
                <a:lnTo>
                  <a:pt x="245300" y="128632"/>
                </a:lnTo>
                <a:lnTo>
                  <a:pt x="241524" y="132129"/>
                </a:lnTo>
                <a:lnTo>
                  <a:pt x="237278" y="135032"/>
                </a:lnTo>
                <a:lnTo>
                  <a:pt x="400455" y="180813"/>
                </a:lnTo>
                <a:lnTo>
                  <a:pt x="395847" y="191936"/>
                </a:lnTo>
                <a:lnTo>
                  <a:pt x="215771" y="141350"/>
                </a:lnTo>
                <a:lnTo>
                  <a:pt x="214555" y="141555"/>
                </a:lnTo>
                <a:lnTo>
                  <a:pt x="213360" y="141555"/>
                </a:lnTo>
                <a:lnTo>
                  <a:pt x="212251" y="141555"/>
                </a:lnTo>
                <a:lnTo>
                  <a:pt x="211034" y="141350"/>
                </a:lnTo>
                <a:lnTo>
                  <a:pt x="30809" y="191936"/>
                </a:lnTo>
                <a:lnTo>
                  <a:pt x="26073" y="180813"/>
                </a:lnTo>
                <a:lnTo>
                  <a:pt x="189528" y="135032"/>
                </a:lnTo>
                <a:lnTo>
                  <a:pt x="188930" y="134725"/>
                </a:lnTo>
                <a:lnTo>
                  <a:pt x="188312" y="134337"/>
                </a:lnTo>
                <a:lnTo>
                  <a:pt x="184300" y="131433"/>
                </a:lnTo>
                <a:lnTo>
                  <a:pt x="180908" y="128121"/>
                </a:lnTo>
                <a:lnTo>
                  <a:pt x="178241" y="124584"/>
                </a:lnTo>
                <a:lnTo>
                  <a:pt x="175937" y="120801"/>
                </a:lnTo>
                <a:lnTo>
                  <a:pt x="174294" y="116752"/>
                </a:lnTo>
                <a:lnTo>
                  <a:pt x="173376" y="112602"/>
                </a:lnTo>
                <a:lnTo>
                  <a:pt x="173142" y="108287"/>
                </a:lnTo>
                <a:lnTo>
                  <a:pt x="173376" y="106038"/>
                </a:lnTo>
                <a:lnTo>
                  <a:pt x="174464" y="103953"/>
                </a:lnTo>
                <a:lnTo>
                  <a:pt x="176043" y="102071"/>
                </a:lnTo>
                <a:lnTo>
                  <a:pt x="178348" y="100763"/>
                </a:lnTo>
                <a:lnTo>
                  <a:pt x="180908" y="99843"/>
                </a:lnTo>
                <a:lnTo>
                  <a:pt x="183575" y="99679"/>
                </a:lnTo>
                <a:lnTo>
                  <a:pt x="186498" y="99843"/>
                </a:lnTo>
                <a:lnTo>
                  <a:pt x="189058" y="100763"/>
                </a:lnTo>
                <a:lnTo>
                  <a:pt x="191235" y="102071"/>
                </a:lnTo>
                <a:lnTo>
                  <a:pt x="192941" y="103953"/>
                </a:lnTo>
                <a:lnTo>
                  <a:pt x="194030" y="106038"/>
                </a:lnTo>
                <a:lnTo>
                  <a:pt x="194264" y="108287"/>
                </a:lnTo>
                <a:lnTo>
                  <a:pt x="194648" y="111191"/>
                </a:lnTo>
                <a:lnTo>
                  <a:pt x="195480" y="113849"/>
                </a:lnTo>
                <a:lnTo>
                  <a:pt x="196953" y="116364"/>
                </a:lnTo>
                <a:lnTo>
                  <a:pt x="199022" y="118613"/>
                </a:lnTo>
                <a:lnTo>
                  <a:pt x="201561" y="120617"/>
                </a:lnTo>
                <a:lnTo>
                  <a:pt x="204356" y="122212"/>
                </a:lnTo>
                <a:lnTo>
                  <a:pt x="207514" y="123316"/>
                </a:lnTo>
                <a:lnTo>
                  <a:pt x="210800" y="123909"/>
                </a:lnTo>
                <a:lnTo>
                  <a:pt x="214320" y="123909"/>
                </a:lnTo>
                <a:lnTo>
                  <a:pt x="217969" y="123520"/>
                </a:lnTo>
                <a:lnTo>
                  <a:pt x="221254" y="122702"/>
                </a:lnTo>
                <a:lnTo>
                  <a:pt x="224284" y="121271"/>
                </a:lnTo>
                <a:lnTo>
                  <a:pt x="226844" y="119410"/>
                </a:lnTo>
                <a:lnTo>
                  <a:pt x="229021" y="117304"/>
                </a:lnTo>
                <a:lnTo>
                  <a:pt x="230728" y="114892"/>
                </a:lnTo>
                <a:lnTo>
                  <a:pt x="231688" y="112090"/>
                </a:lnTo>
                <a:lnTo>
                  <a:pt x="232306" y="108880"/>
                </a:lnTo>
                <a:lnTo>
                  <a:pt x="232029" y="105691"/>
                </a:lnTo>
                <a:lnTo>
                  <a:pt x="230962" y="102685"/>
                </a:lnTo>
                <a:lnTo>
                  <a:pt x="229383" y="99843"/>
                </a:lnTo>
                <a:lnTo>
                  <a:pt x="226951" y="97369"/>
                </a:lnTo>
                <a:lnTo>
                  <a:pt x="224049" y="95365"/>
                </a:lnTo>
                <a:lnTo>
                  <a:pt x="220764" y="93954"/>
                </a:lnTo>
                <a:lnTo>
                  <a:pt x="217115" y="93034"/>
                </a:lnTo>
                <a:lnTo>
                  <a:pt x="213595" y="92155"/>
                </a:lnTo>
                <a:lnTo>
                  <a:pt x="210565" y="90846"/>
                </a:lnTo>
                <a:lnTo>
                  <a:pt x="207877" y="88944"/>
                </a:lnTo>
                <a:lnTo>
                  <a:pt x="205700" y="86767"/>
                </a:lnTo>
                <a:lnTo>
                  <a:pt x="204122" y="84242"/>
                </a:lnTo>
                <a:lnTo>
                  <a:pt x="203012" y="81543"/>
                </a:lnTo>
                <a:lnTo>
                  <a:pt x="202777" y="78639"/>
                </a:lnTo>
                <a:lnTo>
                  <a:pt x="202777" y="57701"/>
                </a:lnTo>
                <a:lnTo>
                  <a:pt x="198403" y="55984"/>
                </a:lnTo>
                <a:lnTo>
                  <a:pt x="194392" y="53653"/>
                </a:lnTo>
                <a:lnTo>
                  <a:pt x="190872" y="50749"/>
                </a:lnTo>
                <a:lnTo>
                  <a:pt x="187714" y="47642"/>
                </a:lnTo>
                <a:lnTo>
                  <a:pt x="184791" y="44268"/>
                </a:lnTo>
                <a:lnTo>
                  <a:pt x="182124" y="40424"/>
                </a:lnTo>
                <a:lnTo>
                  <a:pt x="179820" y="36661"/>
                </a:lnTo>
                <a:lnTo>
                  <a:pt x="177750" y="32756"/>
                </a:lnTo>
                <a:lnTo>
                  <a:pt x="176043" y="28851"/>
                </a:lnTo>
                <a:lnTo>
                  <a:pt x="174464" y="24986"/>
                </a:lnTo>
                <a:lnTo>
                  <a:pt x="173248" y="21285"/>
                </a:lnTo>
                <a:lnTo>
                  <a:pt x="172139" y="17830"/>
                </a:lnTo>
                <a:lnTo>
                  <a:pt x="171285" y="14681"/>
                </a:lnTo>
                <a:lnTo>
                  <a:pt x="170581" y="11921"/>
                </a:lnTo>
                <a:lnTo>
                  <a:pt x="170091" y="9467"/>
                </a:lnTo>
                <a:lnTo>
                  <a:pt x="169728" y="7811"/>
                </a:lnTo>
                <a:lnTo>
                  <a:pt x="169493" y="6707"/>
                </a:lnTo>
                <a:lnTo>
                  <a:pt x="168384" y="0"/>
                </a:lnTo>
                <a:lnTo>
                  <a:pt x="334100" y="227391"/>
                </a:lnTo>
                <a:close/>
              </a:path>
            </a:pathLst>
          </a:custGeom>
          <a:solidFill>
            <a:srgbClr val="404040"/>
          </a:solidFill>
          <a:ln w="12600">
            <a:noFill/>
          </a:ln>
        </p:spPr>
        <p:style>
          <a:lnRef idx="0">
            <a:scrgbClr r="0" g="0" b="0"/>
          </a:lnRef>
          <a:fillRef idx="0">
            <a:scrgbClr r="0" g="0" b="0"/>
          </a:fillRef>
          <a:effectRef idx="0">
            <a:scrgbClr r="0" g="0" b="0"/>
          </a:effectRef>
          <a:fontRef idx="minor"/>
        </p:style>
      </p:sp>
      <p:sp>
        <p:nvSpPr>
          <p:cNvPr id="628" name="CustomShape 158"/>
          <p:cNvSpPr/>
          <p:nvPr/>
        </p:nvSpPr>
        <p:spPr>
          <a:xfrm>
            <a:off x="6062400" y="1593360"/>
            <a:ext cx="517680" cy="324720"/>
          </a:xfrm>
          <a:custGeom>
            <a:avLst/>
            <a:gdLst/>
            <a:ahLst/>
            <a:cxnLst/>
            <a:rect l="l" t="t" r="r" b="b"/>
            <a:pathLst>
              <a:path w="518160" h="325120">
                <a:moveTo>
                  <a:pt x="424295" y="138355"/>
                </a:moveTo>
                <a:lnTo>
                  <a:pt x="419217" y="109338"/>
                </a:lnTo>
                <a:lnTo>
                  <a:pt x="409010" y="83214"/>
                </a:lnTo>
                <a:lnTo>
                  <a:pt x="394734" y="60960"/>
                </a:lnTo>
                <a:lnTo>
                  <a:pt x="376366" y="39665"/>
                </a:lnTo>
                <a:lnTo>
                  <a:pt x="352919" y="23214"/>
                </a:lnTo>
                <a:lnTo>
                  <a:pt x="327399" y="10631"/>
                </a:lnTo>
                <a:lnTo>
                  <a:pt x="299859" y="2894"/>
                </a:lnTo>
                <a:lnTo>
                  <a:pt x="269210" y="0"/>
                </a:lnTo>
                <a:lnTo>
                  <a:pt x="240711" y="2894"/>
                </a:lnTo>
                <a:lnTo>
                  <a:pt x="214181" y="10631"/>
                </a:lnTo>
                <a:lnTo>
                  <a:pt x="188662" y="22254"/>
                </a:lnTo>
                <a:lnTo>
                  <a:pt x="167236" y="37714"/>
                </a:lnTo>
                <a:lnTo>
                  <a:pt x="147883" y="56083"/>
                </a:lnTo>
                <a:lnTo>
                  <a:pt x="132597" y="79329"/>
                </a:lnTo>
                <a:lnTo>
                  <a:pt x="121379" y="104494"/>
                </a:lnTo>
                <a:lnTo>
                  <a:pt x="114228" y="104494"/>
                </a:lnTo>
                <a:lnTo>
                  <a:pt x="87699" y="107403"/>
                </a:lnTo>
                <a:lnTo>
                  <a:pt x="63216" y="116084"/>
                </a:lnTo>
                <a:lnTo>
                  <a:pt x="42826" y="129658"/>
                </a:lnTo>
                <a:lnTo>
                  <a:pt x="24457" y="146109"/>
                </a:lnTo>
                <a:lnTo>
                  <a:pt x="10182" y="166429"/>
                </a:lnTo>
                <a:lnTo>
                  <a:pt x="2021" y="190618"/>
                </a:lnTo>
                <a:lnTo>
                  <a:pt x="0" y="215766"/>
                </a:lnTo>
                <a:lnTo>
                  <a:pt x="2021" y="239955"/>
                </a:lnTo>
                <a:lnTo>
                  <a:pt x="10182" y="263185"/>
                </a:lnTo>
                <a:lnTo>
                  <a:pt x="24457" y="284480"/>
                </a:lnTo>
                <a:lnTo>
                  <a:pt x="42826" y="300915"/>
                </a:lnTo>
                <a:lnTo>
                  <a:pt x="64252" y="314472"/>
                </a:lnTo>
                <a:lnTo>
                  <a:pt x="88735" y="323169"/>
                </a:lnTo>
                <a:lnTo>
                  <a:pt x="93813" y="312538"/>
                </a:lnTo>
                <a:lnTo>
                  <a:pt x="102000" y="303825"/>
                </a:lnTo>
                <a:lnTo>
                  <a:pt x="112182" y="298980"/>
                </a:lnTo>
                <a:lnTo>
                  <a:pt x="89745" y="295111"/>
                </a:lnTo>
                <a:lnTo>
                  <a:pt x="69356" y="286414"/>
                </a:lnTo>
                <a:lnTo>
                  <a:pt x="51997" y="272857"/>
                </a:lnTo>
                <a:lnTo>
                  <a:pt x="38707" y="256406"/>
                </a:lnTo>
                <a:lnTo>
                  <a:pt x="30571" y="236086"/>
                </a:lnTo>
                <a:lnTo>
                  <a:pt x="27462" y="215766"/>
                </a:lnTo>
                <a:lnTo>
                  <a:pt x="30571" y="192536"/>
                </a:lnTo>
                <a:lnTo>
                  <a:pt x="38707" y="172200"/>
                </a:lnTo>
                <a:lnTo>
                  <a:pt x="53034" y="155781"/>
                </a:lnTo>
                <a:lnTo>
                  <a:pt x="71351" y="142240"/>
                </a:lnTo>
                <a:lnTo>
                  <a:pt x="91740" y="133527"/>
                </a:lnTo>
                <a:lnTo>
                  <a:pt x="115239" y="130617"/>
                </a:lnTo>
                <a:lnTo>
                  <a:pt x="136665" y="131592"/>
                </a:lnTo>
                <a:lnTo>
                  <a:pt x="155033" y="137396"/>
                </a:lnTo>
                <a:lnTo>
                  <a:pt x="171356" y="144174"/>
                </a:lnTo>
                <a:lnTo>
                  <a:pt x="184595" y="154806"/>
                </a:lnTo>
                <a:lnTo>
                  <a:pt x="195839" y="165454"/>
                </a:lnTo>
                <a:lnTo>
                  <a:pt x="202963" y="178036"/>
                </a:lnTo>
                <a:lnTo>
                  <a:pt x="209026" y="189642"/>
                </a:lnTo>
                <a:lnTo>
                  <a:pt x="209026" y="171257"/>
                </a:lnTo>
                <a:lnTo>
                  <a:pt x="201953" y="153847"/>
                </a:lnTo>
                <a:lnTo>
                  <a:pt x="188662" y="138355"/>
                </a:lnTo>
                <a:lnTo>
                  <a:pt x="170319" y="124814"/>
                </a:lnTo>
                <a:lnTo>
                  <a:pt x="147883" y="114133"/>
                </a:lnTo>
                <a:lnTo>
                  <a:pt x="158091" y="89977"/>
                </a:lnTo>
                <a:lnTo>
                  <a:pt x="173376" y="68698"/>
                </a:lnTo>
                <a:lnTo>
                  <a:pt x="192756" y="51271"/>
                </a:lnTo>
                <a:lnTo>
                  <a:pt x="216228" y="37714"/>
                </a:lnTo>
                <a:lnTo>
                  <a:pt x="241722" y="29017"/>
                </a:lnTo>
                <a:lnTo>
                  <a:pt x="269210" y="27050"/>
                </a:lnTo>
                <a:lnTo>
                  <a:pt x="297838" y="29992"/>
                </a:lnTo>
                <a:lnTo>
                  <a:pt x="324342" y="38689"/>
                </a:lnTo>
                <a:lnTo>
                  <a:pt x="347815" y="52247"/>
                </a:lnTo>
                <a:lnTo>
                  <a:pt x="367194" y="69657"/>
                </a:lnTo>
                <a:lnTo>
                  <a:pt x="382480" y="91911"/>
                </a:lnTo>
                <a:lnTo>
                  <a:pt x="392688" y="116084"/>
                </a:lnTo>
                <a:lnTo>
                  <a:pt x="395719" y="143199"/>
                </a:lnTo>
                <a:lnTo>
                  <a:pt x="396755" y="164494"/>
                </a:lnTo>
                <a:lnTo>
                  <a:pt x="420202" y="164494"/>
                </a:lnTo>
                <a:lnTo>
                  <a:pt x="438597" y="167388"/>
                </a:lnTo>
                <a:lnTo>
                  <a:pt x="454919" y="173175"/>
                </a:lnTo>
                <a:lnTo>
                  <a:pt x="469194" y="183839"/>
                </a:lnTo>
                <a:lnTo>
                  <a:pt x="480412" y="197380"/>
                </a:lnTo>
                <a:lnTo>
                  <a:pt x="487537" y="213815"/>
                </a:lnTo>
                <a:lnTo>
                  <a:pt x="490620" y="231258"/>
                </a:lnTo>
                <a:lnTo>
                  <a:pt x="487537" y="249627"/>
                </a:lnTo>
                <a:lnTo>
                  <a:pt x="480412" y="265119"/>
                </a:lnTo>
                <a:lnTo>
                  <a:pt x="469194" y="278660"/>
                </a:lnTo>
                <a:lnTo>
                  <a:pt x="454919" y="289308"/>
                </a:lnTo>
                <a:lnTo>
                  <a:pt x="437560" y="297046"/>
                </a:lnTo>
                <a:lnTo>
                  <a:pt x="419217" y="298980"/>
                </a:lnTo>
                <a:lnTo>
                  <a:pt x="418181" y="298980"/>
                </a:lnTo>
                <a:lnTo>
                  <a:pt x="411056" y="300915"/>
                </a:lnTo>
                <a:lnTo>
                  <a:pt x="404916" y="302849"/>
                </a:lnTo>
                <a:lnTo>
                  <a:pt x="412067" y="313497"/>
                </a:lnTo>
                <a:lnTo>
                  <a:pt x="417145" y="325120"/>
                </a:lnTo>
                <a:lnTo>
                  <a:pt x="419217" y="325120"/>
                </a:lnTo>
                <a:lnTo>
                  <a:pt x="441654" y="323169"/>
                </a:lnTo>
                <a:lnTo>
                  <a:pt x="463080" y="315431"/>
                </a:lnTo>
                <a:lnTo>
                  <a:pt x="480412" y="304800"/>
                </a:lnTo>
                <a:lnTo>
                  <a:pt x="495698" y="290283"/>
                </a:lnTo>
                <a:lnTo>
                  <a:pt x="507952" y="272857"/>
                </a:lnTo>
                <a:lnTo>
                  <a:pt x="516113" y="252537"/>
                </a:lnTo>
                <a:lnTo>
                  <a:pt x="518160" y="231258"/>
                </a:lnTo>
                <a:lnTo>
                  <a:pt x="515077" y="207069"/>
                </a:lnTo>
                <a:lnTo>
                  <a:pt x="504895" y="185774"/>
                </a:lnTo>
                <a:lnTo>
                  <a:pt x="490620" y="167388"/>
                </a:lnTo>
                <a:lnTo>
                  <a:pt x="472251" y="151912"/>
                </a:lnTo>
                <a:lnTo>
                  <a:pt x="448778" y="142240"/>
                </a:lnTo>
                <a:lnTo>
                  <a:pt x="424295" y="138355"/>
                </a:lnTo>
                <a:close/>
              </a:path>
            </a:pathLst>
          </a:custGeom>
          <a:solidFill>
            <a:srgbClr val="404040"/>
          </a:solidFill>
          <a:ln w="12600">
            <a:noFill/>
          </a:ln>
        </p:spPr>
        <p:style>
          <a:lnRef idx="0">
            <a:scrgbClr r="0" g="0" b="0"/>
          </a:lnRef>
          <a:fillRef idx="0">
            <a:scrgbClr r="0" g="0" b="0"/>
          </a:fillRef>
          <a:effectRef idx="0">
            <a:scrgbClr r="0" g="0" b="0"/>
          </a:effectRef>
          <a:fontRef idx="minor"/>
        </p:style>
      </p:sp>
      <p:sp>
        <p:nvSpPr>
          <p:cNvPr id="629" name="CustomShape 159"/>
          <p:cNvSpPr/>
          <p:nvPr/>
        </p:nvSpPr>
        <p:spPr>
          <a:xfrm>
            <a:off x="6202080" y="1779120"/>
            <a:ext cx="238320" cy="228960"/>
          </a:xfrm>
          <a:custGeom>
            <a:avLst/>
            <a:gdLst/>
            <a:ahLst/>
            <a:cxnLst/>
            <a:rect l="l" t="t" r="r" b="b"/>
            <a:pathLst>
              <a:path w="238760" h="229235">
                <a:moveTo>
                  <a:pt x="119320" y="55658"/>
                </a:moveTo>
                <a:lnTo>
                  <a:pt x="112193" y="56082"/>
                </a:lnTo>
                <a:lnTo>
                  <a:pt x="105186" y="57251"/>
                </a:lnTo>
                <a:lnTo>
                  <a:pt x="98620" y="59154"/>
                </a:lnTo>
                <a:lnTo>
                  <a:pt x="92376" y="61698"/>
                </a:lnTo>
                <a:lnTo>
                  <a:pt x="86371" y="64884"/>
                </a:lnTo>
                <a:lnTo>
                  <a:pt x="80916" y="68598"/>
                </a:lnTo>
                <a:lnTo>
                  <a:pt x="75794" y="72942"/>
                </a:lnTo>
                <a:lnTo>
                  <a:pt x="71341" y="77825"/>
                </a:lnTo>
                <a:lnTo>
                  <a:pt x="67342" y="83005"/>
                </a:lnTo>
                <a:lnTo>
                  <a:pt x="64083" y="88736"/>
                </a:lnTo>
                <a:lnTo>
                  <a:pt x="61421" y="94674"/>
                </a:lnTo>
                <a:lnTo>
                  <a:pt x="59547" y="101035"/>
                </a:lnTo>
                <a:lnTo>
                  <a:pt x="58317" y="107717"/>
                </a:lnTo>
                <a:lnTo>
                  <a:pt x="57875" y="114709"/>
                </a:lnTo>
                <a:lnTo>
                  <a:pt x="58317" y="121506"/>
                </a:lnTo>
                <a:lnTo>
                  <a:pt x="59547" y="128188"/>
                </a:lnTo>
                <a:lnTo>
                  <a:pt x="61421" y="134549"/>
                </a:lnTo>
                <a:lnTo>
                  <a:pt x="64083" y="140486"/>
                </a:lnTo>
                <a:lnTo>
                  <a:pt x="67342" y="146206"/>
                </a:lnTo>
                <a:lnTo>
                  <a:pt x="71341" y="151512"/>
                </a:lnTo>
                <a:lnTo>
                  <a:pt x="75794" y="156384"/>
                </a:lnTo>
                <a:lnTo>
                  <a:pt x="80916" y="160624"/>
                </a:lnTo>
                <a:lnTo>
                  <a:pt x="86371" y="164338"/>
                </a:lnTo>
                <a:lnTo>
                  <a:pt x="92376" y="167628"/>
                </a:lnTo>
                <a:lnTo>
                  <a:pt x="98620" y="170172"/>
                </a:lnTo>
                <a:lnTo>
                  <a:pt x="105186" y="171972"/>
                </a:lnTo>
                <a:lnTo>
                  <a:pt x="112193" y="173232"/>
                </a:lnTo>
                <a:lnTo>
                  <a:pt x="119320" y="173565"/>
                </a:lnTo>
                <a:lnTo>
                  <a:pt x="126447" y="173232"/>
                </a:lnTo>
                <a:lnTo>
                  <a:pt x="133455" y="171972"/>
                </a:lnTo>
                <a:lnTo>
                  <a:pt x="140021" y="170172"/>
                </a:lnTo>
                <a:lnTo>
                  <a:pt x="146372" y="167628"/>
                </a:lnTo>
                <a:lnTo>
                  <a:pt x="152377" y="164338"/>
                </a:lnTo>
                <a:lnTo>
                  <a:pt x="157725" y="160624"/>
                </a:lnTo>
                <a:lnTo>
                  <a:pt x="162846" y="156384"/>
                </a:lnTo>
                <a:lnTo>
                  <a:pt x="167395" y="151512"/>
                </a:lnTo>
                <a:lnTo>
                  <a:pt x="171298" y="146206"/>
                </a:lnTo>
                <a:lnTo>
                  <a:pt x="174534" y="140486"/>
                </a:lnTo>
                <a:lnTo>
                  <a:pt x="177315" y="134549"/>
                </a:lnTo>
                <a:lnTo>
                  <a:pt x="179201" y="128188"/>
                </a:lnTo>
                <a:lnTo>
                  <a:pt x="180312" y="121506"/>
                </a:lnTo>
                <a:lnTo>
                  <a:pt x="180765" y="114709"/>
                </a:lnTo>
                <a:lnTo>
                  <a:pt x="180312" y="107717"/>
                </a:lnTo>
                <a:lnTo>
                  <a:pt x="179201" y="101035"/>
                </a:lnTo>
                <a:lnTo>
                  <a:pt x="177315" y="94674"/>
                </a:lnTo>
                <a:lnTo>
                  <a:pt x="174534" y="88736"/>
                </a:lnTo>
                <a:lnTo>
                  <a:pt x="171298" y="83005"/>
                </a:lnTo>
                <a:lnTo>
                  <a:pt x="167395" y="77825"/>
                </a:lnTo>
                <a:lnTo>
                  <a:pt x="162846" y="72942"/>
                </a:lnTo>
                <a:lnTo>
                  <a:pt x="157725" y="68598"/>
                </a:lnTo>
                <a:lnTo>
                  <a:pt x="152377" y="64884"/>
                </a:lnTo>
                <a:lnTo>
                  <a:pt x="146372" y="61698"/>
                </a:lnTo>
                <a:lnTo>
                  <a:pt x="140021" y="59154"/>
                </a:lnTo>
                <a:lnTo>
                  <a:pt x="133455" y="57251"/>
                </a:lnTo>
                <a:lnTo>
                  <a:pt x="126447" y="56082"/>
                </a:lnTo>
                <a:lnTo>
                  <a:pt x="119320" y="55658"/>
                </a:lnTo>
                <a:lnTo>
                  <a:pt x="99169" y="0"/>
                </a:lnTo>
                <a:lnTo>
                  <a:pt x="113530" y="24596"/>
                </a:lnTo>
                <a:lnTo>
                  <a:pt x="119320" y="24482"/>
                </a:lnTo>
                <a:lnTo>
                  <a:pt x="125218" y="24596"/>
                </a:lnTo>
                <a:lnTo>
                  <a:pt x="139448" y="0"/>
                </a:lnTo>
                <a:lnTo>
                  <a:pt x="147040" y="1581"/>
                </a:lnTo>
                <a:lnTo>
                  <a:pt x="154490" y="3472"/>
                </a:lnTo>
                <a:lnTo>
                  <a:pt x="161617" y="5719"/>
                </a:lnTo>
                <a:lnTo>
                  <a:pt x="161282" y="33812"/>
                </a:lnTo>
                <a:lnTo>
                  <a:pt x="166296" y="36574"/>
                </a:lnTo>
                <a:lnTo>
                  <a:pt x="171406" y="39416"/>
                </a:lnTo>
                <a:lnTo>
                  <a:pt x="196452" y="25021"/>
                </a:lnTo>
                <a:lnTo>
                  <a:pt x="202242" y="29892"/>
                </a:lnTo>
                <a:lnTo>
                  <a:pt x="207697" y="35199"/>
                </a:lnTo>
                <a:lnTo>
                  <a:pt x="212711" y="40689"/>
                </a:lnTo>
                <a:lnTo>
                  <a:pt x="197681" y="64758"/>
                </a:lnTo>
                <a:lnTo>
                  <a:pt x="200797" y="69549"/>
                </a:lnTo>
                <a:lnTo>
                  <a:pt x="203579" y="74535"/>
                </a:lnTo>
                <a:lnTo>
                  <a:pt x="232851" y="73985"/>
                </a:lnTo>
                <a:lnTo>
                  <a:pt x="235191" y="81000"/>
                </a:lnTo>
                <a:lnTo>
                  <a:pt x="237304" y="88003"/>
                </a:lnTo>
                <a:lnTo>
                  <a:pt x="238760" y="95419"/>
                </a:lnTo>
                <a:lnTo>
                  <a:pt x="213153" y="108989"/>
                </a:lnTo>
                <a:lnTo>
                  <a:pt x="213380" y="114709"/>
                </a:lnTo>
                <a:lnTo>
                  <a:pt x="213153" y="120233"/>
                </a:lnTo>
                <a:lnTo>
                  <a:pt x="238760" y="133804"/>
                </a:lnTo>
                <a:lnTo>
                  <a:pt x="237304" y="141220"/>
                </a:lnTo>
                <a:lnTo>
                  <a:pt x="235191" y="148326"/>
                </a:lnTo>
                <a:lnTo>
                  <a:pt x="232851" y="155226"/>
                </a:lnTo>
                <a:lnTo>
                  <a:pt x="203579" y="154802"/>
                </a:lnTo>
                <a:lnTo>
                  <a:pt x="200797" y="159776"/>
                </a:lnTo>
                <a:lnTo>
                  <a:pt x="197681" y="164556"/>
                </a:lnTo>
                <a:lnTo>
                  <a:pt x="212711" y="188729"/>
                </a:lnTo>
                <a:lnTo>
                  <a:pt x="207697" y="194139"/>
                </a:lnTo>
                <a:lnTo>
                  <a:pt x="202242" y="199331"/>
                </a:lnTo>
                <a:lnTo>
                  <a:pt x="196452" y="204202"/>
                </a:lnTo>
                <a:lnTo>
                  <a:pt x="171406" y="189783"/>
                </a:lnTo>
                <a:lnTo>
                  <a:pt x="166296" y="192866"/>
                </a:lnTo>
                <a:lnTo>
                  <a:pt x="161282" y="195514"/>
                </a:lnTo>
                <a:lnTo>
                  <a:pt x="161617" y="223504"/>
                </a:lnTo>
                <a:lnTo>
                  <a:pt x="154490" y="225830"/>
                </a:lnTo>
                <a:lnTo>
                  <a:pt x="147040" y="227641"/>
                </a:lnTo>
                <a:lnTo>
                  <a:pt x="139448" y="229235"/>
                </a:lnTo>
                <a:lnTo>
                  <a:pt x="125218" y="204626"/>
                </a:lnTo>
                <a:lnTo>
                  <a:pt x="119320" y="204947"/>
                </a:lnTo>
                <a:lnTo>
                  <a:pt x="113530" y="204626"/>
                </a:lnTo>
                <a:lnTo>
                  <a:pt x="99169" y="229235"/>
                </a:lnTo>
                <a:lnTo>
                  <a:pt x="91600" y="227641"/>
                </a:lnTo>
                <a:lnTo>
                  <a:pt x="84258" y="225830"/>
                </a:lnTo>
                <a:lnTo>
                  <a:pt x="77024" y="223504"/>
                </a:lnTo>
                <a:lnTo>
                  <a:pt x="77549" y="195514"/>
                </a:lnTo>
                <a:lnTo>
                  <a:pt x="72344" y="192866"/>
                </a:lnTo>
                <a:lnTo>
                  <a:pt x="67199" y="189783"/>
                </a:lnTo>
                <a:lnTo>
                  <a:pt x="42272" y="204202"/>
                </a:lnTo>
                <a:lnTo>
                  <a:pt x="36363" y="199331"/>
                </a:lnTo>
                <a:lnTo>
                  <a:pt x="31051" y="194139"/>
                </a:lnTo>
                <a:lnTo>
                  <a:pt x="25905" y="188729"/>
                </a:lnTo>
                <a:lnTo>
                  <a:pt x="40935" y="164556"/>
                </a:lnTo>
                <a:lnTo>
                  <a:pt x="37820" y="159776"/>
                </a:lnTo>
                <a:lnTo>
                  <a:pt x="35157" y="154802"/>
                </a:lnTo>
                <a:lnTo>
                  <a:pt x="5778" y="155226"/>
                </a:lnTo>
                <a:lnTo>
                  <a:pt x="3450" y="148326"/>
                </a:lnTo>
                <a:lnTo>
                  <a:pt x="1444" y="141220"/>
                </a:lnTo>
                <a:lnTo>
                  <a:pt x="0" y="133804"/>
                </a:lnTo>
                <a:lnTo>
                  <a:pt x="25488" y="120233"/>
                </a:lnTo>
                <a:lnTo>
                  <a:pt x="25368" y="114709"/>
                </a:lnTo>
                <a:lnTo>
                  <a:pt x="25488" y="108989"/>
                </a:lnTo>
                <a:lnTo>
                  <a:pt x="0" y="95419"/>
                </a:lnTo>
                <a:lnTo>
                  <a:pt x="1444" y="88003"/>
                </a:lnTo>
                <a:lnTo>
                  <a:pt x="3450" y="81000"/>
                </a:lnTo>
                <a:lnTo>
                  <a:pt x="5778" y="73985"/>
                </a:lnTo>
                <a:lnTo>
                  <a:pt x="35157" y="74535"/>
                </a:lnTo>
                <a:lnTo>
                  <a:pt x="37820" y="69549"/>
                </a:lnTo>
                <a:lnTo>
                  <a:pt x="40935" y="64758"/>
                </a:lnTo>
                <a:lnTo>
                  <a:pt x="25905" y="40689"/>
                </a:lnTo>
                <a:lnTo>
                  <a:pt x="31051" y="35199"/>
                </a:lnTo>
                <a:lnTo>
                  <a:pt x="36363" y="29887"/>
                </a:lnTo>
                <a:lnTo>
                  <a:pt x="42272" y="25021"/>
                </a:lnTo>
                <a:lnTo>
                  <a:pt x="67199" y="39416"/>
                </a:lnTo>
                <a:lnTo>
                  <a:pt x="72344" y="36574"/>
                </a:lnTo>
                <a:lnTo>
                  <a:pt x="77549" y="33812"/>
                </a:lnTo>
                <a:lnTo>
                  <a:pt x="77024" y="5719"/>
                </a:lnTo>
                <a:lnTo>
                  <a:pt x="84258" y="3472"/>
                </a:lnTo>
                <a:lnTo>
                  <a:pt x="91600" y="1581"/>
                </a:lnTo>
                <a:lnTo>
                  <a:pt x="99169" y="0"/>
                </a:lnTo>
                <a:lnTo>
                  <a:pt x="119320" y="55658"/>
                </a:lnTo>
                <a:close/>
              </a:path>
            </a:pathLst>
          </a:custGeom>
          <a:solidFill>
            <a:srgbClr val="404040"/>
          </a:solidFill>
          <a:ln w="12600">
            <a:noFill/>
          </a:ln>
        </p:spPr>
        <p:style>
          <a:lnRef idx="0">
            <a:scrgbClr r="0" g="0" b="0"/>
          </a:lnRef>
          <a:fillRef idx="0">
            <a:scrgbClr r="0" g="0" b="0"/>
          </a:fillRef>
          <a:effectRef idx="0">
            <a:scrgbClr r="0" g="0" b="0"/>
          </a:effectRef>
          <a:fontRef idx="minor"/>
        </p:style>
      </p:sp>
      <p:sp>
        <p:nvSpPr>
          <p:cNvPr id="165" name="Fußzeilenplatzhalter 3"/>
          <p:cNvSpPr>
            <a:spLocks noGrp="1"/>
          </p:cNvSpPr>
          <p:nvPr>
            <p:ph type="ftr" sz="quarter" idx="11"/>
          </p:nvPr>
        </p:nvSpPr>
        <p:spPr bwMode="gray">
          <a:xfrm>
            <a:off x="5868144" y="6456168"/>
            <a:ext cx="2895600" cy="215444"/>
          </a:xfrm>
          <a:prstGeom prst="rect">
            <a:avLst/>
          </a:prstGeom>
          <a:noFill/>
          <a:ln w="9525">
            <a:noFill/>
            <a:miter lim="800000"/>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smtClean="0">
                <a:ln>
                  <a:noFill/>
                </a:ln>
                <a:solidFill>
                  <a:sysClr val="windowText" lastClr="000000"/>
                </a:solidFill>
                <a:effectLst/>
                <a:uLnTx/>
                <a:uFillTx/>
              </a:rPr>
              <a:t>Jurry de la Mar, T-Systems</a:t>
            </a:r>
          </a:p>
        </p:txBody>
      </p:sp>
      <p:sp>
        <p:nvSpPr>
          <p:cNvPr id="166" name="Foliennummernplatzhalter 4"/>
          <p:cNvSpPr>
            <a:spLocks noGrp="1"/>
          </p:cNvSpPr>
          <p:nvPr>
            <p:ph type="sldNum" sz="quarter" idx="12"/>
          </p:nvPr>
        </p:nvSpPr>
        <p:spPr bwMode="gray">
          <a:xfrm>
            <a:off x="3563888" y="6456168"/>
            <a:ext cx="2133600" cy="215444"/>
          </a:xfrm>
          <a:prstGeom prst="rect">
            <a:avLst/>
          </a:prstGeom>
          <a:noFill/>
          <a:ln w="9525">
            <a:no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fld id="{1B4CF184-3B2B-4964-9C67-307F6FF6270D}" type="slidenum">
              <a:rPr kumimoji="0" lang="it-IT" sz="1400" b="0" i="0" u="none" strike="noStrike" kern="0" cap="none" spc="0" normalizeH="0" baseline="0" noProof="0" smtClean="0">
                <a:ln>
                  <a:noFill/>
                </a:ln>
                <a:solidFill>
                  <a:sysClr val="windowText" lastClr="000000"/>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17</a:t>
            </a:fld>
            <a:endParaRPr kumimoji="0" lang="it-IT"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xmlns="" val="32302018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304920" y="333360"/>
            <a:ext cx="8496000" cy="7750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nSpc>
                <a:spcPct val="90000"/>
              </a:lnSpc>
            </a:pPr>
            <a:r>
              <a:rPr lang="en-US" sz="2800" spc="-1" dirty="0" smtClean="0">
                <a:solidFill>
                  <a:srgbClr val="E20074"/>
                </a:solidFill>
                <a:uFill>
                  <a:solidFill>
                    <a:srgbClr val="FFFFFF"/>
                  </a:solidFill>
                </a:uFill>
                <a:latin typeface="TeleGrotesk Headline Ultra"/>
                <a:ea typeface="Arial"/>
              </a:rPr>
              <a:t>Open </a:t>
            </a:r>
            <a:r>
              <a:rPr lang="en-US" sz="2800" spc="-1" dirty="0">
                <a:solidFill>
                  <a:srgbClr val="E20074"/>
                </a:solidFill>
                <a:uFill>
                  <a:solidFill>
                    <a:srgbClr val="FFFFFF"/>
                  </a:solidFill>
                </a:uFill>
                <a:latin typeface="TeleGrotesk Headline Ultra"/>
                <a:ea typeface="Arial"/>
              </a:rPr>
              <a:t>Telekom Cloud
</a:t>
            </a:r>
            <a:r>
              <a:rPr lang="en-GB" sz="2800" spc="-1" dirty="0" err="1" smtClean="0">
                <a:solidFill>
                  <a:srgbClr val="E20074"/>
                </a:solidFill>
                <a:uFill>
                  <a:solidFill>
                    <a:srgbClr val="FFFFFF"/>
                  </a:solidFill>
                </a:uFill>
                <a:latin typeface="TeleGrotesk Headline"/>
                <a:ea typeface="Arial"/>
              </a:rPr>
              <a:t>configurator</a:t>
            </a:r>
            <a:endParaRPr lang="en-GB" dirty="0">
              <a:solidFill>
                <a:srgbClr val="000000"/>
              </a:solidFill>
            </a:endParaRPr>
          </a:p>
        </p:txBody>
      </p:sp>
      <p:sp>
        <p:nvSpPr>
          <p:cNvPr id="165" name="Fußzeilenplatzhalter 3"/>
          <p:cNvSpPr>
            <a:spLocks noGrp="1"/>
          </p:cNvSpPr>
          <p:nvPr>
            <p:ph type="ftr" sz="quarter" idx="11"/>
          </p:nvPr>
        </p:nvSpPr>
        <p:spPr bwMode="gray">
          <a:xfrm>
            <a:off x="5868144" y="6456168"/>
            <a:ext cx="2895600" cy="215444"/>
          </a:xfrm>
          <a:prstGeom prst="rect">
            <a:avLst/>
          </a:prstGeom>
          <a:noFill/>
          <a:ln w="9525">
            <a:noFill/>
            <a:miter lim="800000"/>
            <a:headEnd/>
            <a:tailEnd/>
          </a:ln>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smtClean="0">
                <a:ln>
                  <a:noFill/>
                </a:ln>
                <a:solidFill>
                  <a:sysClr val="windowText" lastClr="000000"/>
                </a:solidFill>
                <a:effectLst/>
                <a:uLnTx/>
                <a:uFillTx/>
              </a:rPr>
              <a:t>Jurry de la Mar, T-Systems</a:t>
            </a:r>
          </a:p>
        </p:txBody>
      </p:sp>
      <p:sp>
        <p:nvSpPr>
          <p:cNvPr id="166" name="Foliennummernplatzhalter 4"/>
          <p:cNvSpPr>
            <a:spLocks noGrp="1"/>
          </p:cNvSpPr>
          <p:nvPr>
            <p:ph type="sldNum" sz="quarter" idx="12"/>
          </p:nvPr>
        </p:nvSpPr>
        <p:spPr bwMode="gray">
          <a:xfrm>
            <a:off x="3563888" y="6456168"/>
            <a:ext cx="2133600" cy="215444"/>
          </a:xfrm>
          <a:prstGeom prst="rect">
            <a:avLst/>
          </a:prstGeom>
          <a:noFill/>
          <a:ln w="9525">
            <a:noFill/>
            <a:miter lim="800000"/>
            <a:headEnd/>
            <a:tailEn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fld id="{1B4CF184-3B2B-4964-9C67-307F6FF6270D}" type="slidenum">
              <a:rPr kumimoji="0" lang="it-IT" sz="1400" b="0" i="0" u="none" strike="noStrike" kern="0" cap="none" spc="0" normalizeH="0" baseline="0" noProof="0" smtClean="0">
                <a:ln>
                  <a:noFill/>
                </a:ln>
                <a:solidFill>
                  <a:sysClr val="windowText" lastClr="000000"/>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18</a:t>
            </a:fld>
            <a:endParaRPr kumimoji="0" lang="it-IT" sz="1800" b="0" i="0" u="none" strike="noStrike" kern="0" cap="none" spc="0" normalizeH="0" baseline="0" noProof="0" dirty="0">
              <a:ln>
                <a:noFill/>
              </a:ln>
              <a:solidFill>
                <a:sysClr val="windowText" lastClr="000000"/>
              </a:solidFill>
              <a:effectLst/>
              <a:uLnTx/>
              <a:uFillTx/>
            </a:endParaRPr>
          </a:p>
        </p:txBody>
      </p:sp>
      <p:pic>
        <p:nvPicPr>
          <p:cNvPr id="20482" name="Picture 2"/>
          <p:cNvPicPr>
            <a:picLocks noChangeAspect="1" noChangeArrowheads="1"/>
          </p:cNvPicPr>
          <p:nvPr/>
        </p:nvPicPr>
        <p:blipFill>
          <a:blip r:embed="rId3" cstate="print"/>
          <a:srcRect/>
          <a:stretch>
            <a:fillRect/>
          </a:stretch>
        </p:blipFill>
        <p:spPr bwMode="auto">
          <a:xfrm>
            <a:off x="315309" y="1196752"/>
            <a:ext cx="8577171" cy="4822304"/>
          </a:xfrm>
          <a:prstGeom prst="rect">
            <a:avLst/>
          </a:prstGeom>
          <a:noFill/>
          <a:ln w="9525">
            <a:noFill/>
            <a:miter lim="800000"/>
            <a:headEnd/>
            <a:tailEnd/>
          </a:ln>
        </p:spPr>
      </p:pic>
    </p:spTree>
    <p:extLst>
      <p:ext uri="{BB962C8B-B14F-4D97-AF65-F5344CB8AC3E}">
        <p14:creationId xmlns:p14="http://schemas.microsoft.com/office/powerpoint/2010/main" xmlns="" val="32302018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3" cstate="print"/>
          <a:stretch>
            <a:fillRect/>
          </a:stretch>
        </p:blipFill>
        <p:spPr>
          <a:xfrm>
            <a:off x="4433622" y="836712"/>
            <a:ext cx="4602874" cy="5580408"/>
          </a:xfrm>
          <a:prstGeom prst="rect">
            <a:avLst/>
          </a:prstGeom>
        </p:spPr>
      </p:pic>
      <p:sp>
        <p:nvSpPr>
          <p:cNvPr id="2" name="Title 1"/>
          <p:cNvSpPr>
            <a:spLocks noGrp="1"/>
          </p:cNvSpPr>
          <p:nvPr>
            <p:ph type="title"/>
          </p:nvPr>
        </p:nvSpPr>
        <p:spPr>
          <a:xfrm>
            <a:off x="270373" y="243962"/>
            <a:ext cx="7397971" cy="562074"/>
          </a:xfrm>
        </p:spPr>
        <p:txBody>
          <a:bodyPr>
            <a:noAutofit/>
          </a:bodyPr>
          <a:lstStyle/>
          <a:p>
            <a:r>
              <a:rPr lang="en-GB" sz="2800" b="1" dirty="0" err="1" smtClean="0"/>
              <a:t>HNSciCloud</a:t>
            </a:r>
            <a:r>
              <a:rPr lang="en-GB" sz="2800" b="1" dirty="0" smtClean="0"/>
              <a:t> Joint </a:t>
            </a:r>
            <a:r>
              <a:rPr lang="en-GB" sz="2800" b="1" dirty="0" smtClean="0"/>
              <a:t>Pre-Commercial Procurement</a:t>
            </a:r>
            <a:endParaRPr lang="en-GB" sz="2800" b="1" dirty="0"/>
          </a:p>
        </p:txBody>
      </p:sp>
      <p:grpSp>
        <p:nvGrpSpPr>
          <p:cNvPr id="3" name="Group 2"/>
          <p:cNvGrpSpPr/>
          <p:nvPr/>
        </p:nvGrpSpPr>
        <p:grpSpPr>
          <a:xfrm>
            <a:off x="5248885" y="2515120"/>
            <a:ext cx="2790825" cy="2489747"/>
            <a:chOff x="5176877" y="2659136"/>
            <a:chExt cx="2790825" cy="2489747"/>
          </a:xfrm>
        </p:grpSpPr>
        <p:pic>
          <p:nvPicPr>
            <p:cNvPr id="16" name="Picture 15"/>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894522" y="2659136"/>
              <a:ext cx="709454" cy="192443"/>
            </a:xfrm>
            <a:prstGeom prst="rect">
              <a:avLst/>
            </a:prstGeom>
          </p:spPr>
        </p:pic>
        <p:grpSp>
          <p:nvGrpSpPr>
            <p:cNvPr id="24" name="Group 23"/>
            <p:cNvGrpSpPr/>
            <p:nvPr/>
          </p:nvGrpSpPr>
          <p:grpSpPr>
            <a:xfrm>
              <a:off x="5176877" y="2928907"/>
              <a:ext cx="2790825" cy="2219976"/>
              <a:chOff x="3157834" y="2906683"/>
              <a:chExt cx="2790825" cy="2219976"/>
            </a:xfrm>
          </p:grpSpPr>
          <p:pic>
            <p:nvPicPr>
              <p:cNvPr id="17" name="Picture 16"/>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3779912" y="2906683"/>
                <a:ext cx="743599" cy="234285"/>
              </a:xfrm>
              <a:prstGeom prst="rect">
                <a:avLst/>
              </a:prstGeom>
            </p:spPr>
          </p:pic>
          <p:grpSp>
            <p:nvGrpSpPr>
              <p:cNvPr id="23" name="Group 22"/>
              <p:cNvGrpSpPr/>
              <p:nvPr/>
            </p:nvGrpSpPr>
            <p:grpSpPr>
              <a:xfrm>
                <a:off x="3157834" y="2924944"/>
                <a:ext cx="2790825" cy="2201715"/>
                <a:chOff x="3157834" y="2924944"/>
                <a:chExt cx="2790825" cy="2201715"/>
              </a:xfrm>
            </p:grpSpPr>
            <p:grpSp>
              <p:nvGrpSpPr>
                <p:cNvPr id="22" name="Group 21"/>
                <p:cNvGrpSpPr/>
                <p:nvPr/>
              </p:nvGrpSpPr>
              <p:grpSpPr>
                <a:xfrm>
                  <a:off x="4105512" y="2924944"/>
                  <a:ext cx="1843147" cy="2201715"/>
                  <a:chOff x="4105512" y="2924944"/>
                  <a:chExt cx="1843147" cy="2201715"/>
                </a:xfrm>
              </p:grpSpPr>
              <p:pic>
                <p:nvPicPr>
                  <p:cNvPr id="13" name="Picture 12"/>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4105512" y="3957851"/>
                    <a:ext cx="673818" cy="549694"/>
                  </a:xfrm>
                  <a:prstGeom prst="rect">
                    <a:avLst/>
                  </a:prstGeom>
                </p:spPr>
              </p:pic>
              <p:grpSp>
                <p:nvGrpSpPr>
                  <p:cNvPr id="21" name="Group 20"/>
                  <p:cNvGrpSpPr/>
                  <p:nvPr/>
                </p:nvGrpSpPr>
                <p:grpSpPr>
                  <a:xfrm>
                    <a:off x="4856665" y="2924944"/>
                    <a:ext cx="1091994" cy="2201715"/>
                    <a:chOff x="4856665" y="2924944"/>
                    <a:chExt cx="1091994" cy="2201715"/>
                  </a:xfrm>
                </p:grpSpPr>
                <p:pic>
                  <p:nvPicPr>
                    <p:cNvPr id="8" name="Picture 7" descr="C:\Users\RAMSAGHR\AppData\Local\Microsoft\Windows\Temporary Internet Files\Content.IE5\QGV9AXE3\LogoCERN.gif"/>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5004048" y="3985022"/>
                      <a:ext cx="360040" cy="360040"/>
                    </a:xfrm>
                    <a:prstGeom prst="rect">
                      <a:avLst/>
                    </a:prstGeom>
                    <a:noFill/>
                    <a:ln>
                      <a:noFill/>
                    </a:ln>
                  </p:spPr>
                </p:pic>
                <p:pic>
                  <p:nvPicPr>
                    <p:cNvPr id="9" name="Picture 8"/>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5483071" y="4678564"/>
                      <a:ext cx="451143" cy="448095"/>
                    </a:xfrm>
                    <a:prstGeom prst="rect">
                      <a:avLst/>
                    </a:prstGeom>
                  </p:spPr>
                </p:pic>
                <p:grpSp>
                  <p:nvGrpSpPr>
                    <p:cNvPr id="20" name="Group 19"/>
                    <p:cNvGrpSpPr/>
                    <p:nvPr/>
                  </p:nvGrpSpPr>
                  <p:grpSpPr>
                    <a:xfrm>
                      <a:off x="4856665" y="2924944"/>
                      <a:ext cx="1091994" cy="1008112"/>
                      <a:chOff x="4856665" y="2924944"/>
                      <a:chExt cx="1091994" cy="1008112"/>
                    </a:xfrm>
                  </p:grpSpPr>
                  <p:pic>
                    <p:nvPicPr>
                      <p:cNvPr id="10" name="Picture 9"/>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5412911" y="2924944"/>
                        <a:ext cx="535748" cy="523929"/>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5281812" y="3585545"/>
                        <a:ext cx="658340" cy="347511"/>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xmlns=""/>
                          </a:ext>
                        </a:extLst>
                      </a:blip>
                      <a:stretch>
                        <a:fillRect/>
                      </a:stretch>
                    </p:blipFill>
                    <p:spPr>
                      <a:xfrm>
                        <a:off x="4856665" y="2977662"/>
                        <a:ext cx="556246" cy="209246"/>
                      </a:xfrm>
                      <a:prstGeom prst="rect">
                        <a:avLst/>
                      </a:prstGeom>
                    </p:spPr>
                  </p:pic>
                </p:grpSp>
              </p:grpSp>
            </p:grpSp>
            <p:pic>
              <p:nvPicPr>
                <p:cNvPr id="18" name="Picture 17"/>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3157834" y="4879926"/>
                  <a:ext cx="896456" cy="196239"/>
                </a:xfrm>
                <a:prstGeom prst="rect">
                  <a:avLst/>
                </a:prstGeom>
              </p:spPr>
            </p:pic>
          </p:grpSp>
        </p:grpSp>
      </p:grpSp>
      <p:sp>
        <p:nvSpPr>
          <p:cNvPr id="19" name="TextBox 18"/>
          <p:cNvSpPr txBox="1"/>
          <p:nvPr/>
        </p:nvSpPr>
        <p:spPr>
          <a:xfrm>
            <a:off x="136700" y="882000"/>
            <a:ext cx="4406497" cy="5355312"/>
          </a:xfrm>
          <a:prstGeom prst="rect">
            <a:avLst/>
          </a:prstGeom>
          <a:noFill/>
        </p:spPr>
        <p:txBody>
          <a:bodyPr wrap="square" rtlCol="0">
            <a:spAutoFit/>
          </a:bodyPr>
          <a:lstStyle/>
          <a:p>
            <a:r>
              <a:rPr lang="en-GB" dirty="0" smtClean="0"/>
              <a:t>The group of buyers have committed</a:t>
            </a:r>
          </a:p>
          <a:p>
            <a:pPr marL="285750" indent="-285750">
              <a:buFont typeface="Arial" panose="020B0604020202020204" pitchFamily="34" charset="0"/>
              <a:buChar char="•"/>
            </a:pPr>
            <a:r>
              <a:rPr lang="en-GB" dirty="0" smtClean="0"/>
              <a:t>&gt;1.6M€ of funds</a:t>
            </a:r>
          </a:p>
          <a:p>
            <a:pPr marL="285750" indent="-285750">
              <a:buFont typeface="Arial" panose="020B0604020202020204" pitchFamily="34" charset="0"/>
              <a:buChar char="•"/>
            </a:pPr>
            <a:r>
              <a:rPr lang="en-GB" dirty="0"/>
              <a:t>M</a:t>
            </a:r>
            <a:r>
              <a:rPr lang="en-GB" dirty="0" smtClean="0"/>
              <a:t>anpower</a:t>
            </a:r>
          </a:p>
          <a:p>
            <a:pPr marL="285750" indent="-285750">
              <a:buFont typeface="Arial" panose="020B0604020202020204" pitchFamily="34" charset="0"/>
              <a:buChar char="•"/>
            </a:pPr>
            <a:r>
              <a:rPr lang="en-GB" dirty="0" smtClean="0"/>
              <a:t>Use-Cases with applications </a:t>
            </a:r>
            <a:r>
              <a:rPr lang="en-GB" dirty="0" smtClean="0"/>
              <a:t>&amp; </a:t>
            </a:r>
            <a:r>
              <a:rPr lang="en-GB" dirty="0" smtClean="0"/>
              <a:t>data</a:t>
            </a:r>
            <a:endParaRPr lang="en-GB" dirty="0" smtClean="0"/>
          </a:p>
          <a:p>
            <a:pPr marL="285750" indent="-285750">
              <a:buFont typeface="Arial" panose="020B0604020202020204" pitchFamily="34" charset="0"/>
              <a:buChar char="•"/>
            </a:pPr>
            <a:r>
              <a:rPr lang="en-GB" dirty="0" smtClean="0"/>
              <a:t>In-house IT resources</a:t>
            </a:r>
          </a:p>
          <a:p>
            <a:endParaRPr lang="en-GB" dirty="0" smtClean="0"/>
          </a:p>
          <a:p>
            <a:r>
              <a:rPr lang="en-GB" dirty="0" smtClean="0"/>
              <a:t>To procure innovative cloud </a:t>
            </a:r>
            <a:r>
              <a:rPr lang="en-GB" dirty="0" smtClean="0"/>
              <a:t>services integrated </a:t>
            </a:r>
            <a:r>
              <a:rPr lang="en-GB" dirty="0" smtClean="0"/>
              <a:t>into a hybrid cloud model:</a:t>
            </a:r>
          </a:p>
          <a:p>
            <a:pPr marL="285750" indent="-285750">
              <a:buFont typeface="Arial" panose="020B0604020202020204" pitchFamily="34" charset="0"/>
              <a:buChar char="•"/>
            </a:pPr>
            <a:r>
              <a:rPr lang="en-GB" dirty="0" smtClean="0"/>
              <a:t>Commercial cloud services</a:t>
            </a:r>
          </a:p>
          <a:p>
            <a:pPr marL="285750" indent="-285750">
              <a:buFont typeface="Arial" panose="020B0604020202020204" pitchFamily="34" charset="0"/>
              <a:buChar char="•"/>
            </a:pPr>
            <a:r>
              <a:rPr lang="en-GB" dirty="0" smtClean="0"/>
              <a:t>European e-Infrastructures</a:t>
            </a:r>
            <a:endParaRPr lang="en-GB" dirty="0" smtClean="0"/>
          </a:p>
          <a:p>
            <a:endParaRPr lang="en-GB" dirty="0"/>
          </a:p>
          <a:p>
            <a:r>
              <a:rPr lang="en-GB" dirty="0" smtClean="0"/>
              <a:t>Service will be </a:t>
            </a:r>
            <a:r>
              <a:rPr lang="en-GB" dirty="0" smtClean="0"/>
              <a:t>made available to end-users from many research communities </a:t>
            </a:r>
            <a:r>
              <a:rPr lang="en-GB" dirty="0" smtClean="0"/>
              <a:t>including </a:t>
            </a:r>
            <a:r>
              <a:rPr lang="en-GB" dirty="0" smtClean="0"/>
              <a:t>BBMI</a:t>
            </a:r>
            <a:r>
              <a:rPr lang="en-GB" dirty="0"/>
              <a:t>, DARIAH, ELIXIR, EISCAT_3D, </a:t>
            </a:r>
            <a:r>
              <a:rPr lang="en-GB" dirty="0" smtClean="0"/>
              <a:t>EPOS, INSTRUCT, </a:t>
            </a:r>
            <a:r>
              <a:rPr lang="en-GB" dirty="0" err="1" smtClean="0"/>
              <a:t>LifeWatch</a:t>
            </a:r>
            <a:r>
              <a:rPr lang="en-GB" dirty="0" smtClean="0"/>
              <a:t>, LHC, etc</a:t>
            </a:r>
            <a:r>
              <a:rPr lang="en-GB" dirty="0" smtClean="0"/>
              <a:t>.</a:t>
            </a:r>
          </a:p>
          <a:p>
            <a:endParaRPr lang="en-GB" dirty="0" smtClean="0"/>
          </a:p>
          <a:p>
            <a:r>
              <a:rPr lang="en-GB" dirty="0" smtClean="0"/>
              <a:t>Co-funded via H2020 (Jan’16-Jun’18)</a:t>
            </a:r>
          </a:p>
          <a:p>
            <a:pPr marL="257175" indent="-257175">
              <a:buFont typeface="Arial" panose="020B0604020202020204" pitchFamily="34" charset="0"/>
              <a:buChar char="•"/>
            </a:pPr>
            <a:r>
              <a:rPr lang="en-GB" dirty="0" smtClean="0"/>
              <a:t>Grant Agreement </a:t>
            </a:r>
            <a:r>
              <a:rPr lang="en-GB" dirty="0" smtClean="0">
                <a:solidFill>
                  <a:prstClr val="black"/>
                </a:solidFill>
              </a:rPr>
              <a:t>687614</a:t>
            </a:r>
            <a:endParaRPr lang="en-GB" dirty="0" smtClean="0"/>
          </a:p>
          <a:p>
            <a:endParaRPr lang="en-GB" dirty="0" smtClean="0"/>
          </a:p>
        </p:txBody>
      </p:sp>
      <p:pic>
        <p:nvPicPr>
          <p:cNvPr id="25" name="Picture 10"/>
          <p:cNvPicPr>
            <a:picLocks noChangeAspect="1"/>
          </p:cNvPicPr>
          <p:nvPr/>
        </p:nvPicPr>
        <p:blipFill>
          <a:blip r:embed="rId13" cstate="print"/>
          <a:stretch>
            <a:fillRect/>
          </a:stretch>
        </p:blipFill>
        <p:spPr>
          <a:xfrm>
            <a:off x="6948264" y="4437112"/>
            <a:ext cx="201907" cy="226211"/>
          </a:xfrm>
          <a:prstGeom prst="rect">
            <a:avLst/>
          </a:prstGeom>
        </p:spPr>
      </p:pic>
      <p:sp>
        <p:nvSpPr>
          <p:cNvPr id="26" name="Fußzeilenplatzhalter 3"/>
          <p:cNvSpPr>
            <a:spLocks noGrp="1"/>
          </p:cNvSpPr>
          <p:nvPr>
            <p:ph type="ftr" sz="quarter" idx="11"/>
          </p:nvPr>
        </p:nvSpPr>
        <p:spPr>
          <a:xfrm>
            <a:off x="5868144" y="6381328"/>
            <a:ext cx="2895600" cy="365125"/>
          </a:xfrm>
        </p:spPr>
        <p:txBody>
          <a:bodyPr/>
          <a:lstStyle/>
          <a:p>
            <a:pPr algn="r"/>
            <a:r>
              <a:rPr lang="it-IT" dirty="0" smtClean="0"/>
              <a:t>Jurry de la Mar, T-Systems</a:t>
            </a:r>
            <a:endParaRPr lang="it-IT" dirty="0" smtClean="0"/>
          </a:p>
        </p:txBody>
      </p:sp>
      <p:sp>
        <p:nvSpPr>
          <p:cNvPr id="27" name="Foliennummernplatzhalter 4"/>
          <p:cNvSpPr>
            <a:spLocks noGrp="1"/>
          </p:cNvSpPr>
          <p:nvPr>
            <p:ph type="sldNum" sz="quarter" idx="12"/>
          </p:nvPr>
        </p:nvSpPr>
        <p:spPr>
          <a:xfrm>
            <a:off x="3563888" y="6381328"/>
            <a:ext cx="2133600" cy="365125"/>
          </a:xfrm>
        </p:spPr>
        <p:txBody>
          <a:bodyPr/>
          <a:lstStyle/>
          <a:p>
            <a:pPr algn="ctr"/>
            <a:fld id="{1B4CF184-3B2B-4964-9C67-307F6FF6270D}" type="slidenum">
              <a:rPr lang="it-IT" smtClean="0"/>
              <a:pPr algn="ctr"/>
              <a:t>19</a:t>
            </a:fld>
            <a:endParaRPr lang="it-IT" dirty="0"/>
          </a:p>
        </p:txBody>
      </p:sp>
    </p:spTree>
    <p:extLst>
      <p:ext uri="{BB962C8B-B14F-4D97-AF65-F5344CB8AC3E}">
        <p14:creationId xmlns:p14="http://schemas.microsoft.com/office/powerpoint/2010/main" xmlns="" val="2835241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67087"/>
            <a:ext cx="7772400" cy="1470025"/>
          </a:xfrm>
        </p:spPr>
        <p:txBody>
          <a:bodyPr/>
          <a:lstStyle/>
          <a:p>
            <a:r>
              <a:rPr lang="en-GB" b="1" dirty="0" smtClean="0"/>
              <a:t>Why do we need a European Open Science Cloud?</a:t>
            </a:r>
            <a:endParaRPr lang="en-GB" b="1" dirty="0"/>
          </a:p>
        </p:txBody>
      </p:sp>
    </p:spTree>
    <p:extLst>
      <p:ext uri="{BB962C8B-B14F-4D97-AF65-F5344CB8AC3E}">
        <p14:creationId xmlns:p14="http://schemas.microsoft.com/office/powerpoint/2010/main" xmlns="" val="380834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4624"/>
            <a:ext cx="8229600" cy="864096"/>
          </a:xfrm>
        </p:spPr>
        <p:txBody>
          <a:bodyPr/>
          <a:lstStyle/>
          <a:p>
            <a:r>
              <a:rPr lang="en-GB" b="1" dirty="0" smtClean="0"/>
              <a:t>Closing remarks</a:t>
            </a:r>
            <a:endParaRPr lang="en-GB" b="1" dirty="0"/>
          </a:p>
        </p:txBody>
      </p:sp>
      <p:sp>
        <p:nvSpPr>
          <p:cNvPr id="7" name="Content Placeholder 6"/>
          <p:cNvSpPr>
            <a:spLocks noGrp="1"/>
          </p:cNvSpPr>
          <p:nvPr>
            <p:ph idx="1"/>
          </p:nvPr>
        </p:nvSpPr>
        <p:spPr>
          <a:xfrm>
            <a:off x="323528" y="908720"/>
            <a:ext cx="8496944" cy="5544616"/>
          </a:xfrm>
        </p:spPr>
        <p:txBody>
          <a:bodyPr>
            <a:normAutofit fontScale="85000" lnSpcReduction="20000"/>
          </a:bodyPr>
          <a:lstStyle/>
          <a:p>
            <a:r>
              <a:rPr lang="en-GB" dirty="0" smtClean="0"/>
              <a:t>Cloud computing offers a </a:t>
            </a:r>
            <a:r>
              <a:rPr lang="en-GB" dirty="0" smtClean="0"/>
              <a:t>flexible, cost </a:t>
            </a:r>
            <a:r>
              <a:rPr lang="en-GB" dirty="0" smtClean="0"/>
              <a:t>effective model for IT resource provisioning</a:t>
            </a:r>
          </a:p>
          <a:p>
            <a:r>
              <a:rPr lang="en-GB" dirty="0" smtClean="0"/>
              <a:t>A hybrid cloud model leverages the investments made in both the public and private sectors while ensuring trust and continuity</a:t>
            </a:r>
          </a:p>
          <a:p>
            <a:r>
              <a:rPr lang="en-GB" dirty="0"/>
              <a:t>C</a:t>
            </a:r>
            <a:r>
              <a:rPr lang="en-GB" dirty="0" smtClean="0"/>
              <a:t>hanges to the procurement process in the public research sector are necessary to benefit from a dynamic </a:t>
            </a:r>
            <a:r>
              <a:rPr lang="en-GB" dirty="0"/>
              <a:t>D</a:t>
            </a:r>
            <a:r>
              <a:rPr lang="en-GB" dirty="0" smtClean="0"/>
              <a:t>igital </a:t>
            </a:r>
            <a:r>
              <a:rPr lang="en-GB" dirty="0"/>
              <a:t>S</a:t>
            </a:r>
            <a:r>
              <a:rPr lang="en-GB" dirty="0" smtClean="0"/>
              <a:t>ingle </a:t>
            </a:r>
            <a:r>
              <a:rPr lang="en-GB" dirty="0"/>
              <a:t>M</a:t>
            </a:r>
            <a:r>
              <a:rPr lang="en-GB" dirty="0" smtClean="0"/>
              <a:t>arket</a:t>
            </a:r>
          </a:p>
          <a:p>
            <a:r>
              <a:rPr lang="en-GB" dirty="0" smtClean="0"/>
              <a:t>Mature open source technologies exist but integration, </a:t>
            </a:r>
            <a:r>
              <a:rPr lang="en-GB" dirty="0" smtClean="0"/>
              <a:t>and adherence to standards requires </a:t>
            </a:r>
            <a:r>
              <a:rPr lang="en-GB" dirty="0" smtClean="0"/>
              <a:t>careful attention</a:t>
            </a:r>
          </a:p>
          <a:p>
            <a:r>
              <a:rPr lang="en-GB" dirty="0" smtClean="0"/>
              <a:t>A European Open Science Cloud will promote public-private innovation to satisfy the needs of the research communities and increase the global competitiveness of Europe’s cloud service </a:t>
            </a:r>
            <a:r>
              <a:rPr lang="en-GB" dirty="0" smtClean="0"/>
              <a:t>suppliers</a:t>
            </a:r>
            <a:endParaRPr lang="en-GB" dirty="0" smtClean="0"/>
          </a:p>
        </p:txBody>
      </p:sp>
      <p:sp>
        <p:nvSpPr>
          <p:cNvPr id="8" name="Footer Placeholder 7"/>
          <p:cNvSpPr>
            <a:spLocks noGrp="1"/>
          </p:cNvSpPr>
          <p:nvPr>
            <p:ph type="ftr" sz="quarter" idx="11"/>
          </p:nvPr>
        </p:nvSpPr>
        <p:spPr/>
        <p:txBody>
          <a:bodyPr/>
          <a:lstStyle/>
          <a:p>
            <a:r>
              <a:rPr lang="it-IT" smtClean="0"/>
              <a:t>Jurry de la Mar, T-Systems</a:t>
            </a:r>
            <a:endParaRPr lang="it-IT" dirty="0" smtClean="0"/>
          </a:p>
        </p:txBody>
      </p:sp>
      <p:sp>
        <p:nvSpPr>
          <p:cNvPr id="9" name="Slide Number Placeholder 8"/>
          <p:cNvSpPr>
            <a:spLocks noGrp="1"/>
          </p:cNvSpPr>
          <p:nvPr>
            <p:ph type="sldNum" sz="quarter" idx="12"/>
          </p:nvPr>
        </p:nvSpPr>
        <p:spPr/>
        <p:txBody>
          <a:bodyPr/>
          <a:lstStyle/>
          <a:p>
            <a:fld id="{1B4CF184-3B2B-4964-9C67-307F6FF6270D}" type="slidenum">
              <a:rPr lang="it-IT" smtClean="0"/>
              <a:pPr/>
              <a:t>20</a:t>
            </a:fld>
            <a:endParaRPr lang="it-IT"/>
          </a:p>
        </p:txBody>
      </p:sp>
    </p:spTree>
    <p:extLst>
      <p:ext uri="{BB962C8B-B14F-4D97-AF65-F5344CB8AC3E}">
        <p14:creationId xmlns:p14="http://schemas.microsoft.com/office/powerpoint/2010/main" xmlns="" val="596683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6552" y="676269"/>
            <a:ext cx="8496329" cy="2320683"/>
          </a:xfrm>
        </p:spPr>
        <p:txBody>
          <a:bodyPr/>
          <a:lstStyle/>
          <a:p>
            <a:r>
              <a:rPr lang="en-GB" sz="3200" dirty="0" smtClean="0"/>
              <a:t>We very much welcome any user feedback!</a:t>
            </a:r>
            <a:r>
              <a:rPr lang="en-GB" dirty="0"/>
              <a:t/>
            </a:r>
            <a:br>
              <a:rPr lang="en-GB" dirty="0"/>
            </a:br>
            <a:r>
              <a:rPr lang="en-GB" dirty="0" smtClean="0"/>
              <a:t/>
            </a:r>
            <a:br>
              <a:rPr lang="en-GB" dirty="0" smtClean="0"/>
            </a:br>
            <a:r>
              <a:rPr lang="en-GB" sz="2800" dirty="0" smtClean="0"/>
              <a:t>IF you consider joining the  current</a:t>
            </a:r>
            <a:br>
              <a:rPr lang="en-GB" sz="2800" dirty="0" smtClean="0"/>
            </a:br>
            <a:r>
              <a:rPr lang="en-GB" dirty="0" smtClean="0"/>
              <a:t>cloud orchestration survey </a:t>
            </a:r>
            <a:br>
              <a:rPr lang="en-GB" dirty="0" smtClean="0"/>
            </a:br>
            <a:r>
              <a:rPr lang="en-GB" dirty="0" smtClean="0"/>
              <a:t/>
            </a:r>
            <a:br>
              <a:rPr lang="en-GB" dirty="0" smtClean="0"/>
            </a:br>
            <a:r>
              <a:rPr lang="en-GB" sz="2800" dirty="0" smtClean="0"/>
              <a:t>please contact:</a:t>
            </a:r>
            <a:br>
              <a:rPr lang="en-GB" sz="2800" dirty="0" smtClean="0"/>
            </a:br>
            <a:r>
              <a:rPr lang="en-GB" sz="2800" dirty="0" smtClean="0"/>
              <a:t>K.Schleuning@telekom.de</a:t>
            </a:r>
            <a:br>
              <a:rPr lang="en-GB" sz="2800" dirty="0" smtClean="0"/>
            </a:br>
            <a:r>
              <a:rPr lang="en-GB" sz="2800" dirty="0" smtClean="0"/>
              <a:t>jurry.delamar@t-systems.com</a:t>
            </a:r>
            <a:r>
              <a:rPr lang="en-GB" sz="3600" dirty="0" smtClean="0"/>
              <a:t/>
            </a:r>
            <a:br>
              <a:rPr lang="en-GB" sz="3600" dirty="0" smtClean="0"/>
            </a:br>
            <a:r>
              <a:rPr lang="en-GB" sz="3600" dirty="0"/>
              <a:t/>
            </a:r>
            <a:br>
              <a:rPr lang="en-GB" sz="3600" dirty="0"/>
            </a:br>
            <a:r>
              <a:rPr lang="en-GB" dirty="0"/>
              <a:t>Thank you for your attention!</a:t>
            </a:r>
            <a:br>
              <a:rPr lang="en-GB" dirty="0"/>
            </a:br>
            <a:endParaRPr lang="en-GB"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B4CF184-3B2B-4964-9C67-307F6FF6270D}" type="slidenum">
              <a:rPr lang="it-IT" smtClean="0"/>
              <a:pPr/>
              <a:t>3</a:t>
            </a:fld>
            <a:endParaRPr lang="it-IT"/>
          </a:p>
        </p:txBody>
      </p:sp>
      <p:pic>
        <p:nvPicPr>
          <p:cNvPr id="4" name="Picture 3"/>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14514"/>
            <a:ext cx="9144000" cy="6858000"/>
          </a:xfrm>
          <a:prstGeom prst="rect">
            <a:avLst/>
          </a:prstGeom>
        </p:spPr>
      </p:pic>
      <p:sp>
        <p:nvSpPr>
          <p:cNvPr id="5" name="TextBox 4"/>
          <p:cNvSpPr txBox="1"/>
          <p:nvPr/>
        </p:nvSpPr>
        <p:spPr>
          <a:xfrm>
            <a:off x="2411760" y="2814321"/>
            <a:ext cx="4752528" cy="1200329"/>
          </a:xfrm>
          <a:prstGeom prst="rect">
            <a:avLst/>
          </a:prstGeom>
          <a:solidFill>
            <a:schemeClr val="bg1"/>
          </a:solidFill>
        </p:spPr>
        <p:txBody>
          <a:bodyPr wrap="square" rtlCol="0">
            <a:spAutoFit/>
          </a:bodyPr>
          <a:lstStyle/>
          <a:p>
            <a:r>
              <a:rPr lang="en-GB" sz="2400" dirty="0" smtClean="0"/>
              <a:t>LHC computing resources in 2014</a:t>
            </a:r>
          </a:p>
          <a:p>
            <a:pPr marL="342900" indent="-342900">
              <a:buFont typeface="Arial" panose="020B0604020202020204" pitchFamily="34" charset="0"/>
              <a:buChar char="•"/>
            </a:pPr>
            <a:r>
              <a:rPr lang="en-GB" sz="2400" dirty="0" smtClean="0"/>
              <a:t>3.4 billion CPU hours</a:t>
            </a:r>
          </a:p>
          <a:p>
            <a:pPr marL="342900" indent="-342900">
              <a:buFont typeface="Arial" panose="020B0604020202020204" pitchFamily="34" charset="0"/>
              <a:buChar char="•"/>
            </a:pPr>
            <a:r>
              <a:rPr lang="en-GB" sz="2400" dirty="0" smtClean="0"/>
              <a:t>100 </a:t>
            </a:r>
            <a:r>
              <a:rPr lang="en-GB" sz="2400" dirty="0" err="1" smtClean="0"/>
              <a:t>PetaBytes</a:t>
            </a:r>
            <a:r>
              <a:rPr lang="en-GB" sz="2400" dirty="0" smtClean="0"/>
              <a:t> storage</a:t>
            </a:r>
            <a:endParaRPr lang="en-GB" sz="2400" dirty="0"/>
          </a:p>
        </p:txBody>
      </p:sp>
      <p:sp>
        <p:nvSpPr>
          <p:cNvPr id="2" name="Footer Placeholder 1"/>
          <p:cNvSpPr>
            <a:spLocks noGrp="1"/>
          </p:cNvSpPr>
          <p:nvPr>
            <p:ph type="ftr" sz="quarter" idx="11"/>
          </p:nvPr>
        </p:nvSpPr>
        <p:spPr/>
        <p:txBody>
          <a:bodyPr/>
          <a:lstStyle/>
          <a:p>
            <a:r>
              <a:rPr lang="it-IT" smtClean="0"/>
              <a:t>Bob Jones, CERN</a:t>
            </a:r>
            <a:endParaRPr lang="it-IT" dirty="0" smtClean="0"/>
          </a:p>
        </p:txBody>
      </p:sp>
    </p:spTree>
    <p:extLst>
      <p:ext uri="{BB962C8B-B14F-4D97-AF65-F5344CB8AC3E}">
        <p14:creationId xmlns:p14="http://schemas.microsoft.com/office/powerpoint/2010/main" xmlns="" val="1628730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B4CF184-3B2B-4964-9C67-307F6FF6270D}" type="slidenum">
              <a:rPr lang="it-IT" smtClean="0"/>
              <a:pPr/>
              <a:t>4</a:t>
            </a:fld>
            <a:endParaRPr lang="it-IT"/>
          </a:p>
        </p:txBody>
      </p:sp>
      <p:pic>
        <p:nvPicPr>
          <p:cNvPr id="4" name="Picture 3"/>
          <p:cNvPicPr>
            <a:picLocks noChangeAspect="1"/>
          </p:cNvPicPr>
          <p:nvPr/>
        </p:nvPicPr>
        <p:blipFill>
          <a:blip r:embed="rId3" cstate="print"/>
          <a:stretch>
            <a:fillRect/>
          </a:stretch>
        </p:blipFill>
        <p:spPr>
          <a:xfrm>
            <a:off x="301885" y="1412776"/>
            <a:ext cx="8657605" cy="4815140"/>
          </a:xfrm>
          <a:prstGeom prst="rect">
            <a:avLst/>
          </a:prstGeom>
        </p:spPr>
      </p:pic>
      <p:sp>
        <p:nvSpPr>
          <p:cNvPr id="5" name="TextBox 4"/>
          <p:cNvSpPr txBox="1"/>
          <p:nvPr/>
        </p:nvSpPr>
        <p:spPr>
          <a:xfrm>
            <a:off x="5239931" y="5796791"/>
            <a:ext cx="1917448" cy="307777"/>
          </a:xfrm>
          <a:prstGeom prst="rect">
            <a:avLst/>
          </a:prstGeom>
          <a:noFill/>
        </p:spPr>
        <p:txBody>
          <a:bodyPr wrap="none" rtlCol="0">
            <a:spAutoFit/>
          </a:bodyPr>
          <a:lstStyle/>
          <a:p>
            <a:r>
              <a:rPr lang="en-GB" sz="1400" dirty="0"/>
              <a:t>http://omicsmaps.com/</a:t>
            </a:r>
          </a:p>
        </p:txBody>
      </p:sp>
      <p:sp>
        <p:nvSpPr>
          <p:cNvPr id="6" name="TextBox 5"/>
          <p:cNvSpPr txBox="1"/>
          <p:nvPr/>
        </p:nvSpPr>
        <p:spPr>
          <a:xfrm>
            <a:off x="301885" y="912599"/>
            <a:ext cx="8522718" cy="430887"/>
          </a:xfrm>
          <a:prstGeom prst="rect">
            <a:avLst/>
          </a:prstGeom>
          <a:noFill/>
        </p:spPr>
        <p:txBody>
          <a:bodyPr wrap="none" rtlCol="0">
            <a:spAutoFit/>
          </a:bodyPr>
          <a:lstStyle/>
          <a:p>
            <a:r>
              <a:rPr lang="en-GB" sz="2200" b="1" dirty="0"/>
              <a:t>Next Generation Genomics: World Map of High-throughput Sequencers</a:t>
            </a:r>
          </a:p>
        </p:txBody>
      </p:sp>
      <p:grpSp>
        <p:nvGrpSpPr>
          <p:cNvPr id="10" name="Group 9"/>
          <p:cNvGrpSpPr/>
          <p:nvPr/>
        </p:nvGrpSpPr>
        <p:grpSpPr>
          <a:xfrm>
            <a:off x="301885" y="5085491"/>
            <a:ext cx="4702163" cy="1211715"/>
            <a:chOff x="1985465" y="4368195"/>
            <a:chExt cx="4702163" cy="1211715"/>
          </a:xfrm>
        </p:grpSpPr>
        <p:pic>
          <p:nvPicPr>
            <p:cNvPr id="8" name="Picture 7"/>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985465" y="4368195"/>
              <a:ext cx="1784399" cy="1184336"/>
            </a:xfrm>
            <a:prstGeom prst="rect">
              <a:avLst/>
            </a:prstGeom>
          </p:spPr>
        </p:pic>
        <p:sp>
          <p:nvSpPr>
            <p:cNvPr id="9" name="TextBox 8"/>
            <p:cNvSpPr txBox="1"/>
            <p:nvPr/>
          </p:nvSpPr>
          <p:spPr>
            <a:xfrm>
              <a:off x="3745348" y="4379581"/>
              <a:ext cx="2942280" cy="1200329"/>
            </a:xfrm>
            <a:prstGeom prst="rect">
              <a:avLst/>
            </a:prstGeom>
            <a:solidFill>
              <a:schemeClr val="bg1"/>
            </a:solidFill>
          </p:spPr>
          <p:txBody>
            <a:bodyPr wrap="none" rtlCol="0">
              <a:spAutoFit/>
            </a:bodyPr>
            <a:lstStyle/>
            <a:p>
              <a:r>
                <a:rPr lang="en-GB" dirty="0" smtClean="0"/>
                <a:t>Managed by EMBL-EBI:</a:t>
              </a:r>
            </a:p>
            <a:p>
              <a:pPr marL="285750" indent="-285750">
                <a:buFont typeface="Arial" panose="020B0604020202020204" pitchFamily="34" charset="0"/>
                <a:buChar char="•"/>
              </a:pPr>
              <a:r>
                <a:rPr lang="en-GB" dirty="0" smtClean="0"/>
                <a:t>55 </a:t>
              </a:r>
              <a:r>
                <a:rPr lang="en-GB" dirty="0" err="1" smtClean="0"/>
                <a:t>PetaBytes</a:t>
              </a:r>
              <a:r>
                <a:rPr lang="en-GB" dirty="0" smtClean="0"/>
                <a:t> of data</a:t>
              </a:r>
            </a:p>
            <a:p>
              <a:pPr marL="285750" indent="-285750">
                <a:buFont typeface="Arial" panose="020B0604020202020204" pitchFamily="34" charset="0"/>
                <a:buChar char="•"/>
              </a:pPr>
              <a:r>
                <a:rPr lang="en-GB" dirty="0" smtClean="0"/>
                <a:t>55,000 CPU cores</a:t>
              </a:r>
            </a:p>
            <a:p>
              <a:pPr marL="285750" indent="-285750">
                <a:buFont typeface="Arial" panose="020B0604020202020204" pitchFamily="34" charset="0"/>
                <a:buChar char="•"/>
              </a:pPr>
              <a:r>
                <a:rPr lang="en-GB" dirty="0" smtClean="0"/>
                <a:t>Doubling every 18 months</a:t>
              </a:r>
              <a:endParaRPr lang="en-GB" dirty="0"/>
            </a:p>
          </p:txBody>
        </p:sp>
      </p:grpSp>
      <p:pic>
        <p:nvPicPr>
          <p:cNvPr id="2" name="Picture 1"/>
          <p:cNvPicPr>
            <a:picLocks noChangeAspect="1"/>
          </p:cNvPicPr>
          <p:nvPr/>
        </p:nvPicPr>
        <p:blipFill>
          <a:blip r:embed="rId5" cstate="print"/>
          <a:stretch>
            <a:fillRect/>
          </a:stretch>
        </p:blipFill>
        <p:spPr>
          <a:xfrm>
            <a:off x="301885" y="5979368"/>
            <a:ext cx="1524000" cy="762000"/>
          </a:xfrm>
          <a:prstGeom prst="rect">
            <a:avLst/>
          </a:prstGeom>
        </p:spPr>
      </p:pic>
      <p:sp>
        <p:nvSpPr>
          <p:cNvPr id="7" name="Footer Placeholder 6"/>
          <p:cNvSpPr>
            <a:spLocks noGrp="1"/>
          </p:cNvSpPr>
          <p:nvPr>
            <p:ph type="ftr" sz="quarter" idx="11"/>
          </p:nvPr>
        </p:nvSpPr>
        <p:spPr/>
        <p:txBody>
          <a:bodyPr/>
          <a:lstStyle/>
          <a:p>
            <a:r>
              <a:rPr lang="it-IT" smtClean="0"/>
              <a:t>Bob Jones, CERN</a:t>
            </a:r>
            <a:endParaRPr lang="it-IT" dirty="0" smtClean="0"/>
          </a:p>
        </p:txBody>
      </p:sp>
    </p:spTree>
    <p:extLst>
      <p:ext uri="{BB962C8B-B14F-4D97-AF65-F5344CB8AC3E}">
        <p14:creationId xmlns:p14="http://schemas.microsoft.com/office/powerpoint/2010/main" xmlns="" val="2921456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prstClr val="black">
                    <a:tint val="75000"/>
                  </a:prstClr>
                </a:solidFill>
              </a:rPr>
              <a:t>Bob Jones, CERN</a:t>
            </a:r>
            <a:endParaRPr lang="en-GB">
              <a:solidFill>
                <a:prstClr val="black">
                  <a:tint val="75000"/>
                </a:prstClr>
              </a:solidFill>
            </a:endParaRPr>
          </a:p>
        </p:txBody>
      </p:sp>
      <p:sp>
        <p:nvSpPr>
          <p:cNvPr id="3" name="Slide Number Placeholder 2"/>
          <p:cNvSpPr>
            <a:spLocks noGrp="1"/>
          </p:cNvSpPr>
          <p:nvPr>
            <p:ph type="sldNum" sz="quarter" idx="12"/>
          </p:nvPr>
        </p:nvSpPr>
        <p:spPr/>
        <p:txBody>
          <a:bodyPr/>
          <a:lstStyle/>
          <a:p>
            <a:fld id="{C5A5443A-91BE-421F-B2AC-1E3F62E079D5}" type="slidenum">
              <a:rPr lang="en-GB" smtClean="0">
                <a:solidFill>
                  <a:prstClr val="black">
                    <a:tint val="75000"/>
                  </a:prstClr>
                </a:solidFill>
              </a:rPr>
              <a:pPr/>
              <a:t>5</a:t>
            </a:fld>
            <a:endParaRPr lang="en-GB">
              <a:solidFill>
                <a:prstClr val="black">
                  <a:tint val="75000"/>
                </a:prstClr>
              </a:solidFill>
            </a:endParaRPr>
          </a:p>
        </p:txBody>
      </p:sp>
      <p:pic>
        <p:nvPicPr>
          <p:cNvPr id="4" name="Picture 3"/>
          <p:cNvPicPr>
            <a:picLocks noChangeAspect="1"/>
          </p:cNvPicPr>
          <p:nvPr/>
        </p:nvPicPr>
        <p:blipFill>
          <a:blip r:embed="rId3" cstate="print"/>
          <a:stretch>
            <a:fillRect/>
          </a:stretch>
        </p:blipFill>
        <p:spPr>
          <a:xfrm>
            <a:off x="0" y="277161"/>
            <a:ext cx="9144000" cy="6303680"/>
          </a:xfrm>
          <a:prstGeom prst="rect">
            <a:avLst/>
          </a:prstGeom>
        </p:spPr>
      </p:pic>
    </p:spTree>
    <p:extLst>
      <p:ext uri="{BB962C8B-B14F-4D97-AF65-F5344CB8AC3E}">
        <p14:creationId xmlns:p14="http://schemas.microsoft.com/office/powerpoint/2010/main" xmlns="" val="2480334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7" y="1686009"/>
            <a:ext cx="6115049" cy="4263271"/>
          </a:xfrm>
        </p:spPr>
        <p:txBody>
          <a:bodyPr>
            <a:noAutofit/>
          </a:bodyPr>
          <a:lstStyle/>
          <a:p>
            <a:r>
              <a:rPr lang="en-GB" sz="1500" b="1" dirty="0"/>
              <a:t>Hybrid </a:t>
            </a:r>
            <a:r>
              <a:rPr lang="en-GB" sz="1500" dirty="0"/>
              <a:t>– link public research organisations, e-Infrastructures &amp; commercial cloud services</a:t>
            </a:r>
          </a:p>
          <a:p>
            <a:pPr lvl="1"/>
            <a:r>
              <a:rPr lang="en-GB" sz="1350" dirty="0"/>
              <a:t>Use GEANT network to link Research Infrastructures, repositories (EUDAT, </a:t>
            </a:r>
            <a:r>
              <a:rPr lang="en-GB" sz="1350" dirty="0" smtClean="0"/>
              <a:t>OpenAIRE), </a:t>
            </a:r>
            <a:r>
              <a:rPr lang="en-GB" sz="1350" dirty="0"/>
              <a:t>EGI, PRACE  etc. to commodity commercial cloud services (multiple providers</a:t>
            </a:r>
            <a:r>
              <a:rPr lang="en-GB" sz="1350" dirty="0" smtClean="0"/>
              <a:t>)</a:t>
            </a:r>
          </a:p>
          <a:p>
            <a:pPr lvl="1"/>
            <a:r>
              <a:rPr lang="en-GB" sz="1350" dirty="0" smtClean="0"/>
              <a:t>Relevance for all communities facing societal challenges explained in </a:t>
            </a:r>
            <a:r>
              <a:rPr lang="en-GB" sz="1350" dirty="0" err="1" smtClean="0"/>
              <a:t>EIROforum</a:t>
            </a:r>
            <a:r>
              <a:rPr lang="en-GB" sz="1350" dirty="0" smtClean="0"/>
              <a:t> publication *</a:t>
            </a:r>
            <a:r>
              <a:rPr lang="en-GB" sz="1400" dirty="0" smtClean="0"/>
              <a:t/>
            </a:r>
            <a:br>
              <a:rPr lang="en-GB" sz="1400" dirty="0" smtClean="0"/>
            </a:br>
            <a:endParaRPr lang="en-GB" sz="1350" dirty="0"/>
          </a:p>
          <a:p>
            <a:r>
              <a:rPr lang="en-GB" sz="1500" b="1" dirty="0"/>
              <a:t>Trust</a:t>
            </a:r>
            <a:r>
              <a:rPr lang="en-GB" sz="1500" dirty="0"/>
              <a:t> - Researchers keep control of the cloud and their data</a:t>
            </a:r>
          </a:p>
          <a:p>
            <a:pPr lvl="1"/>
            <a:r>
              <a:rPr lang="en-GB" sz="1350" dirty="0"/>
              <a:t>Guarantee a copy of all the data is kept on public resources</a:t>
            </a:r>
          </a:p>
          <a:p>
            <a:pPr lvl="1"/>
            <a:r>
              <a:rPr lang="en-GB" sz="1350" dirty="0"/>
              <a:t>Ensure long-term preservation of the data</a:t>
            </a:r>
          </a:p>
          <a:p>
            <a:pPr lvl="1"/>
            <a:r>
              <a:rPr lang="en-GB" sz="1350" dirty="0"/>
              <a:t>Insulate users from changes of service supplier and technology</a:t>
            </a:r>
          </a:p>
          <a:p>
            <a:pPr marL="336042" lvl="1" indent="0">
              <a:buNone/>
            </a:pPr>
            <a:endParaRPr lang="en-GB" sz="1350" dirty="0"/>
          </a:p>
          <a:p>
            <a:r>
              <a:rPr lang="en-GB" sz="1500" b="1" dirty="0"/>
              <a:t>Economy</a:t>
            </a:r>
            <a:r>
              <a:rPr lang="en-GB" sz="1500" dirty="0"/>
              <a:t> - Must be cheaper than the ‘</a:t>
            </a:r>
            <a:r>
              <a:rPr lang="en-GB" sz="1500" i="1" dirty="0"/>
              <a:t>build our own</a:t>
            </a:r>
            <a:r>
              <a:rPr lang="en-GB" sz="1500" dirty="0"/>
              <a:t>’ approach</a:t>
            </a:r>
          </a:p>
          <a:p>
            <a:pPr lvl="1"/>
            <a:r>
              <a:rPr lang="en-GB" sz="1350" dirty="0"/>
              <a:t>Avoid separate ‘silos’ for each Research Infrastructure/Community</a:t>
            </a:r>
          </a:p>
          <a:p>
            <a:pPr lvl="1"/>
            <a:r>
              <a:rPr lang="en-GB" sz="1350" dirty="0"/>
              <a:t>Profit from the economies of scale in commercial data </a:t>
            </a:r>
            <a:r>
              <a:rPr lang="en-GB" sz="1350" dirty="0" smtClean="0"/>
              <a:t>centres</a:t>
            </a:r>
            <a:br>
              <a:rPr lang="en-GB" sz="1350" dirty="0" smtClean="0"/>
            </a:br>
            <a:endParaRPr lang="en-GB" sz="1350" dirty="0"/>
          </a:p>
          <a:p>
            <a:pPr marL="27432" indent="0">
              <a:buNone/>
            </a:pPr>
            <a:r>
              <a:rPr lang="en-GB" sz="1650" b="1" dirty="0" smtClean="0"/>
              <a:t>* </a:t>
            </a:r>
            <a:r>
              <a:rPr lang="de-DE" sz="1400" b="1" u="sng" dirty="0" smtClean="0">
                <a:hlinkClick r:id="rId3"/>
              </a:rPr>
              <a:t>http://dx.doi.org/10.5281/zenodo.34264</a:t>
            </a:r>
            <a:endParaRPr lang="en-GB" sz="1400" b="1" dirty="0"/>
          </a:p>
          <a:p>
            <a:pPr lvl="1"/>
            <a:endParaRPr lang="en-GB" sz="1350" dirty="0" smtClean="0"/>
          </a:p>
        </p:txBody>
      </p:sp>
      <p:sp>
        <p:nvSpPr>
          <p:cNvPr id="2" name="Title 1"/>
          <p:cNvSpPr>
            <a:spLocks noGrp="1"/>
          </p:cNvSpPr>
          <p:nvPr>
            <p:ph type="title"/>
          </p:nvPr>
        </p:nvSpPr>
        <p:spPr>
          <a:xfrm>
            <a:off x="395536" y="404664"/>
            <a:ext cx="8507287" cy="1008112"/>
          </a:xfrm>
        </p:spPr>
        <p:txBody>
          <a:bodyPr>
            <a:noAutofit/>
          </a:bodyPr>
          <a:lstStyle/>
          <a:p>
            <a:r>
              <a:rPr lang="en-GB" sz="4000" b="1" dirty="0"/>
              <a:t>What is </a:t>
            </a:r>
            <a:r>
              <a:rPr lang="en-GB" sz="4000" b="1" dirty="0" smtClean="0"/>
              <a:t>the European</a:t>
            </a:r>
            <a:br>
              <a:rPr lang="en-GB" sz="4000" b="1" dirty="0" smtClean="0"/>
            </a:br>
            <a:r>
              <a:rPr lang="en-GB" sz="4000" b="1" dirty="0" smtClean="0"/>
              <a:t>Open</a:t>
            </a:r>
            <a:r>
              <a:rPr lang="en-GB" sz="4000" b="1" dirty="0"/>
              <a:t> </a:t>
            </a:r>
            <a:r>
              <a:rPr lang="en-GB" sz="4000" b="1" dirty="0" smtClean="0"/>
              <a:t>Science Cloud?</a:t>
            </a:r>
            <a:endParaRPr lang="en-GB" sz="4000" b="1"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444208" y="1830025"/>
            <a:ext cx="2261360" cy="3692753"/>
          </a:xfrm>
          <a:prstGeom prst="rect">
            <a:avLst/>
          </a:prstGeom>
          <a:effectLst>
            <a:glow rad="139700">
              <a:schemeClr val="accent1">
                <a:satMod val="175000"/>
                <a:alpha val="40000"/>
              </a:schemeClr>
            </a:glow>
          </a:effectLst>
        </p:spPr>
      </p:pic>
      <p:sp>
        <p:nvSpPr>
          <p:cNvPr id="6" name="TextBox 5"/>
          <p:cNvSpPr txBox="1"/>
          <p:nvPr/>
        </p:nvSpPr>
        <p:spPr>
          <a:xfrm>
            <a:off x="5424951" y="5785519"/>
            <a:ext cx="3467529" cy="307777"/>
          </a:xfrm>
          <a:prstGeom prst="rect">
            <a:avLst/>
          </a:prstGeom>
          <a:noFill/>
        </p:spPr>
        <p:txBody>
          <a:bodyPr wrap="square" rtlCol="0">
            <a:spAutoFit/>
          </a:bodyPr>
          <a:lstStyle/>
          <a:p>
            <a:r>
              <a:rPr lang="en-GB" sz="1400" b="1" dirty="0">
                <a:hlinkClick r:id="rId5"/>
              </a:rPr>
              <a:t>http://dx.doi.org/10.5281/zenodo.16140</a:t>
            </a:r>
            <a:endParaRPr lang="en-GB" sz="1400" b="1" dirty="0"/>
          </a:p>
        </p:txBody>
      </p:sp>
    </p:spTree>
    <p:extLst>
      <p:ext uri="{BB962C8B-B14F-4D97-AF65-F5344CB8AC3E}">
        <p14:creationId xmlns:p14="http://schemas.microsoft.com/office/powerpoint/2010/main" xmlns="" val="2518791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971166" y="51929"/>
            <a:ext cx="2163999" cy="1322759"/>
          </a:xfrm>
          <a:prstGeom prst="rect">
            <a:avLst/>
          </a:prstGeom>
        </p:spPr>
      </p:pic>
      <p:sp>
        <p:nvSpPr>
          <p:cNvPr id="4" name="Title 3"/>
          <p:cNvSpPr>
            <a:spLocks noGrp="1"/>
          </p:cNvSpPr>
          <p:nvPr>
            <p:ph type="title"/>
          </p:nvPr>
        </p:nvSpPr>
        <p:spPr>
          <a:xfrm>
            <a:off x="323528" y="116632"/>
            <a:ext cx="8229600" cy="1143000"/>
          </a:xfrm>
        </p:spPr>
        <p:txBody>
          <a:bodyPr>
            <a:normAutofit/>
          </a:bodyPr>
          <a:lstStyle/>
          <a:p>
            <a:pPr algn="l"/>
            <a:r>
              <a:rPr lang="en-GB" sz="2800" dirty="0" smtClean="0"/>
              <a:t>The European cloud public-private partnership </a:t>
            </a:r>
            <a:br>
              <a:rPr lang="en-GB" sz="2800" dirty="0" smtClean="0"/>
            </a:br>
            <a:endParaRPr lang="en-GB" sz="2800"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350" y="1259632"/>
            <a:ext cx="8706700" cy="5193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ounded Rectangle 5"/>
          <p:cNvSpPr/>
          <p:nvPr/>
        </p:nvSpPr>
        <p:spPr>
          <a:xfrm>
            <a:off x="226451" y="1478871"/>
            <a:ext cx="1611280" cy="4649976"/>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tIns="1188000" rtlCol="0" anchor="t" anchorCtr="0"/>
          <a:lstStyle/>
          <a:p>
            <a:r>
              <a:rPr lang="en-GB" sz="1400" b="1" dirty="0" smtClean="0">
                <a:solidFill>
                  <a:prstClr val="black"/>
                </a:solidFill>
              </a:rPr>
              <a:t>Strategic Plan</a:t>
            </a:r>
          </a:p>
          <a:p>
            <a:pPr marL="285750" indent="-285750">
              <a:buClr>
                <a:srgbClr val="F79646"/>
              </a:buClr>
              <a:buFont typeface="Wingdings 3" pitchFamily="18" charset="2"/>
              <a:buChar char=""/>
            </a:pPr>
            <a:endParaRPr lang="en-GB" sz="1200" dirty="0" smtClean="0">
              <a:solidFill>
                <a:prstClr val="black"/>
              </a:solidFill>
            </a:endParaRPr>
          </a:p>
          <a:p>
            <a:pPr marL="285750" indent="-285750">
              <a:buClr>
                <a:srgbClr val="F79646"/>
              </a:buClr>
              <a:buFont typeface="Wingdings 3" pitchFamily="18" charset="2"/>
              <a:buChar char=""/>
            </a:pPr>
            <a:r>
              <a:rPr lang="en-GB" sz="1100" dirty="0" smtClean="0">
                <a:solidFill>
                  <a:prstClr val="black"/>
                </a:solidFill>
              </a:rPr>
              <a:t>Establish multi-tenant, multi-provider cloud infrastructure</a:t>
            </a:r>
          </a:p>
          <a:p>
            <a:pPr marL="285750" indent="-285750">
              <a:buClr>
                <a:srgbClr val="F79646"/>
              </a:buClr>
              <a:buFont typeface="Wingdings 3" pitchFamily="18" charset="2"/>
              <a:buChar char=""/>
            </a:pPr>
            <a:endParaRPr lang="en-GB" sz="1100" dirty="0" smtClean="0">
              <a:solidFill>
                <a:prstClr val="black"/>
              </a:solidFill>
            </a:endParaRPr>
          </a:p>
          <a:p>
            <a:pPr marL="285750" indent="-285750">
              <a:buClr>
                <a:srgbClr val="F79646"/>
              </a:buClr>
              <a:buFont typeface="Wingdings 3" pitchFamily="18" charset="2"/>
              <a:buChar char=""/>
            </a:pPr>
            <a:r>
              <a:rPr lang="en-GB" sz="1100" dirty="0" smtClean="0">
                <a:solidFill>
                  <a:prstClr val="black"/>
                </a:solidFill>
              </a:rPr>
              <a:t>Identify and adopt policies for trust, security and privacy</a:t>
            </a:r>
          </a:p>
          <a:p>
            <a:pPr marL="285750" indent="-285750">
              <a:buClr>
                <a:srgbClr val="F79646"/>
              </a:buClr>
              <a:buFont typeface="Wingdings 3" pitchFamily="18" charset="2"/>
              <a:buChar char=""/>
            </a:pPr>
            <a:endParaRPr lang="en-GB" sz="1100" dirty="0" smtClean="0">
              <a:solidFill>
                <a:prstClr val="black"/>
              </a:solidFill>
            </a:endParaRPr>
          </a:p>
          <a:p>
            <a:pPr marL="285750" indent="-285750">
              <a:buClr>
                <a:srgbClr val="F79646"/>
              </a:buClr>
              <a:buFont typeface="Wingdings 3" pitchFamily="18" charset="2"/>
              <a:buChar char=""/>
            </a:pPr>
            <a:r>
              <a:rPr lang="en-GB" sz="1100" dirty="0" smtClean="0">
                <a:solidFill>
                  <a:prstClr val="black"/>
                </a:solidFill>
              </a:rPr>
              <a:t>Create governance structure</a:t>
            </a:r>
          </a:p>
          <a:p>
            <a:pPr marL="285750" indent="-285750">
              <a:buClr>
                <a:srgbClr val="F79646"/>
              </a:buClr>
              <a:buFont typeface="Wingdings 3" pitchFamily="18" charset="2"/>
              <a:buChar char=""/>
            </a:pPr>
            <a:endParaRPr lang="en-GB" sz="1100" dirty="0" smtClean="0">
              <a:solidFill>
                <a:prstClr val="black"/>
              </a:solidFill>
            </a:endParaRPr>
          </a:p>
          <a:p>
            <a:pPr marL="285750" indent="-285750">
              <a:buClr>
                <a:srgbClr val="F79646"/>
              </a:buClr>
              <a:buFont typeface="Wingdings 3" pitchFamily="18" charset="2"/>
              <a:buChar char=""/>
            </a:pPr>
            <a:r>
              <a:rPr lang="en-GB" sz="1100" dirty="0" smtClean="0">
                <a:solidFill>
                  <a:prstClr val="black"/>
                </a:solidFill>
              </a:rPr>
              <a:t>Define funding schemes</a:t>
            </a:r>
            <a:endParaRPr lang="en-GB" sz="1100" dirty="0">
              <a:solidFill>
                <a:prstClr val="black"/>
              </a:solidFill>
            </a:endParaRPr>
          </a:p>
        </p:txBody>
      </p:sp>
      <p:sp>
        <p:nvSpPr>
          <p:cNvPr id="11" name="Rounded Rectangle 10"/>
          <p:cNvSpPr/>
          <p:nvPr/>
        </p:nvSpPr>
        <p:spPr>
          <a:xfrm>
            <a:off x="2150391" y="1533579"/>
            <a:ext cx="1440160" cy="2088231"/>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36000" tIns="720000" rIns="36000" rtlCol="0" anchor="ctr"/>
          <a:lstStyle/>
          <a:p>
            <a:pPr algn="ctr"/>
            <a:r>
              <a:rPr lang="en-GB" sz="1100" dirty="0" smtClean="0">
                <a:solidFill>
                  <a:srgbClr val="000000"/>
                </a:solidFill>
              </a:rPr>
              <a:t>To support the computing capacity needs for the ATLAS experiment</a:t>
            </a:r>
          </a:p>
          <a:p>
            <a:pPr algn="ctr"/>
            <a:endParaRPr lang="en-GB" sz="1100" dirty="0" smtClean="0">
              <a:solidFill>
                <a:srgbClr val="000000"/>
              </a:solidFill>
            </a:endParaRPr>
          </a:p>
          <a:p>
            <a:pPr algn="ctr"/>
            <a:endParaRPr lang="en-GB" sz="1200" dirty="0">
              <a:solidFill>
                <a:srgbClr val="000000"/>
              </a:solidFill>
            </a:endParaRPr>
          </a:p>
        </p:txBody>
      </p:sp>
      <p:sp>
        <p:nvSpPr>
          <p:cNvPr id="12" name="Rounded Rectangle 11"/>
          <p:cNvSpPr/>
          <p:nvPr/>
        </p:nvSpPr>
        <p:spPr>
          <a:xfrm>
            <a:off x="3784343" y="1531699"/>
            <a:ext cx="1440000" cy="2088232"/>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36000" tIns="720000" rIns="36000" rtlCol="0" anchor="ctr"/>
          <a:lstStyle/>
          <a:p>
            <a:pPr algn="ctr"/>
            <a:r>
              <a:rPr lang="en-GB" sz="1100" dirty="0" smtClean="0">
                <a:solidFill>
                  <a:srgbClr val="000000"/>
                </a:solidFill>
              </a:rPr>
              <a:t>Setting up a new service to simplify analysis of large genomes, for a deeper insight into evolution and biodiversity</a:t>
            </a:r>
            <a:endParaRPr lang="en-GB" sz="1400" dirty="0">
              <a:solidFill>
                <a:prstClr val="white"/>
              </a:solidFill>
            </a:endParaRPr>
          </a:p>
        </p:txBody>
      </p:sp>
      <p:sp>
        <p:nvSpPr>
          <p:cNvPr id="13" name="Rounded Rectangle 12"/>
          <p:cNvSpPr/>
          <p:nvPr/>
        </p:nvSpPr>
        <p:spPr>
          <a:xfrm>
            <a:off x="5484748" y="1524628"/>
            <a:ext cx="1440000" cy="2088232"/>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36000" tIns="720000" rIns="36000" rtlCol="0" anchor="ctr"/>
          <a:lstStyle/>
          <a:p>
            <a:pPr algn="ctr"/>
            <a:r>
              <a:rPr lang="en-GB" sz="1100" dirty="0" smtClean="0">
                <a:solidFill>
                  <a:srgbClr val="000000"/>
                </a:solidFill>
              </a:rPr>
              <a:t>To create an Earth Observation platform, focusing on earthquake and volcano research</a:t>
            </a:r>
          </a:p>
          <a:p>
            <a:pPr algn="ctr"/>
            <a:endParaRPr lang="en-GB" sz="1100" dirty="0">
              <a:solidFill>
                <a:srgbClr val="00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06846" y="1728789"/>
            <a:ext cx="1232592" cy="52313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553647" y="1636013"/>
            <a:ext cx="1236898" cy="487158"/>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3089" y="1714422"/>
            <a:ext cx="1440160" cy="766132"/>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462322" y="2121589"/>
            <a:ext cx="263550" cy="282074"/>
          </a:xfrm>
          <a:prstGeom prst="rect">
            <a:avLst/>
          </a:prstGeom>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68843" y="2162641"/>
            <a:ext cx="251139" cy="213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799905" y="2097488"/>
            <a:ext cx="297784" cy="2977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530335" y="1672198"/>
            <a:ext cx="720080" cy="720080"/>
          </a:xfrm>
          <a:prstGeom prst="rect">
            <a:avLst/>
          </a:prstGeom>
        </p:spPr>
      </p:pic>
      <p:sp>
        <p:nvSpPr>
          <p:cNvPr id="57" name="Rounded Rectangle 56"/>
          <p:cNvSpPr/>
          <p:nvPr/>
        </p:nvSpPr>
        <p:spPr>
          <a:xfrm>
            <a:off x="7167844" y="1531879"/>
            <a:ext cx="1440000" cy="2080308"/>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36000" tIns="720000" rIns="36000" rtlCol="0" anchor="ctr"/>
          <a:lstStyle/>
          <a:p>
            <a:pPr algn="ctr"/>
            <a:endParaRPr lang="en-GB" sz="1200" dirty="0" smtClean="0">
              <a:solidFill>
                <a:srgbClr val="000000"/>
              </a:solidFill>
            </a:endParaRPr>
          </a:p>
          <a:p>
            <a:pPr algn="ctr"/>
            <a:r>
              <a:rPr lang="en-GB" sz="1100" dirty="0" smtClean="0">
                <a:solidFill>
                  <a:srgbClr val="000000"/>
                </a:solidFill>
              </a:rPr>
              <a:t>To improve the speed and quality of research for finding surrogate biomarkers based on brain images</a:t>
            </a:r>
          </a:p>
          <a:p>
            <a:pPr algn="ctr"/>
            <a:endParaRPr lang="en-GB" sz="1100" dirty="0">
              <a:solidFill>
                <a:srgbClr val="000000"/>
              </a:solidFill>
            </a:endParaRPr>
          </a:p>
        </p:txBody>
      </p:sp>
      <p:pic>
        <p:nvPicPr>
          <p:cNvPr id="65" name="Picture 64" descr="PIC.png"/>
          <p:cNvPicPr>
            <a:picLocks noChangeAspect="1"/>
          </p:cNvPicPr>
          <p:nvPr/>
        </p:nvPicPr>
        <p:blipFill>
          <a:blip r:embed="rId12" cstate="print"/>
          <a:stretch>
            <a:fillRect/>
          </a:stretch>
        </p:blipFill>
        <p:spPr>
          <a:xfrm>
            <a:off x="7261026" y="1709982"/>
            <a:ext cx="1317748" cy="648072"/>
          </a:xfrm>
          <a:prstGeom prst="rect">
            <a:avLst/>
          </a:prstGeom>
        </p:spPr>
      </p:pic>
      <p:grpSp>
        <p:nvGrpSpPr>
          <p:cNvPr id="32" name="Group 73"/>
          <p:cNvGrpSpPr/>
          <p:nvPr/>
        </p:nvGrpSpPr>
        <p:grpSpPr>
          <a:xfrm>
            <a:off x="2063046" y="4261061"/>
            <a:ext cx="6592394" cy="2088232"/>
            <a:chOff x="2305697" y="4193405"/>
            <a:chExt cx="6378753" cy="2016224"/>
          </a:xfrm>
        </p:grpSpPr>
        <p:sp>
          <p:nvSpPr>
            <p:cNvPr id="40" name="Rounded Rectangle 39"/>
            <p:cNvSpPr/>
            <p:nvPr/>
          </p:nvSpPr>
          <p:spPr>
            <a:xfrm>
              <a:off x="2305697" y="4193405"/>
              <a:ext cx="6378753" cy="2016224"/>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36000" tIns="720000" rIns="36000" rtlCol="0" anchor="ctr"/>
            <a:lstStyle/>
            <a:p>
              <a:pPr algn="ctr"/>
              <a:endParaRPr lang="en-GB" sz="1200" dirty="0">
                <a:solidFill>
                  <a:prstClr val="black"/>
                </a:solidFill>
              </a:endParaRPr>
            </a:p>
          </p:txBody>
        </p:sp>
        <p:pic>
          <p:nvPicPr>
            <p:cNvPr id="41" name="Picture 40"/>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410302" y="4686899"/>
              <a:ext cx="432048" cy="140936"/>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4166296" y="4592472"/>
              <a:ext cx="822349" cy="280541"/>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5366541" y="4985344"/>
              <a:ext cx="366373" cy="366373"/>
            </a:xfrm>
            <a:prstGeom prst="rect">
              <a:avLst/>
            </a:prstGeom>
          </p:spPr>
        </p:pic>
        <p:pic>
          <p:nvPicPr>
            <p:cNvPr id="46" name="Picture 45"/>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7400193" y="5003311"/>
              <a:ext cx="549245" cy="343278"/>
            </a:xfrm>
            <a:prstGeom prst="rect">
              <a:avLst/>
            </a:prstGeom>
          </p:spPr>
        </p:pic>
        <p:pic>
          <p:nvPicPr>
            <p:cNvPr id="48" name="Picture 47"/>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7939826" y="4628652"/>
              <a:ext cx="504056" cy="282272"/>
            </a:xfrm>
            <a:prstGeom prst="rect">
              <a:avLst/>
            </a:prstGeom>
          </p:spPr>
        </p:pic>
        <p:pic>
          <p:nvPicPr>
            <p:cNvPr id="51" name="Picture 50"/>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4575536" y="5900625"/>
              <a:ext cx="720080" cy="191418"/>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6694711" y="5587019"/>
              <a:ext cx="586303" cy="221713"/>
            </a:xfrm>
            <a:prstGeom prst="rect">
              <a:avLst/>
            </a:prstGeom>
          </p:spPr>
        </p:pic>
        <p:pic>
          <p:nvPicPr>
            <p:cNvPr id="54" name="Picture 53"/>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6462575" y="5071718"/>
              <a:ext cx="864096" cy="201228"/>
            </a:xfrm>
            <a:prstGeom prst="rect">
              <a:avLst/>
            </a:prstGeom>
          </p:spPr>
        </p:pic>
        <p:pic>
          <p:nvPicPr>
            <p:cNvPr id="55" name="Picture 54" descr="terradue_web.jpg"/>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3863267" y="5890911"/>
              <a:ext cx="659921" cy="210845"/>
            </a:xfrm>
            <a:prstGeom prst="rect">
              <a:avLst/>
            </a:prstGeom>
          </p:spPr>
        </p:pic>
        <p:pic>
          <p:nvPicPr>
            <p:cNvPr id="56" name="Picture 55" descr="CSA_Logo-SM_RGB_Med-300dpi.jpg"/>
            <p:cNvPicPr>
              <a:picLocks noChangeAspect="1"/>
            </p:cNvPicPr>
            <p:nvPr/>
          </p:nvPicPr>
          <p:blipFill>
            <a:blip r:embed="rId22" cstate="print"/>
            <a:stretch>
              <a:fillRect/>
            </a:stretch>
          </p:blipFill>
          <p:spPr>
            <a:xfrm>
              <a:off x="3610670" y="5566591"/>
              <a:ext cx="710729" cy="220008"/>
            </a:xfrm>
            <a:prstGeom prst="rect">
              <a:avLst/>
            </a:prstGeom>
          </p:spPr>
        </p:pic>
        <p:pic>
          <p:nvPicPr>
            <p:cNvPr id="59" name="Picture 58" descr="C:\Users\RAMSAGHR\AppData\Local\Microsoft\Windows\Temporary Internet Files\Content.Outlook\GX41OULQ\Logo-Ifremer_image_node_full (2).png"/>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5076056" y="5562815"/>
              <a:ext cx="689819" cy="200826"/>
            </a:xfrm>
            <a:prstGeom prst="rect">
              <a:avLst/>
            </a:prstGeom>
            <a:noFill/>
            <a:ln>
              <a:noFill/>
            </a:ln>
          </p:spPr>
        </p:pic>
        <p:sp>
          <p:nvSpPr>
            <p:cNvPr id="60" name="TextBox 59"/>
            <p:cNvSpPr txBox="1"/>
            <p:nvPr/>
          </p:nvSpPr>
          <p:spPr>
            <a:xfrm>
              <a:off x="5076056" y="5312241"/>
              <a:ext cx="1368152" cy="276999"/>
            </a:xfrm>
            <a:prstGeom prst="rect">
              <a:avLst/>
            </a:prstGeom>
            <a:noFill/>
          </p:spPr>
          <p:txBody>
            <a:bodyPr wrap="square" rtlCol="0">
              <a:spAutoFit/>
            </a:bodyPr>
            <a:lstStyle/>
            <a:p>
              <a:r>
                <a:rPr lang="it-IT" sz="1200" dirty="0" smtClean="0">
                  <a:solidFill>
                    <a:prstClr val="black"/>
                  </a:solidFill>
                </a:rPr>
                <a:t>Adopters</a:t>
              </a:r>
              <a:endParaRPr lang="it-IT" sz="1200" dirty="0">
                <a:solidFill>
                  <a:prstClr val="black"/>
                </a:solidFill>
              </a:endParaRPr>
            </a:p>
          </p:txBody>
        </p:sp>
        <p:pic>
          <p:nvPicPr>
            <p:cNvPr id="61" name="Picture 60" descr="AWST Home">
              <a:hlinkClick r:id="rId24"/>
            </p:cNvPr>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2948083" y="5560831"/>
              <a:ext cx="578364" cy="232907"/>
            </a:xfrm>
            <a:prstGeom prst="rect">
              <a:avLst/>
            </a:prstGeom>
            <a:noFill/>
            <a:ln>
              <a:noFill/>
            </a:ln>
          </p:spPr>
        </p:pic>
        <p:pic>
          <p:nvPicPr>
            <p:cNvPr id="62" name="Picture 61" descr="logo trust.jpg"/>
            <p:cNvPicPr>
              <a:picLocks noChangeAspect="1"/>
            </p:cNvPicPr>
            <p:nvPr/>
          </p:nvPicPr>
          <p:blipFill>
            <a:blip r:embed="rId26" cstate="print"/>
            <a:stretch>
              <a:fillRect/>
            </a:stretch>
          </p:blipFill>
          <p:spPr>
            <a:xfrm>
              <a:off x="5400311" y="5920819"/>
              <a:ext cx="648072" cy="178183"/>
            </a:xfrm>
            <a:prstGeom prst="rect">
              <a:avLst/>
            </a:prstGeom>
          </p:spPr>
        </p:pic>
        <p:pic>
          <p:nvPicPr>
            <p:cNvPr id="1026" name="Picture 2"/>
            <p:cNvPicPr>
              <a:picLocks noChangeAspect="1" noChangeArrowheads="1"/>
            </p:cNvPicPr>
            <p:nvPr/>
          </p:nvPicPr>
          <p:blipFill>
            <a:blip r:embed="rId27" cstate="print"/>
            <a:srcRect/>
            <a:stretch>
              <a:fillRect/>
            </a:stretch>
          </p:blipFill>
          <p:spPr bwMode="auto">
            <a:xfrm>
              <a:off x="5789443" y="5102259"/>
              <a:ext cx="648072" cy="177207"/>
            </a:xfrm>
            <a:prstGeom prst="rect">
              <a:avLst/>
            </a:prstGeom>
            <a:noFill/>
            <a:ln w="9525">
              <a:noFill/>
              <a:miter lim="800000"/>
              <a:headEnd/>
              <a:tailEnd/>
            </a:ln>
          </p:spPr>
        </p:pic>
        <p:pic>
          <p:nvPicPr>
            <p:cNvPr id="68" name="Picture 67" descr="memset-logo.jpg"/>
            <p:cNvPicPr>
              <a:picLocks noChangeAspect="1"/>
            </p:cNvPicPr>
            <p:nvPr/>
          </p:nvPicPr>
          <p:blipFill>
            <a:blip r:embed="rId28" cstate="print"/>
            <a:stretch>
              <a:fillRect/>
            </a:stretch>
          </p:blipFill>
          <p:spPr>
            <a:xfrm>
              <a:off x="5911225" y="5619377"/>
              <a:ext cx="677892" cy="158389"/>
            </a:xfrm>
            <a:prstGeom prst="rect">
              <a:avLst/>
            </a:prstGeom>
          </p:spPr>
        </p:pic>
        <p:pic>
          <p:nvPicPr>
            <p:cNvPr id="70" name="Picture 69" descr="yandex_eng_logo.png"/>
            <p:cNvPicPr>
              <a:picLocks noChangeAspect="1"/>
            </p:cNvPicPr>
            <p:nvPr/>
          </p:nvPicPr>
          <p:blipFill>
            <a:blip r:embed="rId29" cstate="print"/>
            <a:stretch>
              <a:fillRect/>
            </a:stretch>
          </p:blipFill>
          <p:spPr>
            <a:xfrm>
              <a:off x="7530753" y="5919239"/>
              <a:ext cx="418685" cy="181341"/>
            </a:xfrm>
            <a:prstGeom prst="rect">
              <a:avLst/>
            </a:prstGeom>
          </p:spPr>
        </p:pic>
        <p:sp>
          <p:nvSpPr>
            <p:cNvPr id="71" name="TextBox 70"/>
            <p:cNvSpPr txBox="1"/>
            <p:nvPr/>
          </p:nvSpPr>
          <p:spPr>
            <a:xfrm>
              <a:off x="5076056" y="4221088"/>
              <a:ext cx="1368152" cy="276999"/>
            </a:xfrm>
            <a:prstGeom prst="rect">
              <a:avLst/>
            </a:prstGeom>
            <a:noFill/>
          </p:spPr>
          <p:txBody>
            <a:bodyPr wrap="square" rtlCol="0">
              <a:spAutoFit/>
            </a:bodyPr>
            <a:lstStyle/>
            <a:p>
              <a:r>
                <a:rPr lang="it-IT" sz="1200" dirty="0" smtClean="0">
                  <a:solidFill>
                    <a:prstClr val="black"/>
                  </a:solidFill>
                </a:rPr>
                <a:t>Suppliers</a:t>
              </a:r>
              <a:endParaRPr lang="it-IT" sz="1200" dirty="0">
                <a:solidFill>
                  <a:prstClr val="black"/>
                </a:solidFill>
              </a:endParaRPr>
            </a:p>
          </p:txBody>
        </p:sp>
        <p:pic>
          <p:nvPicPr>
            <p:cNvPr id="49" name="Picture 48" descr="CLOUDEOlogo.png"/>
            <p:cNvPicPr>
              <a:picLocks noChangeAspect="1"/>
            </p:cNvPicPr>
            <p:nvPr/>
          </p:nvPicPr>
          <p:blipFill>
            <a:blip r:embed="rId30" cstate="print"/>
            <a:stretch>
              <a:fillRect/>
            </a:stretch>
          </p:blipFill>
          <p:spPr>
            <a:xfrm>
              <a:off x="3372665" y="4554776"/>
              <a:ext cx="845133" cy="425867"/>
            </a:xfrm>
            <a:prstGeom prst="rect">
              <a:avLst/>
            </a:prstGeom>
          </p:spPr>
        </p:pic>
        <p:pic>
          <p:nvPicPr>
            <p:cNvPr id="64" name="Picture 63" descr="logo-prologue.jpg"/>
            <p:cNvPicPr>
              <a:picLocks noChangeAspect="1"/>
            </p:cNvPicPr>
            <p:nvPr/>
          </p:nvPicPr>
          <p:blipFill>
            <a:blip r:embed="rId31" cstate="print"/>
            <a:stretch>
              <a:fillRect/>
            </a:stretch>
          </p:blipFill>
          <p:spPr>
            <a:xfrm>
              <a:off x="4652713" y="5075772"/>
              <a:ext cx="640306" cy="177207"/>
            </a:xfrm>
            <a:prstGeom prst="rect">
              <a:avLst/>
            </a:prstGeom>
          </p:spPr>
        </p:pic>
        <p:pic>
          <p:nvPicPr>
            <p:cNvPr id="73" name="Picture 72" descr="Data Centred Horizontal RGB clear medium-large.png"/>
            <p:cNvPicPr>
              <a:picLocks noChangeAspect="1"/>
            </p:cNvPicPr>
            <p:nvPr/>
          </p:nvPicPr>
          <p:blipFill>
            <a:blip r:embed="rId32" cstate="print"/>
            <a:stretch>
              <a:fillRect/>
            </a:stretch>
          </p:blipFill>
          <p:spPr>
            <a:xfrm>
              <a:off x="5949971" y="4602386"/>
              <a:ext cx="1102885" cy="330649"/>
            </a:xfrm>
            <a:prstGeom prst="rect">
              <a:avLst/>
            </a:prstGeom>
          </p:spPr>
        </p:pic>
      </p:grpSp>
      <p:sp>
        <p:nvSpPr>
          <p:cNvPr id="69" name="Rounded Rectangle 68"/>
          <p:cNvSpPr/>
          <p:nvPr/>
        </p:nvSpPr>
        <p:spPr>
          <a:xfrm>
            <a:off x="1943576" y="3717755"/>
            <a:ext cx="6767891" cy="467244"/>
          </a:xfrm>
          <a:prstGeom prst="roundRect">
            <a:avLst/>
          </a:prstGeom>
          <a:gradFill>
            <a:gsLst>
              <a:gs pos="0">
                <a:schemeClr val="accent6">
                  <a:lumMod val="20000"/>
                  <a:lumOff val="80000"/>
                </a:schemeClr>
              </a:gs>
              <a:gs pos="100000">
                <a:schemeClr val="bg1"/>
              </a:gs>
            </a:gsLst>
          </a:gradFill>
          <a:ln w="25400">
            <a:solidFill>
              <a:schemeClr val="tx2"/>
            </a:solidFill>
          </a:ln>
        </p:spPr>
        <p:style>
          <a:lnRef idx="1">
            <a:schemeClr val="accent1"/>
          </a:lnRef>
          <a:fillRef idx="3">
            <a:schemeClr val="accent1"/>
          </a:fillRef>
          <a:effectRef idx="2">
            <a:schemeClr val="accent1"/>
          </a:effectRef>
          <a:fontRef idx="minor">
            <a:schemeClr val="lt1"/>
          </a:fontRef>
        </p:style>
        <p:txBody>
          <a:bodyPr lIns="36000" tIns="720000" rIns="36000" rtlCol="0" anchor="ctr"/>
          <a:lstStyle/>
          <a:p>
            <a:pPr algn="ctr"/>
            <a:endParaRPr lang="en-GB" sz="1200" dirty="0" smtClean="0">
              <a:solidFill>
                <a:srgbClr val="000000"/>
              </a:solidFill>
            </a:endParaRPr>
          </a:p>
        </p:txBody>
      </p:sp>
      <p:sp>
        <p:nvSpPr>
          <p:cNvPr id="76" name="TextBox 75"/>
          <p:cNvSpPr txBox="1"/>
          <p:nvPr/>
        </p:nvSpPr>
        <p:spPr>
          <a:xfrm>
            <a:off x="1896454" y="3823422"/>
            <a:ext cx="1368152" cy="246221"/>
          </a:xfrm>
          <a:prstGeom prst="rect">
            <a:avLst/>
          </a:prstGeom>
          <a:noFill/>
        </p:spPr>
        <p:txBody>
          <a:bodyPr wrap="square" rtlCol="0">
            <a:spAutoFit/>
          </a:bodyPr>
          <a:lstStyle/>
          <a:p>
            <a:r>
              <a:rPr lang="it-IT" sz="1000" dirty="0" smtClean="0">
                <a:solidFill>
                  <a:prstClr val="black"/>
                </a:solidFill>
              </a:rPr>
              <a:t>Additional Users:</a:t>
            </a:r>
            <a:endParaRPr lang="it-IT" sz="1000" dirty="0">
              <a:solidFill>
                <a:prstClr val="black"/>
              </a:solidFill>
            </a:endParaRPr>
          </a:p>
        </p:txBody>
      </p:sp>
      <p:pic>
        <p:nvPicPr>
          <p:cNvPr id="78" name="Picture 77" descr="ECMWF.png"/>
          <p:cNvPicPr>
            <a:picLocks noChangeAspect="1"/>
          </p:cNvPicPr>
          <p:nvPr/>
        </p:nvPicPr>
        <p:blipFill>
          <a:blip r:embed="rId33" cstate="print"/>
          <a:stretch>
            <a:fillRect/>
          </a:stretch>
        </p:blipFill>
        <p:spPr>
          <a:xfrm>
            <a:off x="4528689" y="3873550"/>
            <a:ext cx="710921" cy="189760"/>
          </a:xfrm>
          <a:prstGeom prst="rect">
            <a:avLst/>
          </a:prstGeom>
        </p:spPr>
      </p:pic>
      <p:pic>
        <p:nvPicPr>
          <p:cNvPr id="2053" name="Picture 5"/>
          <p:cNvPicPr>
            <a:picLocks noChangeAspect="1" noChangeArrowheads="1"/>
          </p:cNvPicPr>
          <p:nvPr/>
        </p:nvPicPr>
        <p:blipFill>
          <a:blip r:embed="rId34" cstate="print"/>
          <a:srcRect/>
          <a:stretch>
            <a:fillRect/>
          </a:stretch>
        </p:blipFill>
        <p:spPr bwMode="auto">
          <a:xfrm>
            <a:off x="5576958" y="3786208"/>
            <a:ext cx="319965" cy="345962"/>
          </a:xfrm>
          <a:prstGeom prst="rect">
            <a:avLst/>
          </a:prstGeom>
          <a:noFill/>
          <a:ln w="9525">
            <a:noFill/>
            <a:miter lim="800000"/>
            <a:headEnd/>
            <a:tailEnd/>
          </a:ln>
        </p:spPr>
      </p:pic>
      <p:pic>
        <p:nvPicPr>
          <p:cNvPr id="79" name="Picture 78" descr="Ultimum Technologies Logo.png"/>
          <p:cNvPicPr>
            <a:picLocks noChangeAspect="1"/>
          </p:cNvPicPr>
          <p:nvPr/>
        </p:nvPicPr>
        <p:blipFill>
          <a:blip r:embed="rId35" cstate="print"/>
          <a:stretch>
            <a:fillRect/>
          </a:stretch>
        </p:blipFill>
        <p:spPr>
          <a:xfrm>
            <a:off x="8028194" y="5056664"/>
            <a:ext cx="355508" cy="422719"/>
          </a:xfrm>
          <a:prstGeom prst="rect">
            <a:avLst/>
          </a:prstGeom>
        </p:spPr>
      </p:pic>
      <p:pic>
        <p:nvPicPr>
          <p:cNvPr id="80" name="Picture 79" descr="VITO logo.png"/>
          <p:cNvPicPr>
            <a:picLocks noChangeAspect="1"/>
          </p:cNvPicPr>
          <p:nvPr/>
        </p:nvPicPr>
        <p:blipFill>
          <a:blip r:embed="rId36" cstate="print"/>
          <a:stretch>
            <a:fillRect/>
          </a:stretch>
        </p:blipFill>
        <p:spPr>
          <a:xfrm>
            <a:off x="6047170" y="6028981"/>
            <a:ext cx="654941" cy="199732"/>
          </a:xfrm>
          <a:prstGeom prst="rect">
            <a:avLst/>
          </a:prstGeom>
        </p:spPr>
      </p:pic>
      <p:pic>
        <p:nvPicPr>
          <p:cNvPr id="75" name="Picture 74" descr="eso-logo-p3005.jpg"/>
          <p:cNvPicPr>
            <a:picLocks noChangeAspect="1"/>
          </p:cNvPicPr>
          <p:nvPr/>
        </p:nvPicPr>
        <p:blipFill>
          <a:blip r:embed="rId37" cstate="print"/>
          <a:stretch>
            <a:fillRect/>
          </a:stretch>
        </p:blipFill>
        <p:spPr>
          <a:xfrm>
            <a:off x="5291120" y="3821088"/>
            <a:ext cx="215255" cy="290522"/>
          </a:xfrm>
          <a:prstGeom prst="rect">
            <a:avLst/>
          </a:prstGeom>
        </p:spPr>
      </p:pic>
      <p:pic>
        <p:nvPicPr>
          <p:cNvPr id="7" name="Picture 6"/>
          <p:cNvPicPr>
            <a:picLocks noChangeAspect="1"/>
          </p:cNvPicPr>
          <p:nvPr/>
        </p:nvPicPr>
        <p:blipFill>
          <a:blip r:embed="rId38" cstate="print">
            <a:extLst>
              <a:ext uri="{28A0092B-C50C-407E-A947-70E740481C1C}">
                <a14:useLocalDpi xmlns:a14="http://schemas.microsoft.com/office/drawing/2010/main" xmlns="" val="0"/>
              </a:ext>
            </a:extLst>
          </a:blip>
          <a:stretch>
            <a:fillRect/>
          </a:stretch>
        </p:blipFill>
        <p:spPr>
          <a:xfrm>
            <a:off x="2751640" y="5068775"/>
            <a:ext cx="563453" cy="299092"/>
          </a:xfrm>
          <a:prstGeom prst="rect">
            <a:avLst/>
          </a:prstGeom>
        </p:spPr>
      </p:pic>
      <p:pic>
        <p:nvPicPr>
          <p:cNvPr id="14" name="Picture 13"/>
          <p:cNvPicPr>
            <a:picLocks noChangeAspect="1"/>
          </p:cNvPicPr>
          <p:nvPr/>
        </p:nvPicPr>
        <p:blipFill>
          <a:blip r:embed="rId39" cstate="print">
            <a:extLst>
              <a:ext uri="{28A0092B-C50C-407E-A947-70E740481C1C}">
                <a14:useLocalDpi xmlns:a14="http://schemas.microsoft.com/office/drawing/2010/main" xmlns="" val="0"/>
              </a:ext>
            </a:extLst>
          </a:blip>
          <a:stretch>
            <a:fillRect/>
          </a:stretch>
        </p:blipFill>
        <p:spPr>
          <a:xfrm>
            <a:off x="6825150" y="6039995"/>
            <a:ext cx="617081" cy="191102"/>
          </a:xfrm>
          <a:prstGeom prst="rect">
            <a:avLst/>
          </a:prstGeom>
        </p:spPr>
      </p:pic>
      <p:pic>
        <p:nvPicPr>
          <p:cNvPr id="15" name="Picture 14"/>
          <p:cNvPicPr>
            <a:picLocks noChangeAspect="1"/>
          </p:cNvPicPr>
          <p:nvPr/>
        </p:nvPicPr>
        <p:blipFill>
          <a:blip r:embed="rId40" cstate="print"/>
          <a:stretch>
            <a:fillRect/>
          </a:stretch>
        </p:blipFill>
        <p:spPr>
          <a:xfrm>
            <a:off x="4305699" y="5702538"/>
            <a:ext cx="556767" cy="207745"/>
          </a:xfrm>
          <a:prstGeom prst="rect">
            <a:avLst/>
          </a:prstGeom>
        </p:spPr>
      </p:pic>
      <p:pic>
        <p:nvPicPr>
          <p:cNvPr id="17" name="Picture 16"/>
          <p:cNvPicPr>
            <a:picLocks noChangeAspect="1"/>
          </p:cNvPicPr>
          <p:nvPr/>
        </p:nvPicPr>
        <p:blipFill>
          <a:blip r:embed="rId41" cstate="print">
            <a:extLst>
              <a:ext uri="{28A0092B-C50C-407E-A947-70E740481C1C}">
                <a14:useLocalDpi xmlns:a14="http://schemas.microsoft.com/office/drawing/2010/main" xmlns="" val="0"/>
              </a:ext>
            </a:extLst>
          </a:blip>
          <a:stretch>
            <a:fillRect/>
          </a:stretch>
        </p:blipFill>
        <p:spPr>
          <a:xfrm>
            <a:off x="7286599" y="5703857"/>
            <a:ext cx="576742" cy="241095"/>
          </a:xfrm>
          <a:prstGeom prst="rect">
            <a:avLst/>
          </a:prstGeom>
        </p:spPr>
      </p:pic>
      <p:pic>
        <p:nvPicPr>
          <p:cNvPr id="18" name="Picture 17"/>
          <p:cNvPicPr>
            <a:picLocks noChangeAspect="1"/>
          </p:cNvPicPr>
          <p:nvPr/>
        </p:nvPicPr>
        <p:blipFill>
          <a:blip r:embed="rId42" cstate="print">
            <a:extLst>
              <a:ext uri="{28A0092B-C50C-407E-A947-70E740481C1C}">
                <a14:useLocalDpi xmlns:a14="http://schemas.microsoft.com/office/drawing/2010/main" xmlns="" val="0"/>
              </a:ext>
            </a:extLst>
          </a:blip>
          <a:stretch>
            <a:fillRect/>
          </a:stretch>
        </p:blipFill>
        <p:spPr>
          <a:xfrm>
            <a:off x="4907432" y="4721529"/>
            <a:ext cx="840177" cy="238803"/>
          </a:xfrm>
          <a:prstGeom prst="rect">
            <a:avLst/>
          </a:prstGeom>
        </p:spPr>
      </p:pic>
      <p:pic>
        <p:nvPicPr>
          <p:cNvPr id="5" name="Picture 4"/>
          <p:cNvPicPr>
            <a:picLocks noChangeAspect="1"/>
          </p:cNvPicPr>
          <p:nvPr/>
        </p:nvPicPr>
        <p:blipFill>
          <a:blip r:embed="rId43" cstate="print">
            <a:extLst>
              <a:ext uri="{28A0092B-C50C-407E-A947-70E740481C1C}">
                <a14:useLocalDpi xmlns:a14="http://schemas.microsoft.com/office/drawing/2010/main" xmlns="" val="0"/>
              </a:ext>
            </a:extLst>
          </a:blip>
          <a:stretch>
            <a:fillRect/>
          </a:stretch>
        </p:blipFill>
        <p:spPr>
          <a:xfrm>
            <a:off x="7007036" y="4696133"/>
            <a:ext cx="856284" cy="309931"/>
          </a:xfrm>
          <a:prstGeom prst="rect">
            <a:avLst/>
          </a:prstGeom>
        </p:spPr>
      </p:pic>
      <p:sp>
        <p:nvSpPr>
          <p:cNvPr id="58" name="TextBox 57"/>
          <p:cNvSpPr txBox="1"/>
          <p:nvPr/>
        </p:nvSpPr>
        <p:spPr>
          <a:xfrm>
            <a:off x="304223" y="6106426"/>
            <a:ext cx="1309782" cy="369332"/>
          </a:xfrm>
          <a:prstGeom prst="rect">
            <a:avLst/>
          </a:prstGeom>
          <a:noFill/>
        </p:spPr>
        <p:txBody>
          <a:bodyPr wrap="none" rtlCol="0">
            <a:spAutoFit/>
          </a:bodyPr>
          <a:lstStyle/>
          <a:p>
            <a:pPr defTabSz="913903"/>
            <a:r>
              <a:rPr lang="en-GB" dirty="0" smtClean="0">
                <a:solidFill>
                  <a:prstClr val="black"/>
                </a:solidFill>
              </a:rPr>
              <a:t>March 2016</a:t>
            </a:r>
            <a:endParaRPr lang="en-GB" dirty="0">
              <a:solidFill>
                <a:prstClr val="black"/>
              </a:solidFill>
            </a:endParaRPr>
          </a:p>
        </p:txBody>
      </p:sp>
      <p:pic>
        <p:nvPicPr>
          <p:cNvPr id="16" name="Picture 15"/>
          <p:cNvPicPr>
            <a:picLocks noChangeAspect="1"/>
          </p:cNvPicPr>
          <p:nvPr/>
        </p:nvPicPr>
        <p:blipFill>
          <a:blip r:embed="rId44" cstate="print"/>
          <a:stretch>
            <a:fillRect/>
          </a:stretch>
        </p:blipFill>
        <p:spPr>
          <a:xfrm>
            <a:off x="2149221" y="5051044"/>
            <a:ext cx="475809" cy="334553"/>
          </a:xfrm>
          <a:prstGeom prst="rect">
            <a:avLst/>
          </a:prstGeom>
        </p:spPr>
      </p:pic>
      <p:pic>
        <p:nvPicPr>
          <p:cNvPr id="22" name="Picture 21"/>
          <p:cNvPicPr>
            <a:picLocks noChangeAspect="1"/>
          </p:cNvPicPr>
          <p:nvPr/>
        </p:nvPicPr>
        <p:blipFill>
          <a:blip r:embed="rId45" cstate="print">
            <a:extLst>
              <a:ext uri="{28A0092B-C50C-407E-A947-70E740481C1C}">
                <a14:useLocalDpi xmlns:a14="http://schemas.microsoft.com/office/drawing/2010/main" xmlns="" val="0"/>
              </a:ext>
            </a:extLst>
          </a:blip>
          <a:stretch>
            <a:fillRect/>
          </a:stretch>
        </p:blipFill>
        <p:spPr>
          <a:xfrm>
            <a:off x="4058433" y="5092183"/>
            <a:ext cx="342690" cy="342690"/>
          </a:xfrm>
          <a:prstGeom prst="rect">
            <a:avLst/>
          </a:prstGeom>
        </p:spPr>
      </p:pic>
      <p:pic>
        <p:nvPicPr>
          <p:cNvPr id="23" name="Picture 22"/>
          <p:cNvPicPr>
            <a:picLocks noChangeAspect="1"/>
          </p:cNvPicPr>
          <p:nvPr/>
        </p:nvPicPr>
        <p:blipFill>
          <a:blip r:embed="rId46" cstate="print">
            <a:extLst>
              <a:ext uri="{28A0092B-C50C-407E-A947-70E740481C1C}">
                <a14:useLocalDpi xmlns:a14="http://schemas.microsoft.com/office/drawing/2010/main" xmlns="" val="0"/>
              </a:ext>
            </a:extLst>
          </a:blip>
          <a:stretch>
            <a:fillRect/>
          </a:stretch>
        </p:blipFill>
        <p:spPr>
          <a:xfrm>
            <a:off x="2874249" y="3782041"/>
            <a:ext cx="489732" cy="399948"/>
          </a:xfrm>
          <a:prstGeom prst="rect">
            <a:avLst/>
          </a:prstGeom>
        </p:spPr>
      </p:pic>
      <p:pic>
        <p:nvPicPr>
          <p:cNvPr id="24" name="Picture 23"/>
          <p:cNvPicPr>
            <a:picLocks noChangeAspect="1"/>
          </p:cNvPicPr>
          <p:nvPr/>
        </p:nvPicPr>
        <p:blipFill>
          <a:blip r:embed="rId47" cstate="print">
            <a:extLst>
              <a:ext uri="{28A0092B-C50C-407E-A947-70E740481C1C}">
                <a14:useLocalDpi xmlns:a14="http://schemas.microsoft.com/office/drawing/2010/main" xmlns="" val="0"/>
              </a:ext>
            </a:extLst>
          </a:blip>
          <a:stretch>
            <a:fillRect/>
          </a:stretch>
        </p:blipFill>
        <p:spPr>
          <a:xfrm>
            <a:off x="6551965" y="3832811"/>
            <a:ext cx="883213" cy="231488"/>
          </a:xfrm>
          <a:prstGeom prst="rect">
            <a:avLst/>
          </a:prstGeom>
          <a:solidFill>
            <a:schemeClr val="tx2"/>
          </a:solidFill>
        </p:spPr>
      </p:pic>
      <p:pic>
        <p:nvPicPr>
          <p:cNvPr id="25" name="Picture 24"/>
          <p:cNvPicPr>
            <a:picLocks noChangeAspect="1"/>
          </p:cNvPicPr>
          <p:nvPr/>
        </p:nvPicPr>
        <p:blipFill>
          <a:blip r:embed="rId48" cstate="print">
            <a:extLst>
              <a:ext uri="{28A0092B-C50C-407E-A947-70E740481C1C}">
                <a14:useLocalDpi xmlns:a14="http://schemas.microsoft.com/office/drawing/2010/main" xmlns="" val="0"/>
              </a:ext>
            </a:extLst>
          </a:blip>
          <a:stretch>
            <a:fillRect/>
          </a:stretch>
        </p:blipFill>
        <p:spPr>
          <a:xfrm>
            <a:off x="7522246" y="3832811"/>
            <a:ext cx="365598" cy="261366"/>
          </a:xfrm>
          <a:prstGeom prst="rect">
            <a:avLst/>
          </a:prstGeom>
        </p:spPr>
      </p:pic>
      <p:pic>
        <p:nvPicPr>
          <p:cNvPr id="26" name="Picture 25"/>
          <p:cNvPicPr>
            <a:picLocks noChangeAspect="1"/>
          </p:cNvPicPr>
          <p:nvPr/>
        </p:nvPicPr>
        <p:blipFill>
          <a:blip r:embed="rId49" cstate="print">
            <a:extLst>
              <a:ext uri="{28A0092B-C50C-407E-A947-70E740481C1C}">
                <a14:useLocalDpi xmlns:a14="http://schemas.microsoft.com/office/drawing/2010/main" xmlns="" val="0"/>
              </a:ext>
            </a:extLst>
          </a:blip>
          <a:stretch>
            <a:fillRect/>
          </a:stretch>
        </p:blipFill>
        <p:spPr>
          <a:xfrm>
            <a:off x="7977629" y="3855069"/>
            <a:ext cx="556448" cy="208241"/>
          </a:xfrm>
          <a:prstGeom prst="rect">
            <a:avLst/>
          </a:prstGeom>
        </p:spPr>
      </p:pic>
      <p:pic>
        <p:nvPicPr>
          <p:cNvPr id="28" name="Picture 27"/>
          <p:cNvPicPr>
            <a:picLocks noChangeAspect="1"/>
          </p:cNvPicPr>
          <p:nvPr/>
        </p:nvPicPr>
        <p:blipFill>
          <a:blip r:embed="rId50" cstate="print">
            <a:extLst>
              <a:ext uri="{28A0092B-C50C-407E-A947-70E740481C1C}">
                <a14:useLocalDpi xmlns:a14="http://schemas.microsoft.com/office/drawing/2010/main" xmlns="" val="0"/>
              </a:ext>
            </a:extLst>
          </a:blip>
          <a:stretch>
            <a:fillRect/>
          </a:stretch>
        </p:blipFill>
        <p:spPr>
          <a:xfrm>
            <a:off x="5967506" y="3779914"/>
            <a:ext cx="519076" cy="350319"/>
          </a:xfrm>
          <a:prstGeom prst="rect">
            <a:avLst/>
          </a:prstGeom>
        </p:spPr>
      </p:pic>
      <p:pic>
        <p:nvPicPr>
          <p:cNvPr id="29" name="Picture 28"/>
          <p:cNvPicPr>
            <a:picLocks noChangeAspect="1"/>
          </p:cNvPicPr>
          <p:nvPr/>
        </p:nvPicPr>
        <p:blipFill>
          <a:blip r:embed="rId51" cstate="print">
            <a:extLst>
              <a:ext uri="{28A0092B-C50C-407E-A947-70E740481C1C}">
                <a14:useLocalDpi xmlns:a14="http://schemas.microsoft.com/office/drawing/2010/main" xmlns="" val="0"/>
              </a:ext>
            </a:extLst>
          </a:blip>
          <a:stretch>
            <a:fillRect/>
          </a:stretch>
        </p:blipFill>
        <p:spPr>
          <a:xfrm>
            <a:off x="3363704" y="5126856"/>
            <a:ext cx="618158" cy="221506"/>
          </a:xfrm>
          <a:prstGeom prst="rect">
            <a:avLst/>
          </a:prstGeom>
          <a:solidFill>
            <a:schemeClr val="bg1"/>
          </a:solidFill>
        </p:spPr>
      </p:pic>
      <p:pic>
        <p:nvPicPr>
          <p:cNvPr id="30" name="Picture 29"/>
          <p:cNvPicPr>
            <a:picLocks noChangeAspect="1"/>
          </p:cNvPicPr>
          <p:nvPr/>
        </p:nvPicPr>
        <p:blipFill>
          <a:blip r:embed="rId52" cstate="print">
            <a:extLst>
              <a:ext uri="{28A0092B-C50C-407E-A947-70E740481C1C}">
                <a14:useLocalDpi xmlns:a14="http://schemas.microsoft.com/office/drawing/2010/main" xmlns="" val="0"/>
              </a:ext>
            </a:extLst>
          </a:blip>
          <a:stretch>
            <a:fillRect/>
          </a:stretch>
        </p:blipFill>
        <p:spPr>
          <a:xfrm>
            <a:off x="4091723" y="3782116"/>
            <a:ext cx="377136" cy="368466"/>
          </a:xfrm>
          <a:prstGeom prst="rect">
            <a:avLst/>
          </a:prstGeom>
        </p:spPr>
      </p:pic>
      <p:pic>
        <p:nvPicPr>
          <p:cNvPr id="10" name="Picture 9"/>
          <p:cNvPicPr>
            <a:picLocks noChangeAspect="1"/>
          </p:cNvPicPr>
          <p:nvPr/>
        </p:nvPicPr>
        <p:blipFill>
          <a:blip r:embed="rId53" cstate="print">
            <a:extLst>
              <a:ext uri="{28A0092B-C50C-407E-A947-70E740481C1C}">
                <a14:useLocalDpi xmlns:a14="http://schemas.microsoft.com/office/drawing/2010/main" xmlns="" val="0"/>
              </a:ext>
            </a:extLst>
          </a:blip>
          <a:stretch>
            <a:fillRect/>
          </a:stretch>
        </p:blipFill>
        <p:spPr>
          <a:xfrm>
            <a:off x="3342057" y="3867206"/>
            <a:ext cx="684564" cy="198285"/>
          </a:xfrm>
          <a:prstGeom prst="rect">
            <a:avLst/>
          </a:prstGeom>
        </p:spPr>
      </p:pic>
      <p:pic>
        <p:nvPicPr>
          <p:cNvPr id="20" name="Picture 19"/>
          <p:cNvPicPr>
            <a:picLocks noChangeAspect="1"/>
          </p:cNvPicPr>
          <p:nvPr/>
        </p:nvPicPr>
        <p:blipFill>
          <a:blip r:embed="rId54" cstate="print">
            <a:extLst>
              <a:ext uri="{28A0092B-C50C-407E-A947-70E740481C1C}">
                <a14:useLocalDpi xmlns:a14="http://schemas.microsoft.com/office/drawing/2010/main" xmlns="" val="0"/>
              </a:ext>
            </a:extLst>
          </a:blip>
          <a:stretch>
            <a:fillRect/>
          </a:stretch>
        </p:blipFill>
        <p:spPr>
          <a:xfrm>
            <a:off x="2834078" y="6021282"/>
            <a:ext cx="787532" cy="205970"/>
          </a:xfrm>
          <a:prstGeom prst="rect">
            <a:avLst/>
          </a:prstGeom>
        </p:spPr>
      </p:pic>
      <p:pic>
        <p:nvPicPr>
          <p:cNvPr id="31" name="Picture 30"/>
          <p:cNvPicPr>
            <a:picLocks noChangeAspect="1"/>
          </p:cNvPicPr>
          <p:nvPr/>
        </p:nvPicPr>
        <p:blipFill>
          <a:blip r:embed="rId55" cstate="print">
            <a:extLst>
              <a:ext uri="{28A0092B-C50C-407E-A947-70E740481C1C}">
                <a14:useLocalDpi xmlns:a14="http://schemas.microsoft.com/office/drawing/2010/main" xmlns="" val="0"/>
              </a:ext>
            </a:extLst>
          </a:blip>
          <a:stretch>
            <a:fillRect/>
          </a:stretch>
        </p:blipFill>
        <p:spPr>
          <a:xfrm>
            <a:off x="2644163" y="4668527"/>
            <a:ext cx="588260" cy="334422"/>
          </a:xfrm>
          <a:prstGeom prst="rect">
            <a:avLst/>
          </a:prstGeom>
        </p:spPr>
      </p:pic>
    </p:spTree>
    <p:extLst>
      <p:ext uri="{BB962C8B-B14F-4D97-AF65-F5344CB8AC3E}">
        <p14:creationId xmlns:p14="http://schemas.microsoft.com/office/powerpoint/2010/main" xmlns="" val="34711670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42940" y="5922119"/>
            <a:ext cx="5801468" cy="531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813" fontAlgn="base">
              <a:spcBef>
                <a:spcPct val="0"/>
              </a:spcBef>
              <a:spcAft>
                <a:spcPct val="0"/>
              </a:spcAft>
            </a:pPr>
            <a:r>
              <a:rPr lang="en-GB" b="1" dirty="0" smtClean="0">
                <a:solidFill>
                  <a:prstClr val="white"/>
                </a:solidFill>
              </a:rPr>
              <a:t>GÉANT  / Internet</a:t>
            </a:r>
            <a:endParaRPr lang="en-GB" dirty="0">
              <a:solidFill>
                <a:prstClr val="white"/>
              </a:solidFill>
            </a:endParaRPr>
          </a:p>
        </p:txBody>
      </p:sp>
      <p:sp>
        <p:nvSpPr>
          <p:cNvPr id="11" name="Rectangle 10"/>
          <p:cNvSpPr/>
          <p:nvPr/>
        </p:nvSpPr>
        <p:spPr bwMode="gray">
          <a:xfrm>
            <a:off x="3760780" y="3876871"/>
            <a:ext cx="845992" cy="56366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2813" fontAlgn="base">
              <a:spcBef>
                <a:spcPct val="0"/>
              </a:spcBef>
              <a:spcAft>
                <a:spcPct val="0"/>
              </a:spcAft>
            </a:pPr>
            <a:r>
              <a:rPr lang="en-US" sz="1100" b="1" dirty="0" smtClean="0">
                <a:solidFill>
                  <a:prstClr val="black"/>
                </a:solidFill>
                <a:latin typeface="Arial" pitchFamily="34" charset="0"/>
              </a:rPr>
              <a:t>EC2 Bridge</a:t>
            </a:r>
            <a:endParaRPr lang="en-US" sz="1100" b="1" dirty="0">
              <a:solidFill>
                <a:prstClr val="black"/>
              </a:solidFill>
              <a:latin typeface="Arial" pitchFamily="34" charset="0"/>
            </a:endParaRPr>
          </a:p>
        </p:txBody>
      </p:sp>
      <p:sp>
        <p:nvSpPr>
          <p:cNvPr id="12" name="Rectangle 11"/>
          <p:cNvSpPr/>
          <p:nvPr/>
        </p:nvSpPr>
        <p:spPr bwMode="gray">
          <a:xfrm>
            <a:off x="4883816" y="3876871"/>
            <a:ext cx="845992" cy="5636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2813" fontAlgn="base">
              <a:spcBef>
                <a:spcPct val="0"/>
              </a:spcBef>
              <a:spcAft>
                <a:spcPct val="0"/>
              </a:spcAft>
            </a:pPr>
            <a:r>
              <a:rPr lang="en-US" sz="1100" b="1" dirty="0" err="1" smtClean="0">
                <a:solidFill>
                  <a:prstClr val="white"/>
                </a:solidFill>
                <a:latin typeface="Arial" pitchFamily="34" charset="0"/>
              </a:rPr>
              <a:t>IaaS</a:t>
            </a:r>
            <a:r>
              <a:rPr lang="en-US" sz="1100" b="1" dirty="0" smtClean="0">
                <a:solidFill>
                  <a:prstClr val="white"/>
                </a:solidFill>
                <a:latin typeface="Arial" pitchFamily="34" charset="0"/>
              </a:rPr>
              <a:t/>
            </a:r>
            <a:br>
              <a:rPr lang="en-US" sz="1100" b="1" dirty="0" smtClean="0">
                <a:solidFill>
                  <a:prstClr val="white"/>
                </a:solidFill>
                <a:latin typeface="Arial" pitchFamily="34" charset="0"/>
              </a:rPr>
            </a:br>
            <a:r>
              <a:rPr lang="en-US" sz="1100" b="1" dirty="0" smtClean="0">
                <a:solidFill>
                  <a:prstClr val="white"/>
                </a:solidFill>
                <a:latin typeface="Arial" pitchFamily="34" charset="0"/>
              </a:rPr>
              <a:t>Broker</a:t>
            </a:r>
            <a:endParaRPr lang="en-US" sz="1100" b="1" dirty="0">
              <a:solidFill>
                <a:prstClr val="white"/>
              </a:solidFill>
              <a:latin typeface="Arial" pitchFamily="34" charset="0"/>
            </a:endParaRPr>
          </a:p>
        </p:txBody>
      </p:sp>
      <p:sp>
        <p:nvSpPr>
          <p:cNvPr id="16" name="Rectangle 15"/>
          <p:cNvSpPr/>
          <p:nvPr/>
        </p:nvSpPr>
        <p:spPr bwMode="gray">
          <a:xfrm>
            <a:off x="2624744" y="5486395"/>
            <a:ext cx="895264" cy="5787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2813" fontAlgn="base">
              <a:spcBef>
                <a:spcPct val="0"/>
              </a:spcBef>
              <a:spcAft>
                <a:spcPct val="0"/>
              </a:spcAft>
            </a:pPr>
            <a:r>
              <a:rPr lang="en-US" sz="1100" dirty="0" smtClean="0">
                <a:solidFill>
                  <a:prstClr val="white"/>
                </a:solidFill>
                <a:latin typeface="Arial" pitchFamily="34" charset="0"/>
              </a:rPr>
              <a:t>Atos</a:t>
            </a:r>
            <a:endParaRPr lang="en-US" sz="1100" dirty="0">
              <a:solidFill>
                <a:prstClr val="white"/>
              </a:solidFill>
              <a:latin typeface="Arial" pitchFamily="34" charset="0"/>
            </a:endParaRPr>
          </a:p>
        </p:txBody>
      </p:sp>
      <p:sp>
        <p:nvSpPr>
          <p:cNvPr id="17" name="Rectangle 16"/>
          <p:cNvSpPr/>
          <p:nvPr/>
        </p:nvSpPr>
        <p:spPr bwMode="gray">
          <a:xfrm>
            <a:off x="3742511" y="5486393"/>
            <a:ext cx="895264" cy="5787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2813" fontAlgn="base">
              <a:spcBef>
                <a:spcPct val="0"/>
              </a:spcBef>
              <a:spcAft>
                <a:spcPct val="0"/>
              </a:spcAft>
            </a:pPr>
            <a:r>
              <a:rPr lang="en-US" sz="1100" dirty="0" smtClean="0">
                <a:solidFill>
                  <a:prstClr val="white"/>
                </a:solidFill>
                <a:latin typeface="Arial" pitchFamily="34" charset="0"/>
              </a:rPr>
              <a:t>CloudSigma</a:t>
            </a:r>
            <a:endParaRPr lang="en-US" sz="1100" dirty="0">
              <a:solidFill>
                <a:prstClr val="white"/>
              </a:solidFill>
              <a:latin typeface="Arial" pitchFamily="34" charset="0"/>
            </a:endParaRPr>
          </a:p>
        </p:txBody>
      </p:sp>
      <p:sp>
        <p:nvSpPr>
          <p:cNvPr id="18" name="Rectangle 17"/>
          <p:cNvSpPr/>
          <p:nvPr/>
        </p:nvSpPr>
        <p:spPr bwMode="gray">
          <a:xfrm>
            <a:off x="4868411" y="5486393"/>
            <a:ext cx="895264" cy="5787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2813" fontAlgn="base">
              <a:spcBef>
                <a:spcPct val="0"/>
              </a:spcBef>
              <a:spcAft>
                <a:spcPct val="0"/>
              </a:spcAft>
            </a:pPr>
            <a:r>
              <a:rPr lang="en-US" sz="1100" dirty="0" smtClean="0">
                <a:solidFill>
                  <a:prstClr val="white"/>
                </a:solidFill>
                <a:latin typeface="Arial" pitchFamily="34" charset="0"/>
              </a:rPr>
              <a:t>Interoute</a:t>
            </a:r>
            <a:endParaRPr lang="en-US" sz="1100" dirty="0">
              <a:solidFill>
                <a:prstClr val="white"/>
              </a:solidFill>
              <a:latin typeface="Arial" pitchFamily="34" charset="0"/>
            </a:endParaRPr>
          </a:p>
        </p:txBody>
      </p:sp>
      <p:sp>
        <p:nvSpPr>
          <p:cNvPr id="19" name="Rectangle 18"/>
          <p:cNvSpPr/>
          <p:nvPr/>
        </p:nvSpPr>
        <p:spPr bwMode="gray">
          <a:xfrm>
            <a:off x="5991446" y="5486394"/>
            <a:ext cx="895264" cy="5787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2813" fontAlgn="base">
              <a:spcBef>
                <a:spcPct val="0"/>
              </a:spcBef>
              <a:spcAft>
                <a:spcPct val="0"/>
              </a:spcAft>
            </a:pPr>
            <a:r>
              <a:rPr lang="en-US" sz="1100" dirty="0" smtClean="0">
                <a:solidFill>
                  <a:prstClr val="white"/>
                </a:solidFill>
                <a:latin typeface="Arial" pitchFamily="34" charset="0"/>
              </a:rPr>
              <a:t>T-Systems</a:t>
            </a:r>
            <a:endParaRPr lang="en-US" sz="1100" dirty="0">
              <a:solidFill>
                <a:prstClr val="white"/>
              </a:solidFill>
              <a:latin typeface="Arial" pitchFamily="34" charset="0"/>
            </a:endParaRPr>
          </a:p>
        </p:txBody>
      </p:sp>
      <p:cxnSp>
        <p:nvCxnSpPr>
          <p:cNvPr id="20" name="Elbow Connector 19"/>
          <p:cNvCxnSpPr>
            <a:endCxn id="16" idx="0"/>
          </p:cNvCxnSpPr>
          <p:nvPr/>
        </p:nvCxnSpPr>
        <p:spPr bwMode="gray">
          <a:xfrm rot="10800000" flipV="1">
            <a:off x="3072377" y="4968125"/>
            <a:ext cx="2186699" cy="518270"/>
          </a:xfrm>
          <a:prstGeom prst="bentConnector2">
            <a:avLst/>
          </a:prstGeom>
          <a:noFill/>
          <a:ln w="12700">
            <a:solidFill>
              <a:schemeClr val="accent1"/>
            </a:solidFill>
            <a:round/>
            <a:headEnd type="none" w="med" len="med"/>
            <a:tailEnd type="arrow" w="med" len="med"/>
          </a:ln>
          <a:effectLst/>
        </p:spPr>
      </p:cxnSp>
      <p:cxnSp>
        <p:nvCxnSpPr>
          <p:cNvPr id="21" name="Elbow Connector 20"/>
          <p:cNvCxnSpPr>
            <a:stCxn id="12" idx="2"/>
            <a:endCxn id="17" idx="0"/>
          </p:cNvCxnSpPr>
          <p:nvPr/>
        </p:nvCxnSpPr>
        <p:spPr bwMode="gray">
          <a:xfrm rot="5400000">
            <a:off x="4225549" y="4405130"/>
            <a:ext cx="1045858" cy="1116669"/>
          </a:xfrm>
          <a:prstGeom prst="bentConnector3">
            <a:avLst>
              <a:gd name="adj1" fmla="val 50000"/>
            </a:avLst>
          </a:prstGeom>
          <a:noFill/>
          <a:ln w="12700">
            <a:solidFill>
              <a:schemeClr val="accent1"/>
            </a:solidFill>
            <a:round/>
            <a:headEnd type="none" w="med" len="med"/>
            <a:tailEnd type="arrow" w="med" len="med"/>
          </a:ln>
          <a:effectLst/>
        </p:spPr>
      </p:cxnSp>
      <p:cxnSp>
        <p:nvCxnSpPr>
          <p:cNvPr id="22" name="Elbow Connector 21"/>
          <p:cNvCxnSpPr>
            <a:stCxn id="12" idx="2"/>
            <a:endCxn id="18" idx="0"/>
          </p:cNvCxnSpPr>
          <p:nvPr/>
        </p:nvCxnSpPr>
        <p:spPr bwMode="gray">
          <a:xfrm rot="16200000" flipH="1">
            <a:off x="4788498" y="4958848"/>
            <a:ext cx="1045858" cy="9231"/>
          </a:xfrm>
          <a:prstGeom prst="bentConnector3">
            <a:avLst>
              <a:gd name="adj1" fmla="val 50000"/>
            </a:avLst>
          </a:prstGeom>
          <a:noFill/>
          <a:ln w="12700">
            <a:solidFill>
              <a:schemeClr val="accent1"/>
            </a:solidFill>
            <a:round/>
            <a:headEnd type="none" w="med" len="med"/>
            <a:tailEnd type="arrow" w="med" len="med"/>
          </a:ln>
          <a:effectLst/>
        </p:spPr>
      </p:cxnSp>
      <p:cxnSp>
        <p:nvCxnSpPr>
          <p:cNvPr id="23" name="Elbow Connector 22"/>
          <p:cNvCxnSpPr>
            <a:stCxn id="12" idx="2"/>
            <a:endCxn id="19" idx="0"/>
          </p:cNvCxnSpPr>
          <p:nvPr/>
        </p:nvCxnSpPr>
        <p:spPr bwMode="gray">
          <a:xfrm rot="16200000" flipH="1">
            <a:off x="5350016" y="4397331"/>
            <a:ext cx="1045859" cy="1132266"/>
          </a:xfrm>
          <a:prstGeom prst="bentConnector3">
            <a:avLst>
              <a:gd name="adj1" fmla="val 50000"/>
            </a:avLst>
          </a:prstGeom>
          <a:noFill/>
          <a:ln w="12700">
            <a:solidFill>
              <a:schemeClr val="accent1"/>
            </a:solidFill>
            <a:round/>
            <a:headEnd type="none" w="med" len="med"/>
            <a:tailEnd type="arrow" w="med" len="med"/>
          </a:ln>
          <a:effectLst/>
        </p:spPr>
      </p:cxnSp>
      <p:cxnSp>
        <p:nvCxnSpPr>
          <p:cNvPr id="30" name="Straight Arrow Connector 29"/>
          <p:cNvCxnSpPr>
            <a:stCxn id="11" idx="3"/>
            <a:endCxn id="12" idx="1"/>
          </p:cNvCxnSpPr>
          <p:nvPr/>
        </p:nvCxnSpPr>
        <p:spPr>
          <a:xfrm>
            <a:off x="4606772" y="4158703"/>
            <a:ext cx="27704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itle 1"/>
          <p:cNvSpPr>
            <a:spLocks noGrp="1"/>
          </p:cNvSpPr>
          <p:nvPr>
            <p:ph type="title"/>
          </p:nvPr>
        </p:nvSpPr>
        <p:spPr>
          <a:xfrm>
            <a:off x="467544" y="320012"/>
            <a:ext cx="8219256" cy="1143000"/>
          </a:xfrm>
        </p:spPr>
        <p:txBody>
          <a:bodyPr/>
          <a:lstStyle/>
          <a:p>
            <a:r>
              <a:rPr lang="en-GB" dirty="0" smtClean="0"/>
              <a:t>HNX Platform</a:t>
            </a:r>
            <a:endParaRPr lang="en-GB" dirty="0"/>
          </a:p>
        </p:txBody>
      </p:sp>
      <p:sp>
        <p:nvSpPr>
          <p:cNvPr id="43" name="Rectangle 42"/>
          <p:cNvSpPr/>
          <p:nvPr/>
        </p:nvSpPr>
        <p:spPr bwMode="gray">
          <a:xfrm>
            <a:off x="7163684" y="5486394"/>
            <a:ext cx="895264" cy="5787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912813" fontAlgn="base">
              <a:spcBef>
                <a:spcPct val="0"/>
              </a:spcBef>
              <a:spcAft>
                <a:spcPct val="0"/>
              </a:spcAft>
            </a:pPr>
            <a:r>
              <a:rPr lang="en-US" sz="1100" dirty="0" smtClean="0">
                <a:solidFill>
                  <a:prstClr val="white"/>
                </a:solidFill>
                <a:latin typeface="Arial" pitchFamily="34" charset="0"/>
              </a:rPr>
              <a:t>EGI </a:t>
            </a:r>
          </a:p>
          <a:p>
            <a:pPr algn="ctr" defTabSz="912813" fontAlgn="base">
              <a:spcBef>
                <a:spcPct val="0"/>
              </a:spcBef>
              <a:spcAft>
                <a:spcPct val="0"/>
              </a:spcAft>
            </a:pPr>
            <a:r>
              <a:rPr lang="en-US" sz="1100" dirty="0" err="1" smtClean="0">
                <a:solidFill>
                  <a:prstClr val="white"/>
                </a:solidFill>
                <a:latin typeface="Arial" pitchFamily="34" charset="0"/>
              </a:rPr>
              <a:t>FedCloud</a:t>
            </a:r>
            <a:endParaRPr lang="en-US" sz="1100" dirty="0">
              <a:solidFill>
                <a:prstClr val="white"/>
              </a:solidFill>
              <a:latin typeface="Arial" pitchFamily="34" charset="0"/>
            </a:endParaRPr>
          </a:p>
        </p:txBody>
      </p:sp>
      <p:cxnSp>
        <p:nvCxnSpPr>
          <p:cNvPr id="45" name="Elbow Connector 44"/>
          <p:cNvCxnSpPr>
            <a:stCxn id="12" idx="2"/>
            <a:endCxn id="43" idx="0"/>
          </p:cNvCxnSpPr>
          <p:nvPr/>
        </p:nvCxnSpPr>
        <p:spPr>
          <a:xfrm rot="16200000" flipH="1">
            <a:off x="5936135" y="3811212"/>
            <a:ext cx="1045859" cy="2304504"/>
          </a:xfrm>
          <a:prstGeom prst="bentConnector3">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Down Arrow 2"/>
          <p:cNvSpPr/>
          <p:nvPr/>
        </p:nvSpPr>
        <p:spPr>
          <a:xfrm>
            <a:off x="3960950" y="3247042"/>
            <a:ext cx="409552" cy="629921"/>
          </a:xfrm>
          <a:prstGeom prst="downArrow">
            <a:avLst/>
          </a:prstGeom>
        </p:spPr>
        <p:style>
          <a:lnRef idx="2">
            <a:schemeClr val="accent4">
              <a:shade val="50000"/>
            </a:schemeClr>
          </a:lnRef>
          <a:fillRef idx="1002">
            <a:schemeClr val="dk2"/>
          </a:fillRef>
          <a:effectRef idx="0">
            <a:schemeClr val="accent4"/>
          </a:effectRef>
          <a:fontRef idx="minor">
            <a:schemeClr val="lt1"/>
          </a:fontRef>
        </p:style>
        <p:txBody>
          <a:bodyPr rtlCol="0" anchor="ctr"/>
          <a:lstStyle/>
          <a:p>
            <a:pPr algn="ctr" defTabSz="912813" fontAlgn="base">
              <a:spcBef>
                <a:spcPct val="0"/>
              </a:spcBef>
              <a:spcAft>
                <a:spcPct val="0"/>
              </a:spcAft>
            </a:pPr>
            <a:endParaRPr lang="en-GB">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Down Arrow 26"/>
          <p:cNvSpPr/>
          <p:nvPr/>
        </p:nvSpPr>
        <p:spPr>
          <a:xfrm>
            <a:off x="5112774" y="3246479"/>
            <a:ext cx="409552" cy="629921"/>
          </a:xfrm>
          <a:prstGeom prst="downArrow">
            <a:avLst/>
          </a:prstGeom>
        </p:spPr>
        <p:style>
          <a:lnRef idx="2">
            <a:schemeClr val="accent4">
              <a:shade val="50000"/>
            </a:schemeClr>
          </a:lnRef>
          <a:fillRef idx="1002">
            <a:schemeClr val="dk2"/>
          </a:fillRef>
          <a:effectRef idx="0">
            <a:schemeClr val="accent4"/>
          </a:effectRef>
          <a:fontRef idx="minor">
            <a:schemeClr val="lt1"/>
          </a:fontRef>
        </p:style>
        <p:txBody>
          <a:bodyPr rtlCol="0" anchor="ctr"/>
          <a:lstStyle/>
          <a:p>
            <a:pPr algn="ctr" defTabSz="912813" fontAlgn="base">
              <a:spcBef>
                <a:spcPct val="0"/>
              </a:spcBef>
              <a:spcAft>
                <a:spcPct val="0"/>
              </a:spcAft>
            </a:pPr>
            <a:endParaRPr lang="en-GB">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000430" y="114072"/>
            <a:ext cx="4550386" cy="3131936"/>
          </a:xfrm>
          <a:prstGeom prst="rect">
            <a:avLst/>
          </a:prstGeom>
        </p:spPr>
      </p:pic>
      <p:sp>
        <p:nvSpPr>
          <p:cNvPr id="24" name="Title 2"/>
          <p:cNvSpPr txBox="1">
            <a:spLocks/>
          </p:cNvSpPr>
          <p:nvPr/>
        </p:nvSpPr>
        <p:spPr>
          <a:xfrm>
            <a:off x="-165243" y="1181070"/>
            <a:ext cx="329708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rPr>
              <a:t>Branded-product</a:t>
            </a:r>
            <a:br>
              <a:rPr lang="en-US" sz="2800" dirty="0" smtClean="0">
                <a:solidFill>
                  <a:prstClr val="black"/>
                </a:solidFill>
              </a:rPr>
            </a:br>
            <a:r>
              <a:rPr lang="en-US" sz="2800" dirty="0" smtClean="0">
                <a:solidFill>
                  <a:prstClr val="black"/>
                </a:solidFill>
              </a:rPr>
              <a:t># 1: HNX</a:t>
            </a:r>
            <a:endParaRPr lang="en-GB" sz="2800" dirty="0">
              <a:solidFill>
                <a:prstClr val="black"/>
              </a:solidFill>
            </a:endParaRPr>
          </a:p>
        </p:txBody>
      </p:sp>
    </p:spTree>
    <p:extLst>
      <p:ext uri="{BB962C8B-B14F-4D97-AF65-F5344CB8AC3E}">
        <p14:creationId xmlns:p14="http://schemas.microsoft.com/office/powerpoint/2010/main" xmlns="" val="3326731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92" dirty="0">
                <a:solidFill>
                  <a:schemeClr val="accent5">
                    <a:lumMod val="50000"/>
                  </a:schemeClr>
                </a:solidFill>
              </a:rPr>
              <a:t>Building the hybrid cloud</a:t>
            </a:r>
            <a:r>
              <a:rPr lang="en-GB" sz="2215" dirty="0">
                <a:solidFill>
                  <a:schemeClr val="accent5">
                    <a:lumMod val="50000"/>
                  </a:schemeClr>
                </a:solidFill>
              </a:rPr>
              <a:t/>
            </a:r>
            <a:br>
              <a:rPr lang="en-GB" sz="2215" dirty="0">
                <a:solidFill>
                  <a:schemeClr val="accent5">
                    <a:lumMod val="50000"/>
                  </a:schemeClr>
                </a:solidFill>
              </a:rPr>
            </a:br>
            <a:r>
              <a:rPr lang="en-GB" sz="1846" dirty="0">
                <a:solidFill>
                  <a:schemeClr val="accent5">
                    <a:lumMod val="50000"/>
                  </a:schemeClr>
                </a:solidFill>
              </a:rPr>
              <a:t>Connecting commercial </a:t>
            </a:r>
            <a:r>
              <a:rPr lang="en-GB" sz="1846" dirty="0" smtClean="0">
                <a:solidFill>
                  <a:schemeClr val="accent5">
                    <a:lumMod val="50000"/>
                  </a:schemeClr>
                </a:solidFill>
              </a:rPr>
              <a:t>cloud providers </a:t>
            </a:r>
            <a:r>
              <a:rPr lang="en-GB" sz="1846" dirty="0">
                <a:solidFill>
                  <a:schemeClr val="accent5">
                    <a:lumMod val="50000"/>
                  </a:schemeClr>
                </a:solidFill>
              </a:rPr>
              <a:t>to </a:t>
            </a:r>
            <a:r>
              <a:rPr lang="en-GB" sz="1846" dirty="0" smtClean="0">
                <a:solidFill>
                  <a:schemeClr val="accent5">
                    <a:lumMod val="50000"/>
                  </a:schemeClr>
                </a:solidFill>
              </a:rPr>
              <a:t>GÉANT/NRENs </a:t>
            </a:r>
            <a:endParaRPr lang="en-GB" dirty="0">
              <a:solidFill>
                <a:schemeClr val="accent5">
                  <a:lumMod val="50000"/>
                </a:schemeClr>
              </a:solidFill>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xmlns=""/>
              </a:ext>
            </a:extLst>
          </a:blip>
          <a:stretch>
            <a:fillRect/>
          </a:stretch>
        </p:blipFill>
        <p:spPr>
          <a:xfrm>
            <a:off x="2987824" y="1700808"/>
            <a:ext cx="5707111" cy="3956463"/>
          </a:xfrm>
          <a:prstGeom prst="rect">
            <a:avLst/>
          </a:prstGeom>
        </p:spPr>
      </p:pic>
      <p:sp>
        <p:nvSpPr>
          <p:cNvPr id="5" name="Rounded Rectangle 4"/>
          <p:cNvSpPr/>
          <p:nvPr/>
        </p:nvSpPr>
        <p:spPr>
          <a:xfrm>
            <a:off x="388442" y="1720065"/>
            <a:ext cx="2392881" cy="3921666"/>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endParaRPr lang="en-US" sz="1662" dirty="0">
              <a:solidFill>
                <a:prstClr val="black"/>
              </a:solidFill>
            </a:endParaRPr>
          </a:p>
          <a:p>
            <a:endParaRPr lang="en-US" sz="1662" dirty="0">
              <a:solidFill>
                <a:prstClr val="black"/>
              </a:solidFill>
            </a:endParaRPr>
          </a:p>
          <a:p>
            <a:r>
              <a:rPr lang="en-US" sz="1662" dirty="0" smtClean="0">
                <a:solidFill>
                  <a:prstClr val="black"/>
                </a:solidFill>
              </a:rPr>
              <a:t>GEANT Association offering </a:t>
            </a:r>
            <a:r>
              <a:rPr lang="en-US" sz="1662" dirty="0">
                <a:solidFill>
                  <a:prstClr val="black"/>
                </a:solidFill>
              </a:rPr>
              <a:t>free IP connectivity in GÉANT for research traffic during the pilot phase</a:t>
            </a:r>
          </a:p>
          <a:p>
            <a:endParaRPr lang="en-US" sz="1662" dirty="0">
              <a:solidFill>
                <a:prstClr val="black"/>
              </a:solidFill>
            </a:endParaRPr>
          </a:p>
          <a:p>
            <a:endParaRPr lang="en-US" sz="1662" dirty="0">
              <a:solidFill>
                <a:prstClr val="black"/>
              </a:solidFill>
            </a:endParaRPr>
          </a:p>
          <a:p>
            <a:r>
              <a:rPr lang="en-US" sz="1662" dirty="0">
                <a:solidFill>
                  <a:prstClr val="black"/>
                </a:solidFill>
              </a:rPr>
              <a:t>NRENs have different commercial agreements (usually they apply a fee) </a:t>
            </a:r>
          </a:p>
        </p:txBody>
      </p:sp>
      <p:sp>
        <p:nvSpPr>
          <p:cNvPr id="3" name="TextBox 2"/>
          <p:cNvSpPr txBox="1"/>
          <p:nvPr/>
        </p:nvSpPr>
        <p:spPr>
          <a:xfrm>
            <a:off x="5148065" y="5641731"/>
            <a:ext cx="3600399" cy="276999"/>
          </a:xfrm>
          <a:prstGeom prst="rect">
            <a:avLst/>
          </a:prstGeom>
          <a:noFill/>
        </p:spPr>
        <p:txBody>
          <a:bodyPr wrap="square" rtlCol="0">
            <a:spAutoFit/>
          </a:bodyPr>
          <a:lstStyle/>
          <a:p>
            <a:r>
              <a:rPr lang="en-GB" sz="1200" dirty="0" smtClean="0"/>
              <a:t>Currently T-Systems connects through DFN in Germany</a:t>
            </a:r>
            <a:endParaRPr lang="en-GB" sz="1200" dirty="0"/>
          </a:p>
        </p:txBody>
      </p:sp>
    </p:spTree>
    <p:extLst>
      <p:ext uri="{BB962C8B-B14F-4D97-AF65-F5344CB8AC3E}">
        <p14:creationId xmlns:p14="http://schemas.microsoft.com/office/powerpoint/2010/main" xmlns="" val="5178207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Uok.JfWbgkqBZAtIq43uE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1TK1pNer0iCL9XGuqah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pTnI3I7e2UiVG3_HdrPkL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nGrm_hCMpk.V4ND6ZZemN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qCVu27cMk0.5DhAsWnS6p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A8o5VaWD6UCX6CwEccqN2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fxigrFBIk62JofbC6qh0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6HfbzT1bcUSs.FNzId_5c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ISQmn5SC0670Esdl5YCX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jGl86bAKNkuIN9FReMdMg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7qWvEB4Tka0J13yOaczV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xfxigrFBIk62JofbC6qh0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Vixyv5yaMEmr45gqOtRem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m1d1NlrTwUq3jrPuq8jI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qEOXNuRzOUSFtRFKPfcWv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8IXNec9CQE.lu4sBAr6zk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zfbq8MdRfEWID4GqyIjvz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4OIO_BqzvE2iRr9MX5uTR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cVq_7YG62kK7j6GQRtDwA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nGrm_hCMpk.V4ND6ZZem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ZMXMxcyk3UC597fJ_rjkr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O1TK1pNer0iCL9XGuqahT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O1TK1pNer0iCL9XGuqahT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3snWwQLGmEOEJejw86OSR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ZphIxPhBEWWYcJG55Wf0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u1Ni7GKOMEqqjmw02iGVg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IZQQDPWfBUmvnvMMSlsrN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gjcFNUDk0EyiPtdPLb1CC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s4PBtFnexUCv9Zs6w9lbA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MFyeVI_muU.yaTYBGTz20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1Ni7GKOMEqqjmw02iGVg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O1TK1pNer0iCL9XGuqahT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pTnI3I7e2UiVG3_HdrPkL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nGrm_hCMpk.V4ND6ZZem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qCVu27cMk0.5DhAsWnS6p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A8o5VaWD6UCX6CwEccqN2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xfxigrFBIk62JofbC6qh0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6HfbzT1bcUSs.FNzId_5c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uISQmn5SC0670Esdl5YCX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jGl86bAKNkuIN9FReMdMg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IZQQDPWfBUmvnvMMSlsrN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fxigrFBIk62JofbC6qh0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Vixyv5yaMEmr45gqOtRem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m1d1NlrTwUq3jrPuq8jIW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qEOXNuRzOUSFtRFKPfcWv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8IXNec9CQE.lu4sBAr6zk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zfbq8MdRfEWID4GqyIjvz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4OIO_BqzvE2iRr9MX5uTR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cVq_7YG62kK7j6GQRtDwA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nGrm_hCMpk.V4ND6ZZem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gjcFNUDk0EyiPtdPLb1CC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O1TK1pNer0iCL9XGuqahT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O1TK1pNer0iCL9XGuqahT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3snWwQLGmEOEJejw86OSR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rZphIxPhBEWWYcJG55Wf0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s4PBtFnexUCv9Zs6w9lbA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FyeVI_muU.yaTYBGTz20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heme/theme1.xml><?xml version="1.0" encoding="utf-8"?>
<a:theme xmlns:a="http://schemas.openxmlformats.org/drawingml/2006/main" name="ppt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pt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CERNPre╠ü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ppt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Systems 4:3 2015 EN">
  <a:themeElements>
    <a:clrScheme name="Telekom screen colors">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Vorschlag April 2015_Typo">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9050" algn="ctr">
          <a:solidFill>
            <a:schemeClr val="tx2"/>
          </a:solidFill>
          <a:miter lim="800000"/>
          <a:headEnd/>
          <a:tailEnd/>
        </a:ln>
        <a:effectLst/>
      </a:spPr>
      <a:bodyPr wrap="square" lIns="108000" tIns="108000" rIns="108000" bIns="108000" rtlCol="0" anchor="ctr" anchorCtr="0">
        <a:noAutofit/>
      </a:bodyPr>
      <a:lstStyle>
        <a:defPPr algn="ctr" defTabSz="457293" fontAlgn="base">
          <a:lnSpc>
            <a:spcPct val="90000"/>
          </a:lnSpc>
          <a:buClr>
            <a:srgbClr val="E20074"/>
          </a:buClr>
          <a:buSzPct val="75000"/>
          <a:defRPr sz="1800" dirty="0" smtClean="0">
            <a:latin typeface="Tele-GroteskNor" pitchFamily="2" charset="0"/>
            <a:cs typeface="Arial Unicode MS" panose="020B0604020202020204" pitchFamily="34" charset="-128"/>
          </a:defRPr>
        </a:defPPr>
      </a:lstStyle>
    </a:spDef>
    <a:lnDef>
      <a:spPr>
        <a:ln w="19050">
          <a:solidFill>
            <a:schemeClr val="tx2"/>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bwMode="gray">
        <a:noFill/>
        <a:ln w="19050">
          <a:noFill/>
          <a:miter lim="800000"/>
          <a:headEnd/>
          <a:tailEnd/>
        </a:ln>
      </a:spPr>
      <a:bodyPr vert="horz" wrap="square" lIns="72000" tIns="36000" rIns="72000" bIns="36000" numCol="1" rtlCol="0" anchor="t" anchorCtr="0" compatLnSpc="1">
        <a:prstTxWarp prst="textNoShape">
          <a:avLst/>
        </a:prstTxWarp>
        <a:noAutofit/>
      </a:bodyPr>
      <a:lstStyle>
        <a:defPPr marL="0" indent="0">
          <a:buNone/>
          <a:defRPr sz="1800" dirty="0" err="1" smtClean="0"/>
        </a:defPPr>
      </a:lstStyle>
    </a:txDef>
  </a:objectDefaults>
  <a:extraClrSchemeLst>
    <a:extraClrScheme>
      <a:clrScheme name="Telekom screen colors">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Systems_MASTER_4-3_EN_20160728" id="{87308B35-6565-4E27-BDDD-94B130056E8A}" vid="{A6E7EFD5-25ED-41A1-B903-E7913AAD63F2}"/>
    </a:ext>
  </a:extLst>
</a:theme>
</file>

<file path=ppt/theme/theme8.xml><?xml version="1.0" encoding="utf-8"?>
<a:theme xmlns:a="http://schemas.openxmlformats.org/drawingml/2006/main" name="TELEKOM_Master_DE_RC6 Kopie">
  <a:themeElements>
    <a:clrScheme name="Benutzerdefiniert 13">
      <a:dk1>
        <a:srgbClr val="000000"/>
      </a:dk1>
      <a:lt1>
        <a:srgbClr val="FFFFFF"/>
      </a:lt1>
      <a:dk2>
        <a:srgbClr val="E20074"/>
      </a:dk2>
      <a:lt2>
        <a:srgbClr val="A4A4A4"/>
      </a:lt2>
      <a:accent1>
        <a:srgbClr val="EDEDED"/>
      </a:accent1>
      <a:accent2>
        <a:srgbClr val="D0D0D0"/>
      </a:accent2>
      <a:accent3>
        <a:srgbClr val="7C7C7C"/>
      </a:accent3>
      <a:accent4>
        <a:srgbClr val="6C6C6C"/>
      </a:accent4>
      <a:accent5>
        <a:srgbClr val="4B4B4B"/>
      </a:accent5>
      <a:accent6>
        <a:srgbClr val="A4A4A4"/>
      </a:accent6>
      <a:hlink>
        <a:srgbClr val="E20074"/>
      </a:hlink>
      <a:folHlink>
        <a:srgbClr val="6C6C6C"/>
      </a:folHlink>
    </a:clrScheme>
    <a:fontScheme name="DT Fonts">
      <a:majorFont>
        <a:latin typeface="Tele-GroteskUlt"/>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arrow" w="lg" len="lg"/>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0000" indent="-270000">
          <a:spcBef>
            <a:spcPts val="0"/>
          </a:spcBef>
          <a:spcAft>
            <a:spcPts val="450"/>
          </a:spcAft>
          <a:buClr>
            <a:schemeClr val="tx2"/>
          </a:buClr>
          <a:buFont typeface="Wingdings" pitchFamily="2" charset="2"/>
          <a:buChar char="§"/>
          <a:defRPr dirty="0" smtClean="0"/>
        </a:defPPr>
      </a:lstStyle>
    </a:txDef>
  </a:objectDefaults>
  <a:extraClrSchemeLst>
    <a:extraClrScheme>
      <a:clrScheme name="TELEKOM_Master_DE_RC6 Kopie 1">
        <a:dk1>
          <a:srgbClr val="646464"/>
        </a:dk1>
        <a:lt1>
          <a:srgbClr val="FFFFFF"/>
        </a:lt1>
        <a:dk2>
          <a:srgbClr val="E20074"/>
        </a:dk2>
        <a:lt2>
          <a:srgbClr val="FFFFFF"/>
        </a:lt2>
        <a:accent1>
          <a:srgbClr val="427BAB"/>
        </a:accent1>
        <a:accent2>
          <a:srgbClr val="FDD167"/>
        </a:accent2>
        <a:accent3>
          <a:srgbClr val="FFFFFF"/>
        </a:accent3>
        <a:accent4>
          <a:srgbClr val="545454"/>
        </a:accent4>
        <a:accent5>
          <a:srgbClr val="B0BFD2"/>
        </a:accent5>
        <a:accent6>
          <a:srgbClr val="E5BD5D"/>
        </a:accent6>
        <a:hlink>
          <a:srgbClr val="646464"/>
        </a:hlink>
        <a:folHlink>
          <a:srgbClr val="9D9D9D"/>
        </a:folHlink>
      </a:clrScheme>
      <a:clrMap bg1="lt1" tx1="dk1" bg2="lt2" tx2="dk2" accent1="accent1" accent2="accent2" accent3="accent3" accent4="accent4" accent5="accent5" accent6="accent6" hlink="hlink" folHlink="folHlink"/>
    </a:extraClrScheme>
    <a:extraClrScheme>
      <a:clrScheme name="TELEKOM_Master_DE_RC6 Kopie 2">
        <a:dk1>
          <a:srgbClr val="000000"/>
        </a:dk1>
        <a:lt1>
          <a:srgbClr val="FFFFFF"/>
        </a:lt1>
        <a:dk2>
          <a:srgbClr val="E20074"/>
        </a:dk2>
        <a:lt2>
          <a:srgbClr val="FFFFFF"/>
        </a:lt2>
        <a:accent1>
          <a:srgbClr val="427BAB"/>
        </a:accent1>
        <a:accent2>
          <a:srgbClr val="FDD167"/>
        </a:accent2>
        <a:accent3>
          <a:srgbClr val="FFFFFF"/>
        </a:accent3>
        <a:accent4>
          <a:srgbClr val="000000"/>
        </a:accent4>
        <a:accent5>
          <a:srgbClr val="B0BFD2"/>
        </a:accent5>
        <a:accent6>
          <a:srgbClr val="E5BD5D"/>
        </a:accent6>
        <a:hlink>
          <a:srgbClr val="646464"/>
        </a:hlink>
        <a:folHlink>
          <a:srgbClr val="9D9D9D"/>
        </a:folHlink>
      </a:clrScheme>
      <a:clrMap bg1="lt1" tx1="dk1" bg2="lt2" tx2="dk2" accent1="accent1" accent2="accent2" accent3="accent3" accent4="accent4" accent5="accent5" accent6="accent6" hlink="hlink" folHlink="folHlink"/>
    </a:extraClrScheme>
    <a:extraClrScheme>
      <a:clrScheme name="TELEKOM_Master_DE_RC6 Kopie 3">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7C7C7C"/>
        </a:hlink>
        <a:folHlink>
          <a:srgbClr val="6C6C6C"/>
        </a:folHlink>
      </a:clrScheme>
      <a:clrMap bg1="lt1" tx1="dk1" bg2="lt2" tx2="dk2" accent1="accent1" accent2="accent2" accent3="accent3" accent4="accent4" accent5="accent5" accent6="accent6" hlink="hlink" folHlink="folHlink"/>
    </a:extraClrScheme>
    <a:extraClrScheme>
      <a:clrScheme name="TELEKOM_Master_DE_RC6 Kopie 4">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00A1DE"/>
        </a:hlink>
        <a:folHlink>
          <a:srgbClr val="6C6C6C"/>
        </a:folHlink>
      </a:clrScheme>
      <a:clrMap bg1="lt1" tx1="dk1" bg2="lt2" tx2="dk2" accent1="accent1" accent2="accent2" accent3="accent3" accent4="accent4" accent5="accent5" accent6="accent6" hlink="hlink" folHlink="folHlink"/>
    </a:extraClrScheme>
    <a:extraClrScheme>
      <a:clrScheme name="TELEKOM_Master_DE_RC6 Kopie 5">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ELEKOM_Master_DE_RC6 Kopie">
  <a:themeElements>
    <a:clrScheme name="Benutzerdefiniert 13">
      <a:dk1>
        <a:srgbClr val="000000"/>
      </a:dk1>
      <a:lt1>
        <a:srgbClr val="FFFFFF"/>
      </a:lt1>
      <a:dk2>
        <a:srgbClr val="E20074"/>
      </a:dk2>
      <a:lt2>
        <a:srgbClr val="A4A4A4"/>
      </a:lt2>
      <a:accent1>
        <a:srgbClr val="EDEDED"/>
      </a:accent1>
      <a:accent2>
        <a:srgbClr val="D0D0D0"/>
      </a:accent2>
      <a:accent3>
        <a:srgbClr val="7C7C7C"/>
      </a:accent3>
      <a:accent4>
        <a:srgbClr val="6C6C6C"/>
      </a:accent4>
      <a:accent5>
        <a:srgbClr val="4B4B4B"/>
      </a:accent5>
      <a:accent6>
        <a:srgbClr val="A4A4A4"/>
      </a:accent6>
      <a:hlink>
        <a:srgbClr val="E20074"/>
      </a:hlink>
      <a:folHlink>
        <a:srgbClr val="6C6C6C"/>
      </a:folHlink>
    </a:clrScheme>
    <a:fontScheme name="DT Fonts">
      <a:majorFont>
        <a:latin typeface="Tele-GroteskUlt"/>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arrow" w="lg" len="lg"/>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0000" indent="-270000">
          <a:spcBef>
            <a:spcPts val="0"/>
          </a:spcBef>
          <a:spcAft>
            <a:spcPts val="450"/>
          </a:spcAft>
          <a:buClr>
            <a:schemeClr val="tx2"/>
          </a:buClr>
          <a:buFont typeface="Wingdings" pitchFamily="2" charset="2"/>
          <a:buChar char="§"/>
          <a:defRPr dirty="0" smtClean="0"/>
        </a:defPPr>
      </a:lstStyle>
    </a:txDef>
  </a:objectDefaults>
  <a:extraClrSchemeLst>
    <a:extraClrScheme>
      <a:clrScheme name="TELEKOM_Master_DE_RC6 Kopie 1">
        <a:dk1>
          <a:srgbClr val="646464"/>
        </a:dk1>
        <a:lt1>
          <a:srgbClr val="FFFFFF"/>
        </a:lt1>
        <a:dk2>
          <a:srgbClr val="E20074"/>
        </a:dk2>
        <a:lt2>
          <a:srgbClr val="FFFFFF"/>
        </a:lt2>
        <a:accent1>
          <a:srgbClr val="427BAB"/>
        </a:accent1>
        <a:accent2>
          <a:srgbClr val="FDD167"/>
        </a:accent2>
        <a:accent3>
          <a:srgbClr val="FFFFFF"/>
        </a:accent3>
        <a:accent4>
          <a:srgbClr val="545454"/>
        </a:accent4>
        <a:accent5>
          <a:srgbClr val="B0BFD2"/>
        </a:accent5>
        <a:accent6>
          <a:srgbClr val="E5BD5D"/>
        </a:accent6>
        <a:hlink>
          <a:srgbClr val="646464"/>
        </a:hlink>
        <a:folHlink>
          <a:srgbClr val="9D9D9D"/>
        </a:folHlink>
      </a:clrScheme>
      <a:clrMap bg1="lt1" tx1="dk1" bg2="lt2" tx2="dk2" accent1="accent1" accent2="accent2" accent3="accent3" accent4="accent4" accent5="accent5" accent6="accent6" hlink="hlink" folHlink="folHlink"/>
    </a:extraClrScheme>
    <a:extraClrScheme>
      <a:clrScheme name="TELEKOM_Master_DE_RC6 Kopie 2">
        <a:dk1>
          <a:srgbClr val="000000"/>
        </a:dk1>
        <a:lt1>
          <a:srgbClr val="FFFFFF"/>
        </a:lt1>
        <a:dk2>
          <a:srgbClr val="E20074"/>
        </a:dk2>
        <a:lt2>
          <a:srgbClr val="FFFFFF"/>
        </a:lt2>
        <a:accent1>
          <a:srgbClr val="427BAB"/>
        </a:accent1>
        <a:accent2>
          <a:srgbClr val="FDD167"/>
        </a:accent2>
        <a:accent3>
          <a:srgbClr val="FFFFFF"/>
        </a:accent3>
        <a:accent4>
          <a:srgbClr val="000000"/>
        </a:accent4>
        <a:accent5>
          <a:srgbClr val="B0BFD2"/>
        </a:accent5>
        <a:accent6>
          <a:srgbClr val="E5BD5D"/>
        </a:accent6>
        <a:hlink>
          <a:srgbClr val="646464"/>
        </a:hlink>
        <a:folHlink>
          <a:srgbClr val="9D9D9D"/>
        </a:folHlink>
      </a:clrScheme>
      <a:clrMap bg1="lt1" tx1="dk1" bg2="lt2" tx2="dk2" accent1="accent1" accent2="accent2" accent3="accent3" accent4="accent4" accent5="accent5" accent6="accent6" hlink="hlink" folHlink="folHlink"/>
    </a:extraClrScheme>
    <a:extraClrScheme>
      <a:clrScheme name="TELEKOM_Master_DE_RC6 Kopie 3">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7C7C7C"/>
        </a:hlink>
        <a:folHlink>
          <a:srgbClr val="6C6C6C"/>
        </a:folHlink>
      </a:clrScheme>
      <a:clrMap bg1="lt1" tx1="dk1" bg2="lt2" tx2="dk2" accent1="accent1" accent2="accent2" accent3="accent3" accent4="accent4" accent5="accent5" accent6="accent6" hlink="hlink" folHlink="folHlink"/>
    </a:extraClrScheme>
    <a:extraClrScheme>
      <a:clrScheme name="TELEKOM_Master_DE_RC6 Kopie 4">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00A1DE"/>
        </a:hlink>
        <a:folHlink>
          <a:srgbClr val="6C6C6C"/>
        </a:folHlink>
      </a:clrScheme>
      <a:clrMap bg1="lt1" tx1="dk1" bg2="lt2" tx2="dk2" accent1="accent1" accent2="accent2" accent3="accent3" accent4="accent4" accent5="accent5" accent6="accent6" hlink="hlink" folHlink="folHlink"/>
    </a:extraClrScheme>
    <a:extraClrScheme>
      <a:clrScheme name="TELEKOM_Master_DE_RC6 Kopie 5">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ppt template (1)</Template>
  <TotalTime>0</TotalTime>
  <Words>1386</Words>
  <Application>Microsoft Office PowerPoint</Application>
  <PresentationFormat>Bildschirmpräsentation (4:3)</PresentationFormat>
  <Paragraphs>220</Paragraphs>
  <Slides>21</Slides>
  <Notes>21</Notes>
  <HiddenSlides>0</HiddenSlides>
  <MMClips>0</MMClips>
  <ScaleCrop>false</ScaleCrop>
  <HeadingPairs>
    <vt:vector size="8" baseType="variant">
      <vt:variant>
        <vt:lpstr>Verwendete Schriftarten</vt:lpstr>
      </vt:variant>
      <vt:variant>
        <vt:i4>14</vt:i4>
      </vt:variant>
      <vt:variant>
        <vt:lpstr>Design</vt:lpstr>
      </vt:variant>
      <vt:variant>
        <vt:i4>9</vt:i4>
      </vt:variant>
      <vt:variant>
        <vt:lpstr>Eingebettete OLE-Server</vt:lpstr>
      </vt:variant>
      <vt:variant>
        <vt:i4>1</vt:i4>
      </vt:variant>
      <vt:variant>
        <vt:lpstr>Folientitel</vt:lpstr>
      </vt:variant>
      <vt:variant>
        <vt:i4>21</vt:i4>
      </vt:variant>
    </vt:vector>
  </HeadingPairs>
  <TitlesOfParts>
    <vt:vector size="45" baseType="lpstr">
      <vt:lpstr>Arial</vt:lpstr>
      <vt:lpstr>Calibri</vt:lpstr>
      <vt:lpstr>Cambria</vt:lpstr>
      <vt:lpstr>ＭＳ Ｐゴシック</vt:lpstr>
      <vt:lpstr>Wingdings 3</vt:lpstr>
      <vt:lpstr>Tele-GroteskNor</vt:lpstr>
      <vt:lpstr>Wingdings</vt:lpstr>
      <vt:lpstr>TeleGrotesk Headline Ultra</vt:lpstr>
      <vt:lpstr>TeleGrotesk Headline</vt:lpstr>
      <vt:lpstr>Calibri Light</vt:lpstr>
      <vt:lpstr>Tele-GroteskFet</vt:lpstr>
      <vt:lpstr>Wingdings 2</vt:lpstr>
      <vt:lpstr>Tele-GroteskUlt</vt:lpstr>
      <vt:lpstr>Arial Unicode MS</vt:lpstr>
      <vt:lpstr>ppt template (1)</vt:lpstr>
      <vt:lpstr>7_Office Theme</vt:lpstr>
      <vt:lpstr>1_ppt template (1)</vt:lpstr>
      <vt:lpstr>Office Theme</vt:lpstr>
      <vt:lpstr>1_CERNPre╠üsentation1</vt:lpstr>
      <vt:lpstr>6_ppt template (1)</vt:lpstr>
      <vt:lpstr>T-Systems 4:3 2015 EN</vt:lpstr>
      <vt:lpstr>TELEKOM_Master_DE_RC6 Kopie</vt:lpstr>
      <vt:lpstr>1_TELEKOM_Master_DE_RC6 Kopie</vt:lpstr>
      <vt:lpstr>think-cell Slide</vt:lpstr>
      <vt:lpstr>Technologies to build hybrid clouds on public-private infrastructures</vt:lpstr>
      <vt:lpstr>Why do we need a European Open Science Cloud?</vt:lpstr>
      <vt:lpstr>Folie 3</vt:lpstr>
      <vt:lpstr>Folie 4</vt:lpstr>
      <vt:lpstr>Folie 5</vt:lpstr>
      <vt:lpstr>What is the European Open Science Cloud?</vt:lpstr>
      <vt:lpstr>The European cloud public-private partnership  </vt:lpstr>
      <vt:lpstr>HNX Platform</vt:lpstr>
      <vt:lpstr>Building the hybrid cloud Connecting commercial cloud providers to GÉANT/NRENs </vt:lpstr>
      <vt:lpstr>What are the remaining gaps?</vt:lpstr>
      <vt:lpstr>How to address them?</vt:lpstr>
      <vt:lpstr>Folie 12</vt:lpstr>
      <vt:lpstr>Folie 13</vt:lpstr>
      <vt:lpstr>CERN Approach</vt:lpstr>
      <vt:lpstr>Creating a momentum through  Open Standards</vt:lpstr>
      <vt:lpstr>Folie 16</vt:lpstr>
      <vt:lpstr>Folie 17</vt:lpstr>
      <vt:lpstr>Folie 18</vt:lpstr>
      <vt:lpstr>HNSciCloud Joint Pre-Commercial Procurement</vt:lpstr>
      <vt:lpstr>Closing remarks</vt:lpstr>
      <vt:lpstr>We very much welcome any user feedback!  IF you consider joining the  current cloud orchestration survey   please contact: K.Schleuning@telekom.de jurry.delamar@t-systems.com  Thank you for your attention! </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Rachida Amsaghrou</dc:creator>
  <cp:lastModifiedBy>Jurry de la Mar</cp:lastModifiedBy>
  <cp:revision>228</cp:revision>
  <cp:lastPrinted>2015-04-22T17:59:48Z</cp:lastPrinted>
  <dcterms:created xsi:type="dcterms:W3CDTF">2012-08-27T12:32:40Z</dcterms:created>
  <dcterms:modified xsi:type="dcterms:W3CDTF">2016-08-30T00:58:38Z</dcterms:modified>
</cp:coreProperties>
</file>