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708" autoAdjust="0"/>
  </p:normalViewPr>
  <p:slideViewPr>
    <p:cSldViewPr snapToGrid="0" snapToObjects="1">
      <p:cViewPr varScale="1">
        <p:scale>
          <a:sx n="95" d="100"/>
          <a:sy n="95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C2AA-5EE5-A342-BEA8-A36ECD00817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4626-12E9-6D48-85ED-F2750BBC8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C2AA-5EE5-A342-BEA8-A36ECD00817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4626-12E9-6D48-85ED-F2750BBC8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7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C2AA-5EE5-A342-BEA8-A36ECD00817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4626-12E9-6D48-85ED-F2750BBC8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C2AA-5EE5-A342-BEA8-A36ECD00817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4626-12E9-6D48-85ED-F2750BBC8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C2AA-5EE5-A342-BEA8-A36ECD00817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4626-12E9-6D48-85ED-F2750BBC8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0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C2AA-5EE5-A342-BEA8-A36ECD00817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4626-12E9-6D48-85ED-F2750BBC8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6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C2AA-5EE5-A342-BEA8-A36ECD00817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4626-12E9-6D48-85ED-F2750BBC8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C2AA-5EE5-A342-BEA8-A36ECD00817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4626-12E9-6D48-85ED-F2750BBC8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4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C2AA-5EE5-A342-BEA8-A36ECD00817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4626-12E9-6D48-85ED-F2750BBC8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2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C2AA-5EE5-A342-BEA8-A36ECD00817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4626-12E9-6D48-85ED-F2750BBC8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C2AA-5EE5-A342-BEA8-A36ECD00817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4626-12E9-6D48-85ED-F2750BBC8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1C2AA-5EE5-A342-BEA8-A36ECD00817C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4626-12E9-6D48-85ED-F2750BBC8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8352"/>
            <a:ext cx="9144000" cy="6858000"/>
            <a:chOff x="0" y="0"/>
            <a:chExt cx="9144000" cy="6858000"/>
          </a:xfrm>
        </p:grpSpPr>
        <p:pic>
          <p:nvPicPr>
            <p:cNvPr id="5" name="Picture 2" descr="C:\Users\Mohamme\Desktop\CERN-log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870012" cy="1866900"/>
            </a:xfrm>
            <a:prstGeom prst="rect">
              <a:avLst/>
            </a:prstGeom>
            <a:noFill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5200" y="8352"/>
              <a:ext cx="1828800" cy="1557998"/>
            </a:xfrm>
            <a:prstGeom prst="rect">
              <a:avLst/>
            </a:prstGeom>
            <a:noFill/>
          </p:spPr>
        </p:pic>
        <p:pic>
          <p:nvPicPr>
            <p:cNvPr id="7" name="Picture 4" descr="C:\Users\Mohamme\Desktop\CMS_logo_col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39738" y="5257800"/>
              <a:ext cx="1604262" cy="1600200"/>
            </a:xfrm>
            <a:prstGeom prst="rect">
              <a:avLst/>
            </a:prstGeom>
            <a:noFill/>
          </p:spPr>
        </p:pic>
      </p:grpSp>
      <p:sp>
        <p:nvSpPr>
          <p:cNvPr id="8" name="Subtitle 2"/>
          <p:cNvSpPr txBox="1">
            <a:spLocks noGrp="1"/>
          </p:cNvSpPr>
          <p:nvPr>
            <p:ph type="subTitle" idx="1"/>
          </p:nvPr>
        </p:nvSpPr>
        <p:spPr>
          <a:xfrm>
            <a:off x="914400" y="423867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rgbClr val="0D0D0D"/>
                </a:solidFill>
              </a:rPr>
              <a:t>Presented by</a:t>
            </a:r>
          </a:p>
          <a:p>
            <a:r>
              <a:rPr lang="en-US" i="1" dirty="0" smtClean="0">
                <a:solidFill>
                  <a:srgbClr val="0D0D0D"/>
                </a:solidFill>
              </a:rPr>
              <a:t>Mahmoud </a:t>
            </a:r>
            <a:r>
              <a:rPr lang="en-US" i="1" dirty="0" err="1" smtClean="0">
                <a:solidFill>
                  <a:srgbClr val="0D0D0D"/>
                </a:solidFill>
              </a:rPr>
              <a:t>Attia</a:t>
            </a:r>
            <a:r>
              <a:rPr lang="en-US" i="1" dirty="0" smtClean="0">
                <a:solidFill>
                  <a:srgbClr val="0D0D0D"/>
                </a:solidFill>
              </a:rPr>
              <a:t> Mahmoud</a:t>
            </a:r>
          </a:p>
          <a:p>
            <a:r>
              <a:rPr lang="en-US" i="1" dirty="0" smtClean="0">
                <a:solidFill>
                  <a:srgbClr val="0D0D0D"/>
                </a:solidFill>
              </a:rPr>
              <a:t>Research Assistant at AEA</a:t>
            </a:r>
            <a:endParaRPr lang="en-US" i="1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970" y="2926438"/>
            <a:ext cx="81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Final work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92158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0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4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9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7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473"/>
            <a:ext cx="9144000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6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1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6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0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2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3386947" y="-189625"/>
            <a:ext cx="16133950" cy="6566301"/>
          </a:xfrm>
        </p:spPr>
      </p:pic>
    </p:spTree>
    <p:extLst>
      <p:ext uri="{BB962C8B-B14F-4D97-AF65-F5344CB8AC3E}">
        <p14:creationId xmlns:p14="http://schemas.microsoft.com/office/powerpoint/2010/main" val="540928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947" y="762000"/>
            <a:ext cx="11951368" cy="4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5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22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58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50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20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1" y="1136316"/>
            <a:ext cx="11911263" cy="4438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474" y="441158"/>
            <a:ext cx="437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Calo_jet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hist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34796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31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12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4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722" y="0"/>
            <a:ext cx="13492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74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24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31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hamme\Desktop\thank-you-graphics-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 l="514" r="51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62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3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1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4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3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527"/>
            <a:ext cx="9144000" cy="49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</Words>
  <Application>Microsoft Macintosh PowerPoint</Application>
  <PresentationFormat>On-screen Show (4:3)</PresentationFormat>
  <Paragraphs>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Shere010</dc:creator>
  <cp:lastModifiedBy>Shere010</cp:lastModifiedBy>
  <cp:revision>5</cp:revision>
  <dcterms:created xsi:type="dcterms:W3CDTF">2020-11-29T12:20:24Z</dcterms:created>
  <dcterms:modified xsi:type="dcterms:W3CDTF">2020-11-29T13:38:54Z</dcterms:modified>
</cp:coreProperties>
</file>