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3E6B37-E9D8-10E5-F1A8-A06D8AC603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C3DD7FC-0541-B423-704A-E5866D2BE1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23E6950-CE0E-3F75-6BDB-9F5E32D87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11ECB-AB8C-461F-A658-53BC60790679}" type="datetimeFigureOut">
              <a:rPr lang="de-DE" smtClean="0"/>
              <a:t>19.05.2022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A908C8-5D58-96ED-316B-15DBF870E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C7042B5-A38F-F7C9-A20B-C47D02F39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C5AB3-583E-4858-A2C5-E92BBB58C7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0735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5586FF-7DDE-77BA-7AD3-78E70E6F4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FD076BD-1A0D-C3E2-B70C-4006B1C705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66B659-5E47-59F6-7673-E20213320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11ECB-AB8C-461F-A658-53BC60790679}" type="datetimeFigureOut">
              <a:rPr lang="de-DE" smtClean="0"/>
              <a:t>19.05.2022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AD99379-6E6F-2737-211A-ACEB30A23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19E848-D5B9-43FE-BACD-DE260F676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C5AB3-583E-4858-A2C5-E92BBB58C7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0762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2C760CB-675C-7F42-0DE5-B8339FF2A7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F11C50E-310D-C428-1873-B28F1D4F0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F8C117-DD7C-A201-4909-0E6B2E730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11ECB-AB8C-461F-A658-53BC60790679}" type="datetimeFigureOut">
              <a:rPr lang="de-DE" smtClean="0"/>
              <a:t>19.05.2022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1B3CCF4-1FE0-137F-C20A-4B7D4C6A8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F9B5683-76FC-1AE5-ADCF-85FED111A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C5AB3-583E-4858-A2C5-E92BBB58C7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5345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673268-F4D0-8ED5-395C-F48299F39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EBD0F81-BD21-0F26-149F-D2EBFA699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61D9814-6BB2-6714-659C-5DE8807B3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11ECB-AB8C-461F-A658-53BC60790679}" type="datetimeFigureOut">
              <a:rPr lang="de-DE" smtClean="0"/>
              <a:t>19.05.2022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6AB7AEE-D213-2868-0CB6-82C25263E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486549-04E8-33C7-01C0-92C082582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C5AB3-583E-4858-A2C5-E92BBB58C7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6148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BBC2FF-3251-FDF3-1401-5E5E7755D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B980439-85EB-E2F0-2FDF-252BA7AFC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4D4675-3802-D876-5081-A178A8705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11ECB-AB8C-461F-A658-53BC60790679}" type="datetimeFigureOut">
              <a:rPr lang="de-DE" smtClean="0"/>
              <a:t>19.05.2022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893482B-7D25-4178-0510-7C3BF5152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0752C2-50FA-A734-1F75-EE936DE7C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C5AB3-583E-4858-A2C5-E92BBB58C7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2437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015B7A-95BB-5294-6456-C59536C5C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92A2E0-6AF2-ACD4-3078-44CD849FA5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739ACD9-0719-8303-01F7-988BBE785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BB7F859-0C75-0471-077A-1F0989909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11ECB-AB8C-461F-A658-53BC60790679}" type="datetimeFigureOut">
              <a:rPr lang="de-DE" smtClean="0"/>
              <a:t>19.05.2022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F4C1156-FC57-D19E-9DD6-B28956AAA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240D42C-0D67-E13F-5174-6AC43B8B6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C5AB3-583E-4858-A2C5-E92BBB58C7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3332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C06995-690E-6128-B9E0-087AFCBB9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7820A45-EFF6-E200-0FE1-060BE42389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20A49FA-8F51-B505-B370-9B241C88FD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0D7181E-ED7D-68B5-784A-AE23A18B2A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3D43A0A-267F-6CB9-ACAE-96554DB639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BC6E9F9-7092-FB4E-72D2-941F3416B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11ECB-AB8C-461F-A658-53BC60790679}" type="datetimeFigureOut">
              <a:rPr lang="de-DE" smtClean="0"/>
              <a:t>19.05.2022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D81BE8A-474B-C97F-922C-09BB93F4C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C234DBA-F1DA-7C3F-3611-69C4F23AE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C5AB3-583E-4858-A2C5-E92BBB58C7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534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8326BF-9636-A7BA-4FCA-ABB6505B1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84AB3E0-136B-4604-E7E5-5B990EAC4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11ECB-AB8C-461F-A658-53BC60790679}" type="datetimeFigureOut">
              <a:rPr lang="de-DE" smtClean="0"/>
              <a:t>19.05.2022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70F957C-0B8B-D161-345A-B3D5E1C30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D5A1586-3D93-8131-D511-64AF80081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C5AB3-583E-4858-A2C5-E92BBB58C7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0244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B713D76-57A7-07F6-76B4-52E02701B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11ECB-AB8C-461F-A658-53BC60790679}" type="datetimeFigureOut">
              <a:rPr lang="de-DE" smtClean="0"/>
              <a:t>19.05.2022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DF50B60-B0C9-0F1A-F2FA-055DCD0C9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822E3E0-6C43-5481-B7B7-29AE3013B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C5AB3-583E-4858-A2C5-E92BBB58C7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071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270C93-2432-3129-2839-5B642E5C3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71760CA-539E-693B-EF65-82C0D6E54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8C5AF75-E28F-D8E5-27E9-27B8822B2C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DF54A30-F3D6-F2D5-0698-8604C2D18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11ECB-AB8C-461F-A658-53BC60790679}" type="datetimeFigureOut">
              <a:rPr lang="de-DE" smtClean="0"/>
              <a:t>19.05.2022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ED5361E-1BFB-1F8C-C2FC-875CF1C0A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66654DF-7791-9F30-FD9A-11E8EF03C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C5AB3-583E-4858-A2C5-E92BBB58C7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9089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396CCE-58EF-6A75-78D4-BE6312FB0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0EA04CB-B8D3-3208-FC0F-1A8E294C68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20A2161-8986-49A9-7B08-6B8625C56C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DC24D7D-0724-33C6-6693-E5A84056E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11ECB-AB8C-461F-A658-53BC60790679}" type="datetimeFigureOut">
              <a:rPr lang="de-DE" smtClean="0"/>
              <a:t>19.05.2022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3D5C749-9C7B-78E9-7504-5429AB21A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7802AEA-6C85-D79C-9757-55876B9B6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C5AB3-583E-4858-A2C5-E92BBB58C7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246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13DD9F7-EE7F-9648-8513-5CBC00C68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EB0CB24-BEFD-AE60-1449-7D3B42566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EB2DEA-1F81-D85C-7CF7-71A2D46CB9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11ECB-AB8C-461F-A658-53BC60790679}" type="datetimeFigureOut">
              <a:rPr lang="de-DE" smtClean="0"/>
              <a:t>19.05.2022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91405F-056F-82A1-FE31-7D6491E927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DDB828D-6808-4710-8C65-9825129B67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C5AB3-583E-4858-A2C5-E92BBB58C7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540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E23C272C-489D-60CC-B8A3-2259D06E9C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3183" y="1622727"/>
            <a:ext cx="9554817" cy="1806274"/>
          </a:xfrm>
        </p:spPr>
        <p:txBody>
          <a:bodyPr/>
          <a:lstStyle/>
          <a:p>
            <a:r>
              <a:rPr lang="en-GB" dirty="0"/>
              <a:t>CPU-Runtimes of EM-showers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C024AA8D-32B5-F52E-FC25-CEB998959ABE}"/>
              </a:ext>
            </a:extLst>
          </p:cNvPr>
          <p:cNvSpPr txBox="1"/>
          <p:nvPr/>
        </p:nvSpPr>
        <p:spPr>
          <a:xfrm>
            <a:off x="1404731" y="6191766"/>
            <a:ext cx="18022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Jannik Augscheller</a:t>
            </a:r>
          </a:p>
        </p:txBody>
      </p:sp>
    </p:spTree>
    <p:extLst>
      <p:ext uri="{BB962C8B-B14F-4D97-AF65-F5344CB8AC3E}">
        <p14:creationId xmlns:p14="http://schemas.microsoft.com/office/powerpoint/2010/main" val="3606718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330287-F4D9-B5DA-8016-E2A37250F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644" y="563907"/>
            <a:ext cx="10515600" cy="1325563"/>
          </a:xfrm>
        </p:spPr>
        <p:txBody>
          <a:bodyPr/>
          <a:lstStyle/>
          <a:p>
            <a:r>
              <a:rPr lang="en-GB" dirty="0"/>
              <a:t>Relation between number of interactions and initial energy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8AA291FB-4446-DBA7-9E5B-3831B369E1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8036" y="1526623"/>
            <a:ext cx="6996555" cy="5061157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EFBB2379-7AC4-745E-1FC4-C0FAF420CA67}"/>
                  </a:ext>
                </a:extLst>
              </p:cNvPr>
              <p:cNvSpPr txBox="1"/>
              <p:nvPr/>
            </p:nvSpPr>
            <p:spPr>
              <a:xfrm>
                <a:off x="596348" y="2211744"/>
                <a:ext cx="3631688" cy="12172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de-DE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𝑖𝑛𝑡</m:t>
                        </m:r>
                      </m:sub>
                    </m:sSub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 </m:t>
                    </m:r>
                    <m:sSubSup>
                      <m:sSubSupPr>
                        <m:ctrlP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sup>
                    </m:sSubSup>
                  </m:oMath>
                </a14:m>
                <a:endParaRPr lang="de-DE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de-DE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de-DE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0.97</m:t>
                    </m:r>
                  </m:oMath>
                </a14:m>
                <a:endParaRPr lang="de-DE" sz="2400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EFBB2379-7AC4-745E-1FC4-C0FAF420CA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348" y="2211744"/>
                <a:ext cx="3631688" cy="1217256"/>
              </a:xfrm>
              <a:prstGeom prst="rect">
                <a:avLst/>
              </a:prstGeom>
              <a:blipFill>
                <a:blip r:embed="rId3"/>
                <a:stretch>
                  <a:fillRect l="-2349" t="-1000" b="-85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2829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330287-F4D9-B5DA-8016-E2A37250F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6" y="537404"/>
            <a:ext cx="10515600" cy="1325563"/>
          </a:xfrm>
        </p:spPr>
        <p:txBody>
          <a:bodyPr/>
          <a:lstStyle/>
          <a:p>
            <a:r>
              <a:rPr lang="en-GB" dirty="0"/>
              <a:t>Relation between CPU-time and number of interactions</a:t>
            </a:r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CFA06E22-D913-EAC9-5A98-C916618E28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8036" y="1423698"/>
            <a:ext cx="7177253" cy="5293671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9BFB789F-552E-71CE-AC05-37483E7081D3}"/>
                  </a:ext>
                </a:extLst>
              </p:cNvPr>
              <p:cNvSpPr txBox="1"/>
              <p:nvPr/>
            </p:nvSpPr>
            <p:spPr>
              <a:xfrm>
                <a:off x="596348" y="2211744"/>
                <a:ext cx="3631688" cy="12319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 ~</m:t>
                    </m:r>
                    <m:sSup>
                      <m:sSupPr>
                        <m:ctrlP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&lt;</m:t>
                        </m:r>
                        <m:sSub>
                          <m:sSubPr>
                            <m:ctrlPr>
                              <a:rPr lang="de-DE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𝑖𝑛𝑡</m:t>
                            </m:r>
                          </m:sub>
                        </m:sSub>
                        <m: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&gt;</m:t>
                        </m:r>
                      </m:e>
                      <m:sup>
                        <m: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sup>
                    </m:sSup>
                  </m:oMath>
                </a14:m>
                <a:endParaRPr lang="de-DE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de-DE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de-DE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0.96</m:t>
                    </m:r>
                  </m:oMath>
                </a14:m>
                <a:endParaRPr lang="de-DE" sz="2400" dirty="0"/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9BFB789F-552E-71CE-AC05-37483E7081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348" y="2211744"/>
                <a:ext cx="3631688" cy="1231940"/>
              </a:xfrm>
              <a:prstGeom prst="rect">
                <a:avLst/>
              </a:prstGeom>
              <a:blipFill>
                <a:blip r:embed="rId3"/>
                <a:stretch>
                  <a:fillRect l="-2349" t="-2475" b="-594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8152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330287-F4D9-B5DA-8016-E2A37250F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6" y="537404"/>
            <a:ext cx="10515600" cy="1325563"/>
          </a:xfrm>
        </p:spPr>
        <p:txBody>
          <a:bodyPr/>
          <a:lstStyle/>
          <a:p>
            <a:r>
              <a:rPr lang="en-GB" dirty="0"/>
              <a:t>Relation between CPU-time and initial energy for different </a:t>
            </a:r>
            <a:r>
              <a:rPr lang="en-GB" i="1" dirty="0" err="1"/>
              <a:t>E</a:t>
            </a:r>
            <a:r>
              <a:rPr lang="en-GB" sz="2000" b="1" i="1" dirty="0" err="1"/>
              <a:t>c</a:t>
            </a:r>
            <a:endParaRPr lang="en-GB" b="1" dirty="0"/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6B5C7C12-F023-7CAC-2074-143FD570ED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7984" y="1363968"/>
            <a:ext cx="7076451" cy="5329619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3E2915D7-5150-E5BB-F78A-FDF0DED93B78}"/>
                  </a:ext>
                </a:extLst>
              </p:cNvPr>
              <p:cNvSpPr txBox="1"/>
              <p:nvPr/>
            </p:nvSpPr>
            <p:spPr>
              <a:xfrm>
                <a:off x="397565" y="2227866"/>
                <a:ext cx="4383156" cy="12413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 ~ </m:t>
                    </m:r>
                    <m:sSubSup>
                      <m:sSubSupPr>
                        <m:ctrlP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  <m: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sup>
                    </m:sSubSup>
                    <m:r>
                      <a:rPr lang="de-D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sSubSup>
                      <m:sSubSupPr>
                        <m:ctrlP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0.93</m:t>
                        </m:r>
                      </m:sup>
                    </m:sSubSup>
                  </m:oMath>
                </a14:m>
                <a:endParaRPr lang="de-DE" sz="2400" i="1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de-DE" sz="2400" i="1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de-DE" sz="2400" i="1" dirty="0"/>
                  <a:t>t</a:t>
                </a:r>
                <a:r>
                  <a:rPr lang="de-DE" sz="1600" dirty="0"/>
                  <a:t> </a:t>
                </a:r>
                <a14:m>
                  <m:oMath xmlns:m="http://schemas.openxmlformats.org/officeDocument/2006/math">
                    <m:r>
                      <a:rPr lang="de-DE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de-DE" sz="2400" dirty="0"/>
                  <a:t> 1 – 10 </a:t>
                </a:r>
                <a:r>
                  <a:rPr lang="de-DE" sz="2400" dirty="0" err="1"/>
                  <a:t>years</a:t>
                </a:r>
                <a:r>
                  <a:rPr lang="de-DE" sz="2400" dirty="0"/>
                  <a:t> for </a:t>
                </a:r>
                <a:r>
                  <a:rPr lang="de-DE" sz="2400" i="1" dirty="0"/>
                  <a:t>E</a:t>
                </a:r>
                <a:r>
                  <a:rPr lang="de-DE" sz="1050" b="1" i="1" dirty="0"/>
                  <a:t>0 </a:t>
                </a:r>
                <a:r>
                  <a:rPr lang="de-DE" sz="2400" i="1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sup>
                    </m:sSup>
                  </m:oMath>
                </a14:m>
                <a:r>
                  <a:rPr lang="de-DE" sz="2400" dirty="0"/>
                  <a:t> eV</a:t>
                </a: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3E2915D7-5150-E5BB-F78A-FDF0DED93B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565" y="2227866"/>
                <a:ext cx="4383156" cy="1241302"/>
              </a:xfrm>
              <a:prstGeom prst="rect">
                <a:avLst/>
              </a:prstGeom>
              <a:blipFill>
                <a:blip r:embed="rId3"/>
                <a:stretch>
                  <a:fillRect l="-1808" t="-980" r="-1113" b="-8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681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Microsoft Office PowerPoint</Application>
  <PresentationFormat>Breitbild</PresentationFormat>
  <Paragraphs>14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</vt:lpstr>
      <vt:lpstr>CPU-Runtimes of EM-showers</vt:lpstr>
      <vt:lpstr>Relation between number of interactions and initial energy</vt:lpstr>
      <vt:lpstr>Relation between CPU-time and number of interactions</vt:lpstr>
      <vt:lpstr>Relation between CPU-time and initial energy for different Ec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CPU-Runtime for unthinned and thinned showers</dc:title>
  <dc:creator>Jannik Augscheller</dc:creator>
  <cp:lastModifiedBy>Jannik Augscheller</cp:lastModifiedBy>
  <cp:revision>10</cp:revision>
  <dcterms:created xsi:type="dcterms:W3CDTF">2022-05-18T05:48:06Z</dcterms:created>
  <dcterms:modified xsi:type="dcterms:W3CDTF">2022-05-19T14:04:00Z</dcterms:modified>
</cp:coreProperties>
</file>