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charts/chart1.xml" ContentType="application/vnd.openxmlformats-officedocument.drawingml.chart+xml"/>
  <Override PartName="/ppt/notesSlides/notesSlide1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 id="2147483672" r:id="rId2"/>
  </p:sldMasterIdLst>
  <p:notesMasterIdLst>
    <p:notesMasterId r:id="rId48"/>
  </p:notesMasterIdLst>
  <p:handoutMasterIdLst>
    <p:handoutMasterId r:id="rId49"/>
  </p:handoutMasterIdLst>
  <p:sldIdLst>
    <p:sldId id="256" r:id="rId3"/>
    <p:sldId id="257" r:id="rId4"/>
    <p:sldId id="517" r:id="rId5"/>
    <p:sldId id="484" r:id="rId6"/>
    <p:sldId id="729" r:id="rId7"/>
    <p:sldId id="756" r:id="rId8"/>
    <p:sldId id="730" r:id="rId9"/>
    <p:sldId id="644" r:id="rId10"/>
    <p:sldId id="488" r:id="rId11"/>
    <p:sldId id="559" r:id="rId12"/>
    <p:sldId id="522" r:id="rId13"/>
    <p:sldId id="523" r:id="rId14"/>
    <p:sldId id="708" r:id="rId15"/>
    <p:sldId id="637" r:id="rId16"/>
    <p:sldId id="494" r:id="rId17"/>
    <p:sldId id="301" r:id="rId18"/>
    <p:sldId id="650" r:id="rId19"/>
    <p:sldId id="638" r:id="rId20"/>
    <p:sldId id="495" r:id="rId21"/>
    <p:sldId id="623" r:id="rId22"/>
    <p:sldId id="627" r:id="rId23"/>
    <p:sldId id="626" r:id="rId24"/>
    <p:sldId id="713" r:id="rId25"/>
    <p:sldId id="697" r:id="rId26"/>
    <p:sldId id="498" r:id="rId27"/>
    <p:sldId id="479" r:id="rId28"/>
    <p:sldId id="533" r:id="rId29"/>
    <p:sldId id="403" r:id="rId30"/>
    <p:sldId id="404" r:id="rId31"/>
    <p:sldId id="625" r:id="rId32"/>
    <p:sldId id="499" r:id="rId33"/>
    <p:sldId id="480" r:id="rId34"/>
    <p:sldId id="541" r:id="rId35"/>
    <p:sldId id="725" r:id="rId36"/>
    <p:sldId id="726" r:id="rId37"/>
    <p:sldId id="731" r:id="rId38"/>
    <p:sldId id="500" r:id="rId39"/>
    <p:sldId id="572" r:id="rId40"/>
    <p:sldId id="741" r:id="rId41"/>
    <p:sldId id="742" r:id="rId42"/>
    <p:sldId id="739" r:id="rId43"/>
    <p:sldId id="735" r:id="rId44"/>
    <p:sldId id="724" r:id="rId45"/>
    <p:sldId id="640" r:id="rId46"/>
    <p:sldId id="707"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3129"/>
    <a:srgbClr val="3D34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18" autoAdjust="0"/>
    <p:restoredTop sz="89180" autoAdjust="0"/>
  </p:normalViewPr>
  <p:slideViewPr>
    <p:cSldViewPr snapToGrid="0">
      <p:cViewPr varScale="1">
        <p:scale>
          <a:sx n="76" d="100"/>
          <a:sy n="76" d="100"/>
        </p:scale>
        <p:origin x="946" y="53"/>
      </p:cViewPr>
      <p:guideLst>
        <p:guide orient="horz" pos="2160"/>
        <p:guide pos="3840"/>
      </p:guideLst>
    </p:cSldViewPr>
  </p:slideViewPr>
  <p:outlineViewPr>
    <p:cViewPr>
      <p:scale>
        <a:sx n="33" d="100"/>
        <a:sy n="33" d="100"/>
      </p:scale>
      <p:origin x="0" y="-18870"/>
    </p:cViewPr>
  </p:outlineViewPr>
  <p:notesTextViewPr>
    <p:cViewPr>
      <p:scale>
        <a:sx n="1" d="1"/>
        <a:sy n="1" d="1"/>
      </p:scale>
      <p:origin x="0" y="0"/>
    </p:cViewPr>
  </p:notesTextViewPr>
  <p:sorterViewPr>
    <p:cViewPr>
      <p:scale>
        <a:sx n="60" d="100"/>
        <a:sy n="60" d="100"/>
      </p:scale>
      <p:origin x="0" y="10134"/>
    </p:cViewPr>
  </p:sorterViewPr>
  <p:notesViewPr>
    <p:cSldViewPr snapToGrid="0">
      <p:cViewPr varScale="1">
        <p:scale>
          <a:sx n="65" d="100"/>
          <a:sy n="65" d="100"/>
        </p:scale>
        <p:origin x="3082" y="3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15"/>
      <c:rotY val="20"/>
      <c:rAngAx val="0"/>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Org.</c:v>
                </c:pt>
              </c:strCache>
            </c:strRef>
          </c:tx>
          <c:invertIfNegative val="0"/>
          <c:cat>
            <c:numRef>
              <c:f>Sheet1!$A$2:$A$6</c:f>
              <c:numCache>
                <c:formatCode>General</c:formatCode>
                <c:ptCount val="5"/>
                <c:pt idx="0">
                  <c:v>2</c:v>
                </c:pt>
                <c:pt idx="1">
                  <c:v>3</c:v>
                </c:pt>
                <c:pt idx="2">
                  <c:v>4</c:v>
                </c:pt>
                <c:pt idx="3">
                  <c:v>5</c:v>
                </c:pt>
                <c:pt idx="4">
                  <c:v>6</c:v>
                </c:pt>
              </c:numCache>
            </c:numRef>
          </c:cat>
          <c:val>
            <c:numRef>
              <c:f>Sheet1!$B$2:$B$6</c:f>
              <c:numCache>
                <c:formatCode>General</c:formatCode>
                <c:ptCount val="5"/>
                <c:pt idx="0">
                  <c:v>150</c:v>
                </c:pt>
                <c:pt idx="1">
                  <c:v>220</c:v>
                </c:pt>
                <c:pt idx="2">
                  <c:v>235</c:v>
                </c:pt>
                <c:pt idx="3">
                  <c:v>240</c:v>
                </c:pt>
                <c:pt idx="4">
                  <c:v>250</c:v>
                </c:pt>
              </c:numCache>
            </c:numRef>
          </c:val>
        </c:ser>
        <c:ser>
          <c:idx val="1"/>
          <c:order val="1"/>
          <c:tx>
            <c:strRef>
              <c:f>Sheet1!$C$1</c:f>
              <c:strCache>
                <c:ptCount val="1"/>
                <c:pt idx="0">
                  <c:v>JOMR</c:v>
                </c:pt>
              </c:strCache>
            </c:strRef>
          </c:tx>
          <c:invertIfNegative val="0"/>
          <c:cat>
            <c:numRef>
              <c:f>Sheet1!$A$2:$A$6</c:f>
              <c:numCache>
                <c:formatCode>General</c:formatCode>
                <c:ptCount val="5"/>
                <c:pt idx="0">
                  <c:v>2</c:v>
                </c:pt>
                <c:pt idx="1">
                  <c:v>3</c:v>
                </c:pt>
                <c:pt idx="2">
                  <c:v>4</c:v>
                </c:pt>
                <c:pt idx="3">
                  <c:v>5</c:v>
                </c:pt>
                <c:pt idx="4">
                  <c:v>6</c:v>
                </c:pt>
              </c:numCache>
            </c:numRef>
          </c:cat>
          <c:val>
            <c:numRef>
              <c:f>Sheet1!$C$2:$C$6</c:f>
              <c:numCache>
                <c:formatCode>General</c:formatCode>
                <c:ptCount val="5"/>
                <c:pt idx="0">
                  <c:v>150</c:v>
                </c:pt>
                <c:pt idx="1">
                  <c:v>180</c:v>
                </c:pt>
                <c:pt idx="2">
                  <c:v>160</c:v>
                </c:pt>
                <c:pt idx="3">
                  <c:v>150</c:v>
                </c:pt>
                <c:pt idx="4">
                  <c:v>105</c:v>
                </c:pt>
              </c:numCache>
            </c:numRef>
          </c:val>
        </c:ser>
        <c:dLbls>
          <c:showLegendKey val="0"/>
          <c:showVal val="0"/>
          <c:showCatName val="0"/>
          <c:showSerName val="0"/>
          <c:showPercent val="0"/>
          <c:showBubbleSize val="0"/>
        </c:dLbls>
        <c:gapWidth val="150"/>
        <c:shape val="cylinder"/>
        <c:axId val="458315600"/>
        <c:axId val="458306192"/>
        <c:axId val="0"/>
      </c:bar3DChart>
      <c:catAx>
        <c:axId val="458315600"/>
        <c:scaling>
          <c:orientation val="minMax"/>
        </c:scaling>
        <c:delete val="0"/>
        <c:axPos val="b"/>
        <c:title>
          <c:tx>
            <c:rich>
              <a:bodyPr/>
              <a:lstStyle/>
              <a:p>
                <a:pPr>
                  <a:defRPr/>
                </a:pPr>
                <a:r>
                  <a:rPr lang="en-US"/>
                  <a:t>Number of tables</a:t>
                </a:r>
              </a:p>
            </c:rich>
          </c:tx>
          <c:layout/>
          <c:overlay val="0"/>
        </c:title>
        <c:numFmt formatCode="General" sourceLinked="1"/>
        <c:majorTickMark val="none"/>
        <c:minorTickMark val="none"/>
        <c:tickLblPos val="nextTo"/>
        <c:crossAx val="458306192"/>
        <c:crosses val="autoZero"/>
        <c:auto val="1"/>
        <c:lblAlgn val="ctr"/>
        <c:lblOffset val="100"/>
        <c:noMultiLvlLbl val="0"/>
      </c:catAx>
      <c:valAx>
        <c:axId val="458306192"/>
        <c:scaling>
          <c:orientation val="minMax"/>
        </c:scaling>
        <c:delete val="0"/>
        <c:axPos val="l"/>
        <c:majorGridlines/>
        <c:title>
          <c:tx>
            <c:rich>
              <a:bodyPr/>
              <a:lstStyle/>
              <a:p>
                <a:pPr>
                  <a:defRPr/>
                </a:pPr>
                <a:r>
                  <a:rPr lang="en-US"/>
                  <a:t>Avg. runtime (sec)</a:t>
                </a:r>
              </a:p>
            </c:rich>
          </c:tx>
          <c:layout/>
          <c:overlay val="0"/>
        </c:title>
        <c:numFmt formatCode="General" sourceLinked="1"/>
        <c:majorTickMark val="out"/>
        <c:minorTickMark val="none"/>
        <c:tickLblPos val="nextTo"/>
        <c:crossAx val="458315600"/>
        <c:crosses val="autoZero"/>
        <c:crossBetween val="between"/>
      </c:valAx>
    </c:plotArea>
    <c:legend>
      <c:legendPos val="r"/>
      <c:layout>
        <c:manualLayout>
          <c:xMode val="edge"/>
          <c:yMode val="edge"/>
          <c:x val="0.80750996403227371"/>
          <c:y val="8.8799760388697552E-2"/>
          <c:w val="0.14516493308706782"/>
          <c:h val="0.19465652673060616"/>
        </c:manualLayout>
      </c:layout>
      <c:overlay val="0"/>
    </c:legend>
    <c:plotVisOnly val="1"/>
    <c:dispBlanksAs val="gap"/>
    <c:showDLblsOverMax val="0"/>
  </c:chart>
  <c:txPr>
    <a:bodyPr/>
    <a:lstStyle/>
    <a:p>
      <a:pPr>
        <a:defRPr sz="1800"/>
      </a:pPr>
      <a:endParaRPr lang="en-US"/>
    </a:p>
  </c:txPr>
  <c:externalData r:id="rId1">
    <c:autoUpdate val="0"/>
  </c:externalData>
</c:chartSpace>
</file>

<file path=ppt/diagrams/_rels/data11.xml.rels><?xml version="1.0" encoding="UTF-8" standalone="yes"?>
<Relationships xmlns="http://schemas.openxmlformats.org/package/2006/relationships"><Relationship Id="rId1" Type="http://schemas.openxmlformats.org/officeDocument/2006/relationships/image" Target="../media/image15.png"/></Relationships>
</file>

<file path=ppt/diagrams/_rels/data13.xml.rels><?xml version="1.0" encoding="UTF-8" standalone="yes"?>
<Relationships xmlns="http://schemas.openxmlformats.org/package/2006/relationships"><Relationship Id="rId1" Type="http://schemas.openxmlformats.org/officeDocument/2006/relationships/image" Target="../media/image15.png"/></Relationships>
</file>

<file path=ppt/diagrams/_rels/data2.xml.rels><?xml version="1.0" encoding="UTF-8" standalone="yes"?>
<Relationships xmlns="http://schemas.openxmlformats.org/package/2006/relationships"><Relationship Id="rId1" Type="http://schemas.openxmlformats.org/officeDocument/2006/relationships/image" Target="../media/image15.png"/></Relationships>
</file>

<file path=ppt/diagrams/_rels/data5.xml.rels><?xml version="1.0" encoding="UTF-8" standalone="yes"?>
<Relationships xmlns="http://schemas.openxmlformats.org/package/2006/relationships"><Relationship Id="rId1" Type="http://schemas.openxmlformats.org/officeDocument/2006/relationships/image" Target="../media/image15.png"/></Relationships>
</file>

<file path=ppt/diagrams/_rels/data7.xml.rels><?xml version="1.0" encoding="UTF-8" standalone="yes"?>
<Relationships xmlns="http://schemas.openxmlformats.org/package/2006/relationships"><Relationship Id="rId1" Type="http://schemas.openxmlformats.org/officeDocument/2006/relationships/image" Target="../media/image15.png"/></Relationships>
</file>

<file path=ppt/diagrams/_rels/data9.xml.rels><?xml version="1.0" encoding="UTF-8" standalone="yes"?>
<Relationships xmlns="http://schemas.openxmlformats.org/package/2006/relationships"><Relationship Id="rId1" Type="http://schemas.openxmlformats.org/officeDocument/2006/relationships/image" Target="../media/image15.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13.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9.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E207B5-AE6A-430D-889E-241061B71FD5}" type="doc">
      <dgm:prSet loTypeId="urn:microsoft.com/office/officeart/2005/8/layout/chevron2" loCatId="list" qsTypeId="urn:microsoft.com/office/officeart/2005/8/quickstyle/3d3" qsCatId="3D" csTypeId="urn:microsoft.com/office/officeart/2005/8/colors/accent5_1" csCatId="accent5" phldr="1"/>
      <dgm:spPr/>
      <dgm:t>
        <a:bodyPr/>
        <a:lstStyle/>
        <a:p>
          <a:pPr rtl="1"/>
          <a:endParaRPr lang="ar-EG"/>
        </a:p>
      </dgm:t>
    </dgm:pt>
    <dgm:pt modelId="{DA18A86B-7F81-4E59-87AE-2AF55001E25D}">
      <dgm:prSet phldrT="[Text]" custT="1"/>
      <dgm:spPr/>
      <dgm:t>
        <a:bodyPr/>
        <a:lstStyle/>
        <a:p>
          <a:pPr rtl="0"/>
          <a:r>
            <a:rPr lang="en-US" sz="2800" b="1" dirty="0" smtClean="0"/>
            <a:t>Support running </a:t>
          </a:r>
          <a:r>
            <a:rPr lang="en-US" sz="2800" b="1" dirty="0" smtClean="0">
              <a:solidFill>
                <a:srgbClr val="0070C0"/>
              </a:solidFill>
            </a:rPr>
            <a:t>advanced</a:t>
          </a:r>
          <a:r>
            <a:rPr lang="en-US" sz="2800" b="1" dirty="0" smtClean="0"/>
            <a:t> SQL query</a:t>
          </a:r>
          <a:endParaRPr lang="ar-EG" sz="2000" b="1" dirty="0"/>
        </a:p>
      </dgm:t>
    </dgm:pt>
    <dgm:pt modelId="{D117F15F-24C2-4E5F-8E2D-0843E870E2D9}" type="parTrans" cxnId="{D7A34FF3-53F7-4254-9F7E-946BAB44CCD1}">
      <dgm:prSet/>
      <dgm:spPr/>
      <dgm:t>
        <a:bodyPr/>
        <a:lstStyle/>
        <a:p>
          <a:pPr rtl="1"/>
          <a:endParaRPr lang="ar-EG" sz="2000" b="1"/>
        </a:p>
      </dgm:t>
    </dgm:pt>
    <dgm:pt modelId="{896CAF92-7DC5-4A4A-A0D0-7262FB5F1F9A}" type="sibTrans" cxnId="{D7A34FF3-53F7-4254-9F7E-946BAB44CCD1}">
      <dgm:prSet/>
      <dgm:spPr/>
      <dgm:t>
        <a:bodyPr/>
        <a:lstStyle/>
        <a:p>
          <a:pPr rtl="1"/>
          <a:endParaRPr lang="ar-EG" sz="2000" b="1"/>
        </a:p>
      </dgm:t>
    </dgm:pt>
    <dgm:pt modelId="{C266E2A7-8E57-4C0F-BB19-29016E8B0A8D}">
      <dgm:prSet phldrT="[Text]" custT="1"/>
      <dgm:spPr/>
      <dgm:t>
        <a:bodyPr/>
        <a:lstStyle/>
        <a:p>
          <a:pPr rtl="1"/>
          <a:r>
            <a:rPr lang="en-US" sz="3200" b="1" dirty="0" smtClean="0"/>
            <a:t>2</a:t>
          </a:r>
          <a:endParaRPr lang="ar-EG" sz="3200" b="1" dirty="0"/>
        </a:p>
      </dgm:t>
    </dgm:pt>
    <dgm:pt modelId="{5B8A463E-27C7-4AC8-BDD7-CDABB4EF4D4A}" type="parTrans" cxnId="{84155A21-65C8-4B14-A0C9-5AF4B846AE15}">
      <dgm:prSet/>
      <dgm:spPr/>
      <dgm:t>
        <a:bodyPr/>
        <a:lstStyle/>
        <a:p>
          <a:pPr rtl="1"/>
          <a:endParaRPr lang="ar-EG" sz="2000" b="1"/>
        </a:p>
      </dgm:t>
    </dgm:pt>
    <dgm:pt modelId="{F7F12A9C-DE6E-4614-9A42-1245B26C45B0}" type="sibTrans" cxnId="{84155A21-65C8-4B14-A0C9-5AF4B846AE15}">
      <dgm:prSet/>
      <dgm:spPr/>
      <dgm:t>
        <a:bodyPr/>
        <a:lstStyle/>
        <a:p>
          <a:pPr rtl="1"/>
          <a:endParaRPr lang="ar-EG" sz="2000" b="1"/>
        </a:p>
      </dgm:t>
    </dgm:pt>
    <dgm:pt modelId="{98EC4DF1-608E-4A4A-ADE9-3AC90730CF3F}">
      <dgm:prSet phldrT="[Text]" custT="1"/>
      <dgm:spPr/>
      <dgm:t>
        <a:bodyPr/>
        <a:lstStyle/>
        <a:p>
          <a:pPr rtl="0"/>
          <a:r>
            <a:rPr lang="en-US" sz="2800" b="1" dirty="0" smtClean="0"/>
            <a:t>Enhance the performance of </a:t>
          </a:r>
          <a:r>
            <a:rPr lang="en-US" sz="2800" b="1" dirty="0" smtClean="0">
              <a:solidFill>
                <a:srgbClr val="0070C0"/>
              </a:solidFill>
            </a:rPr>
            <a:t>JOIN</a:t>
          </a:r>
          <a:r>
            <a:rPr lang="en-US" sz="2800" b="1" dirty="0" smtClean="0"/>
            <a:t> queries </a:t>
          </a:r>
          <a:endParaRPr lang="ar-EG" sz="2800" b="1" dirty="0"/>
        </a:p>
      </dgm:t>
    </dgm:pt>
    <dgm:pt modelId="{EA7034A9-C050-4542-8422-24814C63FC4F}" type="parTrans" cxnId="{762E5B15-DBD0-429B-8AF9-B69DF395E3A2}">
      <dgm:prSet/>
      <dgm:spPr/>
      <dgm:t>
        <a:bodyPr/>
        <a:lstStyle/>
        <a:p>
          <a:pPr rtl="1"/>
          <a:endParaRPr lang="ar-EG" sz="2000" b="1"/>
        </a:p>
      </dgm:t>
    </dgm:pt>
    <dgm:pt modelId="{2AFFD1F8-1EDD-4FCE-BEEF-82D6A6CE0AC4}" type="sibTrans" cxnId="{762E5B15-DBD0-429B-8AF9-B69DF395E3A2}">
      <dgm:prSet/>
      <dgm:spPr/>
      <dgm:t>
        <a:bodyPr/>
        <a:lstStyle/>
        <a:p>
          <a:pPr rtl="1"/>
          <a:endParaRPr lang="ar-EG" sz="2000" b="1"/>
        </a:p>
      </dgm:t>
    </dgm:pt>
    <dgm:pt modelId="{DFAE4BE4-D13A-41B4-BF0A-912A181DE371}">
      <dgm:prSet phldrT="[Text]" custT="1"/>
      <dgm:spPr/>
      <dgm:t>
        <a:bodyPr/>
        <a:lstStyle/>
        <a:p>
          <a:pPr rtl="1"/>
          <a:r>
            <a:rPr lang="en-US" sz="3200" b="1" dirty="0" smtClean="0"/>
            <a:t>4</a:t>
          </a:r>
          <a:endParaRPr lang="ar-EG" sz="3200" b="1" dirty="0"/>
        </a:p>
      </dgm:t>
    </dgm:pt>
    <dgm:pt modelId="{6F90FA56-2E1E-4E13-B75C-945DE72D0DE6}" type="parTrans" cxnId="{20DB62DB-E656-4DAF-B1B6-7BD6D2A8FCAF}">
      <dgm:prSet/>
      <dgm:spPr/>
      <dgm:t>
        <a:bodyPr/>
        <a:lstStyle/>
        <a:p>
          <a:pPr rtl="1"/>
          <a:endParaRPr lang="ar-EG" sz="2000" b="1"/>
        </a:p>
      </dgm:t>
    </dgm:pt>
    <dgm:pt modelId="{B9439F09-A612-4942-B9CF-8FF5EC8DACA4}" type="sibTrans" cxnId="{20DB62DB-E656-4DAF-B1B6-7BD6D2A8FCAF}">
      <dgm:prSet/>
      <dgm:spPr/>
      <dgm:t>
        <a:bodyPr/>
        <a:lstStyle/>
        <a:p>
          <a:pPr rtl="1"/>
          <a:endParaRPr lang="ar-EG" sz="2000" b="1"/>
        </a:p>
      </dgm:t>
    </dgm:pt>
    <dgm:pt modelId="{9AE6468D-155F-46C8-B5FE-CBCD3FE6EDAD}">
      <dgm:prSet custT="1"/>
      <dgm:spPr/>
      <dgm:t>
        <a:bodyPr/>
        <a:lstStyle/>
        <a:p>
          <a:pPr rtl="0"/>
          <a:r>
            <a:rPr lang="en-US" sz="2800" b="1" dirty="0" smtClean="0"/>
            <a:t>Multi-Query </a:t>
          </a:r>
          <a:endParaRPr lang="en-US" sz="2800" b="1" dirty="0"/>
        </a:p>
      </dgm:t>
    </dgm:pt>
    <dgm:pt modelId="{3E73AC0C-91E0-4DB8-AD66-33752062BC43}" type="parTrans" cxnId="{34BD788C-F957-4E58-BE33-CF67DA992AAD}">
      <dgm:prSet/>
      <dgm:spPr/>
      <dgm:t>
        <a:bodyPr/>
        <a:lstStyle/>
        <a:p>
          <a:pPr rtl="1"/>
          <a:endParaRPr lang="ar-EG" sz="2000" b="1"/>
        </a:p>
      </dgm:t>
    </dgm:pt>
    <dgm:pt modelId="{DD50F011-F914-4F65-BD32-B52743E9C99A}" type="sibTrans" cxnId="{34BD788C-F957-4E58-BE33-CF67DA992AAD}">
      <dgm:prSet/>
      <dgm:spPr/>
      <dgm:t>
        <a:bodyPr/>
        <a:lstStyle/>
        <a:p>
          <a:pPr rtl="1"/>
          <a:endParaRPr lang="ar-EG" sz="2000" b="1"/>
        </a:p>
      </dgm:t>
    </dgm:pt>
    <dgm:pt modelId="{D74670D2-340F-4C26-BAD3-EDDF7B0A741F}">
      <dgm:prSet custT="1"/>
      <dgm:spPr/>
      <dgm:t>
        <a:bodyPr/>
        <a:lstStyle/>
        <a:p>
          <a:pPr rtl="0"/>
          <a:r>
            <a:rPr lang="en-US" sz="2800" b="1" smtClean="0"/>
            <a:t>Multi-Session </a:t>
          </a:r>
          <a:endParaRPr lang="en-US" sz="2800" b="1" dirty="0"/>
        </a:p>
      </dgm:t>
    </dgm:pt>
    <dgm:pt modelId="{E1E75B71-5A3F-4B89-A65D-6B9A6744E1AF}" type="parTrans" cxnId="{47798288-6746-4EBF-B14D-817614B9F3F3}">
      <dgm:prSet/>
      <dgm:spPr/>
      <dgm:t>
        <a:bodyPr/>
        <a:lstStyle/>
        <a:p>
          <a:pPr rtl="1"/>
          <a:endParaRPr lang="ar-EG" sz="2000" b="1"/>
        </a:p>
      </dgm:t>
    </dgm:pt>
    <dgm:pt modelId="{3CA0329A-03A1-4E66-A756-F7C6BADC8A04}" type="sibTrans" cxnId="{47798288-6746-4EBF-B14D-817614B9F3F3}">
      <dgm:prSet/>
      <dgm:spPr/>
      <dgm:t>
        <a:bodyPr/>
        <a:lstStyle/>
        <a:p>
          <a:pPr rtl="1"/>
          <a:endParaRPr lang="ar-EG" sz="2000" b="1"/>
        </a:p>
      </dgm:t>
    </dgm:pt>
    <dgm:pt modelId="{B8B9C5AC-A1FF-4478-B9F2-AE30A90D6014}">
      <dgm:prSet phldrT="[Text]" custT="1"/>
      <dgm:spPr/>
      <dgm:t>
        <a:bodyPr/>
        <a:lstStyle/>
        <a:p>
          <a:pPr rtl="1"/>
          <a:r>
            <a:rPr lang="en-US" sz="3200" b="1" dirty="0" smtClean="0"/>
            <a:t>1</a:t>
          </a:r>
          <a:endParaRPr lang="ar-EG" sz="3200" b="1" dirty="0"/>
        </a:p>
      </dgm:t>
    </dgm:pt>
    <dgm:pt modelId="{17C4F9EE-65BA-44FB-ABC8-4559181790B9}" type="sibTrans" cxnId="{5473EB18-A3C1-4FCC-8B55-4F19218B12EA}">
      <dgm:prSet/>
      <dgm:spPr/>
      <dgm:t>
        <a:bodyPr/>
        <a:lstStyle/>
        <a:p>
          <a:pPr rtl="1"/>
          <a:endParaRPr lang="ar-EG" sz="2000" b="1"/>
        </a:p>
      </dgm:t>
    </dgm:pt>
    <dgm:pt modelId="{662BF178-EA77-4672-B1B0-727A999AA28A}" type="parTrans" cxnId="{5473EB18-A3C1-4FCC-8B55-4F19218B12EA}">
      <dgm:prSet/>
      <dgm:spPr/>
      <dgm:t>
        <a:bodyPr/>
        <a:lstStyle/>
        <a:p>
          <a:pPr rtl="1"/>
          <a:endParaRPr lang="ar-EG" sz="2000" b="1"/>
        </a:p>
      </dgm:t>
    </dgm:pt>
    <dgm:pt modelId="{4CB90EA8-3E35-4A8E-989A-73FCEC2E953C}">
      <dgm:prSet phldrT="[Text]" custT="1"/>
      <dgm:spPr/>
      <dgm:t>
        <a:bodyPr/>
        <a:lstStyle/>
        <a:p>
          <a:pPr rtl="1"/>
          <a:r>
            <a:rPr lang="en-US" sz="3200" b="1" dirty="0" smtClean="0"/>
            <a:t>3</a:t>
          </a:r>
          <a:endParaRPr lang="ar-EG" sz="3200" b="1" dirty="0"/>
        </a:p>
      </dgm:t>
    </dgm:pt>
    <dgm:pt modelId="{6193AA0D-2750-429E-9D54-8C0AE57DCFCA}" type="parTrans" cxnId="{CD1013A4-599C-4E38-BA35-9D3908E51562}">
      <dgm:prSet/>
      <dgm:spPr/>
      <dgm:t>
        <a:bodyPr/>
        <a:lstStyle/>
        <a:p>
          <a:pPr rtl="1"/>
          <a:endParaRPr lang="ar-EG" sz="2800" b="1"/>
        </a:p>
      </dgm:t>
    </dgm:pt>
    <dgm:pt modelId="{A51D7791-2E65-46C0-ADAA-39D902FDDE0F}" type="sibTrans" cxnId="{CD1013A4-599C-4E38-BA35-9D3908E51562}">
      <dgm:prSet/>
      <dgm:spPr/>
      <dgm:t>
        <a:bodyPr/>
        <a:lstStyle/>
        <a:p>
          <a:pPr rtl="1"/>
          <a:endParaRPr lang="ar-EG" sz="2800" b="1"/>
        </a:p>
      </dgm:t>
    </dgm:pt>
    <dgm:pt modelId="{AAFC1305-07FD-4022-9778-FA7310026C52}">
      <dgm:prSet phldrT="[Text]" custT="1"/>
      <dgm:spPr/>
      <dgm:t>
        <a:bodyPr/>
        <a:lstStyle/>
        <a:p>
          <a:pPr rtl="0"/>
          <a:r>
            <a:rPr lang="en-US" sz="2800" b="1" dirty="0" smtClean="0"/>
            <a:t>Reuse </a:t>
          </a:r>
          <a:r>
            <a:rPr lang="en-US" sz="2800" b="1" dirty="0" smtClean="0">
              <a:solidFill>
                <a:srgbClr val="0070C0"/>
              </a:solidFill>
            </a:rPr>
            <a:t>Intermediate</a:t>
          </a:r>
          <a:r>
            <a:rPr lang="en-US" sz="2800" b="1" dirty="0" smtClean="0"/>
            <a:t> </a:t>
          </a:r>
          <a:r>
            <a:rPr lang="en-US" sz="2800" b="1" dirty="0" smtClean="0">
              <a:solidFill>
                <a:srgbClr val="0070C0"/>
              </a:solidFill>
            </a:rPr>
            <a:t>Results</a:t>
          </a:r>
          <a:r>
            <a:rPr lang="en-US" sz="2800" b="1" dirty="0" smtClean="0"/>
            <a:t> in Multi-session</a:t>
          </a:r>
          <a:endParaRPr lang="ar-EG" sz="2800" b="1" dirty="0"/>
        </a:p>
      </dgm:t>
    </dgm:pt>
    <dgm:pt modelId="{86073C64-1701-4B38-B8E2-DB4D2EF23085}" type="parTrans" cxnId="{69C47E9A-E1BB-4E57-ABF2-43396E00480D}">
      <dgm:prSet/>
      <dgm:spPr/>
      <dgm:t>
        <a:bodyPr/>
        <a:lstStyle/>
        <a:p>
          <a:pPr rtl="1"/>
          <a:endParaRPr lang="ar-EG" sz="2800" b="1"/>
        </a:p>
      </dgm:t>
    </dgm:pt>
    <dgm:pt modelId="{32001FC3-3B06-4959-B198-1AF0ECD64338}" type="sibTrans" cxnId="{69C47E9A-E1BB-4E57-ABF2-43396E00480D}">
      <dgm:prSet/>
      <dgm:spPr/>
      <dgm:t>
        <a:bodyPr/>
        <a:lstStyle/>
        <a:p>
          <a:pPr rtl="1"/>
          <a:endParaRPr lang="ar-EG" sz="2800" b="1"/>
        </a:p>
      </dgm:t>
    </dgm:pt>
    <dgm:pt modelId="{DC463A5E-40C5-4917-9A21-5A4300675D23}">
      <dgm:prSet phldrT="[Text]" custT="1"/>
      <dgm:spPr/>
      <dgm:t>
        <a:bodyPr/>
        <a:lstStyle/>
        <a:p>
          <a:pPr rtl="1"/>
          <a:endParaRPr lang="ar-EG" sz="1200" b="1" dirty="0"/>
        </a:p>
      </dgm:t>
    </dgm:pt>
    <dgm:pt modelId="{2930A453-38E2-4FEC-B70B-D59D872CCE87}" type="sibTrans" cxnId="{C4E40438-BE46-44C7-8B46-F80458888870}">
      <dgm:prSet/>
      <dgm:spPr/>
      <dgm:t>
        <a:bodyPr/>
        <a:lstStyle/>
        <a:p>
          <a:pPr rtl="1"/>
          <a:endParaRPr lang="ar-EG" sz="2800" b="1"/>
        </a:p>
      </dgm:t>
    </dgm:pt>
    <dgm:pt modelId="{8FA481BF-2A9E-4C60-B366-74FAA3657E87}" type="parTrans" cxnId="{C4E40438-BE46-44C7-8B46-F80458888870}">
      <dgm:prSet/>
      <dgm:spPr/>
      <dgm:t>
        <a:bodyPr/>
        <a:lstStyle/>
        <a:p>
          <a:pPr rtl="1"/>
          <a:endParaRPr lang="ar-EG" sz="2800" b="1"/>
        </a:p>
      </dgm:t>
    </dgm:pt>
    <dgm:pt modelId="{5E15C366-C655-430D-8EDE-0B51E93DA24D}">
      <dgm:prSet phldrT="[Text]" custT="1"/>
      <dgm:spPr/>
      <dgm:t>
        <a:bodyPr/>
        <a:lstStyle/>
        <a:p>
          <a:pPr rtl="1"/>
          <a:endParaRPr lang="ar-EG" sz="1200" b="1" dirty="0"/>
        </a:p>
      </dgm:t>
    </dgm:pt>
    <dgm:pt modelId="{61958487-3A7D-4EA9-A901-3976BD3CC408}" type="sibTrans" cxnId="{E1279FC3-1F0D-4790-84FF-CE45B10F191C}">
      <dgm:prSet/>
      <dgm:spPr/>
      <dgm:t>
        <a:bodyPr/>
        <a:lstStyle/>
        <a:p>
          <a:pPr rtl="1"/>
          <a:endParaRPr lang="ar-EG" sz="2000" b="1"/>
        </a:p>
      </dgm:t>
    </dgm:pt>
    <dgm:pt modelId="{DA0A9C1B-CD1A-4960-A604-06A0AEEA86BB}" type="parTrans" cxnId="{E1279FC3-1F0D-4790-84FF-CE45B10F191C}">
      <dgm:prSet/>
      <dgm:spPr/>
      <dgm:t>
        <a:bodyPr/>
        <a:lstStyle/>
        <a:p>
          <a:pPr rtl="1"/>
          <a:endParaRPr lang="ar-EG" sz="2000" b="1"/>
        </a:p>
      </dgm:t>
    </dgm:pt>
    <dgm:pt modelId="{678E61D6-1388-4C79-96D0-6527D246A609}">
      <dgm:prSet custT="1"/>
      <dgm:spPr/>
      <dgm:t>
        <a:bodyPr/>
        <a:lstStyle/>
        <a:p>
          <a:pPr rtl="0"/>
          <a:r>
            <a:rPr lang="en-US" sz="2800" b="1" dirty="0" smtClean="0"/>
            <a:t>Support </a:t>
          </a:r>
          <a:r>
            <a:rPr lang="en-US" sz="2800" b="1" dirty="0" smtClean="0">
              <a:solidFill>
                <a:srgbClr val="0070C0"/>
              </a:solidFill>
            </a:rPr>
            <a:t>Data </a:t>
          </a:r>
          <a:r>
            <a:rPr lang="en-US" sz="2800" b="1" dirty="0" smtClean="0"/>
            <a:t>Sharing for</a:t>
          </a:r>
          <a:endParaRPr lang="en-US" sz="2800" b="1" dirty="0"/>
        </a:p>
      </dgm:t>
    </dgm:pt>
    <dgm:pt modelId="{249EB2A8-A443-4EA3-8291-4D825C82BDAF}" type="sibTrans" cxnId="{CF9C5D4A-17CA-408A-BF04-88DC33738273}">
      <dgm:prSet/>
      <dgm:spPr/>
      <dgm:t>
        <a:bodyPr/>
        <a:lstStyle/>
        <a:p>
          <a:pPr rtl="1"/>
          <a:endParaRPr lang="ar-EG" sz="2000" b="1"/>
        </a:p>
      </dgm:t>
    </dgm:pt>
    <dgm:pt modelId="{1092441F-C606-4A5A-8BFF-611AEEB5680D}" type="parTrans" cxnId="{CF9C5D4A-17CA-408A-BF04-88DC33738273}">
      <dgm:prSet/>
      <dgm:spPr/>
      <dgm:t>
        <a:bodyPr/>
        <a:lstStyle/>
        <a:p>
          <a:pPr rtl="1"/>
          <a:endParaRPr lang="ar-EG" sz="2000" b="1"/>
        </a:p>
      </dgm:t>
    </dgm:pt>
    <dgm:pt modelId="{FDAC7B1D-E591-4650-A055-88508B916A25}">
      <dgm:prSet phldrT="[Text]" custT="1"/>
      <dgm:spPr/>
      <dgm:t>
        <a:bodyPr/>
        <a:lstStyle/>
        <a:p>
          <a:pPr rtl="0"/>
          <a:r>
            <a:rPr lang="en-US" sz="2800" b="1" dirty="0" smtClean="0"/>
            <a:t>Multi-User </a:t>
          </a:r>
          <a:endParaRPr lang="ar-EG" sz="2800" b="1" dirty="0"/>
        </a:p>
      </dgm:t>
    </dgm:pt>
    <dgm:pt modelId="{D2692C10-5916-41DC-A6C3-B06FED938E01}" type="sibTrans" cxnId="{BD05CA72-7925-4E79-8F5A-B96A61E2C7D3}">
      <dgm:prSet/>
      <dgm:spPr/>
      <dgm:t>
        <a:bodyPr/>
        <a:lstStyle/>
        <a:p>
          <a:pPr rtl="1"/>
          <a:endParaRPr lang="ar-EG" sz="2000" b="1"/>
        </a:p>
      </dgm:t>
    </dgm:pt>
    <dgm:pt modelId="{808E39CB-70B0-4ED5-BE1D-DEA031FDF44D}" type="parTrans" cxnId="{BD05CA72-7925-4E79-8F5A-B96A61E2C7D3}">
      <dgm:prSet/>
      <dgm:spPr/>
      <dgm:t>
        <a:bodyPr/>
        <a:lstStyle/>
        <a:p>
          <a:pPr rtl="1"/>
          <a:endParaRPr lang="ar-EG" sz="2000" b="1"/>
        </a:p>
      </dgm:t>
    </dgm:pt>
    <dgm:pt modelId="{9988D7FA-6D0B-420A-B7D9-065EB89C7241}" type="pres">
      <dgm:prSet presAssocID="{8DE207B5-AE6A-430D-889E-241061B71FD5}" presName="linearFlow" presStyleCnt="0">
        <dgm:presLayoutVars>
          <dgm:dir/>
          <dgm:animLvl val="lvl"/>
          <dgm:resizeHandles val="exact"/>
        </dgm:presLayoutVars>
      </dgm:prSet>
      <dgm:spPr/>
      <dgm:t>
        <a:bodyPr/>
        <a:lstStyle/>
        <a:p>
          <a:pPr rtl="1"/>
          <a:endParaRPr lang="ar-EG"/>
        </a:p>
      </dgm:t>
    </dgm:pt>
    <dgm:pt modelId="{1AA84E20-510B-4914-A1FE-59D1FF22BB91}" type="pres">
      <dgm:prSet presAssocID="{B8B9C5AC-A1FF-4478-B9F2-AE30A90D6014}" presName="composite" presStyleCnt="0"/>
      <dgm:spPr/>
      <dgm:t>
        <a:bodyPr/>
        <a:lstStyle/>
        <a:p>
          <a:pPr rtl="1"/>
          <a:endParaRPr lang="ar-EG"/>
        </a:p>
      </dgm:t>
    </dgm:pt>
    <dgm:pt modelId="{5B3D906D-221A-45BB-9B75-0B32D9FDD3C7}" type="pres">
      <dgm:prSet presAssocID="{B8B9C5AC-A1FF-4478-B9F2-AE30A90D6014}" presName="parentText" presStyleLbl="alignNode1" presStyleIdx="0" presStyleCnt="4" custScaleX="103696">
        <dgm:presLayoutVars>
          <dgm:chMax val="1"/>
          <dgm:bulletEnabled val="1"/>
        </dgm:presLayoutVars>
      </dgm:prSet>
      <dgm:spPr/>
      <dgm:t>
        <a:bodyPr/>
        <a:lstStyle/>
        <a:p>
          <a:pPr rtl="1"/>
          <a:endParaRPr lang="ar-EG"/>
        </a:p>
      </dgm:t>
    </dgm:pt>
    <dgm:pt modelId="{E6BF1F6A-C614-45C2-AA89-587D9A7462D3}" type="pres">
      <dgm:prSet presAssocID="{B8B9C5AC-A1FF-4478-B9F2-AE30A90D6014}" presName="descendantText" presStyleLbl="alignAcc1" presStyleIdx="0" presStyleCnt="4">
        <dgm:presLayoutVars>
          <dgm:bulletEnabled val="1"/>
        </dgm:presLayoutVars>
      </dgm:prSet>
      <dgm:spPr/>
      <dgm:t>
        <a:bodyPr/>
        <a:lstStyle/>
        <a:p>
          <a:pPr rtl="1"/>
          <a:endParaRPr lang="ar-EG"/>
        </a:p>
      </dgm:t>
    </dgm:pt>
    <dgm:pt modelId="{A15DE3F0-73A9-47B5-BA60-CB77B4DB0575}" type="pres">
      <dgm:prSet presAssocID="{17C4F9EE-65BA-44FB-ABC8-4559181790B9}" presName="sp" presStyleCnt="0"/>
      <dgm:spPr/>
      <dgm:t>
        <a:bodyPr/>
        <a:lstStyle/>
        <a:p>
          <a:pPr rtl="1"/>
          <a:endParaRPr lang="ar-EG"/>
        </a:p>
      </dgm:t>
    </dgm:pt>
    <dgm:pt modelId="{C42CBF58-DBE2-40CF-AFCA-41B62CCC75B2}" type="pres">
      <dgm:prSet presAssocID="{C266E2A7-8E57-4C0F-BB19-29016E8B0A8D}" presName="composite" presStyleCnt="0"/>
      <dgm:spPr/>
      <dgm:t>
        <a:bodyPr/>
        <a:lstStyle/>
        <a:p>
          <a:pPr rtl="1"/>
          <a:endParaRPr lang="ar-EG"/>
        </a:p>
      </dgm:t>
    </dgm:pt>
    <dgm:pt modelId="{DF9260C4-1024-460E-9C54-2FF0C290DFE5}" type="pres">
      <dgm:prSet presAssocID="{C266E2A7-8E57-4C0F-BB19-29016E8B0A8D}" presName="parentText" presStyleLbl="alignNode1" presStyleIdx="1" presStyleCnt="4">
        <dgm:presLayoutVars>
          <dgm:chMax val="1"/>
          <dgm:bulletEnabled val="1"/>
        </dgm:presLayoutVars>
      </dgm:prSet>
      <dgm:spPr/>
      <dgm:t>
        <a:bodyPr/>
        <a:lstStyle/>
        <a:p>
          <a:pPr rtl="1"/>
          <a:endParaRPr lang="ar-EG"/>
        </a:p>
      </dgm:t>
    </dgm:pt>
    <dgm:pt modelId="{CBC8FB27-BD48-4F0D-81C4-BCC35E114885}" type="pres">
      <dgm:prSet presAssocID="{C266E2A7-8E57-4C0F-BB19-29016E8B0A8D}" presName="descendantText" presStyleLbl="alignAcc1" presStyleIdx="1" presStyleCnt="4">
        <dgm:presLayoutVars>
          <dgm:bulletEnabled val="1"/>
        </dgm:presLayoutVars>
      </dgm:prSet>
      <dgm:spPr/>
      <dgm:t>
        <a:bodyPr/>
        <a:lstStyle/>
        <a:p>
          <a:pPr rtl="1"/>
          <a:endParaRPr lang="ar-EG"/>
        </a:p>
      </dgm:t>
    </dgm:pt>
    <dgm:pt modelId="{4904A53A-6D3C-436B-8D1D-A0B76BC269CF}" type="pres">
      <dgm:prSet presAssocID="{F7F12A9C-DE6E-4614-9A42-1245B26C45B0}" presName="sp" presStyleCnt="0"/>
      <dgm:spPr/>
      <dgm:t>
        <a:bodyPr/>
        <a:lstStyle/>
        <a:p>
          <a:pPr rtl="1"/>
          <a:endParaRPr lang="ar-EG"/>
        </a:p>
      </dgm:t>
    </dgm:pt>
    <dgm:pt modelId="{7DED3C6B-B851-458A-9E68-2BB2677AFF40}" type="pres">
      <dgm:prSet presAssocID="{4CB90EA8-3E35-4A8E-989A-73FCEC2E953C}" presName="composite" presStyleCnt="0"/>
      <dgm:spPr/>
    </dgm:pt>
    <dgm:pt modelId="{78C943A3-84B6-4FEE-A1CB-B2E366B877CC}" type="pres">
      <dgm:prSet presAssocID="{4CB90EA8-3E35-4A8E-989A-73FCEC2E953C}" presName="parentText" presStyleLbl="alignNode1" presStyleIdx="2" presStyleCnt="4">
        <dgm:presLayoutVars>
          <dgm:chMax val="1"/>
          <dgm:bulletEnabled val="1"/>
        </dgm:presLayoutVars>
      </dgm:prSet>
      <dgm:spPr/>
      <dgm:t>
        <a:bodyPr/>
        <a:lstStyle/>
        <a:p>
          <a:pPr rtl="1"/>
          <a:endParaRPr lang="ar-EG"/>
        </a:p>
      </dgm:t>
    </dgm:pt>
    <dgm:pt modelId="{3D3C33EA-189F-42BE-9F76-1622CA80B7F4}" type="pres">
      <dgm:prSet presAssocID="{4CB90EA8-3E35-4A8E-989A-73FCEC2E953C}" presName="descendantText" presStyleLbl="alignAcc1" presStyleIdx="2" presStyleCnt="4">
        <dgm:presLayoutVars>
          <dgm:bulletEnabled val="1"/>
        </dgm:presLayoutVars>
      </dgm:prSet>
      <dgm:spPr/>
      <dgm:t>
        <a:bodyPr/>
        <a:lstStyle/>
        <a:p>
          <a:pPr rtl="1"/>
          <a:endParaRPr lang="ar-EG"/>
        </a:p>
      </dgm:t>
    </dgm:pt>
    <dgm:pt modelId="{0C1CBA2D-C20B-468C-8EBB-7DAB7D529C7E}" type="pres">
      <dgm:prSet presAssocID="{A51D7791-2E65-46C0-ADAA-39D902FDDE0F}" presName="sp" presStyleCnt="0"/>
      <dgm:spPr/>
    </dgm:pt>
    <dgm:pt modelId="{08CF0196-FF9D-41A0-B622-11149E0A4F7F}" type="pres">
      <dgm:prSet presAssocID="{DFAE4BE4-D13A-41B4-BF0A-912A181DE371}" presName="composite" presStyleCnt="0"/>
      <dgm:spPr/>
      <dgm:t>
        <a:bodyPr/>
        <a:lstStyle/>
        <a:p>
          <a:pPr rtl="1"/>
          <a:endParaRPr lang="ar-EG"/>
        </a:p>
      </dgm:t>
    </dgm:pt>
    <dgm:pt modelId="{78AEBA47-9AE2-4C14-A3E4-4476113049BF}" type="pres">
      <dgm:prSet presAssocID="{DFAE4BE4-D13A-41B4-BF0A-912A181DE371}" presName="parentText" presStyleLbl="alignNode1" presStyleIdx="3" presStyleCnt="4" custLinFactNeighborX="924" custLinFactNeighborY="-29697">
        <dgm:presLayoutVars>
          <dgm:chMax val="1"/>
          <dgm:bulletEnabled val="1"/>
        </dgm:presLayoutVars>
      </dgm:prSet>
      <dgm:spPr/>
      <dgm:t>
        <a:bodyPr/>
        <a:lstStyle/>
        <a:p>
          <a:pPr rtl="1"/>
          <a:endParaRPr lang="ar-EG"/>
        </a:p>
      </dgm:t>
    </dgm:pt>
    <dgm:pt modelId="{86A45492-D159-4FAF-9E54-C77FA92C3C47}" type="pres">
      <dgm:prSet presAssocID="{DFAE4BE4-D13A-41B4-BF0A-912A181DE371}" presName="descendantText" presStyleLbl="alignAcc1" presStyleIdx="3" presStyleCnt="4" custScaleY="328589">
        <dgm:presLayoutVars>
          <dgm:bulletEnabled val="1"/>
        </dgm:presLayoutVars>
      </dgm:prSet>
      <dgm:spPr/>
      <dgm:t>
        <a:bodyPr/>
        <a:lstStyle/>
        <a:p>
          <a:pPr rtl="1"/>
          <a:endParaRPr lang="ar-EG"/>
        </a:p>
      </dgm:t>
    </dgm:pt>
  </dgm:ptLst>
  <dgm:cxnLst>
    <dgm:cxn modelId="{57DF591A-8FF1-427D-8FB4-3B4A06F7575A}" type="presOf" srcId="{C266E2A7-8E57-4C0F-BB19-29016E8B0A8D}" destId="{DF9260C4-1024-460E-9C54-2FF0C290DFE5}" srcOrd="0" destOrd="0" presId="urn:microsoft.com/office/officeart/2005/8/layout/chevron2"/>
    <dgm:cxn modelId="{50E8FB58-046F-4068-96B6-CDEFB529CE11}" type="presOf" srcId="{98EC4DF1-608E-4A4A-ADE9-3AC90730CF3F}" destId="{CBC8FB27-BD48-4F0D-81C4-BCC35E114885}" srcOrd="0" destOrd="0" presId="urn:microsoft.com/office/officeart/2005/8/layout/chevron2"/>
    <dgm:cxn modelId="{336D1411-4E7B-4B2A-800D-E1F05A07F409}" type="presOf" srcId="{9AE6468D-155F-46C8-B5FE-CBCD3FE6EDAD}" destId="{86A45492-D159-4FAF-9E54-C77FA92C3C47}" srcOrd="0" destOrd="4" presId="urn:microsoft.com/office/officeart/2005/8/layout/chevron2"/>
    <dgm:cxn modelId="{D7A34FF3-53F7-4254-9F7E-946BAB44CCD1}" srcId="{B8B9C5AC-A1FF-4478-B9F2-AE30A90D6014}" destId="{DA18A86B-7F81-4E59-87AE-2AF55001E25D}" srcOrd="0" destOrd="0" parTransId="{D117F15F-24C2-4E5F-8E2D-0843E870E2D9}" sibTransId="{896CAF92-7DC5-4A4A-A0D0-7262FB5F1F9A}"/>
    <dgm:cxn modelId="{47798288-6746-4EBF-B14D-817614B9F3F3}" srcId="{678E61D6-1388-4C79-96D0-6527D246A609}" destId="{D74670D2-340F-4C26-BAD3-EDDF7B0A741F}" srcOrd="2" destOrd="0" parTransId="{E1E75B71-5A3F-4B89-A65D-6B9A6744E1AF}" sibTransId="{3CA0329A-03A1-4E66-A756-F7C6BADC8A04}"/>
    <dgm:cxn modelId="{3D1E98FB-2B6A-47FF-A716-392B48FDF276}" type="presOf" srcId="{D74670D2-340F-4C26-BAD3-EDDF7B0A741F}" destId="{86A45492-D159-4FAF-9E54-C77FA92C3C47}" srcOrd="0" destOrd="5" presId="urn:microsoft.com/office/officeart/2005/8/layout/chevron2"/>
    <dgm:cxn modelId="{513D12EA-7814-410D-BEA2-587BC5FDD144}" type="presOf" srcId="{DFAE4BE4-D13A-41B4-BF0A-912A181DE371}" destId="{78AEBA47-9AE2-4C14-A3E4-4476113049BF}" srcOrd="0" destOrd="0" presId="urn:microsoft.com/office/officeart/2005/8/layout/chevron2"/>
    <dgm:cxn modelId="{CDD819C0-1F32-4FB1-90EE-3125867BE53A}" type="presOf" srcId="{DC463A5E-40C5-4917-9A21-5A4300675D23}" destId="{86A45492-D159-4FAF-9E54-C77FA92C3C47}" srcOrd="0" destOrd="0" presId="urn:microsoft.com/office/officeart/2005/8/layout/chevron2"/>
    <dgm:cxn modelId="{CD1013A4-599C-4E38-BA35-9D3908E51562}" srcId="{8DE207B5-AE6A-430D-889E-241061B71FD5}" destId="{4CB90EA8-3E35-4A8E-989A-73FCEC2E953C}" srcOrd="2" destOrd="0" parTransId="{6193AA0D-2750-429E-9D54-8C0AE57DCFCA}" sibTransId="{A51D7791-2E65-46C0-ADAA-39D902FDDE0F}"/>
    <dgm:cxn modelId="{ABCB9284-B292-40AA-A318-F67BB93AE071}" type="presOf" srcId="{DA18A86B-7F81-4E59-87AE-2AF55001E25D}" destId="{E6BF1F6A-C614-45C2-AA89-587D9A7462D3}" srcOrd="0" destOrd="0" presId="urn:microsoft.com/office/officeart/2005/8/layout/chevron2"/>
    <dgm:cxn modelId="{B17FF1F4-7C29-4EB7-A86A-A08566D2B6AE}" type="presOf" srcId="{B8B9C5AC-A1FF-4478-B9F2-AE30A90D6014}" destId="{5B3D906D-221A-45BB-9B75-0B32D9FDD3C7}" srcOrd="0" destOrd="0" presId="urn:microsoft.com/office/officeart/2005/8/layout/chevron2"/>
    <dgm:cxn modelId="{A4CFC522-8588-4E88-BBE5-65742DA7749E}" type="presOf" srcId="{4CB90EA8-3E35-4A8E-989A-73FCEC2E953C}" destId="{78C943A3-84B6-4FEE-A1CB-B2E366B877CC}" srcOrd="0" destOrd="0" presId="urn:microsoft.com/office/officeart/2005/8/layout/chevron2"/>
    <dgm:cxn modelId="{CF9C5D4A-17CA-408A-BF04-88DC33738273}" srcId="{DFAE4BE4-D13A-41B4-BF0A-912A181DE371}" destId="{678E61D6-1388-4C79-96D0-6527D246A609}" srcOrd="2" destOrd="0" parTransId="{1092441F-C606-4A5A-8BFF-611AEEB5680D}" sibTransId="{249EB2A8-A443-4EA3-8291-4D825C82BDAF}"/>
    <dgm:cxn modelId="{69C47E9A-E1BB-4E57-ABF2-43396E00480D}" srcId="{4CB90EA8-3E35-4A8E-989A-73FCEC2E953C}" destId="{AAFC1305-07FD-4022-9778-FA7310026C52}" srcOrd="0" destOrd="0" parTransId="{86073C64-1701-4B38-B8E2-DB4D2EF23085}" sibTransId="{32001FC3-3B06-4959-B198-1AF0ECD64338}"/>
    <dgm:cxn modelId="{BD05CA72-7925-4E79-8F5A-B96A61E2C7D3}" srcId="{678E61D6-1388-4C79-96D0-6527D246A609}" destId="{FDAC7B1D-E591-4650-A055-88508B916A25}" srcOrd="0" destOrd="0" parTransId="{808E39CB-70B0-4ED5-BE1D-DEA031FDF44D}" sibTransId="{D2692C10-5916-41DC-A6C3-B06FED938E01}"/>
    <dgm:cxn modelId="{34BD788C-F957-4E58-BE33-CF67DA992AAD}" srcId="{678E61D6-1388-4C79-96D0-6527D246A609}" destId="{9AE6468D-155F-46C8-B5FE-CBCD3FE6EDAD}" srcOrd="1" destOrd="0" parTransId="{3E73AC0C-91E0-4DB8-AD66-33752062BC43}" sibTransId="{DD50F011-F914-4F65-BD32-B52743E9C99A}"/>
    <dgm:cxn modelId="{762E5B15-DBD0-429B-8AF9-B69DF395E3A2}" srcId="{C266E2A7-8E57-4C0F-BB19-29016E8B0A8D}" destId="{98EC4DF1-608E-4A4A-ADE9-3AC90730CF3F}" srcOrd="0" destOrd="0" parTransId="{EA7034A9-C050-4542-8422-24814C63FC4F}" sibTransId="{2AFFD1F8-1EDD-4FCE-BEEF-82D6A6CE0AC4}"/>
    <dgm:cxn modelId="{5473EB18-A3C1-4FCC-8B55-4F19218B12EA}" srcId="{8DE207B5-AE6A-430D-889E-241061B71FD5}" destId="{B8B9C5AC-A1FF-4478-B9F2-AE30A90D6014}" srcOrd="0" destOrd="0" parTransId="{662BF178-EA77-4672-B1B0-727A999AA28A}" sibTransId="{17C4F9EE-65BA-44FB-ABC8-4559181790B9}"/>
    <dgm:cxn modelId="{ED84B703-8782-4B8F-BC18-84C3349F9008}" type="presOf" srcId="{FDAC7B1D-E591-4650-A055-88508B916A25}" destId="{86A45492-D159-4FAF-9E54-C77FA92C3C47}" srcOrd="0" destOrd="3" presId="urn:microsoft.com/office/officeart/2005/8/layout/chevron2"/>
    <dgm:cxn modelId="{910CBF15-FFA9-4FA1-B046-A006EF461636}" type="presOf" srcId="{5E15C366-C655-430D-8EDE-0B51E93DA24D}" destId="{86A45492-D159-4FAF-9E54-C77FA92C3C47}" srcOrd="0" destOrd="1" presId="urn:microsoft.com/office/officeart/2005/8/layout/chevron2"/>
    <dgm:cxn modelId="{42122200-9422-46B2-BE92-A041FDF0BCD1}" type="presOf" srcId="{8DE207B5-AE6A-430D-889E-241061B71FD5}" destId="{9988D7FA-6D0B-420A-B7D9-065EB89C7241}" srcOrd="0" destOrd="0" presId="urn:microsoft.com/office/officeart/2005/8/layout/chevron2"/>
    <dgm:cxn modelId="{7E364C22-39D3-4414-857F-AAB0D4A83D4B}" type="presOf" srcId="{AAFC1305-07FD-4022-9778-FA7310026C52}" destId="{3D3C33EA-189F-42BE-9F76-1622CA80B7F4}" srcOrd="0" destOrd="0" presId="urn:microsoft.com/office/officeart/2005/8/layout/chevron2"/>
    <dgm:cxn modelId="{C4E40438-BE46-44C7-8B46-F80458888870}" srcId="{DFAE4BE4-D13A-41B4-BF0A-912A181DE371}" destId="{DC463A5E-40C5-4917-9A21-5A4300675D23}" srcOrd="0" destOrd="0" parTransId="{8FA481BF-2A9E-4C60-B366-74FAA3657E87}" sibTransId="{2930A453-38E2-4FEC-B70B-D59D872CCE87}"/>
    <dgm:cxn modelId="{651EB461-EC74-448B-964C-349351004DF4}" type="presOf" srcId="{678E61D6-1388-4C79-96D0-6527D246A609}" destId="{86A45492-D159-4FAF-9E54-C77FA92C3C47}" srcOrd="0" destOrd="2" presId="urn:microsoft.com/office/officeart/2005/8/layout/chevron2"/>
    <dgm:cxn modelId="{E1279FC3-1F0D-4790-84FF-CE45B10F191C}" srcId="{DFAE4BE4-D13A-41B4-BF0A-912A181DE371}" destId="{5E15C366-C655-430D-8EDE-0B51E93DA24D}" srcOrd="1" destOrd="0" parTransId="{DA0A9C1B-CD1A-4960-A604-06A0AEEA86BB}" sibTransId="{61958487-3A7D-4EA9-A901-3976BD3CC408}"/>
    <dgm:cxn modelId="{20DB62DB-E656-4DAF-B1B6-7BD6D2A8FCAF}" srcId="{8DE207B5-AE6A-430D-889E-241061B71FD5}" destId="{DFAE4BE4-D13A-41B4-BF0A-912A181DE371}" srcOrd="3" destOrd="0" parTransId="{6F90FA56-2E1E-4E13-B75C-945DE72D0DE6}" sibTransId="{B9439F09-A612-4942-B9CF-8FF5EC8DACA4}"/>
    <dgm:cxn modelId="{84155A21-65C8-4B14-A0C9-5AF4B846AE15}" srcId="{8DE207B5-AE6A-430D-889E-241061B71FD5}" destId="{C266E2A7-8E57-4C0F-BB19-29016E8B0A8D}" srcOrd="1" destOrd="0" parTransId="{5B8A463E-27C7-4AC8-BDD7-CDABB4EF4D4A}" sibTransId="{F7F12A9C-DE6E-4614-9A42-1245B26C45B0}"/>
    <dgm:cxn modelId="{2095BCFD-88CA-474A-BBF9-977611C8C07E}" type="presParOf" srcId="{9988D7FA-6D0B-420A-B7D9-065EB89C7241}" destId="{1AA84E20-510B-4914-A1FE-59D1FF22BB91}" srcOrd="0" destOrd="0" presId="urn:microsoft.com/office/officeart/2005/8/layout/chevron2"/>
    <dgm:cxn modelId="{0DA6F3EA-E398-44BC-BD31-E0DCE810E31A}" type="presParOf" srcId="{1AA84E20-510B-4914-A1FE-59D1FF22BB91}" destId="{5B3D906D-221A-45BB-9B75-0B32D9FDD3C7}" srcOrd="0" destOrd="0" presId="urn:microsoft.com/office/officeart/2005/8/layout/chevron2"/>
    <dgm:cxn modelId="{A409A2A8-B522-422C-AD79-094C074C337B}" type="presParOf" srcId="{1AA84E20-510B-4914-A1FE-59D1FF22BB91}" destId="{E6BF1F6A-C614-45C2-AA89-587D9A7462D3}" srcOrd="1" destOrd="0" presId="urn:microsoft.com/office/officeart/2005/8/layout/chevron2"/>
    <dgm:cxn modelId="{31F5584B-33B3-4142-A6C4-CF5EC7227314}" type="presParOf" srcId="{9988D7FA-6D0B-420A-B7D9-065EB89C7241}" destId="{A15DE3F0-73A9-47B5-BA60-CB77B4DB0575}" srcOrd="1" destOrd="0" presId="urn:microsoft.com/office/officeart/2005/8/layout/chevron2"/>
    <dgm:cxn modelId="{630FB072-290D-4896-9833-BEA6D7118639}" type="presParOf" srcId="{9988D7FA-6D0B-420A-B7D9-065EB89C7241}" destId="{C42CBF58-DBE2-40CF-AFCA-41B62CCC75B2}" srcOrd="2" destOrd="0" presId="urn:microsoft.com/office/officeart/2005/8/layout/chevron2"/>
    <dgm:cxn modelId="{B98FCAFB-0377-47C6-ADEA-2F87851F4F6A}" type="presParOf" srcId="{C42CBF58-DBE2-40CF-AFCA-41B62CCC75B2}" destId="{DF9260C4-1024-460E-9C54-2FF0C290DFE5}" srcOrd="0" destOrd="0" presId="urn:microsoft.com/office/officeart/2005/8/layout/chevron2"/>
    <dgm:cxn modelId="{36ED49D6-1B2A-4A76-8F0E-F46843A99497}" type="presParOf" srcId="{C42CBF58-DBE2-40CF-AFCA-41B62CCC75B2}" destId="{CBC8FB27-BD48-4F0D-81C4-BCC35E114885}" srcOrd="1" destOrd="0" presId="urn:microsoft.com/office/officeart/2005/8/layout/chevron2"/>
    <dgm:cxn modelId="{259641B3-E002-45F4-B7C3-44F0EDEF86E8}" type="presParOf" srcId="{9988D7FA-6D0B-420A-B7D9-065EB89C7241}" destId="{4904A53A-6D3C-436B-8D1D-A0B76BC269CF}" srcOrd="3" destOrd="0" presId="urn:microsoft.com/office/officeart/2005/8/layout/chevron2"/>
    <dgm:cxn modelId="{F9F7EE7F-5533-4538-9CF5-1BA0CCE3D182}" type="presParOf" srcId="{9988D7FA-6D0B-420A-B7D9-065EB89C7241}" destId="{7DED3C6B-B851-458A-9E68-2BB2677AFF40}" srcOrd="4" destOrd="0" presId="urn:microsoft.com/office/officeart/2005/8/layout/chevron2"/>
    <dgm:cxn modelId="{DDBC73D9-F2B8-4497-9D7B-2CA6569A2253}" type="presParOf" srcId="{7DED3C6B-B851-458A-9E68-2BB2677AFF40}" destId="{78C943A3-84B6-4FEE-A1CB-B2E366B877CC}" srcOrd="0" destOrd="0" presId="urn:microsoft.com/office/officeart/2005/8/layout/chevron2"/>
    <dgm:cxn modelId="{3621DA02-783E-4430-A3C5-14D873D01E9C}" type="presParOf" srcId="{7DED3C6B-B851-458A-9E68-2BB2677AFF40}" destId="{3D3C33EA-189F-42BE-9F76-1622CA80B7F4}" srcOrd="1" destOrd="0" presId="urn:microsoft.com/office/officeart/2005/8/layout/chevron2"/>
    <dgm:cxn modelId="{B9277295-81CB-4756-AFC4-83EB2D3EDE86}" type="presParOf" srcId="{9988D7FA-6D0B-420A-B7D9-065EB89C7241}" destId="{0C1CBA2D-C20B-468C-8EBB-7DAB7D529C7E}" srcOrd="5" destOrd="0" presId="urn:microsoft.com/office/officeart/2005/8/layout/chevron2"/>
    <dgm:cxn modelId="{86B92C03-7E75-43A3-A52C-A4300628C6D6}" type="presParOf" srcId="{9988D7FA-6D0B-420A-B7D9-065EB89C7241}" destId="{08CF0196-FF9D-41A0-B622-11149E0A4F7F}" srcOrd="6" destOrd="0" presId="urn:microsoft.com/office/officeart/2005/8/layout/chevron2"/>
    <dgm:cxn modelId="{1A633FE7-6271-452A-9669-7CFC9E6A82BB}" type="presParOf" srcId="{08CF0196-FF9D-41A0-B622-11149E0A4F7F}" destId="{78AEBA47-9AE2-4C14-A3E4-4476113049BF}" srcOrd="0" destOrd="0" presId="urn:microsoft.com/office/officeart/2005/8/layout/chevron2"/>
    <dgm:cxn modelId="{ED28A0AE-6853-4A68-8595-2BC69059FE8B}" type="presParOf" srcId="{08CF0196-FF9D-41A0-B622-11149E0A4F7F}" destId="{86A45492-D159-4FAF-9E54-C77FA92C3C4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9C03866-DC4D-434F-BE1F-D50F9BED99BE}" type="doc">
      <dgm:prSet loTypeId="urn:microsoft.com/office/officeart/2005/8/layout/chevron2" loCatId="list" qsTypeId="urn:microsoft.com/office/officeart/2005/8/quickstyle/3d3" qsCatId="3D" csTypeId="urn:microsoft.com/office/officeart/2005/8/colors/colorful4" csCatId="colorful" phldr="1"/>
      <dgm:spPr/>
      <dgm:t>
        <a:bodyPr/>
        <a:lstStyle/>
        <a:p>
          <a:endParaRPr lang="en-US"/>
        </a:p>
      </dgm:t>
    </dgm:pt>
    <dgm:pt modelId="{E3803104-015C-44CF-B26A-9708D3830746}">
      <dgm:prSet phldrT="[Text]" custT="1"/>
      <dgm:spPr/>
      <dgm:t>
        <a:bodyPr/>
        <a:lstStyle/>
        <a:p>
          <a:endParaRPr lang="en-US" sz="1050" smtClean="0"/>
        </a:p>
        <a:p>
          <a:r>
            <a:rPr lang="en-US" sz="3600" smtClean="0"/>
            <a:t>1</a:t>
          </a:r>
          <a:endParaRPr lang="en-US" sz="3600" dirty="0"/>
        </a:p>
      </dgm:t>
    </dgm:pt>
    <dgm:pt modelId="{862D3D48-A3FB-415A-BC3E-D9351CEF89A9}" type="parTrans" cxnId="{33200412-DA5A-44D5-B1B7-7F39FC1785C5}">
      <dgm:prSet/>
      <dgm:spPr/>
      <dgm:t>
        <a:bodyPr/>
        <a:lstStyle/>
        <a:p>
          <a:endParaRPr lang="en-US" sz="2400"/>
        </a:p>
      </dgm:t>
    </dgm:pt>
    <dgm:pt modelId="{E40E5B01-6E7A-428E-BC62-3CAB923455CE}" type="sibTrans" cxnId="{33200412-DA5A-44D5-B1B7-7F39FC1785C5}">
      <dgm:prSet/>
      <dgm:spPr/>
      <dgm:t>
        <a:bodyPr/>
        <a:lstStyle/>
        <a:p>
          <a:endParaRPr lang="en-US" sz="2400"/>
        </a:p>
      </dgm:t>
    </dgm:pt>
    <dgm:pt modelId="{B171A795-C27E-41FC-B4B9-5ED7DF37F675}">
      <dgm:prSet phldrT="[Text]" custT="1"/>
      <dgm:spPr/>
      <dgm:t>
        <a:bodyPr/>
        <a:lstStyle/>
        <a:p>
          <a:r>
            <a:rPr lang="en-US" sz="3200" dirty="0" smtClean="0">
              <a:solidFill>
                <a:srgbClr val="C00000"/>
              </a:solidFill>
              <a:latin typeface="Arial" panose="020B0604020202020204" pitchFamily="34" charset="0"/>
              <a:cs typeface="Arial" panose="020B0604020202020204" pitchFamily="34" charset="0"/>
            </a:rPr>
            <a:t>Optimize</a:t>
          </a:r>
          <a:r>
            <a:rPr lang="en-US" sz="3200" dirty="0" smtClean="0">
              <a:latin typeface="Arial" panose="020B0604020202020204" pitchFamily="34" charset="0"/>
              <a:cs typeface="Arial" panose="020B0604020202020204" pitchFamily="34" charset="0"/>
            </a:rPr>
            <a:t> Multi-JOIN query in Map-Reduce Jobs</a:t>
          </a:r>
          <a:endParaRPr lang="en-US" sz="3200" b="1" dirty="0">
            <a:latin typeface="Comic Sans MS" pitchFamily="66" charset="0"/>
            <a:cs typeface="Aparajita" panose="020B0604020202020204" pitchFamily="34" charset="0"/>
          </a:endParaRPr>
        </a:p>
      </dgm:t>
    </dgm:pt>
    <dgm:pt modelId="{CBDF454F-0D99-41C6-9945-4CAB60F41C76}" type="parTrans" cxnId="{DE808C08-8B89-4772-9805-7DFB4DAF1C3D}">
      <dgm:prSet/>
      <dgm:spPr/>
      <dgm:t>
        <a:bodyPr/>
        <a:lstStyle/>
        <a:p>
          <a:endParaRPr lang="en-US" sz="2400"/>
        </a:p>
      </dgm:t>
    </dgm:pt>
    <dgm:pt modelId="{7A9D8378-AED2-497F-9426-5B93D61AAF1F}" type="sibTrans" cxnId="{DE808C08-8B89-4772-9805-7DFB4DAF1C3D}">
      <dgm:prSet/>
      <dgm:spPr/>
      <dgm:t>
        <a:bodyPr/>
        <a:lstStyle/>
        <a:p>
          <a:endParaRPr lang="en-US" sz="2400"/>
        </a:p>
      </dgm:t>
    </dgm:pt>
    <dgm:pt modelId="{F418C1DE-B0A5-4EC9-A2F0-5190C45DAD5E}">
      <dgm:prSet phldrT="[Text]" custT="1"/>
      <dgm:spPr/>
      <dgm:t>
        <a:bodyPr/>
        <a:lstStyle/>
        <a:p>
          <a:endParaRPr lang="en-US" sz="1000" dirty="0" smtClean="0"/>
        </a:p>
        <a:p>
          <a:r>
            <a:rPr lang="en-US" sz="4000" dirty="0" smtClean="0"/>
            <a:t>2</a:t>
          </a:r>
          <a:endParaRPr lang="en-US" sz="2800" dirty="0"/>
        </a:p>
      </dgm:t>
    </dgm:pt>
    <dgm:pt modelId="{0F0D1E48-6748-4AEB-922D-631C179F189A}" type="parTrans" cxnId="{84CEBA70-403C-452E-8B35-67456783EFF0}">
      <dgm:prSet/>
      <dgm:spPr/>
      <dgm:t>
        <a:bodyPr/>
        <a:lstStyle/>
        <a:p>
          <a:endParaRPr lang="en-US" sz="2400"/>
        </a:p>
      </dgm:t>
    </dgm:pt>
    <dgm:pt modelId="{65AA5A8A-8E9C-4529-B17E-DD994F8465DD}" type="sibTrans" cxnId="{84CEBA70-403C-452E-8B35-67456783EFF0}">
      <dgm:prSet/>
      <dgm:spPr/>
      <dgm:t>
        <a:bodyPr/>
        <a:lstStyle/>
        <a:p>
          <a:endParaRPr lang="en-US" sz="2400"/>
        </a:p>
      </dgm:t>
    </dgm:pt>
    <dgm:pt modelId="{8A6F62E3-EE9F-48DF-889B-ACBE0A68CE88}">
      <dgm:prSet phldrT="[Tex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sz="3200" dirty="0" smtClean="0">
              <a:solidFill>
                <a:srgbClr val="C00000"/>
              </a:solidFill>
              <a:latin typeface="Arial" panose="020B0604020202020204" pitchFamily="34" charset="0"/>
              <a:cs typeface="Arial" panose="020B0604020202020204" pitchFamily="34" charset="0"/>
            </a:rPr>
            <a:t>Change</a:t>
          </a:r>
          <a:r>
            <a:rPr lang="en-US" sz="3200" dirty="0" smtClean="0">
              <a:latin typeface="Arial" panose="020B0604020202020204" pitchFamily="34" charset="0"/>
              <a:cs typeface="Arial" panose="020B0604020202020204" pitchFamily="34" charset="0"/>
            </a:rPr>
            <a:t> JOIN order of tables in multi-JOIN query</a:t>
          </a:r>
          <a:endParaRPr lang="en-US" sz="3200" b="1" dirty="0">
            <a:latin typeface="Comic Sans MS" pitchFamily="66" charset="0"/>
            <a:cs typeface="Aparajita" panose="020B0604020202020204" pitchFamily="34" charset="0"/>
          </a:endParaRPr>
        </a:p>
      </dgm:t>
    </dgm:pt>
    <dgm:pt modelId="{080FFE7F-B423-41F3-A5FE-2D28E2957C2D}" type="parTrans" cxnId="{3D9F0A7A-D868-455F-A8D3-235660575271}">
      <dgm:prSet/>
      <dgm:spPr/>
      <dgm:t>
        <a:bodyPr/>
        <a:lstStyle/>
        <a:p>
          <a:endParaRPr lang="en-US" sz="2400"/>
        </a:p>
      </dgm:t>
    </dgm:pt>
    <dgm:pt modelId="{57246894-EE5C-48EA-AE33-70B5D981E8EE}" type="sibTrans" cxnId="{3D9F0A7A-D868-455F-A8D3-235660575271}">
      <dgm:prSet/>
      <dgm:spPr/>
      <dgm:t>
        <a:bodyPr/>
        <a:lstStyle/>
        <a:p>
          <a:endParaRPr lang="en-US" sz="2400"/>
        </a:p>
      </dgm:t>
    </dgm:pt>
    <dgm:pt modelId="{E2FDDF50-2475-4325-818F-43691F8AFF2D}">
      <dgm:prSet phldrT="[Tex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sz="3200" dirty="0" smtClean="0">
              <a:solidFill>
                <a:schemeClr val="tx1"/>
              </a:solidFill>
              <a:latin typeface="Arial" panose="020B0604020202020204" pitchFamily="34" charset="0"/>
              <a:cs typeface="Arial" panose="020B0604020202020204" pitchFamily="34" charset="0"/>
            </a:rPr>
            <a:t>        Save </a:t>
          </a:r>
          <a:r>
            <a:rPr lang="en-US" sz="3200" dirty="0" smtClean="0">
              <a:solidFill>
                <a:srgbClr val="C00000"/>
              </a:solidFill>
              <a:latin typeface="Arial" panose="020B0604020202020204" pitchFamily="34" charset="0"/>
              <a:cs typeface="Arial" panose="020B0604020202020204" pitchFamily="34" charset="0"/>
            </a:rPr>
            <a:t>intermediate</a:t>
          </a:r>
          <a:r>
            <a:rPr lang="en-US" sz="3200" dirty="0" smtClean="0">
              <a:solidFill>
                <a:schemeClr val="tx1"/>
              </a:solidFill>
              <a:latin typeface="Arial" panose="020B0604020202020204" pitchFamily="34" charset="0"/>
              <a:cs typeface="Arial" panose="020B0604020202020204" pitchFamily="34" charset="0"/>
            </a:rPr>
            <a:t> results costs  </a:t>
          </a:r>
          <a:endParaRPr lang="ar-EG" sz="3200" dirty="0" smtClean="0">
            <a:solidFill>
              <a:schemeClr val="tx1"/>
            </a:solidFill>
            <a:latin typeface="Arial" panose="020B0604020202020204" pitchFamily="34" charset="0"/>
            <a:cs typeface="Arial" panose="020B0604020202020204" pitchFamily="34" charset="0"/>
          </a:endParaRPr>
        </a:p>
        <a:p>
          <a:pPr marL="228600" indent="0" defTabSz="1066800" rtl="0">
            <a:lnSpc>
              <a:spcPct val="90000"/>
            </a:lnSpc>
            <a:spcBef>
              <a:spcPct val="0"/>
            </a:spcBef>
            <a:spcAft>
              <a:spcPct val="15000"/>
            </a:spcAft>
            <a:buNone/>
          </a:pPr>
          <a:r>
            <a:rPr lang="en-US" sz="3200" dirty="0" smtClean="0">
              <a:latin typeface="Arial" panose="020B0604020202020204" pitchFamily="34" charset="0"/>
              <a:cs typeface="Arial" panose="020B0604020202020204" pitchFamily="34" charset="0"/>
            </a:rPr>
            <a:t> </a:t>
          </a:r>
          <a:endParaRPr lang="en-US" sz="3200" b="1" dirty="0">
            <a:latin typeface="Comic Sans MS" pitchFamily="66" charset="0"/>
            <a:cs typeface="Aparajita" panose="020B0604020202020204" pitchFamily="34" charset="0"/>
          </a:endParaRPr>
        </a:p>
      </dgm:t>
    </dgm:pt>
    <dgm:pt modelId="{BE841C15-F526-48AC-843B-35671617C9A5}" type="parTrans" cxnId="{D028AAC6-BBB8-429C-A070-511C9A478D44}">
      <dgm:prSet/>
      <dgm:spPr/>
      <dgm:t>
        <a:bodyPr/>
        <a:lstStyle/>
        <a:p>
          <a:pPr rtl="1"/>
          <a:endParaRPr lang="ar-EG" sz="2400"/>
        </a:p>
      </dgm:t>
    </dgm:pt>
    <dgm:pt modelId="{F95AB8DA-5DF8-4842-AB7A-3E46651C7DA5}" type="sibTrans" cxnId="{D028AAC6-BBB8-429C-A070-511C9A478D44}">
      <dgm:prSet/>
      <dgm:spPr/>
      <dgm:t>
        <a:bodyPr/>
        <a:lstStyle/>
        <a:p>
          <a:pPr rtl="1"/>
          <a:endParaRPr lang="ar-EG" sz="2400"/>
        </a:p>
      </dgm:t>
    </dgm:pt>
    <dgm:pt modelId="{6BA3AB02-4997-48D3-B452-AB41B436DB20}">
      <dgm:prSet phldrT="[Tex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endParaRPr lang="en-US" sz="3200" b="1" dirty="0">
            <a:latin typeface="Comic Sans MS" pitchFamily="66" charset="0"/>
            <a:cs typeface="Aparajita" panose="020B0604020202020204" pitchFamily="34" charset="0"/>
          </a:endParaRPr>
        </a:p>
      </dgm:t>
    </dgm:pt>
    <dgm:pt modelId="{CDE22958-F1C8-41FC-8866-DF336D746E1E}" type="parTrans" cxnId="{9B71F746-F3B5-4BD4-A918-19CCC8064355}">
      <dgm:prSet/>
      <dgm:spPr/>
      <dgm:t>
        <a:bodyPr/>
        <a:lstStyle/>
        <a:p>
          <a:pPr rtl="1"/>
          <a:endParaRPr lang="ar-EG" sz="2400"/>
        </a:p>
      </dgm:t>
    </dgm:pt>
    <dgm:pt modelId="{8CE56B91-C9E8-4503-B2FB-BE90403D6E54}" type="sibTrans" cxnId="{9B71F746-F3B5-4BD4-A918-19CCC8064355}">
      <dgm:prSet/>
      <dgm:spPr/>
      <dgm:t>
        <a:bodyPr/>
        <a:lstStyle/>
        <a:p>
          <a:pPr rtl="1"/>
          <a:endParaRPr lang="ar-EG" sz="2400"/>
        </a:p>
      </dgm:t>
    </dgm:pt>
    <dgm:pt modelId="{D0E8A64C-5C6E-45BF-843D-1BE6E52AFD53}" type="pres">
      <dgm:prSet presAssocID="{D9C03866-DC4D-434F-BE1F-D50F9BED99BE}" presName="linearFlow" presStyleCnt="0">
        <dgm:presLayoutVars>
          <dgm:dir/>
          <dgm:animLvl val="lvl"/>
          <dgm:resizeHandles val="exact"/>
        </dgm:presLayoutVars>
      </dgm:prSet>
      <dgm:spPr/>
      <dgm:t>
        <a:bodyPr/>
        <a:lstStyle/>
        <a:p>
          <a:endParaRPr lang="en-US"/>
        </a:p>
      </dgm:t>
    </dgm:pt>
    <dgm:pt modelId="{D2210C36-9A4D-40BE-BC8D-9024CF306604}" type="pres">
      <dgm:prSet presAssocID="{E3803104-015C-44CF-B26A-9708D3830746}" presName="composite" presStyleCnt="0"/>
      <dgm:spPr/>
      <dgm:t>
        <a:bodyPr/>
        <a:lstStyle/>
        <a:p>
          <a:pPr rtl="1"/>
          <a:endParaRPr lang="ar-EG"/>
        </a:p>
      </dgm:t>
    </dgm:pt>
    <dgm:pt modelId="{292385D5-CF4F-4C5B-89C3-A613306E9713}" type="pres">
      <dgm:prSet presAssocID="{E3803104-015C-44CF-B26A-9708D3830746}" presName="parentText" presStyleLbl="alignNode1" presStyleIdx="0" presStyleCnt="2">
        <dgm:presLayoutVars>
          <dgm:chMax val="1"/>
          <dgm:bulletEnabled val="1"/>
        </dgm:presLayoutVars>
      </dgm:prSet>
      <dgm:spPr/>
      <dgm:t>
        <a:bodyPr/>
        <a:lstStyle/>
        <a:p>
          <a:endParaRPr lang="en-US"/>
        </a:p>
      </dgm:t>
    </dgm:pt>
    <dgm:pt modelId="{6CD3C001-41C2-4F97-A640-E03572D21D4A}" type="pres">
      <dgm:prSet presAssocID="{E3803104-015C-44CF-B26A-9708D3830746}" presName="descendantText" presStyleLbl="alignAcc1" presStyleIdx="0" presStyleCnt="2">
        <dgm:presLayoutVars>
          <dgm:bulletEnabled val="1"/>
        </dgm:presLayoutVars>
      </dgm:prSet>
      <dgm:spPr/>
      <dgm:t>
        <a:bodyPr/>
        <a:lstStyle/>
        <a:p>
          <a:endParaRPr lang="en-US"/>
        </a:p>
      </dgm:t>
    </dgm:pt>
    <dgm:pt modelId="{B23AA4B4-1F42-42F0-83D5-2E641EBE5B86}" type="pres">
      <dgm:prSet presAssocID="{E40E5B01-6E7A-428E-BC62-3CAB923455CE}" presName="sp" presStyleCnt="0"/>
      <dgm:spPr/>
      <dgm:t>
        <a:bodyPr/>
        <a:lstStyle/>
        <a:p>
          <a:pPr rtl="1"/>
          <a:endParaRPr lang="ar-EG"/>
        </a:p>
      </dgm:t>
    </dgm:pt>
    <dgm:pt modelId="{C075403B-43B1-403C-96DE-34C0435AFE0B}" type="pres">
      <dgm:prSet presAssocID="{F418C1DE-B0A5-4EC9-A2F0-5190C45DAD5E}" presName="composite" presStyleCnt="0"/>
      <dgm:spPr/>
      <dgm:t>
        <a:bodyPr/>
        <a:lstStyle/>
        <a:p>
          <a:pPr rtl="1"/>
          <a:endParaRPr lang="ar-EG"/>
        </a:p>
      </dgm:t>
    </dgm:pt>
    <dgm:pt modelId="{4E4630AD-EEFF-4DAC-A00E-F3DAA25F026C}" type="pres">
      <dgm:prSet presAssocID="{F418C1DE-B0A5-4EC9-A2F0-5190C45DAD5E}" presName="parentText" presStyleLbl="alignNode1" presStyleIdx="1" presStyleCnt="2">
        <dgm:presLayoutVars>
          <dgm:chMax val="1"/>
          <dgm:bulletEnabled val="1"/>
        </dgm:presLayoutVars>
      </dgm:prSet>
      <dgm:spPr/>
      <dgm:t>
        <a:bodyPr/>
        <a:lstStyle/>
        <a:p>
          <a:endParaRPr lang="en-US"/>
        </a:p>
      </dgm:t>
    </dgm:pt>
    <dgm:pt modelId="{47E66B62-F868-4B54-A866-ACF0F4073488}" type="pres">
      <dgm:prSet presAssocID="{F418C1DE-B0A5-4EC9-A2F0-5190C45DAD5E}" presName="descendantText" presStyleLbl="alignAcc1" presStyleIdx="1" presStyleCnt="2" custScaleY="158564">
        <dgm:presLayoutVars>
          <dgm:bulletEnabled val="1"/>
        </dgm:presLayoutVars>
      </dgm:prSet>
      <dgm:spPr/>
      <dgm:t>
        <a:bodyPr/>
        <a:lstStyle/>
        <a:p>
          <a:endParaRPr lang="en-US"/>
        </a:p>
      </dgm:t>
    </dgm:pt>
  </dgm:ptLst>
  <dgm:cxnLst>
    <dgm:cxn modelId="{3A85B37D-2746-4B8D-8C1D-936C17637AEB}" type="presOf" srcId="{B171A795-C27E-41FC-B4B9-5ED7DF37F675}" destId="{6CD3C001-41C2-4F97-A640-E03572D21D4A}" srcOrd="0" destOrd="0" presId="urn:microsoft.com/office/officeart/2005/8/layout/chevron2"/>
    <dgm:cxn modelId="{9B71F746-F3B5-4BD4-A918-19CCC8064355}" srcId="{F418C1DE-B0A5-4EC9-A2F0-5190C45DAD5E}" destId="{6BA3AB02-4997-48D3-B452-AB41B436DB20}" srcOrd="0" destOrd="0" parTransId="{CDE22958-F1C8-41FC-8866-DF336D746E1E}" sibTransId="{8CE56B91-C9E8-4503-B2FB-BE90403D6E54}"/>
    <dgm:cxn modelId="{B1533C5A-6004-4326-8AF7-BC9B3A0459BD}" type="presOf" srcId="{6BA3AB02-4997-48D3-B452-AB41B436DB20}" destId="{47E66B62-F868-4B54-A866-ACF0F4073488}" srcOrd="0" destOrd="0" presId="urn:microsoft.com/office/officeart/2005/8/layout/chevron2"/>
    <dgm:cxn modelId="{0501599D-F3FC-46C2-A3BB-72C5ABD4503C}" type="presOf" srcId="{E2FDDF50-2475-4325-818F-43691F8AFF2D}" destId="{47E66B62-F868-4B54-A866-ACF0F4073488}" srcOrd="0" destOrd="2" presId="urn:microsoft.com/office/officeart/2005/8/layout/chevron2"/>
    <dgm:cxn modelId="{84CEBA70-403C-452E-8B35-67456783EFF0}" srcId="{D9C03866-DC4D-434F-BE1F-D50F9BED99BE}" destId="{F418C1DE-B0A5-4EC9-A2F0-5190C45DAD5E}" srcOrd="1" destOrd="0" parTransId="{0F0D1E48-6748-4AEB-922D-631C179F189A}" sibTransId="{65AA5A8A-8E9C-4529-B17E-DD994F8465DD}"/>
    <dgm:cxn modelId="{D028AAC6-BBB8-429C-A070-511C9A478D44}" srcId="{8A6F62E3-EE9F-48DF-889B-ACBE0A68CE88}" destId="{E2FDDF50-2475-4325-818F-43691F8AFF2D}" srcOrd="0" destOrd="0" parTransId="{BE841C15-F526-48AC-843B-35671617C9A5}" sibTransId="{F95AB8DA-5DF8-4842-AB7A-3E46651C7DA5}"/>
    <dgm:cxn modelId="{B4E5245A-F4BD-4C75-8752-A457473624AB}" type="presOf" srcId="{8A6F62E3-EE9F-48DF-889B-ACBE0A68CE88}" destId="{47E66B62-F868-4B54-A866-ACF0F4073488}" srcOrd="0" destOrd="1" presId="urn:microsoft.com/office/officeart/2005/8/layout/chevron2"/>
    <dgm:cxn modelId="{DE808C08-8B89-4772-9805-7DFB4DAF1C3D}" srcId="{E3803104-015C-44CF-B26A-9708D3830746}" destId="{B171A795-C27E-41FC-B4B9-5ED7DF37F675}" srcOrd="0" destOrd="0" parTransId="{CBDF454F-0D99-41C6-9945-4CAB60F41C76}" sibTransId="{7A9D8378-AED2-497F-9426-5B93D61AAF1F}"/>
    <dgm:cxn modelId="{3D9F0A7A-D868-455F-A8D3-235660575271}" srcId="{F418C1DE-B0A5-4EC9-A2F0-5190C45DAD5E}" destId="{8A6F62E3-EE9F-48DF-889B-ACBE0A68CE88}" srcOrd="1" destOrd="0" parTransId="{080FFE7F-B423-41F3-A5FE-2D28E2957C2D}" sibTransId="{57246894-EE5C-48EA-AE33-70B5D981E8EE}"/>
    <dgm:cxn modelId="{33200412-DA5A-44D5-B1B7-7F39FC1785C5}" srcId="{D9C03866-DC4D-434F-BE1F-D50F9BED99BE}" destId="{E3803104-015C-44CF-B26A-9708D3830746}" srcOrd="0" destOrd="0" parTransId="{862D3D48-A3FB-415A-BC3E-D9351CEF89A9}" sibTransId="{E40E5B01-6E7A-428E-BC62-3CAB923455CE}"/>
    <dgm:cxn modelId="{D2F54859-1989-49C9-A06E-8F0E6C92E8F1}" type="presOf" srcId="{F418C1DE-B0A5-4EC9-A2F0-5190C45DAD5E}" destId="{4E4630AD-EEFF-4DAC-A00E-F3DAA25F026C}" srcOrd="0" destOrd="0" presId="urn:microsoft.com/office/officeart/2005/8/layout/chevron2"/>
    <dgm:cxn modelId="{A22F0902-ECB6-4A48-B86D-15E15390204A}" type="presOf" srcId="{D9C03866-DC4D-434F-BE1F-D50F9BED99BE}" destId="{D0E8A64C-5C6E-45BF-843D-1BE6E52AFD53}" srcOrd="0" destOrd="0" presId="urn:microsoft.com/office/officeart/2005/8/layout/chevron2"/>
    <dgm:cxn modelId="{BEBBC5A1-FCDF-4F68-B7A9-4C85F596961C}" type="presOf" srcId="{E3803104-015C-44CF-B26A-9708D3830746}" destId="{292385D5-CF4F-4C5B-89C3-A613306E9713}" srcOrd="0" destOrd="0" presId="urn:microsoft.com/office/officeart/2005/8/layout/chevron2"/>
    <dgm:cxn modelId="{1ED45D0E-CEE2-4B4A-8D92-011724E4F878}" type="presParOf" srcId="{D0E8A64C-5C6E-45BF-843D-1BE6E52AFD53}" destId="{D2210C36-9A4D-40BE-BC8D-9024CF306604}" srcOrd="0" destOrd="0" presId="urn:microsoft.com/office/officeart/2005/8/layout/chevron2"/>
    <dgm:cxn modelId="{F38A1773-10FE-4726-8D66-4EB3800797E0}" type="presParOf" srcId="{D2210C36-9A4D-40BE-BC8D-9024CF306604}" destId="{292385D5-CF4F-4C5B-89C3-A613306E9713}" srcOrd="0" destOrd="0" presId="urn:microsoft.com/office/officeart/2005/8/layout/chevron2"/>
    <dgm:cxn modelId="{CA848BB0-C4E5-44F2-8AE8-FA0F4658BEEC}" type="presParOf" srcId="{D2210C36-9A4D-40BE-BC8D-9024CF306604}" destId="{6CD3C001-41C2-4F97-A640-E03572D21D4A}" srcOrd="1" destOrd="0" presId="urn:microsoft.com/office/officeart/2005/8/layout/chevron2"/>
    <dgm:cxn modelId="{BE7B8648-596F-4766-8F01-E8001F31F528}" type="presParOf" srcId="{D0E8A64C-5C6E-45BF-843D-1BE6E52AFD53}" destId="{B23AA4B4-1F42-42F0-83D5-2E641EBE5B86}" srcOrd="1" destOrd="0" presId="urn:microsoft.com/office/officeart/2005/8/layout/chevron2"/>
    <dgm:cxn modelId="{13519BE5-BF1C-417B-9CB2-6D47C019261D}" type="presParOf" srcId="{D0E8A64C-5C6E-45BF-843D-1BE6E52AFD53}" destId="{C075403B-43B1-403C-96DE-34C0435AFE0B}" srcOrd="2" destOrd="0" presId="urn:microsoft.com/office/officeart/2005/8/layout/chevron2"/>
    <dgm:cxn modelId="{CA5AB36A-9A19-443B-9F77-B88BE1155017}" type="presParOf" srcId="{C075403B-43B1-403C-96DE-34C0435AFE0B}" destId="{4E4630AD-EEFF-4DAC-A00E-F3DAA25F026C}" srcOrd="0" destOrd="0" presId="urn:microsoft.com/office/officeart/2005/8/layout/chevron2"/>
    <dgm:cxn modelId="{0B2BFE12-56A9-4A55-8E3D-B670C895ACE5}" type="presParOf" srcId="{C075403B-43B1-403C-96DE-34C0435AFE0B}" destId="{47E66B62-F868-4B54-A866-ACF0F407348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7FD90CC-6F49-46A7-874A-C813336D85CA}" type="doc">
      <dgm:prSet loTypeId="urn:microsoft.com/office/officeart/2008/layout/AlternatingHexagons" loCatId="list" qsTypeId="urn:microsoft.com/office/officeart/2005/8/quickstyle/3d1" qsCatId="3D" csTypeId="urn:microsoft.com/office/officeart/2005/8/colors/colorful5" csCatId="colorful" phldr="1"/>
      <dgm:spPr/>
      <dgm:t>
        <a:bodyPr/>
        <a:lstStyle/>
        <a:p>
          <a:pPr rtl="1"/>
          <a:endParaRPr lang="ar-EG"/>
        </a:p>
      </dgm:t>
    </dgm:pt>
    <dgm:pt modelId="{5750F5D6-59A9-4B14-A023-A3D491BF50FE}">
      <dgm:prSet phldrT="[Text]" custT="1"/>
      <dgm:spPr>
        <a:solidFill>
          <a:schemeClr val="bg1">
            <a:lumMod val="85000"/>
          </a:schemeClr>
        </a:solidFill>
      </dgm:spPr>
      <dgm:t>
        <a:bodyPr/>
        <a:lstStyle/>
        <a:p>
          <a:pPr rtl="1"/>
          <a:r>
            <a:rPr lang="en-US" sz="2000" b="1" dirty="0" smtClean="0">
              <a:solidFill>
                <a:srgbClr val="C00000"/>
              </a:solidFill>
            </a:rPr>
            <a:t>iHOME</a:t>
          </a:r>
          <a:endParaRPr lang="ar-EG" sz="2000" b="1" dirty="0">
            <a:solidFill>
              <a:srgbClr val="C00000"/>
            </a:solidFill>
          </a:endParaRPr>
        </a:p>
      </dgm:t>
    </dgm:pt>
    <dgm:pt modelId="{0EBA68AE-3B89-402A-92A1-EDC9A9CC2227}" type="parTrans" cxnId="{364560AC-B89C-46C7-94DD-529F95B6618B}">
      <dgm:prSet/>
      <dgm:spPr/>
      <dgm:t>
        <a:bodyPr/>
        <a:lstStyle/>
        <a:p>
          <a:pPr rtl="1"/>
          <a:endParaRPr lang="ar-EG" sz="2000" b="1">
            <a:solidFill>
              <a:srgbClr val="C00000"/>
            </a:solidFill>
          </a:endParaRPr>
        </a:p>
      </dgm:t>
    </dgm:pt>
    <dgm:pt modelId="{79AD6C32-AE02-43FB-AAAE-8A1A1B3CD674}" type="sibTrans" cxnId="{364560AC-B89C-46C7-94DD-529F95B6618B}">
      <dgm:prSet custT="1"/>
      <dgm:spPr>
        <a:solidFill>
          <a:schemeClr val="bg1">
            <a:lumMod val="85000"/>
          </a:schemeClr>
        </a:solidFill>
      </dgm:spPr>
      <dgm:t>
        <a:bodyPr/>
        <a:lstStyle/>
        <a:p>
          <a:pPr rtl="1"/>
          <a:r>
            <a:rPr lang="en-US" sz="2800" b="1" dirty="0" smtClean="0">
              <a:solidFill>
                <a:srgbClr val="C00000"/>
              </a:solidFill>
            </a:rPr>
            <a:t>HOME</a:t>
          </a:r>
          <a:endParaRPr lang="ar-EG" sz="2800" b="1" dirty="0">
            <a:solidFill>
              <a:srgbClr val="C00000"/>
            </a:solidFill>
          </a:endParaRPr>
        </a:p>
      </dgm:t>
    </dgm:pt>
    <dgm:pt modelId="{93BFAEB4-E584-48E4-A306-E00514B1B56F}">
      <dgm:prSet phldrT="[Text]" custT="1"/>
      <dgm:spPr>
        <a:solidFill>
          <a:schemeClr val="bg1">
            <a:lumMod val="85000"/>
          </a:schemeClr>
        </a:solidFill>
      </dgm:spPr>
      <dgm:t>
        <a:bodyPr/>
        <a:lstStyle/>
        <a:p>
          <a:pPr rtl="1"/>
          <a:r>
            <a:rPr lang="en-US" sz="2400" b="1" dirty="0" smtClean="0">
              <a:solidFill>
                <a:srgbClr val="C00000"/>
              </a:solidFill>
            </a:rPr>
            <a:t>QR</a:t>
          </a:r>
        </a:p>
        <a:p>
          <a:pPr rtl="1"/>
          <a:r>
            <a:rPr lang="en-US" sz="2400" b="1" dirty="0" smtClean="0">
              <a:solidFill>
                <a:srgbClr val="C00000"/>
              </a:solidFill>
            </a:rPr>
            <a:t>Mapper</a:t>
          </a:r>
          <a:endParaRPr lang="ar-EG" sz="2400" b="1" dirty="0">
            <a:solidFill>
              <a:srgbClr val="C00000"/>
            </a:solidFill>
          </a:endParaRPr>
        </a:p>
      </dgm:t>
    </dgm:pt>
    <dgm:pt modelId="{CA54B16D-51D8-48A2-9472-A90742196568}" type="parTrans" cxnId="{2B77E354-E1EA-48FB-8CBA-73C202C842F7}">
      <dgm:prSet/>
      <dgm:spPr/>
      <dgm:t>
        <a:bodyPr/>
        <a:lstStyle/>
        <a:p>
          <a:pPr rtl="1"/>
          <a:endParaRPr lang="ar-EG" sz="2000" b="1">
            <a:solidFill>
              <a:srgbClr val="C00000"/>
            </a:solidFill>
          </a:endParaRPr>
        </a:p>
      </dgm:t>
    </dgm:pt>
    <dgm:pt modelId="{63AE5CD8-8B37-4DD7-B620-088C88A646E1}" type="sibTrans" cxnId="{2B77E354-E1EA-48FB-8CBA-73C202C842F7}">
      <dgm:prSet custT="1"/>
      <dgm:spPr/>
      <dgm:t>
        <a:bodyPr/>
        <a:lstStyle/>
        <a:p>
          <a:pPr rtl="1"/>
          <a:endParaRPr lang="ar-EG" sz="1600" dirty="0" smtClean="0"/>
        </a:p>
        <a:p>
          <a:pPr rtl="1"/>
          <a:r>
            <a:rPr lang="en-US" sz="2800" b="1" dirty="0" smtClean="0">
              <a:solidFill>
                <a:srgbClr val="C00000"/>
              </a:solidFill>
            </a:rPr>
            <a:t>MOTH</a:t>
          </a:r>
          <a:endParaRPr lang="ar-EG" sz="2800" b="1" dirty="0">
            <a:solidFill>
              <a:srgbClr val="C00000"/>
            </a:solidFill>
          </a:endParaRPr>
        </a:p>
      </dgm:t>
    </dgm:pt>
    <dgm:pt modelId="{7258A154-2E24-429E-8148-2B674D33CFE3}">
      <dgm:prSet phldrT="[Text]" custT="1"/>
      <dgm:spPr/>
      <dgm:t>
        <a:bodyPr/>
        <a:lstStyle/>
        <a:p>
          <a:pPr rtl="1"/>
          <a:r>
            <a:rPr lang="en-US" sz="2400" b="1" dirty="0" smtClean="0">
              <a:solidFill>
                <a:srgbClr val="C00000"/>
              </a:solidFill>
            </a:rPr>
            <a:t>JOUM</a:t>
          </a:r>
          <a:endParaRPr lang="ar-EG" sz="2400" b="1" dirty="0">
            <a:solidFill>
              <a:srgbClr val="C00000"/>
            </a:solidFill>
          </a:endParaRPr>
        </a:p>
      </dgm:t>
    </dgm:pt>
    <dgm:pt modelId="{E862409C-DE8C-4A12-A234-9E967703BC90}" type="parTrans" cxnId="{C25DBEA9-AC54-45C1-A06D-0A36314A5A1B}">
      <dgm:prSet/>
      <dgm:spPr/>
      <dgm:t>
        <a:bodyPr/>
        <a:lstStyle/>
        <a:p>
          <a:pPr rtl="1"/>
          <a:endParaRPr lang="ar-EG" sz="2000" b="1">
            <a:solidFill>
              <a:srgbClr val="C00000"/>
            </a:solidFill>
          </a:endParaRPr>
        </a:p>
      </dgm:t>
    </dgm:pt>
    <dgm:pt modelId="{2CC380CE-FE87-4A02-B9AD-0EBA9A5F9A4F}" type="sibTrans" cxnId="{C25DBEA9-AC54-45C1-A06D-0A36314A5A1B}">
      <dgm:prSet custT="1"/>
      <dgm:spPr>
        <a:solidFill>
          <a:schemeClr val="bg1">
            <a:lumMod val="85000"/>
          </a:schemeClr>
        </a:solidFill>
      </dgm:spPr>
      <dgm:t>
        <a:bodyPr/>
        <a:lstStyle/>
        <a:p>
          <a:pPr rtl="1"/>
          <a:r>
            <a:rPr lang="en-US" sz="2800" b="1" smtClean="0">
              <a:solidFill>
                <a:srgbClr val="C00000"/>
              </a:solidFill>
            </a:rPr>
            <a:t>JOMR</a:t>
          </a:r>
          <a:endParaRPr lang="ar-EG" sz="2800" b="1" dirty="0">
            <a:solidFill>
              <a:srgbClr val="C00000"/>
            </a:solidFill>
          </a:endParaRPr>
        </a:p>
      </dgm:t>
    </dgm:pt>
    <dgm:pt modelId="{EA6F32B0-FD6E-41D0-879D-A8F026D4F59A}" type="pres">
      <dgm:prSet presAssocID="{57FD90CC-6F49-46A7-874A-C813336D85CA}" presName="Name0" presStyleCnt="0">
        <dgm:presLayoutVars>
          <dgm:chMax/>
          <dgm:chPref/>
          <dgm:dir/>
          <dgm:animLvl val="lvl"/>
        </dgm:presLayoutVars>
      </dgm:prSet>
      <dgm:spPr/>
      <dgm:t>
        <a:bodyPr/>
        <a:lstStyle/>
        <a:p>
          <a:pPr rtl="1"/>
          <a:endParaRPr lang="ar-EG"/>
        </a:p>
      </dgm:t>
    </dgm:pt>
    <dgm:pt modelId="{B10AADD6-5D11-4D3F-8D96-F379A4AF4FFD}" type="pres">
      <dgm:prSet presAssocID="{5750F5D6-59A9-4B14-A023-A3D491BF50FE}" presName="composite" presStyleCnt="0"/>
      <dgm:spPr/>
    </dgm:pt>
    <dgm:pt modelId="{A7983C82-7191-480B-9CC1-9688C56D51BB}" type="pres">
      <dgm:prSet presAssocID="{5750F5D6-59A9-4B14-A023-A3D491BF50FE}" presName="Parent1" presStyleLbl="node1" presStyleIdx="0" presStyleCnt="6" custScaleX="119456" custLinFactNeighborX="21844">
        <dgm:presLayoutVars>
          <dgm:chMax val="1"/>
          <dgm:chPref val="1"/>
          <dgm:bulletEnabled val="1"/>
        </dgm:presLayoutVars>
      </dgm:prSet>
      <dgm:spPr/>
      <dgm:t>
        <a:bodyPr/>
        <a:lstStyle/>
        <a:p>
          <a:pPr rtl="1"/>
          <a:endParaRPr lang="ar-EG"/>
        </a:p>
      </dgm:t>
    </dgm:pt>
    <dgm:pt modelId="{977A2896-D623-421F-A557-8ECAB7A2E582}" type="pres">
      <dgm:prSet presAssocID="{5750F5D6-59A9-4B14-A023-A3D491BF50FE}" presName="Childtext1" presStyleLbl="revTx" presStyleIdx="0" presStyleCnt="3">
        <dgm:presLayoutVars>
          <dgm:chMax val="0"/>
          <dgm:chPref val="0"/>
          <dgm:bulletEnabled val="1"/>
        </dgm:presLayoutVars>
      </dgm:prSet>
      <dgm:spPr/>
      <dgm:t>
        <a:bodyPr/>
        <a:lstStyle/>
        <a:p>
          <a:pPr rtl="1"/>
          <a:endParaRPr lang="ar-EG"/>
        </a:p>
      </dgm:t>
    </dgm:pt>
    <dgm:pt modelId="{DFA3929E-74D7-47F5-A83D-197C2491ADB0}" type="pres">
      <dgm:prSet presAssocID="{5750F5D6-59A9-4B14-A023-A3D491BF50FE}" presName="BalanceSpacing" presStyleCnt="0"/>
      <dgm:spPr/>
    </dgm:pt>
    <dgm:pt modelId="{59697AD7-6FDB-410F-A415-54E323C869F1}" type="pres">
      <dgm:prSet presAssocID="{5750F5D6-59A9-4B14-A023-A3D491BF50FE}" presName="BalanceSpacing1" presStyleCnt="0"/>
      <dgm:spPr/>
    </dgm:pt>
    <dgm:pt modelId="{EDCF1863-9F78-43BB-A397-D67DDC1B3DF0}" type="pres">
      <dgm:prSet presAssocID="{79AD6C32-AE02-43FB-AAAE-8A1A1B3CD674}" presName="Accent1Text" presStyleLbl="node1" presStyleIdx="1" presStyleCnt="6" custScaleX="119456" custLinFactNeighborX="500" custLinFactNeighborY="4751"/>
      <dgm:spPr/>
      <dgm:t>
        <a:bodyPr/>
        <a:lstStyle/>
        <a:p>
          <a:pPr rtl="1"/>
          <a:endParaRPr lang="ar-EG"/>
        </a:p>
      </dgm:t>
    </dgm:pt>
    <dgm:pt modelId="{5EED302B-9D30-426A-B87B-9A3C59242657}" type="pres">
      <dgm:prSet presAssocID="{79AD6C32-AE02-43FB-AAAE-8A1A1B3CD674}" presName="spaceBetweenRectangles" presStyleCnt="0"/>
      <dgm:spPr/>
    </dgm:pt>
    <dgm:pt modelId="{381BEAC0-3DBC-4F14-B1F3-DBB0F40BB603}" type="pres">
      <dgm:prSet presAssocID="{93BFAEB4-E584-48E4-A306-E00514B1B56F}" presName="composite" presStyleCnt="0"/>
      <dgm:spPr/>
    </dgm:pt>
    <dgm:pt modelId="{1555C0A2-34BB-4B70-971D-DB698FE52E8F}" type="pres">
      <dgm:prSet presAssocID="{93BFAEB4-E584-48E4-A306-E00514B1B56F}" presName="Parent1" presStyleLbl="node1" presStyleIdx="2" presStyleCnt="6" custScaleX="119456" custLinFactNeighborX="5904" custLinFactNeighborY="791">
        <dgm:presLayoutVars>
          <dgm:chMax val="1"/>
          <dgm:chPref val="1"/>
          <dgm:bulletEnabled val="1"/>
        </dgm:presLayoutVars>
      </dgm:prSet>
      <dgm:spPr/>
      <dgm:t>
        <a:bodyPr/>
        <a:lstStyle/>
        <a:p>
          <a:pPr rtl="1"/>
          <a:endParaRPr lang="ar-EG"/>
        </a:p>
      </dgm:t>
    </dgm:pt>
    <dgm:pt modelId="{DDACEDB8-F95A-4ABA-BB22-30164F73CFAE}" type="pres">
      <dgm:prSet presAssocID="{93BFAEB4-E584-48E4-A306-E00514B1B56F}" presName="Childtext1" presStyleLbl="revTx" presStyleIdx="1" presStyleCnt="3">
        <dgm:presLayoutVars>
          <dgm:chMax val="0"/>
          <dgm:chPref val="0"/>
          <dgm:bulletEnabled val="1"/>
        </dgm:presLayoutVars>
      </dgm:prSet>
      <dgm:spPr/>
      <dgm:t>
        <a:bodyPr/>
        <a:lstStyle/>
        <a:p>
          <a:pPr rtl="1"/>
          <a:endParaRPr lang="ar-EG"/>
        </a:p>
      </dgm:t>
    </dgm:pt>
    <dgm:pt modelId="{CC3CD442-94A3-4C53-B798-5AAAD35D4A40}" type="pres">
      <dgm:prSet presAssocID="{93BFAEB4-E584-48E4-A306-E00514B1B56F}" presName="BalanceSpacing" presStyleCnt="0"/>
      <dgm:spPr/>
    </dgm:pt>
    <dgm:pt modelId="{D64F68FE-53FD-460B-87CA-739B21FC15C3}" type="pres">
      <dgm:prSet presAssocID="{93BFAEB4-E584-48E4-A306-E00514B1B56F}" presName="BalanceSpacing1" presStyleCnt="0"/>
      <dgm:spPr/>
    </dgm:pt>
    <dgm:pt modelId="{575E60A4-9B2F-43EA-8C49-AD8F5ED017DF}" type="pres">
      <dgm:prSet presAssocID="{63AE5CD8-8B37-4DD7-B620-088C88A646E1}" presName="Accent1Text" presStyleLbl="node1" presStyleIdx="3" presStyleCnt="6" custScaleX="119456" custLinFactNeighborX="29119" custLinFactNeighborY="-328"/>
      <dgm:spPr/>
      <dgm:t>
        <a:bodyPr/>
        <a:lstStyle/>
        <a:p>
          <a:pPr rtl="1"/>
          <a:endParaRPr lang="ar-EG"/>
        </a:p>
      </dgm:t>
    </dgm:pt>
    <dgm:pt modelId="{5ED244A4-61B7-49BD-8DD1-B5290F96884C}" type="pres">
      <dgm:prSet presAssocID="{63AE5CD8-8B37-4DD7-B620-088C88A646E1}" presName="spaceBetweenRectangles" presStyleCnt="0"/>
      <dgm:spPr/>
    </dgm:pt>
    <dgm:pt modelId="{92F0919A-B1F2-4FF7-9E14-AC4F3F43AC8D}" type="pres">
      <dgm:prSet presAssocID="{7258A154-2E24-429E-8148-2B674D33CFE3}" presName="composite" presStyleCnt="0"/>
      <dgm:spPr/>
    </dgm:pt>
    <dgm:pt modelId="{472E341E-28CC-44FB-9960-CBD4651BF604}" type="pres">
      <dgm:prSet presAssocID="{7258A154-2E24-429E-8148-2B674D33CFE3}" presName="Parent1" presStyleLbl="node1" presStyleIdx="4" presStyleCnt="6" custScaleX="119456" custLinFactNeighborX="20933" custLinFactNeighborY="1600">
        <dgm:presLayoutVars>
          <dgm:chMax val="1"/>
          <dgm:chPref val="1"/>
          <dgm:bulletEnabled val="1"/>
        </dgm:presLayoutVars>
      </dgm:prSet>
      <dgm:spPr/>
      <dgm:t>
        <a:bodyPr/>
        <a:lstStyle/>
        <a:p>
          <a:pPr rtl="1"/>
          <a:endParaRPr lang="ar-EG"/>
        </a:p>
      </dgm:t>
    </dgm:pt>
    <dgm:pt modelId="{958B65C4-D77D-45C6-B9E3-A7DD12D1DC38}" type="pres">
      <dgm:prSet presAssocID="{7258A154-2E24-429E-8148-2B674D33CFE3}" presName="Childtext1" presStyleLbl="revTx" presStyleIdx="2" presStyleCnt="3">
        <dgm:presLayoutVars>
          <dgm:chMax val="0"/>
          <dgm:chPref val="0"/>
          <dgm:bulletEnabled val="1"/>
        </dgm:presLayoutVars>
      </dgm:prSet>
      <dgm:spPr/>
      <dgm:t>
        <a:bodyPr/>
        <a:lstStyle/>
        <a:p>
          <a:pPr rtl="1"/>
          <a:endParaRPr lang="ar-EG"/>
        </a:p>
      </dgm:t>
    </dgm:pt>
    <dgm:pt modelId="{7F4AC59C-BB36-4424-99CB-CC2C4EA8297F}" type="pres">
      <dgm:prSet presAssocID="{7258A154-2E24-429E-8148-2B674D33CFE3}" presName="BalanceSpacing" presStyleCnt="0"/>
      <dgm:spPr/>
    </dgm:pt>
    <dgm:pt modelId="{D2172969-969B-4ED4-B8EA-3E9ABD524312}" type="pres">
      <dgm:prSet presAssocID="{7258A154-2E24-429E-8148-2B674D33CFE3}" presName="BalanceSpacing1" presStyleCnt="0"/>
      <dgm:spPr/>
    </dgm:pt>
    <dgm:pt modelId="{7CE0944C-070B-4CDD-A933-48850BF38FB8}" type="pres">
      <dgm:prSet presAssocID="{2CC380CE-FE87-4A02-B9AD-0EBA9A5F9A4F}" presName="Accent1Text" presStyleLbl="node1" presStyleIdx="5" presStyleCnt="6" custScaleX="119456"/>
      <dgm:spPr/>
      <dgm:t>
        <a:bodyPr/>
        <a:lstStyle/>
        <a:p>
          <a:pPr rtl="1"/>
          <a:endParaRPr lang="ar-EG"/>
        </a:p>
      </dgm:t>
    </dgm:pt>
  </dgm:ptLst>
  <dgm:cxnLst>
    <dgm:cxn modelId="{2B77E354-E1EA-48FB-8CBA-73C202C842F7}" srcId="{57FD90CC-6F49-46A7-874A-C813336D85CA}" destId="{93BFAEB4-E584-48E4-A306-E00514B1B56F}" srcOrd="1" destOrd="0" parTransId="{CA54B16D-51D8-48A2-9472-A90742196568}" sibTransId="{63AE5CD8-8B37-4DD7-B620-088C88A646E1}"/>
    <dgm:cxn modelId="{871B415D-F96E-4601-873A-AB5FD2AC5FF6}" type="presOf" srcId="{79AD6C32-AE02-43FB-AAAE-8A1A1B3CD674}" destId="{EDCF1863-9F78-43BB-A397-D67DDC1B3DF0}" srcOrd="0" destOrd="0" presId="urn:microsoft.com/office/officeart/2008/layout/AlternatingHexagons"/>
    <dgm:cxn modelId="{0A612EED-56DF-4CB5-AE21-B88C4E5D9FE9}" type="presOf" srcId="{7258A154-2E24-429E-8148-2B674D33CFE3}" destId="{472E341E-28CC-44FB-9960-CBD4651BF604}" srcOrd="0" destOrd="0" presId="urn:microsoft.com/office/officeart/2008/layout/AlternatingHexagons"/>
    <dgm:cxn modelId="{F6863DA1-A98A-46E2-A171-7C9E7CD51783}" type="presOf" srcId="{5750F5D6-59A9-4B14-A023-A3D491BF50FE}" destId="{A7983C82-7191-480B-9CC1-9688C56D51BB}" srcOrd="0" destOrd="0" presId="urn:microsoft.com/office/officeart/2008/layout/AlternatingHexagons"/>
    <dgm:cxn modelId="{C25DBEA9-AC54-45C1-A06D-0A36314A5A1B}" srcId="{57FD90CC-6F49-46A7-874A-C813336D85CA}" destId="{7258A154-2E24-429E-8148-2B674D33CFE3}" srcOrd="2" destOrd="0" parTransId="{E862409C-DE8C-4A12-A234-9E967703BC90}" sibTransId="{2CC380CE-FE87-4A02-B9AD-0EBA9A5F9A4F}"/>
    <dgm:cxn modelId="{5D407365-D1F9-4CFF-BFB7-CDD126B3AE7F}" type="presOf" srcId="{57FD90CC-6F49-46A7-874A-C813336D85CA}" destId="{EA6F32B0-FD6E-41D0-879D-A8F026D4F59A}" srcOrd="0" destOrd="0" presId="urn:microsoft.com/office/officeart/2008/layout/AlternatingHexagons"/>
    <dgm:cxn modelId="{26128EA7-435F-4683-87FA-DD8B8B69571D}" type="presOf" srcId="{63AE5CD8-8B37-4DD7-B620-088C88A646E1}" destId="{575E60A4-9B2F-43EA-8C49-AD8F5ED017DF}" srcOrd="0" destOrd="0" presId="urn:microsoft.com/office/officeart/2008/layout/AlternatingHexagons"/>
    <dgm:cxn modelId="{364560AC-B89C-46C7-94DD-529F95B6618B}" srcId="{57FD90CC-6F49-46A7-874A-C813336D85CA}" destId="{5750F5D6-59A9-4B14-A023-A3D491BF50FE}" srcOrd="0" destOrd="0" parTransId="{0EBA68AE-3B89-402A-92A1-EDC9A9CC2227}" sibTransId="{79AD6C32-AE02-43FB-AAAE-8A1A1B3CD674}"/>
    <dgm:cxn modelId="{C3709AFF-61AC-4D40-8D07-64ABD7F87D4D}" type="presOf" srcId="{2CC380CE-FE87-4A02-B9AD-0EBA9A5F9A4F}" destId="{7CE0944C-070B-4CDD-A933-48850BF38FB8}" srcOrd="0" destOrd="0" presId="urn:microsoft.com/office/officeart/2008/layout/AlternatingHexagons"/>
    <dgm:cxn modelId="{05450A7F-7CD0-40AF-BEB2-FB52A35A0013}" type="presOf" srcId="{93BFAEB4-E584-48E4-A306-E00514B1B56F}" destId="{1555C0A2-34BB-4B70-971D-DB698FE52E8F}" srcOrd="0" destOrd="0" presId="urn:microsoft.com/office/officeart/2008/layout/AlternatingHexagons"/>
    <dgm:cxn modelId="{DD4EC339-E3D7-4554-8966-6BE7E1279506}" type="presParOf" srcId="{EA6F32B0-FD6E-41D0-879D-A8F026D4F59A}" destId="{B10AADD6-5D11-4D3F-8D96-F379A4AF4FFD}" srcOrd="0" destOrd="0" presId="urn:microsoft.com/office/officeart/2008/layout/AlternatingHexagons"/>
    <dgm:cxn modelId="{DAD08710-903E-42D9-A196-3E972F300BCF}" type="presParOf" srcId="{B10AADD6-5D11-4D3F-8D96-F379A4AF4FFD}" destId="{A7983C82-7191-480B-9CC1-9688C56D51BB}" srcOrd="0" destOrd="0" presId="urn:microsoft.com/office/officeart/2008/layout/AlternatingHexagons"/>
    <dgm:cxn modelId="{53424F14-6CDA-45BD-85E0-CCF213648B9C}" type="presParOf" srcId="{B10AADD6-5D11-4D3F-8D96-F379A4AF4FFD}" destId="{977A2896-D623-421F-A557-8ECAB7A2E582}" srcOrd="1" destOrd="0" presId="urn:microsoft.com/office/officeart/2008/layout/AlternatingHexagons"/>
    <dgm:cxn modelId="{6D0A3CCD-6872-44B3-B3BC-A450B73AF731}" type="presParOf" srcId="{B10AADD6-5D11-4D3F-8D96-F379A4AF4FFD}" destId="{DFA3929E-74D7-47F5-A83D-197C2491ADB0}" srcOrd="2" destOrd="0" presId="urn:microsoft.com/office/officeart/2008/layout/AlternatingHexagons"/>
    <dgm:cxn modelId="{55CF5349-E6F1-49A6-B592-08389C0F7207}" type="presParOf" srcId="{B10AADD6-5D11-4D3F-8D96-F379A4AF4FFD}" destId="{59697AD7-6FDB-410F-A415-54E323C869F1}" srcOrd="3" destOrd="0" presId="urn:microsoft.com/office/officeart/2008/layout/AlternatingHexagons"/>
    <dgm:cxn modelId="{D74D2A07-7ABA-4A66-BE88-99BDD2F05FDE}" type="presParOf" srcId="{B10AADD6-5D11-4D3F-8D96-F379A4AF4FFD}" destId="{EDCF1863-9F78-43BB-A397-D67DDC1B3DF0}" srcOrd="4" destOrd="0" presId="urn:microsoft.com/office/officeart/2008/layout/AlternatingHexagons"/>
    <dgm:cxn modelId="{1967990C-3A8C-439E-B157-3088DD8DD347}" type="presParOf" srcId="{EA6F32B0-FD6E-41D0-879D-A8F026D4F59A}" destId="{5EED302B-9D30-426A-B87B-9A3C59242657}" srcOrd="1" destOrd="0" presId="urn:microsoft.com/office/officeart/2008/layout/AlternatingHexagons"/>
    <dgm:cxn modelId="{6EDB8155-4493-4B0E-84E1-CCBC332906FF}" type="presParOf" srcId="{EA6F32B0-FD6E-41D0-879D-A8F026D4F59A}" destId="{381BEAC0-3DBC-4F14-B1F3-DBB0F40BB603}" srcOrd="2" destOrd="0" presId="urn:microsoft.com/office/officeart/2008/layout/AlternatingHexagons"/>
    <dgm:cxn modelId="{C084E270-2F12-45D5-BFE1-C7296EF0FA92}" type="presParOf" srcId="{381BEAC0-3DBC-4F14-B1F3-DBB0F40BB603}" destId="{1555C0A2-34BB-4B70-971D-DB698FE52E8F}" srcOrd="0" destOrd="0" presId="urn:microsoft.com/office/officeart/2008/layout/AlternatingHexagons"/>
    <dgm:cxn modelId="{2F7F9A48-C522-4C81-9BAC-4B97C207F2FF}" type="presParOf" srcId="{381BEAC0-3DBC-4F14-B1F3-DBB0F40BB603}" destId="{DDACEDB8-F95A-4ABA-BB22-30164F73CFAE}" srcOrd="1" destOrd="0" presId="urn:microsoft.com/office/officeart/2008/layout/AlternatingHexagons"/>
    <dgm:cxn modelId="{4CDF0C2A-0776-4E1F-A52A-570F5EE67991}" type="presParOf" srcId="{381BEAC0-3DBC-4F14-B1F3-DBB0F40BB603}" destId="{CC3CD442-94A3-4C53-B798-5AAAD35D4A40}" srcOrd="2" destOrd="0" presId="urn:microsoft.com/office/officeart/2008/layout/AlternatingHexagons"/>
    <dgm:cxn modelId="{18475E32-E0B1-429E-980F-859B8A046AA8}" type="presParOf" srcId="{381BEAC0-3DBC-4F14-B1F3-DBB0F40BB603}" destId="{D64F68FE-53FD-460B-87CA-739B21FC15C3}" srcOrd="3" destOrd="0" presId="urn:microsoft.com/office/officeart/2008/layout/AlternatingHexagons"/>
    <dgm:cxn modelId="{999E036F-290A-4765-A469-ED5DEDCCB9E8}" type="presParOf" srcId="{381BEAC0-3DBC-4F14-B1F3-DBB0F40BB603}" destId="{575E60A4-9B2F-43EA-8C49-AD8F5ED017DF}" srcOrd="4" destOrd="0" presId="urn:microsoft.com/office/officeart/2008/layout/AlternatingHexagons"/>
    <dgm:cxn modelId="{5D1681D0-5A52-43C7-A78E-6B19C66584A6}" type="presParOf" srcId="{EA6F32B0-FD6E-41D0-879D-A8F026D4F59A}" destId="{5ED244A4-61B7-49BD-8DD1-B5290F96884C}" srcOrd="3" destOrd="0" presId="urn:microsoft.com/office/officeart/2008/layout/AlternatingHexagons"/>
    <dgm:cxn modelId="{3FF758BC-AB55-4B3A-A016-D80B3EC9DC1A}" type="presParOf" srcId="{EA6F32B0-FD6E-41D0-879D-A8F026D4F59A}" destId="{92F0919A-B1F2-4FF7-9E14-AC4F3F43AC8D}" srcOrd="4" destOrd="0" presId="urn:microsoft.com/office/officeart/2008/layout/AlternatingHexagons"/>
    <dgm:cxn modelId="{9EFAE751-5BA2-4699-9367-68054B5CCE88}" type="presParOf" srcId="{92F0919A-B1F2-4FF7-9E14-AC4F3F43AC8D}" destId="{472E341E-28CC-44FB-9960-CBD4651BF604}" srcOrd="0" destOrd="0" presId="urn:microsoft.com/office/officeart/2008/layout/AlternatingHexagons"/>
    <dgm:cxn modelId="{499C7CEE-3471-4431-9186-A65B755E34CF}" type="presParOf" srcId="{92F0919A-B1F2-4FF7-9E14-AC4F3F43AC8D}" destId="{958B65C4-D77D-45C6-B9E3-A7DD12D1DC38}" srcOrd="1" destOrd="0" presId="urn:microsoft.com/office/officeart/2008/layout/AlternatingHexagons"/>
    <dgm:cxn modelId="{A6115911-3CC9-4766-B0F0-082BE3BB5125}" type="presParOf" srcId="{92F0919A-B1F2-4FF7-9E14-AC4F3F43AC8D}" destId="{7F4AC59C-BB36-4424-99CB-CC2C4EA8297F}" srcOrd="2" destOrd="0" presId="urn:microsoft.com/office/officeart/2008/layout/AlternatingHexagons"/>
    <dgm:cxn modelId="{74C64DF5-B339-42D4-8DD6-F4A8CA589C55}" type="presParOf" srcId="{92F0919A-B1F2-4FF7-9E14-AC4F3F43AC8D}" destId="{D2172969-969B-4ED4-B8EA-3E9ABD524312}" srcOrd="3" destOrd="0" presId="urn:microsoft.com/office/officeart/2008/layout/AlternatingHexagons"/>
    <dgm:cxn modelId="{DBEB56C3-5A01-4FF1-8B3D-224454B4A01E}" type="presParOf" srcId="{92F0919A-B1F2-4FF7-9E14-AC4F3F43AC8D}" destId="{7CE0944C-070B-4CDD-A933-48850BF38FB8}" srcOrd="4" destOrd="0" presId="urn:microsoft.com/office/officeart/2008/layout/AlternatingHexagons"/>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9C03866-DC4D-434F-BE1F-D50F9BED99BE}" type="doc">
      <dgm:prSet loTypeId="urn:microsoft.com/office/officeart/2005/8/layout/chevron2" loCatId="list" qsTypeId="urn:microsoft.com/office/officeart/2005/8/quickstyle/3d3" qsCatId="3D" csTypeId="urn:microsoft.com/office/officeart/2005/8/colors/colorful4" csCatId="colorful" phldr="1"/>
      <dgm:spPr/>
      <dgm:t>
        <a:bodyPr/>
        <a:lstStyle/>
        <a:p>
          <a:endParaRPr lang="en-US"/>
        </a:p>
      </dgm:t>
    </dgm:pt>
    <dgm:pt modelId="{F418C1DE-B0A5-4EC9-A2F0-5190C45DAD5E}">
      <dgm:prSet phldrT="[Text]" custT="1"/>
      <dgm:spPr/>
      <dgm:t>
        <a:bodyPr/>
        <a:lstStyle/>
        <a:p>
          <a:endParaRPr lang="en-US" sz="1000" dirty="0" smtClean="0"/>
        </a:p>
        <a:p>
          <a:r>
            <a:rPr lang="en-US" sz="4000" dirty="0" smtClean="0"/>
            <a:t>1</a:t>
          </a:r>
          <a:endParaRPr lang="en-US" sz="2800" dirty="0"/>
        </a:p>
      </dgm:t>
    </dgm:pt>
    <dgm:pt modelId="{0F0D1E48-6748-4AEB-922D-631C179F189A}" type="parTrans" cxnId="{84CEBA70-403C-452E-8B35-67456783EFF0}">
      <dgm:prSet/>
      <dgm:spPr/>
      <dgm:t>
        <a:bodyPr/>
        <a:lstStyle/>
        <a:p>
          <a:endParaRPr lang="en-US" sz="2400"/>
        </a:p>
      </dgm:t>
    </dgm:pt>
    <dgm:pt modelId="{65AA5A8A-8E9C-4529-B17E-DD994F8465DD}" type="sibTrans" cxnId="{84CEBA70-403C-452E-8B35-67456783EFF0}">
      <dgm:prSet/>
      <dgm:spPr/>
      <dgm:t>
        <a:bodyPr/>
        <a:lstStyle/>
        <a:p>
          <a:endParaRPr lang="en-US" sz="2400"/>
        </a:p>
      </dgm:t>
    </dgm:pt>
    <dgm:pt modelId="{8A6F62E3-EE9F-48DF-889B-ACBE0A68CE88}">
      <dgm:prSet phldrT="[Text]" custT="1"/>
      <dgm:spPr/>
      <dgm:t>
        <a:bodyPr/>
        <a:lstStyle/>
        <a:p>
          <a:pPr rtl="0"/>
          <a:r>
            <a:rPr lang="en-US" sz="3200" b="1" dirty="0" smtClean="0"/>
            <a:t>Generate optimized </a:t>
          </a:r>
          <a:r>
            <a:rPr lang="en-US" sz="3200" b="1" dirty="0" smtClean="0">
              <a:solidFill>
                <a:srgbClr val="C00000"/>
              </a:solidFill>
            </a:rPr>
            <a:t>pipeline</a:t>
          </a:r>
          <a:r>
            <a:rPr lang="en-US" sz="3200" b="1" dirty="0" smtClean="0"/>
            <a:t> for </a:t>
          </a:r>
          <a:r>
            <a:rPr lang="en-US" sz="3200" b="1" dirty="0" smtClean="0">
              <a:solidFill>
                <a:srgbClr val="C00000"/>
              </a:solidFill>
            </a:rPr>
            <a:t>Hive</a:t>
          </a:r>
          <a:r>
            <a:rPr lang="en-US" sz="3200" b="1" dirty="0" smtClean="0"/>
            <a:t> JOIN query execution</a:t>
          </a:r>
          <a:endParaRPr lang="en-US" sz="3200" b="1" dirty="0">
            <a:latin typeface="Comic Sans MS" pitchFamily="66" charset="0"/>
            <a:cs typeface="Aparajita" panose="020B0604020202020204" pitchFamily="34" charset="0"/>
          </a:endParaRPr>
        </a:p>
      </dgm:t>
    </dgm:pt>
    <dgm:pt modelId="{080FFE7F-B423-41F3-A5FE-2D28E2957C2D}" type="parTrans" cxnId="{3D9F0A7A-D868-455F-A8D3-235660575271}">
      <dgm:prSet/>
      <dgm:spPr/>
      <dgm:t>
        <a:bodyPr/>
        <a:lstStyle/>
        <a:p>
          <a:endParaRPr lang="en-US" sz="2400"/>
        </a:p>
      </dgm:t>
    </dgm:pt>
    <dgm:pt modelId="{57246894-EE5C-48EA-AE33-70B5D981E8EE}" type="sibTrans" cxnId="{3D9F0A7A-D868-455F-A8D3-235660575271}">
      <dgm:prSet/>
      <dgm:spPr/>
      <dgm:t>
        <a:bodyPr/>
        <a:lstStyle/>
        <a:p>
          <a:endParaRPr lang="en-US" sz="2400"/>
        </a:p>
      </dgm:t>
    </dgm:pt>
    <dgm:pt modelId="{AE001F61-543C-4590-85BF-15E83E4FAE72}">
      <dgm:prSet phldrT="[Text]" custT="1"/>
      <dgm:spPr/>
      <dgm:t>
        <a:bodyPr/>
        <a:lstStyle/>
        <a:p>
          <a:endParaRPr lang="en-US" sz="1600" dirty="0" smtClean="0"/>
        </a:p>
        <a:p>
          <a:r>
            <a:rPr lang="en-US" sz="4000" dirty="0" smtClean="0"/>
            <a:t>2</a:t>
          </a:r>
          <a:endParaRPr lang="en-US" sz="4000" dirty="0"/>
        </a:p>
      </dgm:t>
    </dgm:pt>
    <dgm:pt modelId="{9CC7DCDE-99FA-44A0-9248-4FBEF8228674}" type="parTrans" cxnId="{BFA52FD1-CF93-49B5-B89D-51CA96E56976}">
      <dgm:prSet/>
      <dgm:spPr/>
      <dgm:t>
        <a:bodyPr/>
        <a:lstStyle/>
        <a:p>
          <a:pPr rtl="1"/>
          <a:endParaRPr lang="ar-EG" sz="2400"/>
        </a:p>
      </dgm:t>
    </dgm:pt>
    <dgm:pt modelId="{662E9CA3-807E-429E-82DD-D5888104F637}" type="sibTrans" cxnId="{BFA52FD1-CF93-49B5-B89D-51CA96E56976}">
      <dgm:prSet/>
      <dgm:spPr/>
      <dgm:t>
        <a:bodyPr/>
        <a:lstStyle/>
        <a:p>
          <a:pPr rtl="1"/>
          <a:endParaRPr lang="ar-EG" sz="2400"/>
        </a:p>
      </dgm:t>
    </dgm:pt>
    <dgm:pt modelId="{9F49B5F2-347A-4EA9-AB1A-F9F12254EA97}">
      <dgm:prSet custT="1"/>
      <dgm:spPr/>
      <dgm:t>
        <a:bodyPr/>
        <a:lstStyle/>
        <a:p>
          <a:pPr rtl="0"/>
          <a:r>
            <a:rPr lang="en-US" sz="3200" b="1" dirty="0" smtClean="0"/>
            <a:t>Optimize Hive temporary </a:t>
          </a:r>
          <a:r>
            <a:rPr lang="en-US" sz="3200" b="1" dirty="0" smtClean="0">
              <a:solidFill>
                <a:srgbClr val="C00000"/>
              </a:solidFill>
            </a:rPr>
            <a:t>storage</a:t>
          </a:r>
          <a:r>
            <a:rPr lang="en-US" sz="3200" b="1" dirty="0" smtClean="0"/>
            <a:t> size</a:t>
          </a:r>
          <a:endParaRPr lang="ar-EG" sz="3200" b="1" dirty="0">
            <a:solidFill>
              <a:schemeClr val="tx1"/>
            </a:solidFill>
            <a:latin typeface="Arial" panose="020B0604020202020204" pitchFamily="34" charset="0"/>
            <a:cs typeface="Arial" panose="020B0604020202020204" pitchFamily="34" charset="0"/>
          </a:endParaRPr>
        </a:p>
      </dgm:t>
    </dgm:pt>
    <dgm:pt modelId="{AC296CD8-D335-43E9-8465-736FC00A3DAC}" type="parTrans" cxnId="{B92E1B9E-40A0-491B-9299-EF7C8A44ABEC}">
      <dgm:prSet/>
      <dgm:spPr/>
      <dgm:t>
        <a:bodyPr/>
        <a:lstStyle/>
        <a:p>
          <a:pPr rtl="1"/>
          <a:endParaRPr lang="ar-EG" sz="2400"/>
        </a:p>
      </dgm:t>
    </dgm:pt>
    <dgm:pt modelId="{ECC00E05-68F8-45C3-AFFE-50F23E2DBBB4}" type="sibTrans" cxnId="{B92E1B9E-40A0-491B-9299-EF7C8A44ABEC}">
      <dgm:prSet/>
      <dgm:spPr/>
      <dgm:t>
        <a:bodyPr/>
        <a:lstStyle/>
        <a:p>
          <a:pPr rtl="1"/>
          <a:endParaRPr lang="ar-EG" sz="2400"/>
        </a:p>
      </dgm:t>
    </dgm:pt>
    <dgm:pt modelId="{D0E8A64C-5C6E-45BF-843D-1BE6E52AFD53}" type="pres">
      <dgm:prSet presAssocID="{D9C03866-DC4D-434F-BE1F-D50F9BED99BE}" presName="linearFlow" presStyleCnt="0">
        <dgm:presLayoutVars>
          <dgm:dir/>
          <dgm:animLvl val="lvl"/>
          <dgm:resizeHandles val="exact"/>
        </dgm:presLayoutVars>
      </dgm:prSet>
      <dgm:spPr/>
      <dgm:t>
        <a:bodyPr/>
        <a:lstStyle/>
        <a:p>
          <a:endParaRPr lang="en-US"/>
        </a:p>
      </dgm:t>
    </dgm:pt>
    <dgm:pt modelId="{C075403B-43B1-403C-96DE-34C0435AFE0B}" type="pres">
      <dgm:prSet presAssocID="{F418C1DE-B0A5-4EC9-A2F0-5190C45DAD5E}" presName="composite" presStyleCnt="0"/>
      <dgm:spPr/>
      <dgm:t>
        <a:bodyPr/>
        <a:lstStyle/>
        <a:p>
          <a:pPr rtl="1"/>
          <a:endParaRPr lang="ar-EG"/>
        </a:p>
      </dgm:t>
    </dgm:pt>
    <dgm:pt modelId="{4E4630AD-EEFF-4DAC-A00E-F3DAA25F026C}" type="pres">
      <dgm:prSet presAssocID="{F418C1DE-B0A5-4EC9-A2F0-5190C45DAD5E}" presName="parentText" presStyleLbl="alignNode1" presStyleIdx="0" presStyleCnt="2">
        <dgm:presLayoutVars>
          <dgm:chMax val="1"/>
          <dgm:bulletEnabled val="1"/>
        </dgm:presLayoutVars>
      </dgm:prSet>
      <dgm:spPr/>
      <dgm:t>
        <a:bodyPr/>
        <a:lstStyle/>
        <a:p>
          <a:endParaRPr lang="en-US"/>
        </a:p>
      </dgm:t>
    </dgm:pt>
    <dgm:pt modelId="{47E66B62-F868-4B54-A866-ACF0F4073488}" type="pres">
      <dgm:prSet presAssocID="{F418C1DE-B0A5-4EC9-A2F0-5190C45DAD5E}" presName="descendantText" presStyleLbl="alignAcc1" presStyleIdx="0" presStyleCnt="2">
        <dgm:presLayoutVars>
          <dgm:bulletEnabled val="1"/>
        </dgm:presLayoutVars>
      </dgm:prSet>
      <dgm:spPr/>
      <dgm:t>
        <a:bodyPr/>
        <a:lstStyle/>
        <a:p>
          <a:endParaRPr lang="en-US"/>
        </a:p>
      </dgm:t>
    </dgm:pt>
    <dgm:pt modelId="{B75F8BE5-15F5-4600-AABE-97EF3DB0160D}" type="pres">
      <dgm:prSet presAssocID="{65AA5A8A-8E9C-4529-B17E-DD994F8465DD}" presName="sp" presStyleCnt="0"/>
      <dgm:spPr/>
    </dgm:pt>
    <dgm:pt modelId="{79225AAB-C896-4840-A1E5-A00ABBC4F468}" type="pres">
      <dgm:prSet presAssocID="{AE001F61-543C-4590-85BF-15E83E4FAE72}" presName="composite" presStyleCnt="0"/>
      <dgm:spPr/>
    </dgm:pt>
    <dgm:pt modelId="{7FCCA4CD-8EC9-4977-BC1E-BAF18FC57897}" type="pres">
      <dgm:prSet presAssocID="{AE001F61-543C-4590-85BF-15E83E4FAE72}" presName="parentText" presStyleLbl="alignNode1" presStyleIdx="1" presStyleCnt="2">
        <dgm:presLayoutVars>
          <dgm:chMax val="1"/>
          <dgm:bulletEnabled val="1"/>
        </dgm:presLayoutVars>
      </dgm:prSet>
      <dgm:spPr/>
      <dgm:t>
        <a:bodyPr/>
        <a:lstStyle/>
        <a:p>
          <a:pPr rtl="1"/>
          <a:endParaRPr lang="ar-EG"/>
        </a:p>
      </dgm:t>
    </dgm:pt>
    <dgm:pt modelId="{CD09308C-0780-446E-9043-35644961E53E}" type="pres">
      <dgm:prSet presAssocID="{AE001F61-543C-4590-85BF-15E83E4FAE72}" presName="descendantText" presStyleLbl="alignAcc1" presStyleIdx="1" presStyleCnt="2">
        <dgm:presLayoutVars>
          <dgm:bulletEnabled val="1"/>
        </dgm:presLayoutVars>
      </dgm:prSet>
      <dgm:spPr/>
      <dgm:t>
        <a:bodyPr/>
        <a:lstStyle/>
        <a:p>
          <a:pPr rtl="1"/>
          <a:endParaRPr lang="ar-EG"/>
        </a:p>
      </dgm:t>
    </dgm:pt>
  </dgm:ptLst>
  <dgm:cxnLst>
    <dgm:cxn modelId="{521C49C9-3F8D-4BFC-A862-05C79BCC5FA3}" type="presOf" srcId="{AE001F61-543C-4590-85BF-15E83E4FAE72}" destId="{7FCCA4CD-8EC9-4977-BC1E-BAF18FC57897}" srcOrd="0" destOrd="0" presId="urn:microsoft.com/office/officeart/2005/8/layout/chevron2"/>
    <dgm:cxn modelId="{B92E1B9E-40A0-491B-9299-EF7C8A44ABEC}" srcId="{AE001F61-543C-4590-85BF-15E83E4FAE72}" destId="{9F49B5F2-347A-4EA9-AB1A-F9F12254EA97}" srcOrd="0" destOrd="0" parTransId="{AC296CD8-D335-43E9-8465-736FC00A3DAC}" sibTransId="{ECC00E05-68F8-45C3-AFFE-50F23E2DBBB4}"/>
    <dgm:cxn modelId="{BFA52FD1-CF93-49B5-B89D-51CA96E56976}" srcId="{D9C03866-DC4D-434F-BE1F-D50F9BED99BE}" destId="{AE001F61-543C-4590-85BF-15E83E4FAE72}" srcOrd="1" destOrd="0" parTransId="{9CC7DCDE-99FA-44A0-9248-4FBEF8228674}" sibTransId="{662E9CA3-807E-429E-82DD-D5888104F637}"/>
    <dgm:cxn modelId="{ED303DC4-FEAE-4D23-A435-46F35F9D3B52}" type="presOf" srcId="{9F49B5F2-347A-4EA9-AB1A-F9F12254EA97}" destId="{CD09308C-0780-446E-9043-35644961E53E}" srcOrd="0" destOrd="0" presId="urn:microsoft.com/office/officeart/2005/8/layout/chevron2"/>
    <dgm:cxn modelId="{F540250A-9F82-4888-AABF-A446FBF24498}" type="presOf" srcId="{D9C03866-DC4D-434F-BE1F-D50F9BED99BE}" destId="{D0E8A64C-5C6E-45BF-843D-1BE6E52AFD53}" srcOrd="0" destOrd="0" presId="urn:microsoft.com/office/officeart/2005/8/layout/chevron2"/>
    <dgm:cxn modelId="{5108E05E-93C1-49E9-A9C9-B90267E298AC}" type="presOf" srcId="{F418C1DE-B0A5-4EC9-A2F0-5190C45DAD5E}" destId="{4E4630AD-EEFF-4DAC-A00E-F3DAA25F026C}" srcOrd="0" destOrd="0" presId="urn:microsoft.com/office/officeart/2005/8/layout/chevron2"/>
    <dgm:cxn modelId="{84CEBA70-403C-452E-8B35-67456783EFF0}" srcId="{D9C03866-DC4D-434F-BE1F-D50F9BED99BE}" destId="{F418C1DE-B0A5-4EC9-A2F0-5190C45DAD5E}" srcOrd="0" destOrd="0" parTransId="{0F0D1E48-6748-4AEB-922D-631C179F189A}" sibTransId="{65AA5A8A-8E9C-4529-B17E-DD994F8465DD}"/>
    <dgm:cxn modelId="{96775626-8914-49CC-B533-27DCAEF88360}" type="presOf" srcId="{8A6F62E3-EE9F-48DF-889B-ACBE0A68CE88}" destId="{47E66B62-F868-4B54-A866-ACF0F4073488}" srcOrd="0" destOrd="0" presId="urn:microsoft.com/office/officeart/2005/8/layout/chevron2"/>
    <dgm:cxn modelId="{3D9F0A7A-D868-455F-A8D3-235660575271}" srcId="{F418C1DE-B0A5-4EC9-A2F0-5190C45DAD5E}" destId="{8A6F62E3-EE9F-48DF-889B-ACBE0A68CE88}" srcOrd="0" destOrd="0" parTransId="{080FFE7F-B423-41F3-A5FE-2D28E2957C2D}" sibTransId="{57246894-EE5C-48EA-AE33-70B5D981E8EE}"/>
    <dgm:cxn modelId="{A5467D91-25EA-4190-9424-AEC31C842A09}" type="presParOf" srcId="{D0E8A64C-5C6E-45BF-843D-1BE6E52AFD53}" destId="{C075403B-43B1-403C-96DE-34C0435AFE0B}" srcOrd="0" destOrd="0" presId="urn:microsoft.com/office/officeart/2005/8/layout/chevron2"/>
    <dgm:cxn modelId="{E3149665-3F87-4DB2-9A5F-74DE36522AEC}" type="presParOf" srcId="{C075403B-43B1-403C-96DE-34C0435AFE0B}" destId="{4E4630AD-EEFF-4DAC-A00E-F3DAA25F026C}" srcOrd="0" destOrd="0" presId="urn:microsoft.com/office/officeart/2005/8/layout/chevron2"/>
    <dgm:cxn modelId="{7CDF2CB1-F78B-43A1-BE8A-954737C20406}" type="presParOf" srcId="{C075403B-43B1-403C-96DE-34C0435AFE0B}" destId="{47E66B62-F868-4B54-A866-ACF0F4073488}" srcOrd="1" destOrd="0" presId="urn:microsoft.com/office/officeart/2005/8/layout/chevron2"/>
    <dgm:cxn modelId="{AF968E49-98B3-4A3A-A700-A26D579C039A}" type="presParOf" srcId="{D0E8A64C-5C6E-45BF-843D-1BE6E52AFD53}" destId="{B75F8BE5-15F5-4600-AABE-97EF3DB0160D}" srcOrd="1" destOrd="0" presId="urn:microsoft.com/office/officeart/2005/8/layout/chevron2"/>
    <dgm:cxn modelId="{5CFC0DB2-D5BD-427C-BA20-212A20FDD04F}" type="presParOf" srcId="{D0E8A64C-5C6E-45BF-843D-1BE6E52AFD53}" destId="{79225AAB-C896-4840-A1E5-A00ABBC4F468}" srcOrd="2" destOrd="0" presId="urn:microsoft.com/office/officeart/2005/8/layout/chevron2"/>
    <dgm:cxn modelId="{6E7A7D5E-E97F-43A3-855F-53FA357C79B0}" type="presParOf" srcId="{79225AAB-C896-4840-A1E5-A00ABBC4F468}" destId="{7FCCA4CD-8EC9-4977-BC1E-BAF18FC57897}" srcOrd="0" destOrd="0" presId="urn:microsoft.com/office/officeart/2005/8/layout/chevron2"/>
    <dgm:cxn modelId="{113CBE9E-AC56-4654-93A0-1285E6DB5753}" type="presParOf" srcId="{79225AAB-C896-4840-A1E5-A00ABBC4F468}" destId="{CD09308C-0780-446E-9043-35644961E53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7FD90CC-6F49-46A7-874A-C813336D85CA}" type="doc">
      <dgm:prSet loTypeId="urn:microsoft.com/office/officeart/2008/layout/AlternatingHexagons" loCatId="list" qsTypeId="urn:microsoft.com/office/officeart/2005/8/quickstyle/3d1" qsCatId="3D" csTypeId="urn:microsoft.com/office/officeart/2005/8/colors/colorful5" csCatId="colorful" phldr="1"/>
      <dgm:spPr/>
      <dgm:t>
        <a:bodyPr/>
        <a:lstStyle/>
        <a:p>
          <a:pPr rtl="1"/>
          <a:endParaRPr lang="ar-EG"/>
        </a:p>
      </dgm:t>
    </dgm:pt>
    <dgm:pt modelId="{5750F5D6-59A9-4B14-A023-A3D491BF50FE}">
      <dgm:prSet phldrT="[Text]" custT="1"/>
      <dgm:spPr>
        <a:solidFill>
          <a:schemeClr val="bg1">
            <a:lumMod val="85000"/>
          </a:schemeClr>
        </a:solidFill>
      </dgm:spPr>
      <dgm:t>
        <a:bodyPr/>
        <a:lstStyle/>
        <a:p>
          <a:pPr rtl="1"/>
          <a:r>
            <a:rPr lang="en-US" sz="2000" b="1" dirty="0" smtClean="0">
              <a:solidFill>
                <a:srgbClr val="C00000"/>
              </a:solidFill>
            </a:rPr>
            <a:t>iHOME</a:t>
          </a:r>
          <a:endParaRPr lang="ar-EG" sz="2000" b="1" dirty="0">
            <a:solidFill>
              <a:srgbClr val="C00000"/>
            </a:solidFill>
          </a:endParaRPr>
        </a:p>
      </dgm:t>
    </dgm:pt>
    <dgm:pt modelId="{0EBA68AE-3B89-402A-92A1-EDC9A9CC2227}" type="parTrans" cxnId="{364560AC-B89C-46C7-94DD-529F95B6618B}">
      <dgm:prSet/>
      <dgm:spPr/>
      <dgm:t>
        <a:bodyPr/>
        <a:lstStyle/>
        <a:p>
          <a:pPr rtl="1"/>
          <a:endParaRPr lang="ar-EG" sz="2000" b="1">
            <a:solidFill>
              <a:srgbClr val="C00000"/>
            </a:solidFill>
          </a:endParaRPr>
        </a:p>
      </dgm:t>
    </dgm:pt>
    <dgm:pt modelId="{79AD6C32-AE02-43FB-AAAE-8A1A1B3CD674}" type="sibTrans" cxnId="{364560AC-B89C-46C7-94DD-529F95B6618B}">
      <dgm:prSet custT="1"/>
      <dgm:spPr>
        <a:solidFill>
          <a:schemeClr val="bg1">
            <a:lumMod val="85000"/>
          </a:schemeClr>
        </a:solidFill>
      </dgm:spPr>
      <dgm:t>
        <a:bodyPr/>
        <a:lstStyle/>
        <a:p>
          <a:pPr rtl="1"/>
          <a:r>
            <a:rPr lang="en-US" sz="2800" b="1" dirty="0" smtClean="0">
              <a:solidFill>
                <a:srgbClr val="C00000"/>
              </a:solidFill>
            </a:rPr>
            <a:t>HOME</a:t>
          </a:r>
          <a:endParaRPr lang="ar-EG" sz="2800" b="1" dirty="0">
            <a:solidFill>
              <a:srgbClr val="C00000"/>
            </a:solidFill>
          </a:endParaRPr>
        </a:p>
      </dgm:t>
    </dgm:pt>
    <dgm:pt modelId="{93BFAEB4-E584-48E4-A306-E00514B1B56F}">
      <dgm:prSet phldrT="[Text]" custT="1"/>
      <dgm:spPr>
        <a:solidFill>
          <a:schemeClr val="bg1">
            <a:lumMod val="85000"/>
          </a:schemeClr>
        </a:solidFill>
      </dgm:spPr>
      <dgm:t>
        <a:bodyPr/>
        <a:lstStyle/>
        <a:p>
          <a:pPr rtl="1"/>
          <a:r>
            <a:rPr lang="en-US" sz="2400" b="1" dirty="0" smtClean="0">
              <a:solidFill>
                <a:srgbClr val="C00000"/>
              </a:solidFill>
            </a:rPr>
            <a:t>QR</a:t>
          </a:r>
        </a:p>
        <a:p>
          <a:pPr rtl="1"/>
          <a:r>
            <a:rPr lang="en-US" sz="2400" b="1" dirty="0" smtClean="0">
              <a:solidFill>
                <a:srgbClr val="C00000"/>
              </a:solidFill>
            </a:rPr>
            <a:t>Mapper</a:t>
          </a:r>
          <a:endParaRPr lang="ar-EG" sz="2400" b="1" dirty="0">
            <a:solidFill>
              <a:srgbClr val="C00000"/>
            </a:solidFill>
          </a:endParaRPr>
        </a:p>
      </dgm:t>
    </dgm:pt>
    <dgm:pt modelId="{CA54B16D-51D8-48A2-9472-A90742196568}" type="parTrans" cxnId="{2B77E354-E1EA-48FB-8CBA-73C202C842F7}">
      <dgm:prSet/>
      <dgm:spPr/>
      <dgm:t>
        <a:bodyPr/>
        <a:lstStyle/>
        <a:p>
          <a:pPr rtl="1"/>
          <a:endParaRPr lang="ar-EG" sz="2000" b="1">
            <a:solidFill>
              <a:srgbClr val="C00000"/>
            </a:solidFill>
          </a:endParaRPr>
        </a:p>
      </dgm:t>
    </dgm:pt>
    <dgm:pt modelId="{63AE5CD8-8B37-4DD7-B620-088C88A646E1}" type="sibTrans" cxnId="{2B77E354-E1EA-48FB-8CBA-73C202C842F7}">
      <dgm:prSet custT="1"/>
      <dgm:spPr/>
      <dgm:t>
        <a:bodyPr/>
        <a:lstStyle/>
        <a:p>
          <a:pPr rtl="1"/>
          <a:r>
            <a:rPr lang="en-US" sz="2400" b="1" dirty="0" smtClean="0">
              <a:solidFill>
                <a:srgbClr val="C00000"/>
              </a:solidFill>
            </a:rPr>
            <a:t>MOTH</a:t>
          </a:r>
          <a:endParaRPr lang="ar-EG" sz="2400" b="1" dirty="0">
            <a:solidFill>
              <a:srgbClr val="C00000"/>
            </a:solidFill>
          </a:endParaRPr>
        </a:p>
      </dgm:t>
    </dgm:pt>
    <dgm:pt modelId="{7258A154-2E24-429E-8148-2B674D33CFE3}">
      <dgm:prSet phldrT="[Text]" custT="1"/>
      <dgm:spPr>
        <a:solidFill>
          <a:schemeClr val="bg1">
            <a:lumMod val="85000"/>
          </a:schemeClr>
        </a:solidFill>
      </dgm:spPr>
      <dgm:t>
        <a:bodyPr/>
        <a:lstStyle/>
        <a:p>
          <a:pPr rtl="1"/>
          <a:r>
            <a:rPr lang="en-US" sz="2400" b="1" dirty="0" smtClean="0">
              <a:solidFill>
                <a:srgbClr val="C00000"/>
              </a:solidFill>
            </a:rPr>
            <a:t>JOUM</a:t>
          </a:r>
          <a:endParaRPr lang="ar-EG" sz="2400" b="1" dirty="0">
            <a:solidFill>
              <a:srgbClr val="C00000"/>
            </a:solidFill>
          </a:endParaRPr>
        </a:p>
      </dgm:t>
    </dgm:pt>
    <dgm:pt modelId="{E862409C-DE8C-4A12-A234-9E967703BC90}" type="parTrans" cxnId="{C25DBEA9-AC54-45C1-A06D-0A36314A5A1B}">
      <dgm:prSet/>
      <dgm:spPr/>
      <dgm:t>
        <a:bodyPr/>
        <a:lstStyle/>
        <a:p>
          <a:pPr rtl="1"/>
          <a:endParaRPr lang="ar-EG" sz="2000" b="1">
            <a:solidFill>
              <a:srgbClr val="C00000"/>
            </a:solidFill>
          </a:endParaRPr>
        </a:p>
      </dgm:t>
    </dgm:pt>
    <dgm:pt modelId="{2CC380CE-FE87-4A02-B9AD-0EBA9A5F9A4F}" type="sibTrans" cxnId="{C25DBEA9-AC54-45C1-A06D-0A36314A5A1B}">
      <dgm:prSet custT="1"/>
      <dgm:spPr>
        <a:solidFill>
          <a:schemeClr val="bg1">
            <a:lumMod val="85000"/>
          </a:schemeClr>
        </a:solidFill>
      </dgm:spPr>
      <dgm:t>
        <a:bodyPr/>
        <a:lstStyle/>
        <a:p>
          <a:pPr rtl="1"/>
          <a:r>
            <a:rPr lang="en-US" sz="2800" b="1" smtClean="0">
              <a:solidFill>
                <a:srgbClr val="C00000"/>
              </a:solidFill>
            </a:rPr>
            <a:t>JOMR</a:t>
          </a:r>
          <a:endParaRPr lang="ar-EG" sz="2800" b="1" dirty="0">
            <a:solidFill>
              <a:srgbClr val="C00000"/>
            </a:solidFill>
          </a:endParaRPr>
        </a:p>
      </dgm:t>
    </dgm:pt>
    <dgm:pt modelId="{EA6F32B0-FD6E-41D0-879D-A8F026D4F59A}" type="pres">
      <dgm:prSet presAssocID="{57FD90CC-6F49-46A7-874A-C813336D85CA}" presName="Name0" presStyleCnt="0">
        <dgm:presLayoutVars>
          <dgm:chMax/>
          <dgm:chPref/>
          <dgm:dir/>
          <dgm:animLvl val="lvl"/>
        </dgm:presLayoutVars>
      </dgm:prSet>
      <dgm:spPr/>
      <dgm:t>
        <a:bodyPr/>
        <a:lstStyle/>
        <a:p>
          <a:pPr rtl="1"/>
          <a:endParaRPr lang="ar-EG"/>
        </a:p>
      </dgm:t>
    </dgm:pt>
    <dgm:pt modelId="{B10AADD6-5D11-4D3F-8D96-F379A4AF4FFD}" type="pres">
      <dgm:prSet presAssocID="{5750F5D6-59A9-4B14-A023-A3D491BF50FE}" presName="composite" presStyleCnt="0"/>
      <dgm:spPr/>
    </dgm:pt>
    <dgm:pt modelId="{A7983C82-7191-480B-9CC1-9688C56D51BB}" type="pres">
      <dgm:prSet presAssocID="{5750F5D6-59A9-4B14-A023-A3D491BF50FE}" presName="Parent1" presStyleLbl="node1" presStyleIdx="0" presStyleCnt="6" custScaleX="119456" custLinFactNeighborX="21844">
        <dgm:presLayoutVars>
          <dgm:chMax val="1"/>
          <dgm:chPref val="1"/>
          <dgm:bulletEnabled val="1"/>
        </dgm:presLayoutVars>
      </dgm:prSet>
      <dgm:spPr/>
      <dgm:t>
        <a:bodyPr/>
        <a:lstStyle/>
        <a:p>
          <a:pPr rtl="1"/>
          <a:endParaRPr lang="ar-EG"/>
        </a:p>
      </dgm:t>
    </dgm:pt>
    <dgm:pt modelId="{977A2896-D623-421F-A557-8ECAB7A2E582}" type="pres">
      <dgm:prSet presAssocID="{5750F5D6-59A9-4B14-A023-A3D491BF50FE}" presName="Childtext1" presStyleLbl="revTx" presStyleIdx="0" presStyleCnt="3">
        <dgm:presLayoutVars>
          <dgm:chMax val="0"/>
          <dgm:chPref val="0"/>
          <dgm:bulletEnabled val="1"/>
        </dgm:presLayoutVars>
      </dgm:prSet>
      <dgm:spPr/>
      <dgm:t>
        <a:bodyPr/>
        <a:lstStyle/>
        <a:p>
          <a:pPr rtl="1"/>
          <a:endParaRPr lang="ar-EG"/>
        </a:p>
      </dgm:t>
    </dgm:pt>
    <dgm:pt modelId="{DFA3929E-74D7-47F5-A83D-197C2491ADB0}" type="pres">
      <dgm:prSet presAssocID="{5750F5D6-59A9-4B14-A023-A3D491BF50FE}" presName="BalanceSpacing" presStyleCnt="0"/>
      <dgm:spPr/>
    </dgm:pt>
    <dgm:pt modelId="{59697AD7-6FDB-410F-A415-54E323C869F1}" type="pres">
      <dgm:prSet presAssocID="{5750F5D6-59A9-4B14-A023-A3D491BF50FE}" presName="BalanceSpacing1" presStyleCnt="0"/>
      <dgm:spPr/>
    </dgm:pt>
    <dgm:pt modelId="{EDCF1863-9F78-43BB-A397-D67DDC1B3DF0}" type="pres">
      <dgm:prSet presAssocID="{79AD6C32-AE02-43FB-AAAE-8A1A1B3CD674}" presName="Accent1Text" presStyleLbl="node1" presStyleIdx="1" presStyleCnt="6" custScaleX="119456" custLinFactNeighborX="500" custLinFactNeighborY="4751"/>
      <dgm:spPr/>
      <dgm:t>
        <a:bodyPr/>
        <a:lstStyle/>
        <a:p>
          <a:pPr rtl="1"/>
          <a:endParaRPr lang="ar-EG"/>
        </a:p>
      </dgm:t>
    </dgm:pt>
    <dgm:pt modelId="{5EED302B-9D30-426A-B87B-9A3C59242657}" type="pres">
      <dgm:prSet presAssocID="{79AD6C32-AE02-43FB-AAAE-8A1A1B3CD674}" presName="spaceBetweenRectangles" presStyleCnt="0"/>
      <dgm:spPr/>
    </dgm:pt>
    <dgm:pt modelId="{381BEAC0-3DBC-4F14-B1F3-DBB0F40BB603}" type="pres">
      <dgm:prSet presAssocID="{93BFAEB4-E584-48E4-A306-E00514B1B56F}" presName="composite" presStyleCnt="0"/>
      <dgm:spPr/>
    </dgm:pt>
    <dgm:pt modelId="{1555C0A2-34BB-4B70-971D-DB698FE52E8F}" type="pres">
      <dgm:prSet presAssocID="{93BFAEB4-E584-48E4-A306-E00514B1B56F}" presName="Parent1" presStyleLbl="node1" presStyleIdx="2" presStyleCnt="6" custScaleX="119456" custLinFactNeighborX="5904" custLinFactNeighborY="791">
        <dgm:presLayoutVars>
          <dgm:chMax val="1"/>
          <dgm:chPref val="1"/>
          <dgm:bulletEnabled val="1"/>
        </dgm:presLayoutVars>
      </dgm:prSet>
      <dgm:spPr/>
      <dgm:t>
        <a:bodyPr/>
        <a:lstStyle/>
        <a:p>
          <a:pPr rtl="1"/>
          <a:endParaRPr lang="ar-EG"/>
        </a:p>
      </dgm:t>
    </dgm:pt>
    <dgm:pt modelId="{DDACEDB8-F95A-4ABA-BB22-30164F73CFAE}" type="pres">
      <dgm:prSet presAssocID="{93BFAEB4-E584-48E4-A306-E00514B1B56F}" presName="Childtext1" presStyleLbl="revTx" presStyleIdx="1" presStyleCnt="3">
        <dgm:presLayoutVars>
          <dgm:chMax val="0"/>
          <dgm:chPref val="0"/>
          <dgm:bulletEnabled val="1"/>
        </dgm:presLayoutVars>
      </dgm:prSet>
      <dgm:spPr/>
      <dgm:t>
        <a:bodyPr/>
        <a:lstStyle/>
        <a:p>
          <a:pPr rtl="1"/>
          <a:endParaRPr lang="ar-EG"/>
        </a:p>
      </dgm:t>
    </dgm:pt>
    <dgm:pt modelId="{CC3CD442-94A3-4C53-B798-5AAAD35D4A40}" type="pres">
      <dgm:prSet presAssocID="{93BFAEB4-E584-48E4-A306-E00514B1B56F}" presName="BalanceSpacing" presStyleCnt="0"/>
      <dgm:spPr/>
    </dgm:pt>
    <dgm:pt modelId="{D64F68FE-53FD-460B-87CA-739B21FC15C3}" type="pres">
      <dgm:prSet presAssocID="{93BFAEB4-E584-48E4-A306-E00514B1B56F}" presName="BalanceSpacing1" presStyleCnt="0"/>
      <dgm:spPr/>
    </dgm:pt>
    <dgm:pt modelId="{575E60A4-9B2F-43EA-8C49-AD8F5ED017DF}" type="pres">
      <dgm:prSet presAssocID="{63AE5CD8-8B37-4DD7-B620-088C88A646E1}" presName="Accent1Text" presStyleLbl="node1" presStyleIdx="3" presStyleCnt="6" custScaleX="119456" custLinFactNeighborX="29119" custLinFactNeighborY="-328"/>
      <dgm:spPr/>
      <dgm:t>
        <a:bodyPr/>
        <a:lstStyle/>
        <a:p>
          <a:pPr rtl="1"/>
          <a:endParaRPr lang="ar-EG"/>
        </a:p>
      </dgm:t>
    </dgm:pt>
    <dgm:pt modelId="{5ED244A4-61B7-49BD-8DD1-B5290F96884C}" type="pres">
      <dgm:prSet presAssocID="{63AE5CD8-8B37-4DD7-B620-088C88A646E1}" presName="spaceBetweenRectangles" presStyleCnt="0"/>
      <dgm:spPr/>
    </dgm:pt>
    <dgm:pt modelId="{92F0919A-B1F2-4FF7-9E14-AC4F3F43AC8D}" type="pres">
      <dgm:prSet presAssocID="{7258A154-2E24-429E-8148-2B674D33CFE3}" presName="composite" presStyleCnt="0"/>
      <dgm:spPr/>
    </dgm:pt>
    <dgm:pt modelId="{472E341E-28CC-44FB-9960-CBD4651BF604}" type="pres">
      <dgm:prSet presAssocID="{7258A154-2E24-429E-8148-2B674D33CFE3}" presName="Parent1" presStyleLbl="node1" presStyleIdx="4" presStyleCnt="6" custScaleX="119456" custLinFactNeighborX="20933" custLinFactNeighborY="1600">
        <dgm:presLayoutVars>
          <dgm:chMax val="1"/>
          <dgm:chPref val="1"/>
          <dgm:bulletEnabled val="1"/>
        </dgm:presLayoutVars>
      </dgm:prSet>
      <dgm:spPr/>
      <dgm:t>
        <a:bodyPr/>
        <a:lstStyle/>
        <a:p>
          <a:pPr rtl="1"/>
          <a:endParaRPr lang="ar-EG"/>
        </a:p>
      </dgm:t>
    </dgm:pt>
    <dgm:pt modelId="{958B65C4-D77D-45C6-B9E3-A7DD12D1DC38}" type="pres">
      <dgm:prSet presAssocID="{7258A154-2E24-429E-8148-2B674D33CFE3}" presName="Childtext1" presStyleLbl="revTx" presStyleIdx="2" presStyleCnt="3">
        <dgm:presLayoutVars>
          <dgm:chMax val="0"/>
          <dgm:chPref val="0"/>
          <dgm:bulletEnabled val="1"/>
        </dgm:presLayoutVars>
      </dgm:prSet>
      <dgm:spPr/>
      <dgm:t>
        <a:bodyPr/>
        <a:lstStyle/>
        <a:p>
          <a:pPr rtl="1"/>
          <a:endParaRPr lang="ar-EG"/>
        </a:p>
      </dgm:t>
    </dgm:pt>
    <dgm:pt modelId="{7F4AC59C-BB36-4424-99CB-CC2C4EA8297F}" type="pres">
      <dgm:prSet presAssocID="{7258A154-2E24-429E-8148-2B674D33CFE3}" presName="BalanceSpacing" presStyleCnt="0"/>
      <dgm:spPr/>
    </dgm:pt>
    <dgm:pt modelId="{D2172969-969B-4ED4-B8EA-3E9ABD524312}" type="pres">
      <dgm:prSet presAssocID="{7258A154-2E24-429E-8148-2B674D33CFE3}" presName="BalanceSpacing1" presStyleCnt="0"/>
      <dgm:spPr/>
    </dgm:pt>
    <dgm:pt modelId="{7CE0944C-070B-4CDD-A933-48850BF38FB8}" type="pres">
      <dgm:prSet presAssocID="{2CC380CE-FE87-4A02-B9AD-0EBA9A5F9A4F}" presName="Accent1Text" presStyleLbl="node1" presStyleIdx="5" presStyleCnt="6" custScaleX="119456"/>
      <dgm:spPr/>
      <dgm:t>
        <a:bodyPr/>
        <a:lstStyle/>
        <a:p>
          <a:pPr rtl="1"/>
          <a:endParaRPr lang="ar-EG"/>
        </a:p>
      </dgm:t>
    </dgm:pt>
  </dgm:ptLst>
  <dgm:cxnLst>
    <dgm:cxn modelId="{B3FE35B2-2FC4-4368-85BC-F4224D50DB21}" type="presOf" srcId="{5750F5D6-59A9-4B14-A023-A3D491BF50FE}" destId="{A7983C82-7191-480B-9CC1-9688C56D51BB}" srcOrd="0" destOrd="0" presId="urn:microsoft.com/office/officeart/2008/layout/AlternatingHexagons"/>
    <dgm:cxn modelId="{D30B2E14-F720-4A5F-9713-8990663A7F5A}" type="presOf" srcId="{7258A154-2E24-429E-8148-2B674D33CFE3}" destId="{472E341E-28CC-44FB-9960-CBD4651BF604}" srcOrd="0" destOrd="0" presId="urn:microsoft.com/office/officeart/2008/layout/AlternatingHexagons"/>
    <dgm:cxn modelId="{CEC959FE-819E-4908-9684-EAA85E7206EC}" type="presOf" srcId="{79AD6C32-AE02-43FB-AAAE-8A1A1B3CD674}" destId="{EDCF1863-9F78-43BB-A397-D67DDC1B3DF0}" srcOrd="0" destOrd="0" presId="urn:microsoft.com/office/officeart/2008/layout/AlternatingHexagons"/>
    <dgm:cxn modelId="{8CFAAE35-C6DF-4FC5-BCEA-757521F1C50E}" type="presOf" srcId="{93BFAEB4-E584-48E4-A306-E00514B1B56F}" destId="{1555C0A2-34BB-4B70-971D-DB698FE52E8F}" srcOrd="0" destOrd="0" presId="urn:microsoft.com/office/officeart/2008/layout/AlternatingHexagons"/>
    <dgm:cxn modelId="{69E537E1-C2AC-4EB8-A340-9D3B4C51C587}" type="presOf" srcId="{2CC380CE-FE87-4A02-B9AD-0EBA9A5F9A4F}" destId="{7CE0944C-070B-4CDD-A933-48850BF38FB8}" srcOrd="0" destOrd="0" presId="urn:microsoft.com/office/officeart/2008/layout/AlternatingHexagons"/>
    <dgm:cxn modelId="{2B77E354-E1EA-48FB-8CBA-73C202C842F7}" srcId="{57FD90CC-6F49-46A7-874A-C813336D85CA}" destId="{93BFAEB4-E584-48E4-A306-E00514B1B56F}" srcOrd="1" destOrd="0" parTransId="{CA54B16D-51D8-48A2-9472-A90742196568}" sibTransId="{63AE5CD8-8B37-4DD7-B620-088C88A646E1}"/>
    <dgm:cxn modelId="{C25DBEA9-AC54-45C1-A06D-0A36314A5A1B}" srcId="{57FD90CC-6F49-46A7-874A-C813336D85CA}" destId="{7258A154-2E24-429E-8148-2B674D33CFE3}" srcOrd="2" destOrd="0" parTransId="{E862409C-DE8C-4A12-A234-9E967703BC90}" sibTransId="{2CC380CE-FE87-4A02-B9AD-0EBA9A5F9A4F}"/>
    <dgm:cxn modelId="{453B1BE5-E60F-4E1D-9F61-8FC980636854}" type="presOf" srcId="{63AE5CD8-8B37-4DD7-B620-088C88A646E1}" destId="{575E60A4-9B2F-43EA-8C49-AD8F5ED017DF}" srcOrd="0" destOrd="0" presId="urn:microsoft.com/office/officeart/2008/layout/AlternatingHexagons"/>
    <dgm:cxn modelId="{FE1D08CB-EF56-426F-BCBD-D8970750F1E0}" type="presOf" srcId="{57FD90CC-6F49-46A7-874A-C813336D85CA}" destId="{EA6F32B0-FD6E-41D0-879D-A8F026D4F59A}" srcOrd="0" destOrd="0" presId="urn:microsoft.com/office/officeart/2008/layout/AlternatingHexagons"/>
    <dgm:cxn modelId="{364560AC-B89C-46C7-94DD-529F95B6618B}" srcId="{57FD90CC-6F49-46A7-874A-C813336D85CA}" destId="{5750F5D6-59A9-4B14-A023-A3D491BF50FE}" srcOrd="0" destOrd="0" parTransId="{0EBA68AE-3B89-402A-92A1-EDC9A9CC2227}" sibTransId="{79AD6C32-AE02-43FB-AAAE-8A1A1B3CD674}"/>
    <dgm:cxn modelId="{58307B72-B7E5-4D48-9A5F-B0D3043E6C15}" type="presParOf" srcId="{EA6F32B0-FD6E-41D0-879D-A8F026D4F59A}" destId="{B10AADD6-5D11-4D3F-8D96-F379A4AF4FFD}" srcOrd="0" destOrd="0" presId="urn:microsoft.com/office/officeart/2008/layout/AlternatingHexagons"/>
    <dgm:cxn modelId="{A57F2CB5-9081-4E90-B748-D2A004813B8B}" type="presParOf" srcId="{B10AADD6-5D11-4D3F-8D96-F379A4AF4FFD}" destId="{A7983C82-7191-480B-9CC1-9688C56D51BB}" srcOrd="0" destOrd="0" presId="urn:microsoft.com/office/officeart/2008/layout/AlternatingHexagons"/>
    <dgm:cxn modelId="{A192A066-5D32-4D88-BE66-FA385D69BB20}" type="presParOf" srcId="{B10AADD6-5D11-4D3F-8D96-F379A4AF4FFD}" destId="{977A2896-D623-421F-A557-8ECAB7A2E582}" srcOrd="1" destOrd="0" presId="urn:microsoft.com/office/officeart/2008/layout/AlternatingHexagons"/>
    <dgm:cxn modelId="{9F5D97CD-4A28-4358-84E9-F47EC951E1F6}" type="presParOf" srcId="{B10AADD6-5D11-4D3F-8D96-F379A4AF4FFD}" destId="{DFA3929E-74D7-47F5-A83D-197C2491ADB0}" srcOrd="2" destOrd="0" presId="urn:microsoft.com/office/officeart/2008/layout/AlternatingHexagons"/>
    <dgm:cxn modelId="{EEE26E53-4D89-45D9-9B98-DAEB8C501F99}" type="presParOf" srcId="{B10AADD6-5D11-4D3F-8D96-F379A4AF4FFD}" destId="{59697AD7-6FDB-410F-A415-54E323C869F1}" srcOrd="3" destOrd="0" presId="urn:microsoft.com/office/officeart/2008/layout/AlternatingHexagons"/>
    <dgm:cxn modelId="{1C9B9057-6C21-4737-932D-26238557428F}" type="presParOf" srcId="{B10AADD6-5D11-4D3F-8D96-F379A4AF4FFD}" destId="{EDCF1863-9F78-43BB-A397-D67DDC1B3DF0}" srcOrd="4" destOrd="0" presId="urn:microsoft.com/office/officeart/2008/layout/AlternatingHexagons"/>
    <dgm:cxn modelId="{8992003F-783B-4012-A5E0-C01A6C8F67C9}" type="presParOf" srcId="{EA6F32B0-FD6E-41D0-879D-A8F026D4F59A}" destId="{5EED302B-9D30-426A-B87B-9A3C59242657}" srcOrd="1" destOrd="0" presId="urn:microsoft.com/office/officeart/2008/layout/AlternatingHexagons"/>
    <dgm:cxn modelId="{9A3C5D8C-C878-4F2F-BF20-80AF4B77ACE0}" type="presParOf" srcId="{EA6F32B0-FD6E-41D0-879D-A8F026D4F59A}" destId="{381BEAC0-3DBC-4F14-B1F3-DBB0F40BB603}" srcOrd="2" destOrd="0" presId="urn:microsoft.com/office/officeart/2008/layout/AlternatingHexagons"/>
    <dgm:cxn modelId="{37363902-2F7B-4664-B043-E5E161EF662F}" type="presParOf" srcId="{381BEAC0-3DBC-4F14-B1F3-DBB0F40BB603}" destId="{1555C0A2-34BB-4B70-971D-DB698FE52E8F}" srcOrd="0" destOrd="0" presId="urn:microsoft.com/office/officeart/2008/layout/AlternatingHexagons"/>
    <dgm:cxn modelId="{AC9CD2F4-69DE-478F-8235-A1781F875921}" type="presParOf" srcId="{381BEAC0-3DBC-4F14-B1F3-DBB0F40BB603}" destId="{DDACEDB8-F95A-4ABA-BB22-30164F73CFAE}" srcOrd="1" destOrd="0" presId="urn:microsoft.com/office/officeart/2008/layout/AlternatingHexagons"/>
    <dgm:cxn modelId="{AF111375-E7C9-4144-9157-27C20A9E4453}" type="presParOf" srcId="{381BEAC0-3DBC-4F14-B1F3-DBB0F40BB603}" destId="{CC3CD442-94A3-4C53-B798-5AAAD35D4A40}" srcOrd="2" destOrd="0" presId="urn:microsoft.com/office/officeart/2008/layout/AlternatingHexagons"/>
    <dgm:cxn modelId="{DF9B505C-4D84-4D1C-8EA6-A4FD50E1C4B0}" type="presParOf" srcId="{381BEAC0-3DBC-4F14-B1F3-DBB0F40BB603}" destId="{D64F68FE-53FD-460B-87CA-739B21FC15C3}" srcOrd="3" destOrd="0" presId="urn:microsoft.com/office/officeart/2008/layout/AlternatingHexagons"/>
    <dgm:cxn modelId="{ABD5DA6F-1A92-4768-88E7-505E54B5FA9B}" type="presParOf" srcId="{381BEAC0-3DBC-4F14-B1F3-DBB0F40BB603}" destId="{575E60A4-9B2F-43EA-8C49-AD8F5ED017DF}" srcOrd="4" destOrd="0" presId="urn:microsoft.com/office/officeart/2008/layout/AlternatingHexagons"/>
    <dgm:cxn modelId="{D9A2820E-C308-40A2-98F4-760AC232DDAE}" type="presParOf" srcId="{EA6F32B0-FD6E-41D0-879D-A8F026D4F59A}" destId="{5ED244A4-61B7-49BD-8DD1-B5290F96884C}" srcOrd="3" destOrd="0" presId="urn:microsoft.com/office/officeart/2008/layout/AlternatingHexagons"/>
    <dgm:cxn modelId="{E16A13B1-0DA0-4CEB-9FF8-954B902BD97C}" type="presParOf" srcId="{EA6F32B0-FD6E-41D0-879D-A8F026D4F59A}" destId="{92F0919A-B1F2-4FF7-9E14-AC4F3F43AC8D}" srcOrd="4" destOrd="0" presId="urn:microsoft.com/office/officeart/2008/layout/AlternatingHexagons"/>
    <dgm:cxn modelId="{B055014E-9C96-4879-8B09-0184BBE71CC8}" type="presParOf" srcId="{92F0919A-B1F2-4FF7-9E14-AC4F3F43AC8D}" destId="{472E341E-28CC-44FB-9960-CBD4651BF604}" srcOrd="0" destOrd="0" presId="urn:microsoft.com/office/officeart/2008/layout/AlternatingHexagons"/>
    <dgm:cxn modelId="{FC1E0DB4-41E2-46EA-9B39-DA5728AB4326}" type="presParOf" srcId="{92F0919A-B1F2-4FF7-9E14-AC4F3F43AC8D}" destId="{958B65C4-D77D-45C6-B9E3-A7DD12D1DC38}" srcOrd="1" destOrd="0" presId="urn:microsoft.com/office/officeart/2008/layout/AlternatingHexagons"/>
    <dgm:cxn modelId="{D87B1909-BB2C-45E6-AC63-95DEEEC3D086}" type="presParOf" srcId="{92F0919A-B1F2-4FF7-9E14-AC4F3F43AC8D}" destId="{7F4AC59C-BB36-4424-99CB-CC2C4EA8297F}" srcOrd="2" destOrd="0" presId="urn:microsoft.com/office/officeart/2008/layout/AlternatingHexagons"/>
    <dgm:cxn modelId="{1AB5091F-012E-4986-B2A6-D6C348D0AB02}" type="presParOf" srcId="{92F0919A-B1F2-4FF7-9E14-AC4F3F43AC8D}" destId="{D2172969-969B-4ED4-B8EA-3E9ABD524312}" srcOrd="3" destOrd="0" presId="urn:microsoft.com/office/officeart/2008/layout/AlternatingHexagons"/>
    <dgm:cxn modelId="{2F57D62F-B251-4A55-9421-5983914B90B1}" type="presParOf" srcId="{92F0919A-B1F2-4FF7-9E14-AC4F3F43AC8D}" destId="{7CE0944C-070B-4CDD-A933-48850BF38FB8}" srcOrd="4" destOrd="0" presId="urn:microsoft.com/office/officeart/2008/layout/AlternatingHexagons"/>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9770A46-06C2-4902-ABD6-5CF7F353704B}" type="doc">
      <dgm:prSet loTypeId="urn:microsoft.com/office/officeart/2005/8/layout/StepDownProcess" loCatId="process" qsTypeId="urn:microsoft.com/office/officeart/2005/8/quickstyle/3d3" qsCatId="3D" csTypeId="urn:microsoft.com/office/officeart/2005/8/colors/accent2_1" csCatId="accent2" phldr="1"/>
      <dgm:spPr/>
      <dgm:t>
        <a:bodyPr/>
        <a:lstStyle/>
        <a:p>
          <a:pPr rtl="1"/>
          <a:endParaRPr lang="ar-EG"/>
        </a:p>
      </dgm:t>
    </dgm:pt>
    <dgm:pt modelId="{A4527E2F-8DE0-4779-A02F-9E7590551703}">
      <dgm:prSet phldrT="[Text]" custT="1"/>
      <dgm:spPr/>
      <dgm:t>
        <a:bodyPr/>
        <a:lstStyle/>
        <a:p>
          <a:pPr rtl="1"/>
          <a:r>
            <a:rPr lang="en-US" sz="2000" b="1" dirty="0" smtClean="0"/>
            <a:t> Complete and concrete  Beeswax tool </a:t>
          </a:r>
        </a:p>
        <a:p>
          <a:pPr rtl="1"/>
          <a:r>
            <a:rPr lang="en-US" sz="2000" b="1" dirty="0" smtClean="0"/>
            <a:t> can be </a:t>
          </a:r>
          <a:r>
            <a:rPr lang="en-US" sz="2000" b="1" dirty="0" smtClean="0">
              <a:solidFill>
                <a:srgbClr val="C00000"/>
              </a:solidFill>
            </a:rPr>
            <a:t>extended</a:t>
          </a:r>
          <a:r>
            <a:rPr lang="en-US" sz="2000" b="1" dirty="0" smtClean="0"/>
            <a:t> to other </a:t>
          </a:r>
        </a:p>
        <a:p>
          <a:pPr rtl="1"/>
          <a:r>
            <a:rPr lang="en-US" sz="2000" b="1" dirty="0" smtClean="0"/>
            <a:t>Big Data analysis systems</a:t>
          </a:r>
          <a:endParaRPr lang="ar-EG" sz="2000" b="1" dirty="0"/>
        </a:p>
      </dgm:t>
    </dgm:pt>
    <dgm:pt modelId="{CF0ADBB0-3CFA-4AA0-921A-983B78F249E5}" type="parTrans" cxnId="{ADA48129-6ADB-49DB-924E-C5E3DB79EA8F}">
      <dgm:prSet/>
      <dgm:spPr/>
      <dgm:t>
        <a:bodyPr/>
        <a:lstStyle/>
        <a:p>
          <a:pPr rtl="1"/>
          <a:endParaRPr lang="ar-EG" sz="3200" b="1"/>
        </a:p>
      </dgm:t>
    </dgm:pt>
    <dgm:pt modelId="{12071F2C-AFC4-4618-ACB6-429D365039EA}" type="sibTrans" cxnId="{ADA48129-6ADB-49DB-924E-C5E3DB79EA8F}">
      <dgm:prSet/>
      <dgm:spPr/>
      <dgm:t>
        <a:bodyPr/>
        <a:lstStyle/>
        <a:p>
          <a:pPr rtl="1"/>
          <a:endParaRPr lang="ar-EG" sz="3200" b="1"/>
        </a:p>
      </dgm:t>
    </dgm:pt>
    <dgm:pt modelId="{C4AEA18E-8578-42C7-BD6D-9C66E5412892}">
      <dgm:prSet phldrT="[Text]" custT="1"/>
      <dgm:spPr/>
      <dgm:t>
        <a:bodyPr/>
        <a:lstStyle/>
        <a:p>
          <a:pPr rtl="1"/>
          <a:r>
            <a:rPr lang="en-US" sz="2000" b="1" smtClean="0"/>
            <a:t>Platform-Independent </a:t>
          </a:r>
          <a:r>
            <a:rPr lang="en-US" sz="2000" b="1" dirty="0" smtClean="0"/>
            <a:t>Tool </a:t>
          </a:r>
          <a:endParaRPr lang="ar-EG" sz="2000" b="1" dirty="0"/>
        </a:p>
      </dgm:t>
    </dgm:pt>
    <dgm:pt modelId="{A88D40AC-0DB2-4D90-868A-26EED055BE85}" type="parTrans" cxnId="{22DF7DE9-700F-4EBD-8F80-536AC69D6B2E}">
      <dgm:prSet/>
      <dgm:spPr/>
      <dgm:t>
        <a:bodyPr/>
        <a:lstStyle/>
        <a:p>
          <a:pPr rtl="1"/>
          <a:endParaRPr lang="ar-EG" sz="3200" b="1"/>
        </a:p>
      </dgm:t>
    </dgm:pt>
    <dgm:pt modelId="{E87DC2BC-DE63-4EF2-BD61-1D63421EF392}" type="sibTrans" cxnId="{22DF7DE9-700F-4EBD-8F80-536AC69D6B2E}">
      <dgm:prSet/>
      <dgm:spPr/>
      <dgm:t>
        <a:bodyPr/>
        <a:lstStyle/>
        <a:p>
          <a:pPr rtl="1"/>
          <a:endParaRPr lang="ar-EG" sz="3200" b="1"/>
        </a:p>
      </dgm:t>
    </dgm:pt>
    <dgm:pt modelId="{62427FF6-11C7-40AD-A37D-AEB7A16EC463}">
      <dgm:prSet phldrT="[Text]" custT="1"/>
      <dgm:spPr/>
      <dgm:t>
        <a:bodyPr/>
        <a:lstStyle/>
        <a:p>
          <a:pPr rtl="1"/>
          <a:r>
            <a:rPr lang="en-US" sz="2000" b="1" dirty="0" smtClean="0"/>
            <a:t>Deployed on Cloud </a:t>
          </a:r>
        </a:p>
        <a:p>
          <a:pPr rtl="1"/>
          <a:r>
            <a:rPr lang="en-US" sz="2000" b="1" dirty="0" smtClean="0"/>
            <a:t>Big Data Analysis-as-Service</a:t>
          </a:r>
        </a:p>
        <a:p>
          <a:pPr rtl="1"/>
          <a:r>
            <a:rPr lang="en-US" sz="2000" b="1" dirty="0" smtClean="0">
              <a:solidFill>
                <a:srgbClr val="C00000"/>
              </a:solidFill>
            </a:rPr>
            <a:t>(</a:t>
          </a:r>
          <a:r>
            <a:rPr lang="en-US" sz="2000" b="1" dirty="0" err="1" smtClean="0">
              <a:solidFill>
                <a:srgbClr val="C00000"/>
              </a:solidFill>
            </a:rPr>
            <a:t>BDAaS</a:t>
          </a:r>
          <a:r>
            <a:rPr lang="en-US" sz="2000" b="1" dirty="0" smtClean="0">
              <a:solidFill>
                <a:srgbClr val="C00000"/>
              </a:solidFill>
            </a:rPr>
            <a:t>) </a:t>
          </a:r>
          <a:r>
            <a:rPr lang="ar-EG" sz="2000" b="1" dirty="0" smtClean="0">
              <a:solidFill>
                <a:srgbClr val="C00000"/>
              </a:solidFill>
            </a:rPr>
            <a:t> </a:t>
          </a:r>
          <a:endParaRPr lang="ar-EG" sz="2000" b="1" dirty="0">
            <a:solidFill>
              <a:srgbClr val="C00000"/>
            </a:solidFill>
          </a:endParaRPr>
        </a:p>
      </dgm:t>
    </dgm:pt>
    <dgm:pt modelId="{6E4291AC-688C-4A54-982A-A55FFE91AC3F}" type="parTrans" cxnId="{51D0BA1B-A6CA-4DDE-BA5E-5C9C98D67B86}">
      <dgm:prSet/>
      <dgm:spPr/>
      <dgm:t>
        <a:bodyPr/>
        <a:lstStyle/>
        <a:p>
          <a:pPr rtl="1"/>
          <a:endParaRPr lang="ar-EG" sz="3200" b="1"/>
        </a:p>
      </dgm:t>
    </dgm:pt>
    <dgm:pt modelId="{D503C713-1796-49E9-A5FD-2B58C2CD406F}" type="sibTrans" cxnId="{51D0BA1B-A6CA-4DDE-BA5E-5C9C98D67B86}">
      <dgm:prSet/>
      <dgm:spPr/>
      <dgm:t>
        <a:bodyPr/>
        <a:lstStyle/>
        <a:p>
          <a:pPr rtl="1"/>
          <a:endParaRPr lang="ar-EG" sz="3200" b="1"/>
        </a:p>
      </dgm:t>
    </dgm:pt>
    <dgm:pt modelId="{01242931-7BDC-415B-92BC-A0FB552ECDA0}" type="pres">
      <dgm:prSet presAssocID="{59770A46-06C2-4902-ABD6-5CF7F353704B}" presName="rootnode" presStyleCnt="0">
        <dgm:presLayoutVars>
          <dgm:chMax/>
          <dgm:chPref/>
          <dgm:dir/>
          <dgm:animLvl val="lvl"/>
        </dgm:presLayoutVars>
      </dgm:prSet>
      <dgm:spPr/>
      <dgm:t>
        <a:bodyPr/>
        <a:lstStyle/>
        <a:p>
          <a:pPr rtl="1"/>
          <a:endParaRPr lang="ar-EG"/>
        </a:p>
      </dgm:t>
    </dgm:pt>
    <dgm:pt modelId="{E6BCC940-9FF6-475F-B05F-A59DAFE65D0B}" type="pres">
      <dgm:prSet presAssocID="{A4527E2F-8DE0-4779-A02F-9E7590551703}" presName="composite" presStyleCnt="0"/>
      <dgm:spPr/>
    </dgm:pt>
    <dgm:pt modelId="{0F3CDDF8-6722-43C1-B0A2-F30472B2D458}" type="pres">
      <dgm:prSet presAssocID="{A4527E2F-8DE0-4779-A02F-9E7590551703}" presName="bentUpArrow1" presStyleLbl="alignImgPlace1" presStyleIdx="0" presStyleCnt="2" custScaleY="160008" custLinFactNeighborY="-35499"/>
      <dgm:spPr/>
    </dgm:pt>
    <dgm:pt modelId="{F7CDB1CA-2508-4DFD-8FC0-132AB9F96795}" type="pres">
      <dgm:prSet presAssocID="{A4527E2F-8DE0-4779-A02F-9E7590551703}" presName="ParentText" presStyleLbl="node1" presStyleIdx="0" presStyleCnt="3" custScaleX="454210" custScaleY="129585" custLinFactNeighborX="25653" custLinFactNeighborY="-45793">
        <dgm:presLayoutVars>
          <dgm:chMax val="1"/>
          <dgm:chPref val="1"/>
          <dgm:bulletEnabled val="1"/>
        </dgm:presLayoutVars>
      </dgm:prSet>
      <dgm:spPr/>
      <dgm:t>
        <a:bodyPr/>
        <a:lstStyle/>
        <a:p>
          <a:pPr rtl="1"/>
          <a:endParaRPr lang="ar-EG"/>
        </a:p>
      </dgm:t>
    </dgm:pt>
    <dgm:pt modelId="{F0AFF35E-D411-4E4D-AA4E-1CD41B111EA4}" type="pres">
      <dgm:prSet presAssocID="{A4527E2F-8DE0-4779-A02F-9E7590551703}" presName="ChildText" presStyleLbl="revTx" presStyleIdx="0" presStyleCnt="2">
        <dgm:presLayoutVars>
          <dgm:chMax val="0"/>
          <dgm:chPref val="0"/>
          <dgm:bulletEnabled val="1"/>
        </dgm:presLayoutVars>
      </dgm:prSet>
      <dgm:spPr/>
      <dgm:t>
        <a:bodyPr/>
        <a:lstStyle/>
        <a:p>
          <a:pPr rtl="1"/>
          <a:endParaRPr lang="ar-EG"/>
        </a:p>
      </dgm:t>
    </dgm:pt>
    <dgm:pt modelId="{895845D3-8222-4E64-93C0-83D9E5BD78B2}" type="pres">
      <dgm:prSet presAssocID="{12071F2C-AFC4-4618-ACB6-429D365039EA}" presName="sibTrans" presStyleCnt="0"/>
      <dgm:spPr/>
    </dgm:pt>
    <dgm:pt modelId="{D2DD24D4-DABA-4913-8267-19AC2D423E83}" type="pres">
      <dgm:prSet presAssocID="{C4AEA18E-8578-42C7-BD6D-9C66E5412892}" presName="composite" presStyleCnt="0"/>
      <dgm:spPr/>
    </dgm:pt>
    <dgm:pt modelId="{5C3B49B5-AC9A-4E5D-9BA1-3F86986908BC}" type="pres">
      <dgm:prSet presAssocID="{C4AEA18E-8578-42C7-BD6D-9C66E5412892}" presName="bentUpArrow1" presStyleLbl="alignImgPlace1" presStyleIdx="1" presStyleCnt="2" custScaleY="102435" custLinFactX="-27379" custLinFactNeighborX="-100000" custLinFactNeighborY="4999"/>
      <dgm:spPr/>
    </dgm:pt>
    <dgm:pt modelId="{A6EDE677-C2F4-4ED3-9A15-0C450D62BC2F}" type="pres">
      <dgm:prSet presAssocID="{C4AEA18E-8578-42C7-BD6D-9C66E5412892}" presName="ParentText" presStyleLbl="node1" presStyleIdx="1" presStyleCnt="3" custScaleX="356657" custLinFactNeighborX="42213" custLinFactNeighborY="-13210">
        <dgm:presLayoutVars>
          <dgm:chMax val="1"/>
          <dgm:chPref val="1"/>
          <dgm:bulletEnabled val="1"/>
        </dgm:presLayoutVars>
      </dgm:prSet>
      <dgm:spPr/>
      <dgm:t>
        <a:bodyPr/>
        <a:lstStyle/>
        <a:p>
          <a:pPr rtl="1"/>
          <a:endParaRPr lang="ar-EG"/>
        </a:p>
      </dgm:t>
    </dgm:pt>
    <dgm:pt modelId="{B51D773A-4E0E-4F94-8097-834A28ED0208}" type="pres">
      <dgm:prSet presAssocID="{C4AEA18E-8578-42C7-BD6D-9C66E5412892}" presName="ChildText" presStyleLbl="revTx" presStyleIdx="1" presStyleCnt="2">
        <dgm:presLayoutVars>
          <dgm:chMax val="0"/>
          <dgm:chPref val="0"/>
          <dgm:bulletEnabled val="1"/>
        </dgm:presLayoutVars>
      </dgm:prSet>
      <dgm:spPr/>
      <dgm:t>
        <a:bodyPr/>
        <a:lstStyle/>
        <a:p>
          <a:pPr rtl="1"/>
          <a:endParaRPr lang="ar-EG"/>
        </a:p>
      </dgm:t>
    </dgm:pt>
    <dgm:pt modelId="{CCB5DB93-3365-4629-9AC7-BE3B44194C6F}" type="pres">
      <dgm:prSet presAssocID="{E87DC2BC-DE63-4EF2-BD61-1D63421EF392}" presName="sibTrans" presStyleCnt="0"/>
      <dgm:spPr/>
    </dgm:pt>
    <dgm:pt modelId="{220E876A-67CA-44D2-ACE1-D4D072FF0C8D}" type="pres">
      <dgm:prSet presAssocID="{62427FF6-11C7-40AD-A37D-AEB7A16EC463}" presName="composite" presStyleCnt="0"/>
      <dgm:spPr/>
    </dgm:pt>
    <dgm:pt modelId="{F9CD875D-59AC-4C8E-AD54-72E58B72B891}" type="pres">
      <dgm:prSet presAssocID="{62427FF6-11C7-40AD-A37D-AEB7A16EC463}" presName="ParentText" presStyleLbl="node1" presStyleIdx="2" presStyleCnt="3" custScaleX="315395" custScaleY="134606" custLinFactNeighborX="-92790" custLinFactNeighborY="-13057">
        <dgm:presLayoutVars>
          <dgm:chMax val="1"/>
          <dgm:chPref val="1"/>
          <dgm:bulletEnabled val="1"/>
        </dgm:presLayoutVars>
      </dgm:prSet>
      <dgm:spPr/>
      <dgm:t>
        <a:bodyPr/>
        <a:lstStyle/>
        <a:p>
          <a:pPr rtl="1"/>
          <a:endParaRPr lang="ar-EG"/>
        </a:p>
      </dgm:t>
    </dgm:pt>
  </dgm:ptLst>
  <dgm:cxnLst>
    <dgm:cxn modelId="{22DF7DE9-700F-4EBD-8F80-536AC69D6B2E}" srcId="{59770A46-06C2-4902-ABD6-5CF7F353704B}" destId="{C4AEA18E-8578-42C7-BD6D-9C66E5412892}" srcOrd="1" destOrd="0" parTransId="{A88D40AC-0DB2-4D90-868A-26EED055BE85}" sibTransId="{E87DC2BC-DE63-4EF2-BD61-1D63421EF392}"/>
    <dgm:cxn modelId="{ADA48129-6ADB-49DB-924E-C5E3DB79EA8F}" srcId="{59770A46-06C2-4902-ABD6-5CF7F353704B}" destId="{A4527E2F-8DE0-4779-A02F-9E7590551703}" srcOrd="0" destOrd="0" parTransId="{CF0ADBB0-3CFA-4AA0-921A-983B78F249E5}" sibTransId="{12071F2C-AFC4-4618-ACB6-429D365039EA}"/>
    <dgm:cxn modelId="{51D0BA1B-A6CA-4DDE-BA5E-5C9C98D67B86}" srcId="{59770A46-06C2-4902-ABD6-5CF7F353704B}" destId="{62427FF6-11C7-40AD-A37D-AEB7A16EC463}" srcOrd="2" destOrd="0" parTransId="{6E4291AC-688C-4A54-982A-A55FFE91AC3F}" sibTransId="{D503C713-1796-49E9-A5FD-2B58C2CD406F}"/>
    <dgm:cxn modelId="{6A7BCEB7-6C9F-478D-B523-26BAF205342D}" type="presOf" srcId="{59770A46-06C2-4902-ABD6-5CF7F353704B}" destId="{01242931-7BDC-415B-92BC-A0FB552ECDA0}" srcOrd="0" destOrd="0" presId="urn:microsoft.com/office/officeart/2005/8/layout/StepDownProcess"/>
    <dgm:cxn modelId="{7B991482-4E24-4AEF-A138-0C14778BCFB5}" type="presOf" srcId="{62427FF6-11C7-40AD-A37D-AEB7A16EC463}" destId="{F9CD875D-59AC-4C8E-AD54-72E58B72B891}" srcOrd="0" destOrd="0" presId="urn:microsoft.com/office/officeart/2005/8/layout/StepDownProcess"/>
    <dgm:cxn modelId="{6D2A6E62-9B20-42F1-8D39-783567F8A248}" type="presOf" srcId="{C4AEA18E-8578-42C7-BD6D-9C66E5412892}" destId="{A6EDE677-C2F4-4ED3-9A15-0C450D62BC2F}" srcOrd="0" destOrd="0" presId="urn:microsoft.com/office/officeart/2005/8/layout/StepDownProcess"/>
    <dgm:cxn modelId="{74E53F30-0372-4EF4-8FF4-B4FB81D01F73}" type="presOf" srcId="{A4527E2F-8DE0-4779-A02F-9E7590551703}" destId="{F7CDB1CA-2508-4DFD-8FC0-132AB9F96795}" srcOrd="0" destOrd="0" presId="urn:microsoft.com/office/officeart/2005/8/layout/StepDownProcess"/>
    <dgm:cxn modelId="{1F570A60-7979-4190-B393-DD3FE0582D6E}" type="presParOf" srcId="{01242931-7BDC-415B-92BC-A0FB552ECDA0}" destId="{E6BCC940-9FF6-475F-B05F-A59DAFE65D0B}" srcOrd="0" destOrd="0" presId="urn:microsoft.com/office/officeart/2005/8/layout/StepDownProcess"/>
    <dgm:cxn modelId="{89597A28-94BA-4C04-82EF-0C60549E1CCD}" type="presParOf" srcId="{E6BCC940-9FF6-475F-B05F-A59DAFE65D0B}" destId="{0F3CDDF8-6722-43C1-B0A2-F30472B2D458}" srcOrd="0" destOrd="0" presId="urn:microsoft.com/office/officeart/2005/8/layout/StepDownProcess"/>
    <dgm:cxn modelId="{D59339E5-CDAC-45B0-8BEC-A6F31E168BF2}" type="presParOf" srcId="{E6BCC940-9FF6-475F-B05F-A59DAFE65D0B}" destId="{F7CDB1CA-2508-4DFD-8FC0-132AB9F96795}" srcOrd="1" destOrd="0" presId="urn:microsoft.com/office/officeart/2005/8/layout/StepDownProcess"/>
    <dgm:cxn modelId="{4D4ED4E7-7059-49C6-9982-7EEA6F9726C4}" type="presParOf" srcId="{E6BCC940-9FF6-475F-B05F-A59DAFE65D0B}" destId="{F0AFF35E-D411-4E4D-AA4E-1CD41B111EA4}" srcOrd="2" destOrd="0" presId="urn:microsoft.com/office/officeart/2005/8/layout/StepDownProcess"/>
    <dgm:cxn modelId="{8235EE61-22DA-4AAD-92E7-1138D5397E27}" type="presParOf" srcId="{01242931-7BDC-415B-92BC-A0FB552ECDA0}" destId="{895845D3-8222-4E64-93C0-83D9E5BD78B2}" srcOrd="1" destOrd="0" presId="urn:microsoft.com/office/officeart/2005/8/layout/StepDownProcess"/>
    <dgm:cxn modelId="{C9E2DA16-D4D3-4D3F-89A3-EF03C2A4BD6E}" type="presParOf" srcId="{01242931-7BDC-415B-92BC-A0FB552ECDA0}" destId="{D2DD24D4-DABA-4913-8267-19AC2D423E83}" srcOrd="2" destOrd="0" presId="urn:microsoft.com/office/officeart/2005/8/layout/StepDownProcess"/>
    <dgm:cxn modelId="{465049CD-ADB1-4452-838F-157EF3C33B06}" type="presParOf" srcId="{D2DD24D4-DABA-4913-8267-19AC2D423E83}" destId="{5C3B49B5-AC9A-4E5D-9BA1-3F86986908BC}" srcOrd="0" destOrd="0" presId="urn:microsoft.com/office/officeart/2005/8/layout/StepDownProcess"/>
    <dgm:cxn modelId="{601A590F-4A7A-4CA7-A3E5-2FC061863737}" type="presParOf" srcId="{D2DD24D4-DABA-4913-8267-19AC2D423E83}" destId="{A6EDE677-C2F4-4ED3-9A15-0C450D62BC2F}" srcOrd="1" destOrd="0" presId="urn:microsoft.com/office/officeart/2005/8/layout/StepDownProcess"/>
    <dgm:cxn modelId="{C125AB9D-2C74-4119-B305-4A7F9D112C74}" type="presParOf" srcId="{D2DD24D4-DABA-4913-8267-19AC2D423E83}" destId="{B51D773A-4E0E-4F94-8097-834A28ED0208}" srcOrd="2" destOrd="0" presId="urn:microsoft.com/office/officeart/2005/8/layout/StepDownProcess"/>
    <dgm:cxn modelId="{937408C3-A8FA-4887-92A4-5C18E966BC84}" type="presParOf" srcId="{01242931-7BDC-415B-92BC-A0FB552ECDA0}" destId="{CCB5DB93-3365-4629-9AC7-BE3B44194C6F}" srcOrd="3" destOrd="0" presId="urn:microsoft.com/office/officeart/2005/8/layout/StepDownProcess"/>
    <dgm:cxn modelId="{261358EB-325E-44B1-9FDD-7ACB71F4CB03}" type="presParOf" srcId="{01242931-7BDC-415B-92BC-A0FB552ECDA0}" destId="{220E876A-67CA-44D2-ACE1-D4D072FF0C8D}" srcOrd="4" destOrd="0" presId="urn:microsoft.com/office/officeart/2005/8/layout/StepDownProcess"/>
    <dgm:cxn modelId="{4E756029-4939-4C9D-8D52-C9AF23F6DE57}" type="presParOf" srcId="{220E876A-67CA-44D2-ACE1-D4D072FF0C8D}" destId="{F9CD875D-59AC-4C8E-AD54-72E58B72B891}"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7BC88AC-6089-40FB-9D39-A3867D52FA45}" type="doc">
      <dgm:prSet loTypeId="urn:microsoft.com/office/officeart/2005/8/layout/equation1" loCatId="process" qsTypeId="urn:microsoft.com/office/officeart/2005/8/quickstyle/3d3" qsCatId="3D" csTypeId="urn:microsoft.com/office/officeart/2005/8/colors/accent6_2" csCatId="accent6" phldr="1"/>
      <dgm:spPr/>
    </dgm:pt>
    <dgm:pt modelId="{2D385AAB-2BF8-46A5-B2D7-BDE31D0AC5DA}">
      <dgm:prSet phldrT="[Text]"/>
      <dgm:spPr/>
      <dgm:t>
        <a:bodyPr/>
        <a:lstStyle/>
        <a:p>
          <a:pPr rtl="1"/>
          <a:r>
            <a:rPr lang="en-US" dirty="0" smtClean="0">
              <a:solidFill>
                <a:schemeClr val="tx1"/>
              </a:solidFill>
            </a:rPr>
            <a:t>Time</a:t>
          </a:r>
          <a:endParaRPr lang="ar-EG" dirty="0">
            <a:solidFill>
              <a:schemeClr val="tx1"/>
            </a:solidFill>
          </a:endParaRPr>
        </a:p>
      </dgm:t>
    </dgm:pt>
    <dgm:pt modelId="{C6D404D6-5165-4203-940A-21847AA2AA17}" type="parTrans" cxnId="{5D9E9200-0DBE-472D-89C7-504AE6AD11BE}">
      <dgm:prSet/>
      <dgm:spPr/>
      <dgm:t>
        <a:bodyPr/>
        <a:lstStyle/>
        <a:p>
          <a:pPr rtl="1"/>
          <a:endParaRPr lang="ar-EG">
            <a:solidFill>
              <a:schemeClr val="tx1"/>
            </a:solidFill>
          </a:endParaRPr>
        </a:p>
      </dgm:t>
    </dgm:pt>
    <dgm:pt modelId="{DE1AC03B-FC49-4B23-9F57-A4B5FD686D1C}" type="sibTrans" cxnId="{5D9E9200-0DBE-472D-89C7-504AE6AD11BE}">
      <dgm:prSet/>
      <dgm:spPr/>
      <dgm:t>
        <a:bodyPr/>
        <a:lstStyle/>
        <a:p>
          <a:pPr rtl="1"/>
          <a:endParaRPr lang="ar-EG" dirty="0">
            <a:solidFill>
              <a:schemeClr val="tx1"/>
            </a:solidFill>
          </a:endParaRPr>
        </a:p>
      </dgm:t>
    </dgm:pt>
    <dgm:pt modelId="{6D04B709-E1DD-46F7-9E94-210E72DBC248}">
      <dgm:prSet phldrT="[Text]" custT="1"/>
      <dgm:spPr>
        <a:solidFill>
          <a:schemeClr val="accent3">
            <a:lumMod val="60000"/>
            <a:lumOff val="40000"/>
          </a:schemeClr>
        </a:solidFill>
      </dgm:spPr>
      <dgm:t>
        <a:bodyPr/>
        <a:lstStyle/>
        <a:p>
          <a:pPr rtl="1"/>
          <a:r>
            <a:rPr lang="en-US" sz="2800" dirty="0" smtClean="0">
              <a:solidFill>
                <a:schemeClr val="tx1"/>
              </a:solidFill>
            </a:rPr>
            <a:t>Cost</a:t>
          </a:r>
          <a:endParaRPr lang="ar-EG" sz="2800" dirty="0">
            <a:solidFill>
              <a:schemeClr val="tx1"/>
            </a:solidFill>
          </a:endParaRPr>
        </a:p>
      </dgm:t>
    </dgm:pt>
    <dgm:pt modelId="{E65062CB-251C-49AE-90D4-A6D6D849CD67}" type="sibTrans" cxnId="{D81B9813-4271-4D76-A49D-54337EC2F8EB}">
      <dgm:prSet/>
      <dgm:spPr/>
      <dgm:t>
        <a:bodyPr/>
        <a:lstStyle/>
        <a:p>
          <a:pPr rtl="1"/>
          <a:endParaRPr lang="ar-EG">
            <a:solidFill>
              <a:schemeClr val="tx1"/>
            </a:solidFill>
          </a:endParaRPr>
        </a:p>
      </dgm:t>
    </dgm:pt>
    <dgm:pt modelId="{30D16D80-5674-4C79-86A8-9D752F43492D}" type="parTrans" cxnId="{D81B9813-4271-4D76-A49D-54337EC2F8EB}">
      <dgm:prSet/>
      <dgm:spPr/>
      <dgm:t>
        <a:bodyPr/>
        <a:lstStyle/>
        <a:p>
          <a:pPr rtl="1"/>
          <a:endParaRPr lang="ar-EG">
            <a:solidFill>
              <a:schemeClr val="tx1"/>
            </a:solidFill>
          </a:endParaRPr>
        </a:p>
      </dgm:t>
    </dgm:pt>
    <dgm:pt modelId="{8CC5A88A-EBAA-4DF8-AD38-4C18D9E85AA0}" type="pres">
      <dgm:prSet presAssocID="{C7BC88AC-6089-40FB-9D39-A3867D52FA45}" presName="linearFlow" presStyleCnt="0">
        <dgm:presLayoutVars>
          <dgm:dir/>
          <dgm:resizeHandles val="exact"/>
        </dgm:presLayoutVars>
      </dgm:prSet>
      <dgm:spPr/>
    </dgm:pt>
    <dgm:pt modelId="{A2A698E8-1901-4E58-A1C0-B06065CF211F}" type="pres">
      <dgm:prSet presAssocID="{2D385AAB-2BF8-46A5-B2D7-BDE31D0AC5DA}" presName="node" presStyleLbl="node1" presStyleIdx="0" presStyleCnt="2" custLinFactX="50154" custLinFactNeighborX="100000" custLinFactNeighborY="-15">
        <dgm:presLayoutVars>
          <dgm:bulletEnabled val="1"/>
        </dgm:presLayoutVars>
      </dgm:prSet>
      <dgm:spPr/>
      <dgm:t>
        <a:bodyPr/>
        <a:lstStyle/>
        <a:p>
          <a:pPr rtl="1"/>
          <a:endParaRPr lang="ar-EG"/>
        </a:p>
      </dgm:t>
    </dgm:pt>
    <dgm:pt modelId="{BC5E96E3-91FA-4E4D-8E52-E8CA89EA385E}" type="pres">
      <dgm:prSet presAssocID="{DE1AC03B-FC49-4B23-9F57-A4B5FD686D1C}" presName="spacerL" presStyleCnt="0"/>
      <dgm:spPr/>
    </dgm:pt>
    <dgm:pt modelId="{EB16B99E-793E-4A33-83D9-3CA1B0910757}" type="pres">
      <dgm:prSet presAssocID="{DE1AC03B-FC49-4B23-9F57-A4B5FD686D1C}" presName="sibTrans" presStyleLbl="sibTrans2D1" presStyleIdx="0" presStyleCnt="1" custLinFactX="72471" custLinFactNeighborX="100000" custLinFactNeighborY="-2610"/>
      <dgm:spPr/>
      <dgm:t>
        <a:bodyPr/>
        <a:lstStyle/>
        <a:p>
          <a:pPr rtl="1"/>
          <a:endParaRPr lang="ar-EG"/>
        </a:p>
      </dgm:t>
    </dgm:pt>
    <dgm:pt modelId="{F2A38196-B87A-46C4-B106-C569B0E39574}" type="pres">
      <dgm:prSet presAssocID="{DE1AC03B-FC49-4B23-9F57-A4B5FD686D1C}" presName="spacerR" presStyleCnt="0"/>
      <dgm:spPr/>
    </dgm:pt>
    <dgm:pt modelId="{50E187C0-8E28-46E0-8636-DC0658D0B4E1}" type="pres">
      <dgm:prSet presAssocID="{6D04B709-E1DD-46F7-9E94-210E72DBC248}" presName="node" presStyleLbl="node1" presStyleIdx="1" presStyleCnt="2" custLinFactX="36433" custLinFactNeighborX="100000" custLinFactNeighborY="-15">
        <dgm:presLayoutVars>
          <dgm:bulletEnabled val="1"/>
        </dgm:presLayoutVars>
      </dgm:prSet>
      <dgm:spPr/>
      <dgm:t>
        <a:bodyPr/>
        <a:lstStyle/>
        <a:p>
          <a:pPr rtl="1"/>
          <a:endParaRPr lang="ar-EG"/>
        </a:p>
      </dgm:t>
    </dgm:pt>
  </dgm:ptLst>
  <dgm:cxnLst>
    <dgm:cxn modelId="{D81B9813-4271-4D76-A49D-54337EC2F8EB}" srcId="{C7BC88AC-6089-40FB-9D39-A3867D52FA45}" destId="{6D04B709-E1DD-46F7-9E94-210E72DBC248}" srcOrd="1" destOrd="0" parTransId="{30D16D80-5674-4C79-86A8-9D752F43492D}" sibTransId="{E65062CB-251C-49AE-90D4-A6D6D849CD67}"/>
    <dgm:cxn modelId="{04623476-940D-4D1E-9550-FFAEB761F023}" type="presOf" srcId="{2D385AAB-2BF8-46A5-B2D7-BDE31D0AC5DA}" destId="{A2A698E8-1901-4E58-A1C0-B06065CF211F}" srcOrd="0" destOrd="0" presId="urn:microsoft.com/office/officeart/2005/8/layout/equation1"/>
    <dgm:cxn modelId="{57743455-B454-4B7E-A40C-4874ED7AED16}" type="presOf" srcId="{DE1AC03B-FC49-4B23-9F57-A4B5FD686D1C}" destId="{EB16B99E-793E-4A33-83D9-3CA1B0910757}" srcOrd="0" destOrd="0" presId="urn:microsoft.com/office/officeart/2005/8/layout/equation1"/>
    <dgm:cxn modelId="{54CE092F-E705-4B01-9447-24953B7F8460}" type="presOf" srcId="{C7BC88AC-6089-40FB-9D39-A3867D52FA45}" destId="{8CC5A88A-EBAA-4DF8-AD38-4C18D9E85AA0}" srcOrd="0" destOrd="0" presId="urn:microsoft.com/office/officeart/2005/8/layout/equation1"/>
    <dgm:cxn modelId="{5D9E9200-0DBE-472D-89C7-504AE6AD11BE}" srcId="{C7BC88AC-6089-40FB-9D39-A3867D52FA45}" destId="{2D385AAB-2BF8-46A5-B2D7-BDE31D0AC5DA}" srcOrd="0" destOrd="0" parTransId="{C6D404D6-5165-4203-940A-21847AA2AA17}" sibTransId="{DE1AC03B-FC49-4B23-9F57-A4B5FD686D1C}"/>
    <dgm:cxn modelId="{C48BED60-FE87-467F-962D-61CA4D7EA985}" type="presOf" srcId="{6D04B709-E1DD-46F7-9E94-210E72DBC248}" destId="{50E187C0-8E28-46E0-8636-DC0658D0B4E1}" srcOrd="0" destOrd="0" presId="urn:microsoft.com/office/officeart/2005/8/layout/equation1"/>
    <dgm:cxn modelId="{EE45FD67-9507-4980-8091-F79BC5DB1FA3}" type="presParOf" srcId="{8CC5A88A-EBAA-4DF8-AD38-4C18D9E85AA0}" destId="{A2A698E8-1901-4E58-A1C0-B06065CF211F}" srcOrd="0" destOrd="0" presId="urn:microsoft.com/office/officeart/2005/8/layout/equation1"/>
    <dgm:cxn modelId="{C2874C5C-FE31-46F0-89F6-BF56322619A1}" type="presParOf" srcId="{8CC5A88A-EBAA-4DF8-AD38-4C18D9E85AA0}" destId="{BC5E96E3-91FA-4E4D-8E52-E8CA89EA385E}" srcOrd="1" destOrd="0" presId="urn:microsoft.com/office/officeart/2005/8/layout/equation1"/>
    <dgm:cxn modelId="{D73DC476-01AB-4545-9F4D-67FEC2E1F83B}" type="presParOf" srcId="{8CC5A88A-EBAA-4DF8-AD38-4C18D9E85AA0}" destId="{EB16B99E-793E-4A33-83D9-3CA1B0910757}" srcOrd="2" destOrd="0" presId="urn:microsoft.com/office/officeart/2005/8/layout/equation1"/>
    <dgm:cxn modelId="{1DD05325-84D4-4C2B-A28A-34ABA6E15E71}" type="presParOf" srcId="{8CC5A88A-EBAA-4DF8-AD38-4C18D9E85AA0}" destId="{F2A38196-B87A-46C4-B106-C569B0E39574}" srcOrd="3" destOrd="0" presId="urn:microsoft.com/office/officeart/2005/8/layout/equation1"/>
    <dgm:cxn modelId="{3EE6CE3F-E52C-4FD2-A50A-1841E75779DD}" type="presParOf" srcId="{8CC5A88A-EBAA-4DF8-AD38-4C18D9E85AA0}" destId="{50E187C0-8E28-46E0-8636-DC0658D0B4E1}" srcOrd="4" destOrd="0" presId="urn:microsoft.com/office/officeart/2005/8/layout/equation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FD90CC-6F49-46A7-874A-C813336D85CA}" type="doc">
      <dgm:prSet loTypeId="urn:microsoft.com/office/officeart/2008/layout/AlternatingHexagons" loCatId="list" qsTypeId="urn:microsoft.com/office/officeart/2005/8/quickstyle/3d1" qsCatId="3D" csTypeId="urn:microsoft.com/office/officeart/2005/8/colors/colorful5" csCatId="colorful" phldr="1"/>
      <dgm:spPr/>
      <dgm:t>
        <a:bodyPr/>
        <a:lstStyle/>
        <a:p>
          <a:pPr rtl="1"/>
          <a:endParaRPr lang="ar-EG"/>
        </a:p>
      </dgm:t>
    </dgm:pt>
    <dgm:pt modelId="{5750F5D6-59A9-4B14-A023-A3D491BF50FE}">
      <dgm:prSet phldrT="[Text]" custT="1"/>
      <dgm:spPr/>
      <dgm:t>
        <a:bodyPr/>
        <a:lstStyle/>
        <a:p>
          <a:pPr rtl="1"/>
          <a:r>
            <a:rPr lang="en-US" sz="2000" b="1" dirty="0" smtClean="0">
              <a:solidFill>
                <a:srgbClr val="C00000"/>
              </a:solidFill>
            </a:rPr>
            <a:t>iHOME</a:t>
          </a:r>
          <a:endParaRPr lang="ar-EG" sz="1600" b="1" dirty="0">
            <a:solidFill>
              <a:srgbClr val="C00000"/>
            </a:solidFill>
          </a:endParaRPr>
        </a:p>
      </dgm:t>
    </dgm:pt>
    <dgm:pt modelId="{0EBA68AE-3B89-402A-92A1-EDC9A9CC2227}" type="parTrans" cxnId="{364560AC-B89C-46C7-94DD-529F95B6618B}">
      <dgm:prSet/>
      <dgm:spPr/>
      <dgm:t>
        <a:bodyPr/>
        <a:lstStyle/>
        <a:p>
          <a:pPr rtl="1"/>
          <a:endParaRPr lang="ar-EG" sz="2000" b="1">
            <a:solidFill>
              <a:srgbClr val="C00000"/>
            </a:solidFill>
          </a:endParaRPr>
        </a:p>
      </dgm:t>
    </dgm:pt>
    <dgm:pt modelId="{79AD6C32-AE02-43FB-AAAE-8A1A1B3CD674}" type="sibTrans" cxnId="{364560AC-B89C-46C7-94DD-529F95B6618B}">
      <dgm:prSet custT="1"/>
      <dgm:spPr/>
      <dgm:t>
        <a:bodyPr/>
        <a:lstStyle/>
        <a:p>
          <a:pPr rtl="1"/>
          <a:r>
            <a:rPr lang="en-US" sz="2800" b="1" dirty="0" smtClean="0">
              <a:solidFill>
                <a:srgbClr val="C00000"/>
              </a:solidFill>
            </a:rPr>
            <a:t>HOME</a:t>
          </a:r>
          <a:endParaRPr lang="ar-EG" sz="2800" b="1" dirty="0">
            <a:solidFill>
              <a:srgbClr val="C00000"/>
            </a:solidFill>
          </a:endParaRPr>
        </a:p>
      </dgm:t>
    </dgm:pt>
    <dgm:pt modelId="{93BFAEB4-E584-48E4-A306-E00514B1B56F}">
      <dgm:prSet phldrT="[Text]" custT="1"/>
      <dgm:spPr/>
      <dgm:t>
        <a:bodyPr/>
        <a:lstStyle/>
        <a:p>
          <a:pPr rtl="1"/>
          <a:r>
            <a:rPr lang="en-US" sz="2400" b="1" dirty="0" smtClean="0">
              <a:solidFill>
                <a:srgbClr val="C00000"/>
              </a:solidFill>
            </a:rPr>
            <a:t>QR</a:t>
          </a:r>
        </a:p>
        <a:p>
          <a:pPr rtl="1"/>
          <a:r>
            <a:rPr lang="en-US" sz="2400" b="1" dirty="0" smtClean="0">
              <a:solidFill>
                <a:srgbClr val="C00000"/>
              </a:solidFill>
            </a:rPr>
            <a:t>Mapper</a:t>
          </a:r>
          <a:endParaRPr lang="ar-EG" sz="2400" b="1" dirty="0">
            <a:solidFill>
              <a:srgbClr val="C00000"/>
            </a:solidFill>
          </a:endParaRPr>
        </a:p>
      </dgm:t>
    </dgm:pt>
    <dgm:pt modelId="{CA54B16D-51D8-48A2-9472-A90742196568}" type="parTrans" cxnId="{2B77E354-E1EA-48FB-8CBA-73C202C842F7}">
      <dgm:prSet/>
      <dgm:spPr/>
      <dgm:t>
        <a:bodyPr/>
        <a:lstStyle/>
        <a:p>
          <a:pPr rtl="1"/>
          <a:endParaRPr lang="ar-EG" sz="2000" b="1">
            <a:solidFill>
              <a:srgbClr val="C00000"/>
            </a:solidFill>
          </a:endParaRPr>
        </a:p>
      </dgm:t>
    </dgm:pt>
    <dgm:pt modelId="{63AE5CD8-8B37-4DD7-B620-088C88A646E1}" type="sibTrans" cxnId="{2B77E354-E1EA-48FB-8CBA-73C202C842F7}">
      <dgm:prSet custT="1"/>
      <dgm:spPr/>
      <dgm:t>
        <a:bodyPr/>
        <a:lstStyle/>
        <a:p>
          <a:pPr rtl="1"/>
          <a:endParaRPr lang="ar-EG" sz="1600" dirty="0" smtClean="0"/>
        </a:p>
        <a:p>
          <a:pPr rtl="1"/>
          <a:r>
            <a:rPr lang="en-US" sz="2800" b="1" dirty="0" smtClean="0">
              <a:solidFill>
                <a:srgbClr val="C00000"/>
              </a:solidFill>
            </a:rPr>
            <a:t>MOTH</a:t>
          </a:r>
          <a:endParaRPr lang="ar-EG" sz="2800" b="1" dirty="0">
            <a:solidFill>
              <a:srgbClr val="C00000"/>
            </a:solidFill>
          </a:endParaRPr>
        </a:p>
      </dgm:t>
    </dgm:pt>
    <dgm:pt modelId="{7258A154-2E24-429E-8148-2B674D33CFE3}">
      <dgm:prSet phldrT="[Text]" custT="1"/>
      <dgm:spPr/>
      <dgm:t>
        <a:bodyPr/>
        <a:lstStyle/>
        <a:p>
          <a:pPr rtl="1"/>
          <a:r>
            <a:rPr lang="en-US" sz="2400" b="1" dirty="0" smtClean="0">
              <a:solidFill>
                <a:srgbClr val="C00000"/>
              </a:solidFill>
            </a:rPr>
            <a:t>JOUM</a:t>
          </a:r>
          <a:endParaRPr lang="ar-EG" sz="1600" b="1" dirty="0">
            <a:solidFill>
              <a:srgbClr val="C00000"/>
            </a:solidFill>
          </a:endParaRPr>
        </a:p>
      </dgm:t>
    </dgm:pt>
    <dgm:pt modelId="{E862409C-DE8C-4A12-A234-9E967703BC90}" type="parTrans" cxnId="{C25DBEA9-AC54-45C1-A06D-0A36314A5A1B}">
      <dgm:prSet/>
      <dgm:spPr/>
      <dgm:t>
        <a:bodyPr/>
        <a:lstStyle/>
        <a:p>
          <a:pPr rtl="1"/>
          <a:endParaRPr lang="ar-EG" sz="2000" b="1">
            <a:solidFill>
              <a:srgbClr val="C00000"/>
            </a:solidFill>
          </a:endParaRPr>
        </a:p>
      </dgm:t>
    </dgm:pt>
    <dgm:pt modelId="{2CC380CE-FE87-4A02-B9AD-0EBA9A5F9A4F}" type="sibTrans" cxnId="{C25DBEA9-AC54-45C1-A06D-0A36314A5A1B}">
      <dgm:prSet custT="1"/>
      <dgm:spPr/>
      <dgm:t>
        <a:bodyPr/>
        <a:lstStyle/>
        <a:p>
          <a:pPr rtl="1"/>
          <a:r>
            <a:rPr lang="en-US" sz="2800" b="1" smtClean="0">
              <a:solidFill>
                <a:srgbClr val="C00000"/>
              </a:solidFill>
            </a:rPr>
            <a:t>JOMR</a:t>
          </a:r>
          <a:endParaRPr lang="ar-EG" sz="2800" b="1" dirty="0">
            <a:solidFill>
              <a:srgbClr val="C00000"/>
            </a:solidFill>
          </a:endParaRPr>
        </a:p>
      </dgm:t>
    </dgm:pt>
    <dgm:pt modelId="{EA6F32B0-FD6E-41D0-879D-A8F026D4F59A}" type="pres">
      <dgm:prSet presAssocID="{57FD90CC-6F49-46A7-874A-C813336D85CA}" presName="Name0" presStyleCnt="0">
        <dgm:presLayoutVars>
          <dgm:chMax/>
          <dgm:chPref/>
          <dgm:dir/>
          <dgm:animLvl val="lvl"/>
        </dgm:presLayoutVars>
      </dgm:prSet>
      <dgm:spPr/>
      <dgm:t>
        <a:bodyPr/>
        <a:lstStyle/>
        <a:p>
          <a:pPr rtl="1"/>
          <a:endParaRPr lang="ar-EG"/>
        </a:p>
      </dgm:t>
    </dgm:pt>
    <dgm:pt modelId="{B10AADD6-5D11-4D3F-8D96-F379A4AF4FFD}" type="pres">
      <dgm:prSet presAssocID="{5750F5D6-59A9-4B14-A023-A3D491BF50FE}" presName="composite" presStyleCnt="0"/>
      <dgm:spPr/>
    </dgm:pt>
    <dgm:pt modelId="{A7983C82-7191-480B-9CC1-9688C56D51BB}" type="pres">
      <dgm:prSet presAssocID="{5750F5D6-59A9-4B14-A023-A3D491BF50FE}" presName="Parent1" presStyleLbl="node1" presStyleIdx="0" presStyleCnt="6" custScaleX="119456" custLinFactNeighborX="21844">
        <dgm:presLayoutVars>
          <dgm:chMax val="1"/>
          <dgm:chPref val="1"/>
          <dgm:bulletEnabled val="1"/>
        </dgm:presLayoutVars>
      </dgm:prSet>
      <dgm:spPr/>
      <dgm:t>
        <a:bodyPr/>
        <a:lstStyle/>
        <a:p>
          <a:pPr rtl="1"/>
          <a:endParaRPr lang="ar-EG"/>
        </a:p>
      </dgm:t>
    </dgm:pt>
    <dgm:pt modelId="{977A2896-D623-421F-A557-8ECAB7A2E582}" type="pres">
      <dgm:prSet presAssocID="{5750F5D6-59A9-4B14-A023-A3D491BF50FE}" presName="Childtext1" presStyleLbl="revTx" presStyleIdx="0" presStyleCnt="3">
        <dgm:presLayoutVars>
          <dgm:chMax val="0"/>
          <dgm:chPref val="0"/>
          <dgm:bulletEnabled val="1"/>
        </dgm:presLayoutVars>
      </dgm:prSet>
      <dgm:spPr/>
      <dgm:t>
        <a:bodyPr/>
        <a:lstStyle/>
        <a:p>
          <a:pPr rtl="1"/>
          <a:endParaRPr lang="ar-EG"/>
        </a:p>
      </dgm:t>
    </dgm:pt>
    <dgm:pt modelId="{DFA3929E-74D7-47F5-A83D-197C2491ADB0}" type="pres">
      <dgm:prSet presAssocID="{5750F5D6-59A9-4B14-A023-A3D491BF50FE}" presName="BalanceSpacing" presStyleCnt="0"/>
      <dgm:spPr/>
    </dgm:pt>
    <dgm:pt modelId="{59697AD7-6FDB-410F-A415-54E323C869F1}" type="pres">
      <dgm:prSet presAssocID="{5750F5D6-59A9-4B14-A023-A3D491BF50FE}" presName="BalanceSpacing1" presStyleCnt="0"/>
      <dgm:spPr/>
    </dgm:pt>
    <dgm:pt modelId="{EDCF1863-9F78-43BB-A397-D67DDC1B3DF0}" type="pres">
      <dgm:prSet presAssocID="{79AD6C32-AE02-43FB-AAAE-8A1A1B3CD674}" presName="Accent1Text" presStyleLbl="node1" presStyleIdx="1" presStyleCnt="6" custScaleX="119456" custLinFactNeighborX="500" custLinFactNeighborY="4751"/>
      <dgm:spPr/>
      <dgm:t>
        <a:bodyPr/>
        <a:lstStyle/>
        <a:p>
          <a:pPr rtl="1"/>
          <a:endParaRPr lang="ar-EG"/>
        </a:p>
      </dgm:t>
    </dgm:pt>
    <dgm:pt modelId="{5EED302B-9D30-426A-B87B-9A3C59242657}" type="pres">
      <dgm:prSet presAssocID="{79AD6C32-AE02-43FB-AAAE-8A1A1B3CD674}" presName="spaceBetweenRectangles" presStyleCnt="0"/>
      <dgm:spPr/>
    </dgm:pt>
    <dgm:pt modelId="{381BEAC0-3DBC-4F14-B1F3-DBB0F40BB603}" type="pres">
      <dgm:prSet presAssocID="{93BFAEB4-E584-48E4-A306-E00514B1B56F}" presName="composite" presStyleCnt="0"/>
      <dgm:spPr/>
    </dgm:pt>
    <dgm:pt modelId="{1555C0A2-34BB-4B70-971D-DB698FE52E8F}" type="pres">
      <dgm:prSet presAssocID="{93BFAEB4-E584-48E4-A306-E00514B1B56F}" presName="Parent1" presStyleLbl="node1" presStyleIdx="2" presStyleCnt="6" custScaleX="119456" custLinFactNeighborX="5904" custLinFactNeighborY="4751">
        <dgm:presLayoutVars>
          <dgm:chMax val="1"/>
          <dgm:chPref val="1"/>
          <dgm:bulletEnabled val="1"/>
        </dgm:presLayoutVars>
      </dgm:prSet>
      <dgm:spPr/>
      <dgm:t>
        <a:bodyPr/>
        <a:lstStyle/>
        <a:p>
          <a:pPr rtl="1"/>
          <a:endParaRPr lang="ar-EG"/>
        </a:p>
      </dgm:t>
    </dgm:pt>
    <dgm:pt modelId="{DDACEDB8-F95A-4ABA-BB22-30164F73CFAE}" type="pres">
      <dgm:prSet presAssocID="{93BFAEB4-E584-48E4-A306-E00514B1B56F}" presName="Childtext1" presStyleLbl="revTx" presStyleIdx="1" presStyleCnt="3">
        <dgm:presLayoutVars>
          <dgm:chMax val="0"/>
          <dgm:chPref val="0"/>
          <dgm:bulletEnabled val="1"/>
        </dgm:presLayoutVars>
      </dgm:prSet>
      <dgm:spPr/>
      <dgm:t>
        <a:bodyPr/>
        <a:lstStyle/>
        <a:p>
          <a:pPr rtl="1"/>
          <a:endParaRPr lang="ar-EG"/>
        </a:p>
      </dgm:t>
    </dgm:pt>
    <dgm:pt modelId="{CC3CD442-94A3-4C53-B798-5AAAD35D4A40}" type="pres">
      <dgm:prSet presAssocID="{93BFAEB4-E584-48E4-A306-E00514B1B56F}" presName="BalanceSpacing" presStyleCnt="0"/>
      <dgm:spPr/>
    </dgm:pt>
    <dgm:pt modelId="{D64F68FE-53FD-460B-87CA-739B21FC15C3}" type="pres">
      <dgm:prSet presAssocID="{93BFAEB4-E584-48E4-A306-E00514B1B56F}" presName="BalanceSpacing1" presStyleCnt="0"/>
      <dgm:spPr/>
    </dgm:pt>
    <dgm:pt modelId="{575E60A4-9B2F-43EA-8C49-AD8F5ED017DF}" type="pres">
      <dgm:prSet presAssocID="{63AE5CD8-8B37-4DD7-B620-088C88A646E1}" presName="Accent1Text" presStyleLbl="node1" presStyleIdx="3" presStyleCnt="6" custScaleX="119456" custLinFactNeighborX="28209" custLinFactNeighborY="2322"/>
      <dgm:spPr/>
      <dgm:t>
        <a:bodyPr/>
        <a:lstStyle/>
        <a:p>
          <a:pPr rtl="1"/>
          <a:endParaRPr lang="ar-EG"/>
        </a:p>
      </dgm:t>
    </dgm:pt>
    <dgm:pt modelId="{5ED244A4-61B7-49BD-8DD1-B5290F96884C}" type="pres">
      <dgm:prSet presAssocID="{63AE5CD8-8B37-4DD7-B620-088C88A646E1}" presName="spaceBetweenRectangles" presStyleCnt="0"/>
      <dgm:spPr/>
    </dgm:pt>
    <dgm:pt modelId="{92F0919A-B1F2-4FF7-9E14-AC4F3F43AC8D}" type="pres">
      <dgm:prSet presAssocID="{7258A154-2E24-429E-8148-2B674D33CFE3}" presName="composite" presStyleCnt="0"/>
      <dgm:spPr/>
    </dgm:pt>
    <dgm:pt modelId="{472E341E-28CC-44FB-9960-CBD4651BF604}" type="pres">
      <dgm:prSet presAssocID="{7258A154-2E24-429E-8148-2B674D33CFE3}" presName="Parent1" presStyleLbl="node1" presStyleIdx="4" presStyleCnt="6" custScaleX="119456" custLinFactNeighborX="20933" custLinFactNeighborY="1600">
        <dgm:presLayoutVars>
          <dgm:chMax val="1"/>
          <dgm:chPref val="1"/>
          <dgm:bulletEnabled val="1"/>
        </dgm:presLayoutVars>
      </dgm:prSet>
      <dgm:spPr/>
      <dgm:t>
        <a:bodyPr/>
        <a:lstStyle/>
        <a:p>
          <a:pPr rtl="1"/>
          <a:endParaRPr lang="ar-EG"/>
        </a:p>
      </dgm:t>
    </dgm:pt>
    <dgm:pt modelId="{958B65C4-D77D-45C6-B9E3-A7DD12D1DC38}" type="pres">
      <dgm:prSet presAssocID="{7258A154-2E24-429E-8148-2B674D33CFE3}" presName="Childtext1" presStyleLbl="revTx" presStyleIdx="2" presStyleCnt="3">
        <dgm:presLayoutVars>
          <dgm:chMax val="0"/>
          <dgm:chPref val="0"/>
          <dgm:bulletEnabled val="1"/>
        </dgm:presLayoutVars>
      </dgm:prSet>
      <dgm:spPr/>
      <dgm:t>
        <a:bodyPr/>
        <a:lstStyle/>
        <a:p>
          <a:pPr rtl="1"/>
          <a:endParaRPr lang="ar-EG"/>
        </a:p>
      </dgm:t>
    </dgm:pt>
    <dgm:pt modelId="{7F4AC59C-BB36-4424-99CB-CC2C4EA8297F}" type="pres">
      <dgm:prSet presAssocID="{7258A154-2E24-429E-8148-2B674D33CFE3}" presName="BalanceSpacing" presStyleCnt="0"/>
      <dgm:spPr/>
    </dgm:pt>
    <dgm:pt modelId="{D2172969-969B-4ED4-B8EA-3E9ABD524312}" type="pres">
      <dgm:prSet presAssocID="{7258A154-2E24-429E-8148-2B674D33CFE3}" presName="BalanceSpacing1" presStyleCnt="0"/>
      <dgm:spPr/>
    </dgm:pt>
    <dgm:pt modelId="{7CE0944C-070B-4CDD-A933-48850BF38FB8}" type="pres">
      <dgm:prSet presAssocID="{2CC380CE-FE87-4A02-B9AD-0EBA9A5F9A4F}" presName="Accent1Text" presStyleLbl="node1" presStyleIdx="5" presStyleCnt="6" custScaleX="119456"/>
      <dgm:spPr/>
      <dgm:t>
        <a:bodyPr/>
        <a:lstStyle/>
        <a:p>
          <a:pPr rtl="1"/>
          <a:endParaRPr lang="ar-EG"/>
        </a:p>
      </dgm:t>
    </dgm:pt>
  </dgm:ptLst>
  <dgm:cxnLst>
    <dgm:cxn modelId="{9ED3C328-E407-4E60-A269-E0A72BD26D9D}" type="presOf" srcId="{5750F5D6-59A9-4B14-A023-A3D491BF50FE}" destId="{A7983C82-7191-480B-9CC1-9688C56D51BB}" srcOrd="0" destOrd="0" presId="urn:microsoft.com/office/officeart/2008/layout/AlternatingHexagons"/>
    <dgm:cxn modelId="{10224B6E-E4CC-4C4A-9E6A-C4524867FB42}" type="presOf" srcId="{7258A154-2E24-429E-8148-2B674D33CFE3}" destId="{472E341E-28CC-44FB-9960-CBD4651BF604}" srcOrd="0" destOrd="0" presId="urn:microsoft.com/office/officeart/2008/layout/AlternatingHexagons"/>
    <dgm:cxn modelId="{BFE03569-8369-4642-B5F2-6EA3C763C868}" type="presOf" srcId="{93BFAEB4-E584-48E4-A306-E00514B1B56F}" destId="{1555C0A2-34BB-4B70-971D-DB698FE52E8F}" srcOrd="0" destOrd="0" presId="urn:microsoft.com/office/officeart/2008/layout/AlternatingHexagons"/>
    <dgm:cxn modelId="{F70DBF57-85C9-4780-A261-06A833CD9E99}" type="presOf" srcId="{79AD6C32-AE02-43FB-AAAE-8A1A1B3CD674}" destId="{EDCF1863-9F78-43BB-A397-D67DDC1B3DF0}" srcOrd="0" destOrd="0" presId="urn:microsoft.com/office/officeart/2008/layout/AlternatingHexagons"/>
    <dgm:cxn modelId="{64558130-0E3E-4269-B748-6B3AC85E11FE}" type="presOf" srcId="{2CC380CE-FE87-4A02-B9AD-0EBA9A5F9A4F}" destId="{7CE0944C-070B-4CDD-A933-48850BF38FB8}" srcOrd="0" destOrd="0" presId="urn:microsoft.com/office/officeart/2008/layout/AlternatingHexagons"/>
    <dgm:cxn modelId="{2B77E354-E1EA-48FB-8CBA-73C202C842F7}" srcId="{57FD90CC-6F49-46A7-874A-C813336D85CA}" destId="{93BFAEB4-E584-48E4-A306-E00514B1B56F}" srcOrd="1" destOrd="0" parTransId="{CA54B16D-51D8-48A2-9472-A90742196568}" sibTransId="{63AE5CD8-8B37-4DD7-B620-088C88A646E1}"/>
    <dgm:cxn modelId="{C25DBEA9-AC54-45C1-A06D-0A36314A5A1B}" srcId="{57FD90CC-6F49-46A7-874A-C813336D85CA}" destId="{7258A154-2E24-429E-8148-2B674D33CFE3}" srcOrd="2" destOrd="0" parTransId="{E862409C-DE8C-4A12-A234-9E967703BC90}" sibTransId="{2CC380CE-FE87-4A02-B9AD-0EBA9A5F9A4F}"/>
    <dgm:cxn modelId="{364560AC-B89C-46C7-94DD-529F95B6618B}" srcId="{57FD90CC-6F49-46A7-874A-C813336D85CA}" destId="{5750F5D6-59A9-4B14-A023-A3D491BF50FE}" srcOrd="0" destOrd="0" parTransId="{0EBA68AE-3B89-402A-92A1-EDC9A9CC2227}" sibTransId="{79AD6C32-AE02-43FB-AAAE-8A1A1B3CD674}"/>
    <dgm:cxn modelId="{752F55E2-3DE2-4313-82A9-F9340651E9F2}" type="presOf" srcId="{63AE5CD8-8B37-4DD7-B620-088C88A646E1}" destId="{575E60A4-9B2F-43EA-8C49-AD8F5ED017DF}" srcOrd="0" destOrd="0" presId="urn:microsoft.com/office/officeart/2008/layout/AlternatingHexagons"/>
    <dgm:cxn modelId="{E4C2C2E7-7012-42F2-9ECB-169E83B2630A}" type="presOf" srcId="{57FD90CC-6F49-46A7-874A-C813336D85CA}" destId="{EA6F32B0-FD6E-41D0-879D-A8F026D4F59A}" srcOrd="0" destOrd="0" presId="urn:microsoft.com/office/officeart/2008/layout/AlternatingHexagons"/>
    <dgm:cxn modelId="{6BFB37C2-EAD3-4E97-B461-AFE8366F2DF9}" type="presParOf" srcId="{EA6F32B0-FD6E-41D0-879D-A8F026D4F59A}" destId="{B10AADD6-5D11-4D3F-8D96-F379A4AF4FFD}" srcOrd="0" destOrd="0" presId="urn:microsoft.com/office/officeart/2008/layout/AlternatingHexagons"/>
    <dgm:cxn modelId="{CECB7645-FF4D-40F3-90FB-DD4CE88F8D42}" type="presParOf" srcId="{B10AADD6-5D11-4D3F-8D96-F379A4AF4FFD}" destId="{A7983C82-7191-480B-9CC1-9688C56D51BB}" srcOrd="0" destOrd="0" presId="urn:microsoft.com/office/officeart/2008/layout/AlternatingHexagons"/>
    <dgm:cxn modelId="{3A2F0E11-D5A2-4AFB-B6F5-F28FFF063A4E}" type="presParOf" srcId="{B10AADD6-5D11-4D3F-8D96-F379A4AF4FFD}" destId="{977A2896-D623-421F-A557-8ECAB7A2E582}" srcOrd="1" destOrd="0" presId="urn:microsoft.com/office/officeart/2008/layout/AlternatingHexagons"/>
    <dgm:cxn modelId="{E79B39A0-361B-41D3-8304-4B5F57FFF580}" type="presParOf" srcId="{B10AADD6-5D11-4D3F-8D96-F379A4AF4FFD}" destId="{DFA3929E-74D7-47F5-A83D-197C2491ADB0}" srcOrd="2" destOrd="0" presId="urn:microsoft.com/office/officeart/2008/layout/AlternatingHexagons"/>
    <dgm:cxn modelId="{6CB85528-76AD-4EED-A203-957A70351840}" type="presParOf" srcId="{B10AADD6-5D11-4D3F-8D96-F379A4AF4FFD}" destId="{59697AD7-6FDB-410F-A415-54E323C869F1}" srcOrd="3" destOrd="0" presId="urn:microsoft.com/office/officeart/2008/layout/AlternatingHexagons"/>
    <dgm:cxn modelId="{0A8FACC5-822E-441E-A995-538560A1CB1A}" type="presParOf" srcId="{B10AADD6-5D11-4D3F-8D96-F379A4AF4FFD}" destId="{EDCF1863-9F78-43BB-A397-D67DDC1B3DF0}" srcOrd="4" destOrd="0" presId="urn:microsoft.com/office/officeart/2008/layout/AlternatingHexagons"/>
    <dgm:cxn modelId="{35A9097F-86CC-442B-819E-77BDC7969082}" type="presParOf" srcId="{EA6F32B0-FD6E-41D0-879D-A8F026D4F59A}" destId="{5EED302B-9D30-426A-B87B-9A3C59242657}" srcOrd="1" destOrd="0" presId="urn:microsoft.com/office/officeart/2008/layout/AlternatingHexagons"/>
    <dgm:cxn modelId="{2CB426C4-AD88-4CBD-8341-7C42F1EC4532}" type="presParOf" srcId="{EA6F32B0-FD6E-41D0-879D-A8F026D4F59A}" destId="{381BEAC0-3DBC-4F14-B1F3-DBB0F40BB603}" srcOrd="2" destOrd="0" presId="urn:microsoft.com/office/officeart/2008/layout/AlternatingHexagons"/>
    <dgm:cxn modelId="{6B34C7F8-02EE-4D10-AE3D-370D450E8AF6}" type="presParOf" srcId="{381BEAC0-3DBC-4F14-B1F3-DBB0F40BB603}" destId="{1555C0A2-34BB-4B70-971D-DB698FE52E8F}" srcOrd="0" destOrd="0" presId="urn:microsoft.com/office/officeart/2008/layout/AlternatingHexagons"/>
    <dgm:cxn modelId="{3EDA2A45-F82A-42E9-8C25-8742E7AA9A55}" type="presParOf" srcId="{381BEAC0-3DBC-4F14-B1F3-DBB0F40BB603}" destId="{DDACEDB8-F95A-4ABA-BB22-30164F73CFAE}" srcOrd="1" destOrd="0" presId="urn:microsoft.com/office/officeart/2008/layout/AlternatingHexagons"/>
    <dgm:cxn modelId="{9298F298-9014-442C-BA58-25B92E0AEDB8}" type="presParOf" srcId="{381BEAC0-3DBC-4F14-B1F3-DBB0F40BB603}" destId="{CC3CD442-94A3-4C53-B798-5AAAD35D4A40}" srcOrd="2" destOrd="0" presId="urn:microsoft.com/office/officeart/2008/layout/AlternatingHexagons"/>
    <dgm:cxn modelId="{D457666B-D636-4DBF-880B-9187FC95F606}" type="presParOf" srcId="{381BEAC0-3DBC-4F14-B1F3-DBB0F40BB603}" destId="{D64F68FE-53FD-460B-87CA-739B21FC15C3}" srcOrd="3" destOrd="0" presId="urn:microsoft.com/office/officeart/2008/layout/AlternatingHexagons"/>
    <dgm:cxn modelId="{30007AB7-9432-437D-8525-54FE1FFB75B0}" type="presParOf" srcId="{381BEAC0-3DBC-4F14-B1F3-DBB0F40BB603}" destId="{575E60A4-9B2F-43EA-8C49-AD8F5ED017DF}" srcOrd="4" destOrd="0" presId="urn:microsoft.com/office/officeart/2008/layout/AlternatingHexagons"/>
    <dgm:cxn modelId="{DFCCBC28-E6D4-438B-BAAF-2838F97F48D6}" type="presParOf" srcId="{EA6F32B0-FD6E-41D0-879D-A8F026D4F59A}" destId="{5ED244A4-61B7-49BD-8DD1-B5290F96884C}" srcOrd="3" destOrd="0" presId="urn:microsoft.com/office/officeart/2008/layout/AlternatingHexagons"/>
    <dgm:cxn modelId="{319142A7-D5FE-47D2-B099-FE36C25D2C8D}" type="presParOf" srcId="{EA6F32B0-FD6E-41D0-879D-A8F026D4F59A}" destId="{92F0919A-B1F2-4FF7-9E14-AC4F3F43AC8D}" srcOrd="4" destOrd="0" presId="urn:microsoft.com/office/officeart/2008/layout/AlternatingHexagons"/>
    <dgm:cxn modelId="{BFF4BC4C-DC4A-40DC-A069-17F8CC6CB6EC}" type="presParOf" srcId="{92F0919A-B1F2-4FF7-9E14-AC4F3F43AC8D}" destId="{472E341E-28CC-44FB-9960-CBD4651BF604}" srcOrd="0" destOrd="0" presId="urn:microsoft.com/office/officeart/2008/layout/AlternatingHexagons"/>
    <dgm:cxn modelId="{E7743783-EC46-483F-B398-8411DF251F28}" type="presParOf" srcId="{92F0919A-B1F2-4FF7-9E14-AC4F3F43AC8D}" destId="{958B65C4-D77D-45C6-B9E3-A7DD12D1DC38}" srcOrd="1" destOrd="0" presId="urn:microsoft.com/office/officeart/2008/layout/AlternatingHexagons"/>
    <dgm:cxn modelId="{D29CF4AF-5DA6-4EFF-9E70-9868A012FA11}" type="presParOf" srcId="{92F0919A-B1F2-4FF7-9E14-AC4F3F43AC8D}" destId="{7F4AC59C-BB36-4424-99CB-CC2C4EA8297F}" srcOrd="2" destOrd="0" presId="urn:microsoft.com/office/officeart/2008/layout/AlternatingHexagons"/>
    <dgm:cxn modelId="{B151EC3A-F1D3-4073-96A4-3C67A2941FA7}" type="presParOf" srcId="{92F0919A-B1F2-4FF7-9E14-AC4F3F43AC8D}" destId="{D2172969-969B-4ED4-B8EA-3E9ABD524312}" srcOrd="3" destOrd="0" presId="urn:microsoft.com/office/officeart/2008/layout/AlternatingHexagons"/>
    <dgm:cxn modelId="{CCED7214-871D-456B-807A-14589294A27F}" type="presParOf" srcId="{92F0919A-B1F2-4FF7-9E14-AC4F3F43AC8D}" destId="{7CE0944C-070B-4CDD-A933-48850BF38FB8}" srcOrd="4" destOrd="0" presId="urn:microsoft.com/office/officeart/2008/layout/AlternatingHexagons"/>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C03866-DC4D-434F-BE1F-D50F9BED99BE}" type="doc">
      <dgm:prSet loTypeId="urn:microsoft.com/office/officeart/2005/8/layout/chevron2" loCatId="list" qsTypeId="urn:microsoft.com/office/officeart/2005/8/quickstyle/3d3" qsCatId="3D" csTypeId="urn:microsoft.com/office/officeart/2005/8/colors/colorful4" csCatId="colorful" phldr="1"/>
      <dgm:spPr/>
      <dgm:t>
        <a:bodyPr/>
        <a:lstStyle/>
        <a:p>
          <a:endParaRPr lang="en-US"/>
        </a:p>
      </dgm:t>
    </dgm:pt>
    <dgm:pt modelId="{B171A795-C27E-41FC-B4B9-5ED7DF37F675}">
      <dgm:prSet phldrT="[Tex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sz="3200" dirty="0" smtClean="0">
              <a:solidFill>
                <a:srgbClr val="C00000"/>
              </a:solidFill>
              <a:latin typeface="Arial" panose="020B0604020202020204" pitchFamily="34" charset="0"/>
              <a:cs typeface="Arial" panose="020B0604020202020204" pitchFamily="34" charset="0"/>
            </a:rPr>
            <a:t>Reuse</a:t>
          </a:r>
          <a:r>
            <a:rPr lang="en-US" sz="3200" dirty="0" smtClean="0">
              <a:latin typeface="Arial" panose="020B0604020202020204" pitchFamily="34" charset="0"/>
              <a:cs typeface="Arial" panose="020B0604020202020204" pitchFamily="34" charset="0"/>
            </a:rPr>
            <a:t> intermediate results in multi-session by </a:t>
          </a:r>
          <a:r>
            <a:rPr lang="en-US" sz="2800" dirty="0" smtClean="0">
              <a:latin typeface="Arial" panose="020B0604020202020204" pitchFamily="34" charset="0"/>
              <a:cs typeface="Arial" panose="020B0604020202020204" pitchFamily="34" charset="0"/>
            </a:rPr>
            <a:t>storing </a:t>
          </a:r>
          <a:r>
            <a:rPr lang="en-US" sz="2800" dirty="0" smtClean="0">
              <a:solidFill>
                <a:srgbClr val="C00000"/>
              </a:solidFill>
              <a:latin typeface="Arial" panose="020B0604020202020204" pitchFamily="34" charset="0"/>
              <a:cs typeface="Arial" panose="020B0604020202020204" pitchFamily="34" charset="0"/>
            </a:rPr>
            <a:t>previous</a:t>
          </a:r>
          <a:r>
            <a:rPr lang="en-US" sz="2800" dirty="0" smtClean="0">
              <a:latin typeface="Arial" panose="020B0604020202020204" pitchFamily="34" charset="0"/>
              <a:cs typeface="Arial" panose="020B0604020202020204" pitchFamily="34" charset="0"/>
            </a:rPr>
            <a:t> results </a:t>
          </a:r>
          <a:endParaRPr lang="en-US" sz="2800" b="1" dirty="0" smtClean="0">
            <a:latin typeface="Comic Sans MS" pitchFamily="66" charset="0"/>
            <a:cs typeface="Aparajita" panose="020B0604020202020204" pitchFamily="34" charset="0"/>
          </a:endParaRPr>
        </a:p>
        <a:p>
          <a:pPr marL="0" marR="0" indent="0" defTabSz="914400" rtl="0" eaLnBrk="1" fontAlgn="auto" latinLnBrk="0" hangingPunct="1">
            <a:lnSpc>
              <a:spcPct val="100000"/>
            </a:lnSpc>
            <a:spcBef>
              <a:spcPts val="0"/>
            </a:spcBef>
            <a:spcAft>
              <a:spcPts val="0"/>
            </a:spcAft>
            <a:buClrTx/>
            <a:buSzTx/>
            <a:buFontTx/>
            <a:buNone/>
            <a:tabLst/>
            <a:defRPr/>
          </a:pPr>
          <a:endParaRPr lang="en-US" sz="2800" b="1" dirty="0">
            <a:latin typeface="Comic Sans MS" pitchFamily="66" charset="0"/>
            <a:cs typeface="Aparajita" panose="020B0604020202020204" pitchFamily="34" charset="0"/>
          </a:endParaRPr>
        </a:p>
      </dgm:t>
    </dgm:pt>
    <dgm:pt modelId="{CBDF454F-0D99-41C6-9945-4CAB60F41C76}" type="parTrans" cxnId="{DE808C08-8B89-4772-9805-7DFB4DAF1C3D}">
      <dgm:prSet/>
      <dgm:spPr/>
      <dgm:t>
        <a:bodyPr/>
        <a:lstStyle/>
        <a:p>
          <a:endParaRPr lang="en-US"/>
        </a:p>
      </dgm:t>
    </dgm:pt>
    <dgm:pt modelId="{7A9D8378-AED2-497F-9426-5B93D61AAF1F}" type="sibTrans" cxnId="{DE808C08-8B89-4772-9805-7DFB4DAF1C3D}">
      <dgm:prSet/>
      <dgm:spPr/>
      <dgm:t>
        <a:bodyPr/>
        <a:lstStyle/>
        <a:p>
          <a:endParaRPr lang="en-US"/>
        </a:p>
      </dgm:t>
    </dgm:pt>
    <dgm:pt modelId="{E3803104-015C-44CF-B26A-9708D3830746}">
      <dgm:prSet phldrT="[Text]" custT="1"/>
      <dgm:spPr/>
      <dgm:t>
        <a:bodyPr/>
        <a:lstStyle/>
        <a:p>
          <a:endParaRPr lang="en-US" sz="900" dirty="0" smtClean="0"/>
        </a:p>
        <a:p>
          <a:endParaRPr lang="en-US" sz="2800" dirty="0"/>
        </a:p>
      </dgm:t>
    </dgm:pt>
    <dgm:pt modelId="{E40E5B01-6E7A-428E-BC62-3CAB923455CE}" type="sibTrans" cxnId="{33200412-DA5A-44D5-B1B7-7F39FC1785C5}">
      <dgm:prSet/>
      <dgm:spPr/>
      <dgm:t>
        <a:bodyPr/>
        <a:lstStyle/>
        <a:p>
          <a:endParaRPr lang="en-US"/>
        </a:p>
      </dgm:t>
    </dgm:pt>
    <dgm:pt modelId="{862D3D48-A3FB-415A-BC3E-D9351CEF89A9}" type="parTrans" cxnId="{33200412-DA5A-44D5-B1B7-7F39FC1785C5}">
      <dgm:prSet/>
      <dgm:spPr/>
      <dgm:t>
        <a:bodyPr/>
        <a:lstStyle/>
        <a:p>
          <a:endParaRPr lang="en-US"/>
        </a:p>
      </dgm:t>
    </dgm:pt>
    <dgm:pt modelId="{4609391E-7FFB-4EC2-BF53-74C77C738766}">
      <dgm:prSet phldrT="[Tex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endParaRPr lang="en-US" sz="2800" b="1" dirty="0">
            <a:latin typeface="Comic Sans MS" pitchFamily="66" charset="0"/>
            <a:cs typeface="Aparajita" panose="020B0604020202020204" pitchFamily="34" charset="0"/>
          </a:endParaRPr>
        </a:p>
      </dgm:t>
    </dgm:pt>
    <dgm:pt modelId="{EC8F1586-A18E-480D-B666-DC5AE160D902}" type="parTrans" cxnId="{C1F5767D-EE24-4F14-BC67-006BB33CAC3B}">
      <dgm:prSet/>
      <dgm:spPr/>
      <dgm:t>
        <a:bodyPr/>
        <a:lstStyle/>
        <a:p>
          <a:pPr rtl="1"/>
          <a:endParaRPr lang="ar-EG"/>
        </a:p>
      </dgm:t>
    </dgm:pt>
    <dgm:pt modelId="{FD7B0FF9-A724-463E-B3E2-FAB47FF44571}" type="sibTrans" cxnId="{C1F5767D-EE24-4F14-BC67-006BB33CAC3B}">
      <dgm:prSet/>
      <dgm:spPr/>
      <dgm:t>
        <a:bodyPr/>
        <a:lstStyle/>
        <a:p>
          <a:pPr rtl="1"/>
          <a:endParaRPr lang="ar-EG"/>
        </a:p>
      </dgm:t>
    </dgm:pt>
    <dgm:pt modelId="{D0E8A64C-5C6E-45BF-843D-1BE6E52AFD53}" type="pres">
      <dgm:prSet presAssocID="{D9C03866-DC4D-434F-BE1F-D50F9BED99BE}" presName="linearFlow" presStyleCnt="0">
        <dgm:presLayoutVars>
          <dgm:dir/>
          <dgm:animLvl val="lvl"/>
          <dgm:resizeHandles val="exact"/>
        </dgm:presLayoutVars>
      </dgm:prSet>
      <dgm:spPr/>
      <dgm:t>
        <a:bodyPr/>
        <a:lstStyle/>
        <a:p>
          <a:endParaRPr lang="en-US"/>
        </a:p>
      </dgm:t>
    </dgm:pt>
    <dgm:pt modelId="{D2210C36-9A4D-40BE-BC8D-9024CF306604}" type="pres">
      <dgm:prSet presAssocID="{E3803104-015C-44CF-B26A-9708D3830746}" presName="composite" presStyleCnt="0"/>
      <dgm:spPr/>
      <dgm:t>
        <a:bodyPr/>
        <a:lstStyle/>
        <a:p>
          <a:pPr rtl="1"/>
          <a:endParaRPr lang="ar-EG"/>
        </a:p>
      </dgm:t>
    </dgm:pt>
    <dgm:pt modelId="{292385D5-CF4F-4C5B-89C3-A613306E9713}" type="pres">
      <dgm:prSet presAssocID="{E3803104-015C-44CF-B26A-9708D3830746}" presName="parentText" presStyleLbl="alignNode1" presStyleIdx="0" presStyleCnt="1" custLinFactNeighborY="-16068">
        <dgm:presLayoutVars>
          <dgm:chMax val="1"/>
          <dgm:bulletEnabled val="1"/>
        </dgm:presLayoutVars>
      </dgm:prSet>
      <dgm:spPr/>
      <dgm:t>
        <a:bodyPr/>
        <a:lstStyle/>
        <a:p>
          <a:endParaRPr lang="en-US"/>
        </a:p>
      </dgm:t>
    </dgm:pt>
    <dgm:pt modelId="{6CD3C001-41C2-4F97-A640-E03572D21D4A}" type="pres">
      <dgm:prSet presAssocID="{E3803104-015C-44CF-B26A-9708D3830746}" presName="descendantText" presStyleLbl="alignAcc1" presStyleIdx="0" presStyleCnt="1">
        <dgm:presLayoutVars>
          <dgm:bulletEnabled val="1"/>
        </dgm:presLayoutVars>
      </dgm:prSet>
      <dgm:spPr/>
      <dgm:t>
        <a:bodyPr/>
        <a:lstStyle/>
        <a:p>
          <a:endParaRPr lang="en-US"/>
        </a:p>
      </dgm:t>
    </dgm:pt>
  </dgm:ptLst>
  <dgm:cxnLst>
    <dgm:cxn modelId="{33200412-DA5A-44D5-B1B7-7F39FC1785C5}" srcId="{D9C03866-DC4D-434F-BE1F-D50F9BED99BE}" destId="{E3803104-015C-44CF-B26A-9708D3830746}" srcOrd="0" destOrd="0" parTransId="{862D3D48-A3FB-415A-BC3E-D9351CEF89A9}" sibTransId="{E40E5B01-6E7A-428E-BC62-3CAB923455CE}"/>
    <dgm:cxn modelId="{DE808C08-8B89-4772-9805-7DFB4DAF1C3D}" srcId="{E3803104-015C-44CF-B26A-9708D3830746}" destId="{B171A795-C27E-41FC-B4B9-5ED7DF37F675}" srcOrd="1" destOrd="0" parTransId="{CBDF454F-0D99-41C6-9945-4CAB60F41C76}" sibTransId="{7A9D8378-AED2-497F-9426-5B93D61AAF1F}"/>
    <dgm:cxn modelId="{036FB4BB-1E03-40A4-B7E6-1F2E24871A77}" type="presOf" srcId="{D9C03866-DC4D-434F-BE1F-D50F9BED99BE}" destId="{D0E8A64C-5C6E-45BF-843D-1BE6E52AFD53}" srcOrd="0" destOrd="0" presId="urn:microsoft.com/office/officeart/2005/8/layout/chevron2"/>
    <dgm:cxn modelId="{92832DAD-68D4-438C-816D-93D578E4992B}" type="presOf" srcId="{E3803104-015C-44CF-B26A-9708D3830746}" destId="{292385D5-CF4F-4C5B-89C3-A613306E9713}" srcOrd="0" destOrd="0" presId="urn:microsoft.com/office/officeart/2005/8/layout/chevron2"/>
    <dgm:cxn modelId="{E73AA0F4-A3B4-4440-BCD3-8967AF836372}" type="presOf" srcId="{B171A795-C27E-41FC-B4B9-5ED7DF37F675}" destId="{6CD3C001-41C2-4F97-A640-E03572D21D4A}" srcOrd="0" destOrd="1" presId="urn:microsoft.com/office/officeart/2005/8/layout/chevron2"/>
    <dgm:cxn modelId="{C1F5767D-EE24-4F14-BC67-006BB33CAC3B}" srcId="{E3803104-015C-44CF-B26A-9708D3830746}" destId="{4609391E-7FFB-4EC2-BF53-74C77C738766}" srcOrd="0" destOrd="0" parTransId="{EC8F1586-A18E-480D-B666-DC5AE160D902}" sibTransId="{FD7B0FF9-A724-463E-B3E2-FAB47FF44571}"/>
    <dgm:cxn modelId="{549F6CF3-1AE3-468A-929C-D9902B9262BF}" type="presOf" srcId="{4609391E-7FFB-4EC2-BF53-74C77C738766}" destId="{6CD3C001-41C2-4F97-A640-E03572D21D4A}" srcOrd="0" destOrd="0" presId="urn:microsoft.com/office/officeart/2005/8/layout/chevron2"/>
    <dgm:cxn modelId="{D9D0797F-C64D-4444-A8BF-F2668FDC1067}" type="presParOf" srcId="{D0E8A64C-5C6E-45BF-843D-1BE6E52AFD53}" destId="{D2210C36-9A4D-40BE-BC8D-9024CF306604}" srcOrd="0" destOrd="0" presId="urn:microsoft.com/office/officeart/2005/8/layout/chevron2"/>
    <dgm:cxn modelId="{A4DFFACF-28EB-44BF-BC67-98CFFBE80CA0}" type="presParOf" srcId="{D2210C36-9A4D-40BE-BC8D-9024CF306604}" destId="{292385D5-CF4F-4C5B-89C3-A613306E9713}" srcOrd="0" destOrd="0" presId="urn:microsoft.com/office/officeart/2005/8/layout/chevron2"/>
    <dgm:cxn modelId="{3E067974-ECBD-4857-9F88-46E6706246D0}" type="presParOf" srcId="{D2210C36-9A4D-40BE-BC8D-9024CF306604}" destId="{6CD3C001-41C2-4F97-A640-E03572D21D4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C03866-DC4D-434F-BE1F-D50F9BED99BE}" type="doc">
      <dgm:prSet loTypeId="urn:microsoft.com/office/officeart/2005/8/layout/chevron2" loCatId="list" qsTypeId="urn:microsoft.com/office/officeart/2005/8/quickstyle/3d3" qsCatId="3D" csTypeId="urn:microsoft.com/office/officeart/2005/8/colors/colorful5" csCatId="colorful" phldr="1"/>
      <dgm:spPr/>
      <dgm:t>
        <a:bodyPr/>
        <a:lstStyle/>
        <a:p>
          <a:endParaRPr lang="en-US"/>
        </a:p>
      </dgm:t>
    </dgm:pt>
    <dgm:pt modelId="{E3803104-015C-44CF-B26A-9708D3830746}">
      <dgm:prSet phldrT="[Text]" custT="1"/>
      <dgm:spPr/>
      <dgm:t>
        <a:bodyPr/>
        <a:lstStyle/>
        <a:p>
          <a:endParaRPr lang="en-US" sz="2000" dirty="0" smtClean="0">
            <a:solidFill>
              <a:srgbClr val="C00000"/>
            </a:solidFill>
          </a:endParaRPr>
        </a:p>
        <a:p>
          <a:r>
            <a:rPr lang="en-US" sz="2000" dirty="0" smtClean="0">
              <a:solidFill>
                <a:srgbClr val="C00000"/>
              </a:solidFill>
            </a:rPr>
            <a:t>1</a:t>
          </a:r>
          <a:endParaRPr lang="en-US" sz="2000" dirty="0">
            <a:solidFill>
              <a:srgbClr val="C00000"/>
            </a:solidFill>
          </a:endParaRPr>
        </a:p>
      </dgm:t>
    </dgm:pt>
    <dgm:pt modelId="{862D3D48-A3FB-415A-BC3E-D9351CEF89A9}" type="parTrans" cxnId="{33200412-DA5A-44D5-B1B7-7F39FC1785C5}">
      <dgm:prSet/>
      <dgm:spPr/>
      <dgm:t>
        <a:bodyPr/>
        <a:lstStyle/>
        <a:p>
          <a:endParaRPr lang="en-US"/>
        </a:p>
      </dgm:t>
    </dgm:pt>
    <dgm:pt modelId="{E40E5B01-6E7A-428E-BC62-3CAB923455CE}" type="sibTrans" cxnId="{33200412-DA5A-44D5-B1B7-7F39FC1785C5}">
      <dgm:prSet/>
      <dgm:spPr/>
      <dgm:t>
        <a:bodyPr/>
        <a:lstStyle/>
        <a:p>
          <a:endParaRPr lang="en-US"/>
        </a:p>
      </dgm:t>
    </dgm:pt>
    <dgm:pt modelId="{B171A795-C27E-41FC-B4B9-5ED7DF37F675}">
      <dgm:prSet phldrT="[Text]" custT="1"/>
      <dgm:spPr/>
      <dgm:t>
        <a:bodyPr/>
        <a:lstStyle/>
        <a:p>
          <a:pPr rtl="0"/>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Exists Query </a:t>
          </a:r>
          <a:endParaRPr lang="en-US" sz="2400" b="1" dirty="0">
            <a:latin typeface="Comic Sans MS" pitchFamily="66" charset="0"/>
            <a:cs typeface="Aparajita" panose="020B0604020202020204" pitchFamily="34" charset="0"/>
          </a:endParaRPr>
        </a:p>
      </dgm:t>
    </dgm:pt>
    <dgm:pt modelId="{CBDF454F-0D99-41C6-9945-4CAB60F41C76}" type="parTrans" cxnId="{DE808C08-8B89-4772-9805-7DFB4DAF1C3D}">
      <dgm:prSet/>
      <dgm:spPr/>
      <dgm:t>
        <a:bodyPr/>
        <a:lstStyle/>
        <a:p>
          <a:endParaRPr lang="en-US"/>
        </a:p>
      </dgm:t>
    </dgm:pt>
    <dgm:pt modelId="{7A9D8378-AED2-497F-9426-5B93D61AAF1F}" type="sibTrans" cxnId="{DE808C08-8B89-4772-9805-7DFB4DAF1C3D}">
      <dgm:prSet/>
      <dgm:spPr/>
      <dgm:t>
        <a:bodyPr/>
        <a:lstStyle/>
        <a:p>
          <a:endParaRPr lang="en-US"/>
        </a:p>
      </dgm:t>
    </dgm:pt>
    <dgm:pt modelId="{F418C1DE-B0A5-4EC9-A2F0-5190C45DAD5E}">
      <dgm:prSet phldrT="[Text]" custT="1"/>
      <dgm:spPr/>
      <dgm:t>
        <a:bodyPr/>
        <a:lstStyle/>
        <a:p>
          <a:endParaRPr lang="en-US" sz="2000" dirty="0" smtClean="0">
            <a:solidFill>
              <a:srgbClr val="C00000"/>
            </a:solidFill>
          </a:endParaRPr>
        </a:p>
        <a:p>
          <a:r>
            <a:rPr lang="en-US" sz="2000" dirty="0" smtClean="0">
              <a:solidFill>
                <a:srgbClr val="C00000"/>
              </a:solidFill>
            </a:rPr>
            <a:t>2</a:t>
          </a:r>
          <a:endParaRPr lang="en-US" sz="2000" dirty="0">
            <a:solidFill>
              <a:srgbClr val="C00000"/>
            </a:solidFill>
          </a:endParaRPr>
        </a:p>
      </dgm:t>
    </dgm:pt>
    <dgm:pt modelId="{0F0D1E48-6748-4AEB-922D-631C179F189A}" type="parTrans" cxnId="{84CEBA70-403C-452E-8B35-67456783EFF0}">
      <dgm:prSet/>
      <dgm:spPr/>
      <dgm:t>
        <a:bodyPr/>
        <a:lstStyle/>
        <a:p>
          <a:endParaRPr lang="en-US"/>
        </a:p>
      </dgm:t>
    </dgm:pt>
    <dgm:pt modelId="{65AA5A8A-8E9C-4529-B17E-DD994F8465DD}" type="sibTrans" cxnId="{84CEBA70-403C-452E-8B35-67456783EFF0}">
      <dgm:prSet/>
      <dgm:spPr/>
      <dgm:t>
        <a:bodyPr/>
        <a:lstStyle/>
        <a:p>
          <a:endParaRPr lang="en-US"/>
        </a:p>
      </dgm:t>
    </dgm:pt>
    <dgm:pt modelId="{8A6F62E3-EE9F-48DF-889B-ACBE0A68CE88}">
      <dgm:prSet phldrT="[Text]" custT="1"/>
      <dgm:spPr/>
      <dgm:t>
        <a:bodyPr/>
        <a:lstStyle/>
        <a:p>
          <a:pPr rtl="0"/>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Subset of Results	</a:t>
          </a:r>
          <a:endParaRPr lang="en-US" sz="2400" b="1" dirty="0">
            <a:latin typeface="Comic Sans MS" pitchFamily="66" charset="0"/>
            <a:cs typeface="Aparajita" panose="020B0604020202020204" pitchFamily="34" charset="0"/>
          </a:endParaRPr>
        </a:p>
      </dgm:t>
    </dgm:pt>
    <dgm:pt modelId="{080FFE7F-B423-41F3-A5FE-2D28E2957C2D}" type="parTrans" cxnId="{3D9F0A7A-D868-455F-A8D3-235660575271}">
      <dgm:prSet/>
      <dgm:spPr/>
      <dgm:t>
        <a:bodyPr/>
        <a:lstStyle/>
        <a:p>
          <a:endParaRPr lang="en-US"/>
        </a:p>
      </dgm:t>
    </dgm:pt>
    <dgm:pt modelId="{57246894-EE5C-48EA-AE33-70B5D981E8EE}" type="sibTrans" cxnId="{3D9F0A7A-D868-455F-A8D3-235660575271}">
      <dgm:prSet/>
      <dgm:spPr/>
      <dgm:t>
        <a:bodyPr/>
        <a:lstStyle/>
        <a:p>
          <a:endParaRPr lang="en-US"/>
        </a:p>
      </dgm:t>
    </dgm:pt>
    <dgm:pt modelId="{CE9E8164-778C-47F1-A7A0-1159DFD8325A}">
      <dgm:prSet phldrT="[Text]" custT="1"/>
      <dgm:spPr/>
      <dgm:t>
        <a:bodyPr/>
        <a:lstStyle/>
        <a:p>
          <a:endParaRPr lang="en-US" sz="2000" smtClean="0">
            <a:solidFill>
              <a:srgbClr val="C00000"/>
            </a:solidFill>
          </a:endParaRPr>
        </a:p>
        <a:p>
          <a:r>
            <a:rPr lang="en-US" sz="2000" smtClean="0">
              <a:solidFill>
                <a:srgbClr val="C00000"/>
              </a:solidFill>
            </a:rPr>
            <a:t>3</a:t>
          </a:r>
          <a:endParaRPr lang="en-US" sz="2000" dirty="0">
            <a:solidFill>
              <a:srgbClr val="C00000"/>
            </a:solidFill>
          </a:endParaRPr>
        </a:p>
      </dgm:t>
    </dgm:pt>
    <dgm:pt modelId="{66255ACE-E5C4-445B-8569-BF3A76051749}" type="parTrans" cxnId="{D11DB797-C407-48E7-A181-CE6234F94658}">
      <dgm:prSet/>
      <dgm:spPr/>
      <dgm:t>
        <a:bodyPr/>
        <a:lstStyle/>
        <a:p>
          <a:pPr rtl="1"/>
          <a:endParaRPr lang="ar-EG"/>
        </a:p>
      </dgm:t>
    </dgm:pt>
    <dgm:pt modelId="{E00CB767-9CFE-406B-AB8F-140483E0AF01}" type="sibTrans" cxnId="{D11DB797-C407-48E7-A181-CE6234F94658}">
      <dgm:prSet/>
      <dgm:spPr/>
      <dgm:t>
        <a:bodyPr/>
        <a:lstStyle/>
        <a:p>
          <a:pPr rtl="1"/>
          <a:endParaRPr lang="ar-EG"/>
        </a:p>
      </dgm:t>
    </dgm:pt>
    <dgm:pt modelId="{DA0F777F-DE60-4AE0-A89A-8F00D7BD1ACE}">
      <dgm:prSet phldrT="[Text]" custT="1"/>
      <dgm:spPr/>
      <dgm:t>
        <a:bodyPr/>
        <a:lstStyle/>
        <a:p>
          <a:pPr rtl="0"/>
          <a:r>
            <a:rPr lang="en-US" sz="2400" b="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ORDER BY Clause	</a:t>
          </a:r>
          <a:endParaRPr lang="en-US" sz="2400" b="1" dirty="0">
            <a:latin typeface="Comic Sans MS" pitchFamily="66" charset="0"/>
            <a:cs typeface="Aparajita" panose="020B0604020202020204" pitchFamily="34" charset="0"/>
          </a:endParaRPr>
        </a:p>
      </dgm:t>
    </dgm:pt>
    <dgm:pt modelId="{7C61A596-A8AD-4864-8F36-8D65A208348B}" type="parTrans" cxnId="{8A10478C-5C5F-480D-AA1F-400E4A1F4A2D}">
      <dgm:prSet/>
      <dgm:spPr/>
      <dgm:t>
        <a:bodyPr/>
        <a:lstStyle/>
        <a:p>
          <a:pPr rtl="1"/>
          <a:endParaRPr lang="ar-EG"/>
        </a:p>
      </dgm:t>
    </dgm:pt>
    <dgm:pt modelId="{79F0B4CD-4257-450E-BB93-41AB23656197}" type="sibTrans" cxnId="{8A10478C-5C5F-480D-AA1F-400E4A1F4A2D}">
      <dgm:prSet/>
      <dgm:spPr/>
      <dgm:t>
        <a:bodyPr/>
        <a:lstStyle/>
        <a:p>
          <a:pPr rtl="1"/>
          <a:endParaRPr lang="ar-EG"/>
        </a:p>
      </dgm:t>
    </dgm:pt>
    <dgm:pt modelId="{BD85288E-9438-4907-8ACC-EF9179342455}">
      <dgm:prSet phldrT="[Text]" custT="1"/>
      <dgm:spPr/>
      <dgm:t>
        <a:bodyPr/>
        <a:lstStyle/>
        <a:p>
          <a:endParaRPr lang="en-US" sz="2000" smtClean="0">
            <a:solidFill>
              <a:srgbClr val="C00000"/>
            </a:solidFill>
          </a:endParaRPr>
        </a:p>
        <a:p>
          <a:r>
            <a:rPr lang="en-US" sz="2000" smtClean="0">
              <a:solidFill>
                <a:srgbClr val="C00000"/>
              </a:solidFill>
            </a:rPr>
            <a:t>4</a:t>
          </a:r>
          <a:endParaRPr lang="en-US" sz="2000" dirty="0">
            <a:solidFill>
              <a:srgbClr val="C00000"/>
            </a:solidFill>
          </a:endParaRPr>
        </a:p>
      </dgm:t>
    </dgm:pt>
    <dgm:pt modelId="{6822E443-A2E9-4734-BB2F-73F07895D1EA}" type="parTrans" cxnId="{2DDC14E2-1895-4180-A08D-DC8F8DF6C5BB}">
      <dgm:prSet/>
      <dgm:spPr/>
      <dgm:t>
        <a:bodyPr/>
        <a:lstStyle/>
        <a:p>
          <a:pPr rtl="1"/>
          <a:endParaRPr lang="ar-EG"/>
        </a:p>
      </dgm:t>
    </dgm:pt>
    <dgm:pt modelId="{C86E17CF-C460-4493-828C-D2CD16281716}" type="sibTrans" cxnId="{2DDC14E2-1895-4180-A08D-DC8F8DF6C5BB}">
      <dgm:prSet/>
      <dgm:spPr/>
      <dgm:t>
        <a:bodyPr/>
        <a:lstStyle/>
        <a:p>
          <a:pPr rtl="1"/>
          <a:endParaRPr lang="ar-EG"/>
        </a:p>
      </dgm:t>
    </dgm:pt>
    <dgm:pt modelId="{2507D7F4-3D63-4609-8540-3C33C0D7CCFB}">
      <dgm:prSet phldrT="[Text]" custT="1"/>
      <dgm:spPr/>
      <dgm:t>
        <a:bodyPr/>
        <a:lstStyle/>
        <a:p>
          <a:pPr rtl="0"/>
          <a:r>
            <a:rPr lang="en-US" sz="2400" b="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GROUP BY Clause	</a:t>
          </a:r>
          <a:endParaRPr lang="en-US" sz="2400" b="1" dirty="0">
            <a:latin typeface="Comic Sans MS" pitchFamily="66" charset="0"/>
            <a:cs typeface="Aparajita" panose="020B0604020202020204" pitchFamily="34" charset="0"/>
          </a:endParaRPr>
        </a:p>
      </dgm:t>
    </dgm:pt>
    <dgm:pt modelId="{88F3C367-66B2-496A-97C6-C4F8B5229921}" type="parTrans" cxnId="{6B1FB771-9D74-46DC-B97A-EE25D1B8676A}">
      <dgm:prSet/>
      <dgm:spPr/>
      <dgm:t>
        <a:bodyPr/>
        <a:lstStyle/>
        <a:p>
          <a:pPr rtl="1"/>
          <a:endParaRPr lang="ar-EG"/>
        </a:p>
      </dgm:t>
    </dgm:pt>
    <dgm:pt modelId="{2DE253AA-8D65-4BB4-B9BF-05B1ED369A78}" type="sibTrans" cxnId="{6B1FB771-9D74-46DC-B97A-EE25D1B8676A}">
      <dgm:prSet/>
      <dgm:spPr/>
      <dgm:t>
        <a:bodyPr/>
        <a:lstStyle/>
        <a:p>
          <a:pPr rtl="1"/>
          <a:endParaRPr lang="ar-EG"/>
        </a:p>
      </dgm:t>
    </dgm:pt>
    <dgm:pt modelId="{729EABAA-B4BD-4D06-89B7-EE87D6719809}">
      <dgm:prSet phldrT="[Text]" custT="1"/>
      <dgm:spPr/>
      <dgm:t>
        <a:bodyPr/>
        <a:lstStyle/>
        <a:p>
          <a:endParaRPr lang="en-US" sz="2000" smtClean="0">
            <a:solidFill>
              <a:srgbClr val="C00000"/>
            </a:solidFill>
          </a:endParaRPr>
        </a:p>
        <a:p>
          <a:r>
            <a:rPr lang="en-US" sz="2000" smtClean="0">
              <a:solidFill>
                <a:srgbClr val="C00000"/>
              </a:solidFill>
            </a:rPr>
            <a:t>5</a:t>
          </a:r>
          <a:endParaRPr lang="en-US" sz="2000" dirty="0">
            <a:solidFill>
              <a:srgbClr val="C00000"/>
            </a:solidFill>
          </a:endParaRPr>
        </a:p>
      </dgm:t>
    </dgm:pt>
    <dgm:pt modelId="{A394F711-9C94-46FC-9B87-2CA75B3CB136}" type="parTrans" cxnId="{A80E7A44-63A2-4526-ACB9-23B8A46A5165}">
      <dgm:prSet/>
      <dgm:spPr/>
      <dgm:t>
        <a:bodyPr/>
        <a:lstStyle/>
        <a:p>
          <a:pPr rtl="1"/>
          <a:endParaRPr lang="ar-EG"/>
        </a:p>
      </dgm:t>
    </dgm:pt>
    <dgm:pt modelId="{67717D72-0B08-41DB-8001-7497F1235168}" type="sibTrans" cxnId="{A80E7A44-63A2-4526-ACB9-23B8A46A5165}">
      <dgm:prSet/>
      <dgm:spPr/>
      <dgm:t>
        <a:bodyPr/>
        <a:lstStyle/>
        <a:p>
          <a:pPr rtl="1"/>
          <a:endParaRPr lang="ar-EG"/>
        </a:p>
      </dgm:t>
    </dgm:pt>
    <dgm:pt modelId="{B802A118-400D-4F0F-A826-09588EAABFC1}">
      <dgm:prSet phldrT="[Text]" custT="1"/>
      <dgm:spPr/>
      <dgm:t>
        <a:bodyPr/>
        <a:lstStyle/>
        <a:p>
          <a:pPr rtl="0"/>
          <a:r>
            <a:rPr lang="en-US" sz="2400" b="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HAVING Clause	</a:t>
          </a:r>
          <a:endParaRPr lang="en-US" sz="2400" b="1" dirty="0">
            <a:latin typeface="Comic Sans MS" pitchFamily="66" charset="0"/>
            <a:cs typeface="Aparajita" panose="020B0604020202020204" pitchFamily="34" charset="0"/>
          </a:endParaRPr>
        </a:p>
      </dgm:t>
    </dgm:pt>
    <dgm:pt modelId="{FF1D945B-8F1F-4350-B83C-66372EC613B9}" type="parTrans" cxnId="{2E7F2B91-C7E6-4DCF-8932-41B7B2F3B35E}">
      <dgm:prSet/>
      <dgm:spPr/>
      <dgm:t>
        <a:bodyPr/>
        <a:lstStyle/>
        <a:p>
          <a:pPr rtl="1"/>
          <a:endParaRPr lang="ar-EG"/>
        </a:p>
      </dgm:t>
    </dgm:pt>
    <dgm:pt modelId="{7E12F32B-EBFE-4E38-A115-33FA980351C9}" type="sibTrans" cxnId="{2E7F2B91-C7E6-4DCF-8932-41B7B2F3B35E}">
      <dgm:prSet/>
      <dgm:spPr/>
      <dgm:t>
        <a:bodyPr/>
        <a:lstStyle/>
        <a:p>
          <a:pPr rtl="1"/>
          <a:endParaRPr lang="ar-EG"/>
        </a:p>
      </dgm:t>
    </dgm:pt>
    <dgm:pt modelId="{A9D6BA50-5E55-465F-AB8A-884E591485B7}">
      <dgm:prSet phldrT="[Text]" custT="1"/>
      <dgm:spPr/>
      <dgm:t>
        <a:bodyPr/>
        <a:lstStyle/>
        <a:p>
          <a:endParaRPr lang="en-US" sz="2000" smtClean="0">
            <a:solidFill>
              <a:srgbClr val="C00000"/>
            </a:solidFill>
          </a:endParaRPr>
        </a:p>
        <a:p>
          <a:r>
            <a:rPr lang="en-US" sz="2000" smtClean="0">
              <a:solidFill>
                <a:srgbClr val="C00000"/>
              </a:solidFill>
            </a:rPr>
            <a:t>6</a:t>
          </a:r>
          <a:endParaRPr lang="en-US" sz="2000" dirty="0">
            <a:solidFill>
              <a:srgbClr val="C00000"/>
            </a:solidFill>
          </a:endParaRPr>
        </a:p>
      </dgm:t>
    </dgm:pt>
    <dgm:pt modelId="{18CF0641-FD13-4FC7-A26A-B0E2C1886ED2}" type="parTrans" cxnId="{95F0DA7B-BCDF-422E-B658-F087FF3C9454}">
      <dgm:prSet/>
      <dgm:spPr/>
      <dgm:t>
        <a:bodyPr/>
        <a:lstStyle/>
        <a:p>
          <a:pPr rtl="1"/>
          <a:endParaRPr lang="ar-EG"/>
        </a:p>
      </dgm:t>
    </dgm:pt>
    <dgm:pt modelId="{0D3AB793-76B3-4B1A-A0F0-CCB95C3AB489}" type="sibTrans" cxnId="{95F0DA7B-BCDF-422E-B658-F087FF3C9454}">
      <dgm:prSet/>
      <dgm:spPr/>
      <dgm:t>
        <a:bodyPr/>
        <a:lstStyle/>
        <a:p>
          <a:pPr rtl="1"/>
          <a:endParaRPr lang="ar-EG"/>
        </a:p>
      </dgm:t>
    </dgm:pt>
    <dgm:pt modelId="{C495A3E6-B95B-433E-B05D-9DE1A38B8D62}">
      <dgm:prSet phldrT="[Text]" custT="1"/>
      <dgm:spPr/>
      <dgm:t>
        <a:bodyPr/>
        <a:lstStyle/>
        <a:p>
          <a:pPr rtl="0"/>
          <a:r>
            <a:rPr lang="en-US" sz="2400" b="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WHERE Clause	</a:t>
          </a:r>
          <a:endParaRPr lang="en-US" sz="2400" b="1" dirty="0">
            <a:latin typeface="Comic Sans MS" pitchFamily="66" charset="0"/>
            <a:cs typeface="Aparajita" panose="020B0604020202020204" pitchFamily="34" charset="0"/>
          </a:endParaRPr>
        </a:p>
      </dgm:t>
    </dgm:pt>
    <dgm:pt modelId="{A66A3197-EA27-4381-8078-DAA956606955}" type="parTrans" cxnId="{6E131646-3759-449E-A058-A1256DFF89BD}">
      <dgm:prSet/>
      <dgm:spPr/>
      <dgm:t>
        <a:bodyPr/>
        <a:lstStyle/>
        <a:p>
          <a:pPr rtl="1"/>
          <a:endParaRPr lang="ar-EG"/>
        </a:p>
      </dgm:t>
    </dgm:pt>
    <dgm:pt modelId="{FE370B3C-EA73-46F4-9CC3-0E597DDD7A49}" type="sibTrans" cxnId="{6E131646-3759-449E-A058-A1256DFF89BD}">
      <dgm:prSet/>
      <dgm:spPr/>
      <dgm:t>
        <a:bodyPr/>
        <a:lstStyle/>
        <a:p>
          <a:pPr rtl="1"/>
          <a:endParaRPr lang="ar-EG"/>
        </a:p>
      </dgm:t>
    </dgm:pt>
    <dgm:pt modelId="{2A5E339B-7F48-43AE-874D-0998C609CAE7}">
      <dgm:prSet phldrT="[Text]" custT="1"/>
      <dgm:spPr/>
      <dgm:t>
        <a:bodyPr/>
        <a:lstStyle/>
        <a:p>
          <a:endParaRPr lang="en-US" sz="2000" smtClean="0">
            <a:solidFill>
              <a:srgbClr val="C00000"/>
            </a:solidFill>
          </a:endParaRPr>
        </a:p>
        <a:p>
          <a:r>
            <a:rPr lang="en-US" sz="2000" smtClean="0">
              <a:solidFill>
                <a:srgbClr val="C00000"/>
              </a:solidFill>
            </a:rPr>
            <a:t>7</a:t>
          </a:r>
          <a:endParaRPr lang="en-US" sz="2000" dirty="0">
            <a:solidFill>
              <a:srgbClr val="C00000"/>
            </a:solidFill>
          </a:endParaRPr>
        </a:p>
      </dgm:t>
    </dgm:pt>
    <dgm:pt modelId="{C2183702-0B81-4389-B5A7-6AD9DD163D9B}" type="parTrans" cxnId="{95804B9A-2E8F-4F69-A849-EC02B8201CE6}">
      <dgm:prSet/>
      <dgm:spPr/>
      <dgm:t>
        <a:bodyPr/>
        <a:lstStyle/>
        <a:p>
          <a:pPr rtl="1"/>
          <a:endParaRPr lang="ar-EG"/>
        </a:p>
      </dgm:t>
    </dgm:pt>
    <dgm:pt modelId="{18B12536-C78F-4D4E-996E-53882D4045DD}" type="sibTrans" cxnId="{95804B9A-2E8F-4F69-A849-EC02B8201CE6}">
      <dgm:prSet/>
      <dgm:spPr/>
      <dgm:t>
        <a:bodyPr/>
        <a:lstStyle/>
        <a:p>
          <a:pPr rtl="1"/>
          <a:endParaRPr lang="ar-EG"/>
        </a:p>
      </dgm:t>
    </dgm:pt>
    <dgm:pt modelId="{FD12678C-5D2E-4937-B6D3-05035D7ABC93}">
      <dgm:prSet phldrT="[Text]" custT="1"/>
      <dgm:spPr/>
      <dgm:t>
        <a:bodyPr/>
        <a:lstStyle/>
        <a:p>
          <a:pPr rtl="0"/>
          <a:r>
            <a:rPr lang="en-US" sz="2400" b="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JOIN Clause	</a:t>
          </a:r>
          <a:endParaRPr lang="en-US" sz="2400" b="1" dirty="0">
            <a:latin typeface="Comic Sans MS" pitchFamily="66" charset="0"/>
            <a:cs typeface="Aparajita" panose="020B0604020202020204" pitchFamily="34" charset="0"/>
          </a:endParaRPr>
        </a:p>
      </dgm:t>
    </dgm:pt>
    <dgm:pt modelId="{D5795484-D065-4928-8CDE-FB5C76A7A837}" type="parTrans" cxnId="{0C9D4019-88C9-46A0-8F00-10C487158577}">
      <dgm:prSet/>
      <dgm:spPr/>
      <dgm:t>
        <a:bodyPr/>
        <a:lstStyle/>
        <a:p>
          <a:pPr rtl="1"/>
          <a:endParaRPr lang="ar-EG"/>
        </a:p>
      </dgm:t>
    </dgm:pt>
    <dgm:pt modelId="{DAAFA85E-743E-4CCF-AF5A-6541F932AD06}" type="sibTrans" cxnId="{0C9D4019-88C9-46A0-8F00-10C487158577}">
      <dgm:prSet/>
      <dgm:spPr/>
      <dgm:t>
        <a:bodyPr/>
        <a:lstStyle/>
        <a:p>
          <a:pPr rtl="1"/>
          <a:endParaRPr lang="ar-EG"/>
        </a:p>
      </dgm:t>
    </dgm:pt>
    <dgm:pt modelId="{D0E8A64C-5C6E-45BF-843D-1BE6E52AFD53}" type="pres">
      <dgm:prSet presAssocID="{D9C03866-DC4D-434F-BE1F-D50F9BED99BE}" presName="linearFlow" presStyleCnt="0">
        <dgm:presLayoutVars>
          <dgm:dir/>
          <dgm:animLvl val="lvl"/>
          <dgm:resizeHandles val="exact"/>
        </dgm:presLayoutVars>
      </dgm:prSet>
      <dgm:spPr/>
      <dgm:t>
        <a:bodyPr/>
        <a:lstStyle/>
        <a:p>
          <a:endParaRPr lang="en-US"/>
        </a:p>
      </dgm:t>
    </dgm:pt>
    <dgm:pt modelId="{D2210C36-9A4D-40BE-BC8D-9024CF306604}" type="pres">
      <dgm:prSet presAssocID="{E3803104-015C-44CF-B26A-9708D3830746}" presName="composite" presStyleCnt="0"/>
      <dgm:spPr/>
      <dgm:t>
        <a:bodyPr/>
        <a:lstStyle/>
        <a:p>
          <a:pPr rtl="1"/>
          <a:endParaRPr lang="ar-EG"/>
        </a:p>
      </dgm:t>
    </dgm:pt>
    <dgm:pt modelId="{292385D5-CF4F-4C5B-89C3-A613306E9713}" type="pres">
      <dgm:prSet presAssocID="{E3803104-015C-44CF-B26A-9708D3830746}" presName="parentText" presStyleLbl="alignNode1" presStyleIdx="0" presStyleCnt="7">
        <dgm:presLayoutVars>
          <dgm:chMax val="1"/>
          <dgm:bulletEnabled val="1"/>
        </dgm:presLayoutVars>
      </dgm:prSet>
      <dgm:spPr/>
      <dgm:t>
        <a:bodyPr/>
        <a:lstStyle/>
        <a:p>
          <a:endParaRPr lang="en-US"/>
        </a:p>
      </dgm:t>
    </dgm:pt>
    <dgm:pt modelId="{6CD3C001-41C2-4F97-A640-E03572D21D4A}" type="pres">
      <dgm:prSet presAssocID="{E3803104-015C-44CF-B26A-9708D3830746}" presName="descendantText" presStyleLbl="alignAcc1" presStyleIdx="0" presStyleCnt="7">
        <dgm:presLayoutVars>
          <dgm:bulletEnabled val="1"/>
        </dgm:presLayoutVars>
      </dgm:prSet>
      <dgm:spPr/>
      <dgm:t>
        <a:bodyPr/>
        <a:lstStyle/>
        <a:p>
          <a:endParaRPr lang="en-US"/>
        </a:p>
      </dgm:t>
    </dgm:pt>
    <dgm:pt modelId="{B23AA4B4-1F42-42F0-83D5-2E641EBE5B86}" type="pres">
      <dgm:prSet presAssocID="{E40E5B01-6E7A-428E-BC62-3CAB923455CE}" presName="sp" presStyleCnt="0"/>
      <dgm:spPr/>
      <dgm:t>
        <a:bodyPr/>
        <a:lstStyle/>
        <a:p>
          <a:pPr rtl="1"/>
          <a:endParaRPr lang="ar-EG"/>
        </a:p>
      </dgm:t>
    </dgm:pt>
    <dgm:pt modelId="{C075403B-43B1-403C-96DE-34C0435AFE0B}" type="pres">
      <dgm:prSet presAssocID="{F418C1DE-B0A5-4EC9-A2F0-5190C45DAD5E}" presName="composite" presStyleCnt="0"/>
      <dgm:spPr/>
      <dgm:t>
        <a:bodyPr/>
        <a:lstStyle/>
        <a:p>
          <a:pPr rtl="1"/>
          <a:endParaRPr lang="ar-EG"/>
        </a:p>
      </dgm:t>
    </dgm:pt>
    <dgm:pt modelId="{4E4630AD-EEFF-4DAC-A00E-F3DAA25F026C}" type="pres">
      <dgm:prSet presAssocID="{F418C1DE-B0A5-4EC9-A2F0-5190C45DAD5E}" presName="parentText" presStyleLbl="alignNode1" presStyleIdx="1" presStyleCnt="7">
        <dgm:presLayoutVars>
          <dgm:chMax val="1"/>
          <dgm:bulletEnabled val="1"/>
        </dgm:presLayoutVars>
      </dgm:prSet>
      <dgm:spPr/>
      <dgm:t>
        <a:bodyPr/>
        <a:lstStyle/>
        <a:p>
          <a:endParaRPr lang="en-US"/>
        </a:p>
      </dgm:t>
    </dgm:pt>
    <dgm:pt modelId="{47E66B62-F868-4B54-A866-ACF0F4073488}" type="pres">
      <dgm:prSet presAssocID="{F418C1DE-B0A5-4EC9-A2F0-5190C45DAD5E}" presName="descendantText" presStyleLbl="alignAcc1" presStyleIdx="1" presStyleCnt="7">
        <dgm:presLayoutVars>
          <dgm:bulletEnabled val="1"/>
        </dgm:presLayoutVars>
      </dgm:prSet>
      <dgm:spPr/>
      <dgm:t>
        <a:bodyPr/>
        <a:lstStyle/>
        <a:p>
          <a:endParaRPr lang="en-US"/>
        </a:p>
      </dgm:t>
    </dgm:pt>
    <dgm:pt modelId="{5B5C75F6-D667-44A6-B642-55A1F024E984}" type="pres">
      <dgm:prSet presAssocID="{65AA5A8A-8E9C-4529-B17E-DD994F8465DD}" presName="sp" presStyleCnt="0"/>
      <dgm:spPr/>
      <dgm:t>
        <a:bodyPr/>
        <a:lstStyle/>
        <a:p>
          <a:pPr rtl="1"/>
          <a:endParaRPr lang="ar-EG"/>
        </a:p>
      </dgm:t>
    </dgm:pt>
    <dgm:pt modelId="{41ED5433-D4ED-4467-9BEB-DE095F8344F1}" type="pres">
      <dgm:prSet presAssocID="{CE9E8164-778C-47F1-A7A0-1159DFD8325A}" presName="composite" presStyleCnt="0"/>
      <dgm:spPr/>
      <dgm:t>
        <a:bodyPr/>
        <a:lstStyle/>
        <a:p>
          <a:pPr rtl="1"/>
          <a:endParaRPr lang="ar-EG"/>
        </a:p>
      </dgm:t>
    </dgm:pt>
    <dgm:pt modelId="{33B238A3-2A3F-4955-A8C7-90AE2EFE4FC5}" type="pres">
      <dgm:prSet presAssocID="{CE9E8164-778C-47F1-A7A0-1159DFD8325A}" presName="parentText" presStyleLbl="alignNode1" presStyleIdx="2" presStyleCnt="7">
        <dgm:presLayoutVars>
          <dgm:chMax val="1"/>
          <dgm:bulletEnabled val="1"/>
        </dgm:presLayoutVars>
      </dgm:prSet>
      <dgm:spPr/>
      <dgm:t>
        <a:bodyPr/>
        <a:lstStyle/>
        <a:p>
          <a:pPr rtl="1"/>
          <a:endParaRPr lang="ar-EG"/>
        </a:p>
      </dgm:t>
    </dgm:pt>
    <dgm:pt modelId="{3B12B8CA-C174-4377-A77B-66DD7666B487}" type="pres">
      <dgm:prSet presAssocID="{CE9E8164-778C-47F1-A7A0-1159DFD8325A}" presName="descendantText" presStyleLbl="alignAcc1" presStyleIdx="2" presStyleCnt="7">
        <dgm:presLayoutVars>
          <dgm:bulletEnabled val="1"/>
        </dgm:presLayoutVars>
      </dgm:prSet>
      <dgm:spPr/>
      <dgm:t>
        <a:bodyPr/>
        <a:lstStyle/>
        <a:p>
          <a:pPr rtl="1"/>
          <a:endParaRPr lang="ar-EG"/>
        </a:p>
      </dgm:t>
    </dgm:pt>
    <dgm:pt modelId="{00EA14BB-205B-411D-A434-680A4359310D}" type="pres">
      <dgm:prSet presAssocID="{E00CB767-9CFE-406B-AB8F-140483E0AF01}" presName="sp" presStyleCnt="0"/>
      <dgm:spPr/>
      <dgm:t>
        <a:bodyPr/>
        <a:lstStyle/>
        <a:p>
          <a:pPr rtl="1"/>
          <a:endParaRPr lang="ar-EG"/>
        </a:p>
      </dgm:t>
    </dgm:pt>
    <dgm:pt modelId="{4BCC3113-4ABF-4D97-A6A5-48EDF6C19EC0}" type="pres">
      <dgm:prSet presAssocID="{BD85288E-9438-4907-8ACC-EF9179342455}" presName="composite" presStyleCnt="0"/>
      <dgm:spPr/>
      <dgm:t>
        <a:bodyPr/>
        <a:lstStyle/>
        <a:p>
          <a:pPr rtl="1"/>
          <a:endParaRPr lang="ar-EG"/>
        </a:p>
      </dgm:t>
    </dgm:pt>
    <dgm:pt modelId="{D3961647-A9B9-4C06-8919-BA81532B091B}" type="pres">
      <dgm:prSet presAssocID="{BD85288E-9438-4907-8ACC-EF9179342455}" presName="parentText" presStyleLbl="alignNode1" presStyleIdx="3" presStyleCnt="7">
        <dgm:presLayoutVars>
          <dgm:chMax val="1"/>
          <dgm:bulletEnabled val="1"/>
        </dgm:presLayoutVars>
      </dgm:prSet>
      <dgm:spPr/>
      <dgm:t>
        <a:bodyPr/>
        <a:lstStyle/>
        <a:p>
          <a:pPr rtl="1"/>
          <a:endParaRPr lang="ar-EG"/>
        </a:p>
      </dgm:t>
    </dgm:pt>
    <dgm:pt modelId="{32F935F5-335F-436C-9DED-B93CD082D736}" type="pres">
      <dgm:prSet presAssocID="{BD85288E-9438-4907-8ACC-EF9179342455}" presName="descendantText" presStyleLbl="alignAcc1" presStyleIdx="3" presStyleCnt="7">
        <dgm:presLayoutVars>
          <dgm:bulletEnabled val="1"/>
        </dgm:presLayoutVars>
      </dgm:prSet>
      <dgm:spPr/>
      <dgm:t>
        <a:bodyPr/>
        <a:lstStyle/>
        <a:p>
          <a:pPr rtl="1"/>
          <a:endParaRPr lang="ar-EG"/>
        </a:p>
      </dgm:t>
    </dgm:pt>
    <dgm:pt modelId="{EBCC419A-4C3D-434F-B769-97A8B204EDC6}" type="pres">
      <dgm:prSet presAssocID="{C86E17CF-C460-4493-828C-D2CD16281716}" presName="sp" presStyleCnt="0"/>
      <dgm:spPr/>
      <dgm:t>
        <a:bodyPr/>
        <a:lstStyle/>
        <a:p>
          <a:pPr rtl="1"/>
          <a:endParaRPr lang="ar-EG"/>
        </a:p>
      </dgm:t>
    </dgm:pt>
    <dgm:pt modelId="{0A429B1D-C6F3-4CDB-88C9-78367AE7A08A}" type="pres">
      <dgm:prSet presAssocID="{729EABAA-B4BD-4D06-89B7-EE87D6719809}" presName="composite" presStyleCnt="0"/>
      <dgm:spPr/>
      <dgm:t>
        <a:bodyPr/>
        <a:lstStyle/>
        <a:p>
          <a:pPr rtl="1"/>
          <a:endParaRPr lang="ar-EG"/>
        </a:p>
      </dgm:t>
    </dgm:pt>
    <dgm:pt modelId="{5C9806E9-56BE-4B1E-AC51-104D49DC0CD2}" type="pres">
      <dgm:prSet presAssocID="{729EABAA-B4BD-4D06-89B7-EE87D6719809}" presName="parentText" presStyleLbl="alignNode1" presStyleIdx="4" presStyleCnt="7">
        <dgm:presLayoutVars>
          <dgm:chMax val="1"/>
          <dgm:bulletEnabled val="1"/>
        </dgm:presLayoutVars>
      </dgm:prSet>
      <dgm:spPr/>
      <dgm:t>
        <a:bodyPr/>
        <a:lstStyle/>
        <a:p>
          <a:pPr rtl="1"/>
          <a:endParaRPr lang="ar-EG"/>
        </a:p>
      </dgm:t>
    </dgm:pt>
    <dgm:pt modelId="{6F0FC387-75A3-4457-AE80-92E677E6D9C0}" type="pres">
      <dgm:prSet presAssocID="{729EABAA-B4BD-4D06-89B7-EE87D6719809}" presName="descendantText" presStyleLbl="alignAcc1" presStyleIdx="4" presStyleCnt="7">
        <dgm:presLayoutVars>
          <dgm:bulletEnabled val="1"/>
        </dgm:presLayoutVars>
      </dgm:prSet>
      <dgm:spPr/>
      <dgm:t>
        <a:bodyPr/>
        <a:lstStyle/>
        <a:p>
          <a:pPr rtl="1"/>
          <a:endParaRPr lang="ar-EG"/>
        </a:p>
      </dgm:t>
    </dgm:pt>
    <dgm:pt modelId="{03B64B86-FDE2-4738-A092-B8EE170D9E26}" type="pres">
      <dgm:prSet presAssocID="{67717D72-0B08-41DB-8001-7497F1235168}" presName="sp" presStyleCnt="0"/>
      <dgm:spPr/>
      <dgm:t>
        <a:bodyPr/>
        <a:lstStyle/>
        <a:p>
          <a:pPr rtl="1"/>
          <a:endParaRPr lang="ar-EG"/>
        </a:p>
      </dgm:t>
    </dgm:pt>
    <dgm:pt modelId="{6AE828C5-81DB-4C0E-8649-AE781DA36853}" type="pres">
      <dgm:prSet presAssocID="{A9D6BA50-5E55-465F-AB8A-884E591485B7}" presName="composite" presStyleCnt="0"/>
      <dgm:spPr/>
      <dgm:t>
        <a:bodyPr/>
        <a:lstStyle/>
        <a:p>
          <a:pPr rtl="1"/>
          <a:endParaRPr lang="ar-EG"/>
        </a:p>
      </dgm:t>
    </dgm:pt>
    <dgm:pt modelId="{BCE97440-6625-489D-946D-25682BD80FE8}" type="pres">
      <dgm:prSet presAssocID="{A9D6BA50-5E55-465F-AB8A-884E591485B7}" presName="parentText" presStyleLbl="alignNode1" presStyleIdx="5" presStyleCnt="7">
        <dgm:presLayoutVars>
          <dgm:chMax val="1"/>
          <dgm:bulletEnabled val="1"/>
        </dgm:presLayoutVars>
      </dgm:prSet>
      <dgm:spPr/>
      <dgm:t>
        <a:bodyPr/>
        <a:lstStyle/>
        <a:p>
          <a:pPr rtl="1"/>
          <a:endParaRPr lang="ar-EG"/>
        </a:p>
      </dgm:t>
    </dgm:pt>
    <dgm:pt modelId="{38230EAF-A8EA-4405-9520-A67C6C12B0D3}" type="pres">
      <dgm:prSet presAssocID="{A9D6BA50-5E55-465F-AB8A-884E591485B7}" presName="descendantText" presStyleLbl="alignAcc1" presStyleIdx="5" presStyleCnt="7">
        <dgm:presLayoutVars>
          <dgm:bulletEnabled val="1"/>
        </dgm:presLayoutVars>
      </dgm:prSet>
      <dgm:spPr/>
      <dgm:t>
        <a:bodyPr/>
        <a:lstStyle/>
        <a:p>
          <a:pPr rtl="1"/>
          <a:endParaRPr lang="ar-EG"/>
        </a:p>
      </dgm:t>
    </dgm:pt>
    <dgm:pt modelId="{B8081001-52E1-43B4-9A74-9336ECDAC166}" type="pres">
      <dgm:prSet presAssocID="{0D3AB793-76B3-4B1A-A0F0-CCB95C3AB489}" presName="sp" presStyleCnt="0"/>
      <dgm:spPr/>
      <dgm:t>
        <a:bodyPr/>
        <a:lstStyle/>
        <a:p>
          <a:pPr rtl="1"/>
          <a:endParaRPr lang="ar-EG"/>
        </a:p>
      </dgm:t>
    </dgm:pt>
    <dgm:pt modelId="{8DBA96AF-1723-4414-8922-72282450D545}" type="pres">
      <dgm:prSet presAssocID="{2A5E339B-7F48-43AE-874D-0998C609CAE7}" presName="composite" presStyleCnt="0"/>
      <dgm:spPr/>
      <dgm:t>
        <a:bodyPr/>
        <a:lstStyle/>
        <a:p>
          <a:pPr rtl="1"/>
          <a:endParaRPr lang="ar-EG"/>
        </a:p>
      </dgm:t>
    </dgm:pt>
    <dgm:pt modelId="{2FF982C4-9844-4DF3-ACE8-8BB7F70C6B74}" type="pres">
      <dgm:prSet presAssocID="{2A5E339B-7F48-43AE-874D-0998C609CAE7}" presName="parentText" presStyleLbl="alignNode1" presStyleIdx="6" presStyleCnt="7">
        <dgm:presLayoutVars>
          <dgm:chMax val="1"/>
          <dgm:bulletEnabled val="1"/>
        </dgm:presLayoutVars>
      </dgm:prSet>
      <dgm:spPr/>
      <dgm:t>
        <a:bodyPr/>
        <a:lstStyle/>
        <a:p>
          <a:pPr rtl="1"/>
          <a:endParaRPr lang="ar-EG"/>
        </a:p>
      </dgm:t>
    </dgm:pt>
    <dgm:pt modelId="{2472FFFE-4BDF-4B53-8946-FB8DD8D08CEC}" type="pres">
      <dgm:prSet presAssocID="{2A5E339B-7F48-43AE-874D-0998C609CAE7}" presName="descendantText" presStyleLbl="alignAcc1" presStyleIdx="6" presStyleCnt="7">
        <dgm:presLayoutVars>
          <dgm:bulletEnabled val="1"/>
        </dgm:presLayoutVars>
      </dgm:prSet>
      <dgm:spPr/>
      <dgm:t>
        <a:bodyPr/>
        <a:lstStyle/>
        <a:p>
          <a:pPr rtl="1"/>
          <a:endParaRPr lang="ar-EG"/>
        </a:p>
      </dgm:t>
    </dgm:pt>
  </dgm:ptLst>
  <dgm:cxnLst>
    <dgm:cxn modelId="{2E7F2B91-C7E6-4DCF-8932-41B7B2F3B35E}" srcId="{729EABAA-B4BD-4D06-89B7-EE87D6719809}" destId="{B802A118-400D-4F0F-A826-09588EAABFC1}" srcOrd="0" destOrd="0" parTransId="{FF1D945B-8F1F-4350-B83C-66372EC613B9}" sibTransId="{7E12F32B-EBFE-4E38-A115-33FA980351C9}"/>
    <dgm:cxn modelId="{4025AA14-A5A6-4E2B-A5DA-0C092FC02C33}" type="presOf" srcId="{DA0F777F-DE60-4AE0-A89A-8F00D7BD1ACE}" destId="{3B12B8CA-C174-4377-A77B-66DD7666B487}" srcOrd="0" destOrd="0" presId="urn:microsoft.com/office/officeart/2005/8/layout/chevron2"/>
    <dgm:cxn modelId="{4969CE13-DAD2-4F00-919C-97E9E3F56359}" type="presOf" srcId="{E3803104-015C-44CF-B26A-9708D3830746}" destId="{292385D5-CF4F-4C5B-89C3-A613306E9713}" srcOrd="0" destOrd="0" presId="urn:microsoft.com/office/officeart/2005/8/layout/chevron2"/>
    <dgm:cxn modelId="{64A93DEC-46F9-45A3-8F66-B3A6C507E13C}" type="presOf" srcId="{2507D7F4-3D63-4609-8540-3C33C0D7CCFB}" destId="{32F935F5-335F-436C-9DED-B93CD082D736}" srcOrd="0" destOrd="0" presId="urn:microsoft.com/office/officeart/2005/8/layout/chevron2"/>
    <dgm:cxn modelId="{6B1FB771-9D74-46DC-B97A-EE25D1B8676A}" srcId="{BD85288E-9438-4907-8ACC-EF9179342455}" destId="{2507D7F4-3D63-4609-8540-3C33C0D7CCFB}" srcOrd="0" destOrd="0" parTransId="{88F3C367-66B2-496A-97C6-C4F8B5229921}" sibTransId="{2DE253AA-8D65-4BB4-B9BF-05B1ED369A78}"/>
    <dgm:cxn modelId="{E2C268A8-CDFC-4DC3-AE91-ED1E8B3C92D6}" type="presOf" srcId="{CE9E8164-778C-47F1-A7A0-1159DFD8325A}" destId="{33B238A3-2A3F-4955-A8C7-90AE2EFE4FC5}" srcOrd="0" destOrd="0" presId="urn:microsoft.com/office/officeart/2005/8/layout/chevron2"/>
    <dgm:cxn modelId="{726008E0-AB80-42BF-B708-2BC9342B4569}" type="presOf" srcId="{FD12678C-5D2E-4937-B6D3-05035D7ABC93}" destId="{2472FFFE-4BDF-4B53-8946-FB8DD8D08CEC}" srcOrd="0" destOrd="0" presId="urn:microsoft.com/office/officeart/2005/8/layout/chevron2"/>
    <dgm:cxn modelId="{34B891E4-DA4E-40E0-9510-D63253357671}" type="presOf" srcId="{F418C1DE-B0A5-4EC9-A2F0-5190C45DAD5E}" destId="{4E4630AD-EEFF-4DAC-A00E-F3DAA25F026C}" srcOrd="0" destOrd="0" presId="urn:microsoft.com/office/officeart/2005/8/layout/chevron2"/>
    <dgm:cxn modelId="{B770D621-A33E-482D-828B-15A213A0749E}" type="presOf" srcId="{BD85288E-9438-4907-8ACC-EF9179342455}" destId="{D3961647-A9B9-4C06-8919-BA81532B091B}" srcOrd="0" destOrd="0" presId="urn:microsoft.com/office/officeart/2005/8/layout/chevron2"/>
    <dgm:cxn modelId="{3D9F0A7A-D868-455F-A8D3-235660575271}" srcId="{F418C1DE-B0A5-4EC9-A2F0-5190C45DAD5E}" destId="{8A6F62E3-EE9F-48DF-889B-ACBE0A68CE88}" srcOrd="0" destOrd="0" parTransId="{080FFE7F-B423-41F3-A5FE-2D28E2957C2D}" sibTransId="{57246894-EE5C-48EA-AE33-70B5D981E8EE}"/>
    <dgm:cxn modelId="{2DDC14E2-1895-4180-A08D-DC8F8DF6C5BB}" srcId="{D9C03866-DC4D-434F-BE1F-D50F9BED99BE}" destId="{BD85288E-9438-4907-8ACC-EF9179342455}" srcOrd="3" destOrd="0" parTransId="{6822E443-A2E9-4734-BB2F-73F07895D1EA}" sibTransId="{C86E17CF-C460-4493-828C-D2CD16281716}"/>
    <dgm:cxn modelId="{4965577E-B89B-49C0-92AC-1D9D481A84E0}" type="presOf" srcId="{8A6F62E3-EE9F-48DF-889B-ACBE0A68CE88}" destId="{47E66B62-F868-4B54-A866-ACF0F4073488}" srcOrd="0" destOrd="0" presId="urn:microsoft.com/office/officeart/2005/8/layout/chevron2"/>
    <dgm:cxn modelId="{8A10478C-5C5F-480D-AA1F-400E4A1F4A2D}" srcId="{CE9E8164-778C-47F1-A7A0-1159DFD8325A}" destId="{DA0F777F-DE60-4AE0-A89A-8F00D7BD1ACE}" srcOrd="0" destOrd="0" parTransId="{7C61A596-A8AD-4864-8F36-8D65A208348B}" sibTransId="{79F0B4CD-4257-450E-BB93-41AB23656197}"/>
    <dgm:cxn modelId="{7C836CE3-1DD0-4F2F-A503-D4E34D18A4C5}" type="presOf" srcId="{A9D6BA50-5E55-465F-AB8A-884E591485B7}" destId="{BCE97440-6625-489D-946D-25682BD80FE8}" srcOrd="0" destOrd="0" presId="urn:microsoft.com/office/officeart/2005/8/layout/chevron2"/>
    <dgm:cxn modelId="{84947BCD-42EE-413E-A15D-F5B3FCC2A85F}" type="presOf" srcId="{729EABAA-B4BD-4D06-89B7-EE87D6719809}" destId="{5C9806E9-56BE-4B1E-AC51-104D49DC0CD2}" srcOrd="0" destOrd="0" presId="urn:microsoft.com/office/officeart/2005/8/layout/chevron2"/>
    <dgm:cxn modelId="{4240AD51-7923-4DB9-820E-A897BDCA2D9A}" type="presOf" srcId="{B171A795-C27E-41FC-B4B9-5ED7DF37F675}" destId="{6CD3C001-41C2-4F97-A640-E03572D21D4A}" srcOrd="0" destOrd="0" presId="urn:microsoft.com/office/officeart/2005/8/layout/chevron2"/>
    <dgm:cxn modelId="{0C9D4019-88C9-46A0-8F00-10C487158577}" srcId="{2A5E339B-7F48-43AE-874D-0998C609CAE7}" destId="{FD12678C-5D2E-4937-B6D3-05035D7ABC93}" srcOrd="0" destOrd="0" parTransId="{D5795484-D065-4928-8CDE-FB5C76A7A837}" sibTransId="{DAAFA85E-743E-4CCF-AF5A-6541F932AD06}"/>
    <dgm:cxn modelId="{62D6E6E1-9204-4872-B9B3-9EFF10094A72}" type="presOf" srcId="{B802A118-400D-4F0F-A826-09588EAABFC1}" destId="{6F0FC387-75A3-4457-AE80-92E677E6D9C0}" srcOrd="0" destOrd="0" presId="urn:microsoft.com/office/officeart/2005/8/layout/chevron2"/>
    <dgm:cxn modelId="{95F0DA7B-BCDF-422E-B658-F087FF3C9454}" srcId="{D9C03866-DC4D-434F-BE1F-D50F9BED99BE}" destId="{A9D6BA50-5E55-465F-AB8A-884E591485B7}" srcOrd="5" destOrd="0" parTransId="{18CF0641-FD13-4FC7-A26A-B0E2C1886ED2}" sibTransId="{0D3AB793-76B3-4B1A-A0F0-CCB95C3AB489}"/>
    <dgm:cxn modelId="{DE808C08-8B89-4772-9805-7DFB4DAF1C3D}" srcId="{E3803104-015C-44CF-B26A-9708D3830746}" destId="{B171A795-C27E-41FC-B4B9-5ED7DF37F675}" srcOrd="0" destOrd="0" parTransId="{CBDF454F-0D99-41C6-9945-4CAB60F41C76}" sibTransId="{7A9D8378-AED2-497F-9426-5B93D61AAF1F}"/>
    <dgm:cxn modelId="{A80E7A44-63A2-4526-ACB9-23B8A46A5165}" srcId="{D9C03866-DC4D-434F-BE1F-D50F9BED99BE}" destId="{729EABAA-B4BD-4D06-89B7-EE87D6719809}" srcOrd="4" destOrd="0" parTransId="{A394F711-9C94-46FC-9B87-2CA75B3CB136}" sibTransId="{67717D72-0B08-41DB-8001-7497F1235168}"/>
    <dgm:cxn modelId="{33200412-DA5A-44D5-B1B7-7F39FC1785C5}" srcId="{D9C03866-DC4D-434F-BE1F-D50F9BED99BE}" destId="{E3803104-015C-44CF-B26A-9708D3830746}" srcOrd="0" destOrd="0" parTransId="{862D3D48-A3FB-415A-BC3E-D9351CEF89A9}" sibTransId="{E40E5B01-6E7A-428E-BC62-3CAB923455CE}"/>
    <dgm:cxn modelId="{95804B9A-2E8F-4F69-A849-EC02B8201CE6}" srcId="{D9C03866-DC4D-434F-BE1F-D50F9BED99BE}" destId="{2A5E339B-7F48-43AE-874D-0998C609CAE7}" srcOrd="6" destOrd="0" parTransId="{C2183702-0B81-4389-B5A7-6AD9DD163D9B}" sibTransId="{18B12536-C78F-4D4E-996E-53882D4045DD}"/>
    <dgm:cxn modelId="{F033C59D-1894-47FC-B523-85D474F43601}" type="presOf" srcId="{C495A3E6-B95B-433E-B05D-9DE1A38B8D62}" destId="{38230EAF-A8EA-4405-9520-A67C6C12B0D3}" srcOrd="0" destOrd="0" presId="urn:microsoft.com/office/officeart/2005/8/layout/chevron2"/>
    <dgm:cxn modelId="{84CEBA70-403C-452E-8B35-67456783EFF0}" srcId="{D9C03866-DC4D-434F-BE1F-D50F9BED99BE}" destId="{F418C1DE-B0A5-4EC9-A2F0-5190C45DAD5E}" srcOrd="1" destOrd="0" parTransId="{0F0D1E48-6748-4AEB-922D-631C179F189A}" sibTransId="{65AA5A8A-8E9C-4529-B17E-DD994F8465DD}"/>
    <dgm:cxn modelId="{9570EEE5-3FF7-4C88-BF09-F9181ADBFAEF}" type="presOf" srcId="{2A5E339B-7F48-43AE-874D-0998C609CAE7}" destId="{2FF982C4-9844-4DF3-ACE8-8BB7F70C6B74}" srcOrd="0" destOrd="0" presId="urn:microsoft.com/office/officeart/2005/8/layout/chevron2"/>
    <dgm:cxn modelId="{D11DB797-C407-48E7-A181-CE6234F94658}" srcId="{D9C03866-DC4D-434F-BE1F-D50F9BED99BE}" destId="{CE9E8164-778C-47F1-A7A0-1159DFD8325A}" srcOrd="2" destOrd="0" parTransId="{66255ACE-E5C4-445B-8569-BF3A76051749}" sibTransId="{E00CB767-9CFE-406B-AB8F-140483E0AF01}"/>
    <dgm:cxn modelId="{0AECCC13-B99D-40F8-889D-45A561E474AA}" type="presOf" srcId="{D9C03866-DC4D-434F-BE1F-D50F9BED99BE}" destId="{D0E8A64C-5C6E-45BF-843D-1BE6E52AFD53}" srcOrd="0" destOrd="0" presId="urn:microsoft.com/office/officeart/2005/8/layout/chevron2"/>
    <dgm:cxn modelId="{6E131646-3759-449E-A058-A1256DFF89BD}" srcId="{A9D6BA50-5E55-465F-AB8A-884E591485B7}" destId="{C495A3E6-B95B-433E-B05D-9DE1A38B8D62}" srcOrd="0" destOrd="0" parTransId="{A66A3197-EA27-4381-8078-DAA956606955}" sibTransId="{FE370B3C-EA73-46F4-9CC3-0E597DDD7A49}"/>
    <dgm:cxn modelId="{5FF8B427-60FF-47A2-BE18-6C62A2418467}" type="presParOf" srcId="{D0E8A64C-5C6E-45BF-843D-1BE6E52AFD53}" destId="{D2210C36-9A4D-40BE-BC8D-9024CF306604}" srcOrd="0" destOrd="0" presId="urn:microsoft.com/office/officeart/2005/8/layout/chevron2"/>
    <dgm:cxn modelId="{F04C3B80-8DF3-487E-B80C-29BFF8228D32}" type="presParOf" srcId="{D2210C36-9A4D-40BE-BC8D-9024CF306604}" destId="{292385D5-CF4F-4C5B-89C3-A613306E9713}" srcOrd="0" destOrd="0" presId="urn:microsoft.com/office/officeart/2005/8/layout/chevron2"/>
    <dgm:cxn modelId="{2E8C2C28-46B9-4BFB-9B9D-89AC9FAC6AA7}" type="presParOf" srcId="{D2210C36-9A4D-40BE-BC8D-9024CF306604}" destId="{6CD3C001-41C2-4F97-A640-E03572D21D4A}" srcOrd="1" destOrd="0" presId="urn:microsoft.com/office/officeart/2005/8/layout/chevron2"/>
    <dgm:cxn modelId="{1D8F52E8-4078-4EA2-9F01-F83DAA7EF1A4}" type="presParOf" srcId="{D0E8A64C-5C6E-45BF-843D-1BE6E52AFD53}" destId="{B23AA4B4-1F42-42F0-83D5-2E641EBE5B86}" srcOrd="1" destOrd="0" presId="urn:microsoft.com/office/officeart/2005/8/layout/chevron2"/>
    <dgm:cxn modelId="{4D1394BD-634F-4CE8-A22D-B1827494D852}" type="presParOf" srcId="{D0E8A64C-5C6E-45BF-843D-1BE6E52AFD53}" destId="{C075403B-43B1-403C-96DE-34C0435AFE0B}" srcOrd="2" destOrd="0" presId="urn:microsoft.com/office/officeart/2005/8/layout/chevron2"/>
    <dgm:cxn modelId="{9685C3E3-5ADB-423E-AEA7-448B813C2A18}" type="presParOf" srcId="{C075403B-43B1-403C-96DE-34C0435AFE0B}" destId="{4E4630AD-EEFF-4DAC-A00E-F3DAA25F026C}" srcOrd="0" destOrd="0" presId="urn:microsoft.com/office/officeart/2005/8/layout/chevron2"/>
    <dgm:cxn modelId="{4D0F564B-2BAC-4430-B416-8153FBE8A84F}" type="presParOf" srcId="{C075403B-43B1-403C-96DE-34C0435AFE0B}" destId="{47E66B62-F868-4B54-A866-ACF0F4073488}" srcOrd="1" destOrd="0" presId="urn:microsoft.com/office/officeart/2005/8/layout/chevron2"/>
    <dgm:cxn modelId="{A25ADFC2-E4DA-438E-A18C-CFE1DD976B4B}" type="presParOf" srcId="{D0E8A64C-5C6E-45BF-843D-1BE6E52AFD53}" destId="{5B5C75F6-D667-44A6-B642-55A1F024E984}" srcOrd="3" destOrd="0" presId="urn:microsoft.com/office/officeart/2005/8/layout/chevron2"/>
    <dgm:cxn modelId="{C8B9CC46-96C5-44DE-A0E1-7B5FB28F6F3F}" type="presParOf" srcId="{D0E8A64C-5C6E-45BF-843D-1BE6E52AFD53}" destId="{41ED5433-D4ED-4467-9BEB-DE095F8344F1}" srcOrd="4" destOrd="0" presId="urn:microsoft.com/office/officeart/2005/8/layout/chevron2"/>
    <dgm:cxn modelId="{6B6078A0-8E98-4182-9140-4D66BA086167}" type="presParOf" srcId="{41ED5433-D4ED-4467-9BEB-DE095F8344F1}" destId="{33B238A3-2A3F-4955-A8C7-90AE2EFE4FC5}" srcOrd="0" destOrd="0" presId="urn:microsoft.com/office/officeart/2005/8/layout/chevron2"/>
    <dgm:cxn modelId="{782BFA1F-732E-49AA-95AA-67093FC524C0}" type="presParOf" srcId="{41ED5433-D4ED-4467-9BEB-DE095F8344F1}" destId="{3B12B8CA-C174-4377-A77B-66DD7666B487}" srcOrd="1" destOrd="0" presId="urn:microsoft.com/office/officeart/2005/8/layout/chevron2"/>
    <dgm:cxn modelId="{013F3069-B20A-486D-82CC-021B8B756B1C}" type="presParOf" srcId="{D0E8A64C-5C6E-45BF-843D-1BE6E52AFD53}" destId="{00EA14BB-205B-411D-A434-680A4359310D}" srcOrd="5" destOrd="0" presId="urn:microsoft.com/office/officeart/2005/8/layout/chevron2"/>
    <dgm:cxn modelId="{B7D2ED4A-D0EE-4B20-82BB-094C49DE395D}" type="presParOf" srcId="{D0E8A64C-5C6E-45BF-843D-1BE6E52AFD53}" destId="{4BCC3113-4ABF-4D97-A6A5-48EDF6C19EC0}" srcOrd="6" destOrd="0" presId="urn:microsoft.com/office/officeart/2005/8/layout/chevron2"/>
    <dgm:cxn modelId="{61ACCCBC-7A3A-4D79-AB1D-679539CEA815}" type="presParOf" srcId="{4BCC3113-4ABF-4D97-A6A5-48EDF6C19EC0}" destId="{D3961647-A9B9-4C06-8919-BA81532B091B}" srcOrd="0" destOrd="0" presId="urn:microsoft.com/office/officeart/2005/8/layout/chevron2"/>
    <dgm:cxn modelId="{DBA4FBE3-8836-4C74-B67F-A09140768423}" type="presParOf" srcId="{4BCC3113-4ABF-4D97-A6A5-48EDF6C19EC0}" destId="{32F935F5-335F-436C-9DED-B93CD082D736}" srcOrd="1" destOrd="0" presId="urn:microsoft.com/office/officeart/2005/8/layout/chevron2"/>
    <dgm:cxn modelId="{76CABF1F-FB96-49B9-8373-DA8FFA28478E}" type="presParOf" srcId="{D0E8A64C-5C6E-45BF-843D-1BE6E52AFD53}" destId="{EBCC419A-4C3D-434F-B769-97A8B204EDC6}" srcOrd="7" destOrd="0" presId="urn:microsoft.com/office/officeart/2005/8/layout/chevron2"/>
    <dgm:cxn modelId="{8D172EC4-A586-44C4-87F1-5DCD8BB22AFE}" type="presParOf" srcId="{D0E8A64C-5C6E-45BF-843D-1BE6E52AFD53}" destId="{0A429B1D-C6F3-4CDB-88C9-78367AE7A08A}" srcOrd="8" destOrd="0" presId="urn:microsoft.com/office/officeart/2005/8/layout/chevron2"/>
    <dgm:cxn modelId="{81FE88D6-6405-47DF-947F-D265EA348D7C}" type="presParOf" srcId="{0A429B1D-C6F3-4CDB-88C9-78367AE7A08A}" destId="{5C9806E9-56BE-4B1E-AC51-104D49DC0CD2}" srcOrd="0" destOrd="0" presId="urn:microsoft.com/office/officeart/2005/8/layout/chevron2"/>
    <dgm:cxn modelId="{0F9601AD-2265-4B58-9E4C-50F3DC213823}" type="presParOf" srcId="{0A429B1D-C6F3-4CDB-88C9-78367AE7A08A}" destId="{6F0FC387-75A3-4457-AE80-92E677E6D9C0}" srcOrd="1" destOrd="0" presId="urn:microsoft.com/office/officeart/2005/8/layout/chevron2"/>
    <dgm:cxn modelId="{5E988052-1797-4910-B978-086D1E991113}" type="presParOf" srcId="{D0E8A64C-5C6E-45BF-843D-1BE6E52AFD53}" destId="{03B64B86-FDE2-4738-A092-B8EE170D9E26}" srcOrd="9" destOrd="0" presId="urn:microsoft.com/office/officeart/2005/8/layout/chevron2"/>
    <dgm:cxn modelId="{A3586BF9-F728-4540-9848-8CB73ADF82C0}" type="presParOf" srcId="{D0E8A64C-5C6E-45BF-843D-1BE6E52AFD53}" destId="{6AE828C5-81DB-4C0E-8649-AE781DA36853}" srcOrd="10" destOrd="0" presId="urn:microsoft.com/office/officeart/2005/8/layout/chevron2"/>
    <dgm:cxn modelId="{DA332C1C-4AF3-487E-BC3D-57EB26DF2E11}" type="presParOf" srcId="{6AE828C5-81DB-4C0E-8649-AE781DA36853}" destId="{BCE97440-6625-489D-946D-25682BD80FE8}" srcOrd="0" destOrd="0" presId="urn:microsoft.com/office/officeart/2005/8/layout/chevron2"/>
    <dgm:cxn modelId="{160E4649-43E0-450E-AD84-0267367EDD59}" type="presParOf" srcId="{6AE828C5-81DB-4C0E-8649-AE781DA36853}" destId="{38230EAF-A8EA-4405-9520-A67C6C12B0D3}" srcOrd="1" destOrd="0" presId="urn:microsoft.com/office/officeart/2005/8/layout/chevron2"/>
    <dgm:cxn modelId="{B60E8AB0-568C-496E-8A12-4AB07B226314}" type="presParOf" srcId="{D0E8A64C-5C6E-45BF-843D-1BE6E52AFD53}" destId="{B8081001-52E1-43B4-9A74-9336ECDAC166}" srcOrd="11" destOrd="0" presId="urn:microsoft.com/office/officeart/2005/8/layout/chevron2"/>
    <dgm:cxn modelId="{99D371EB-14EC-4780-BF9F-8761B81EA8BC}" type="presParOf" srcId="{D0E8A64C-5C6E-45BF-843D-1BE6E52AFD53}" destId="{8DBA96AF-1723-4414-8922-72282450D545}" srcOrd="12" destOrd="0" presId="urn:microsoft.com/office/officeart/2005/8/layout/chevron2"/>
    <dgm:cxn modelId="{FE15F6DB-C510-4D24-B739-5FF30AF4CA6C}" type="presParOf" srcId="{8DBA96AF-1723-4414-8922-72282450D545}" destId="{2FF982C4-9844-4DF3-ACE8-8BB7F70C6B74}" srcOrd="0" destOrd="0" presId="urn:microsoft.com/office/officeart/2005/8/layout/chevron2"/>
    <dgm:cxn modelId="{C2F07979-A219-4D75-8627-2738E1848EB4}" type="presParOf" srcId="{8DBA96AF-1723-4414-8922-72282450D545}" destId="{2472FFFE-4BDF-4B53-8946-FB8DD8D08CEC}"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7FD90CC-6F49-46A7-874A-C813336D85CA}" type="doc">
      <dgm:prSet loTypeId="urn:microsoft.com/office/officeart/2008/layout/AlternatingHexagons" loCatId="list" qsTypeId="urn:microsoft.com/office/officeart/2005/8/quickstyle/3d1" qsCatId="3D" csTypeId="urn:microsoft.com/office/officeart/2005/8/colors/colorful5" csCatId="colorful" phldr="1"/>
      <dgm:spPr/>
      <dgm:t>
        <a:bodyPr/>
        <a:lstStyle/>
        <a:p>
          <a:pPr rtl="1"/>
          <a:endParaRPr lang="ar-EG"/>
        </a:p>
      </dgm:t>
    </dgm:pt>
    <dgm:pt modelId="{5750F5D6-59A9-4B14-A023-A3D491BF50FE}">
      <dgm:prSet phldrT="[Text]" custT="1"/>
      <dgm:spPr/>
      <dgm:t>
        <a:bodyPr/>
        <a:lstStyle/>
        <a:p>
          <a:pPr rtl="1"/>
          <a:r>
            <a:rPr lang="en-US" sz="2000" b="1" dirty="0" smtClean="0">
              <a:solidFill>
                <a:srgbClr val="C00000"/>
              </a:solidFill>
            </a:rPr>
            <a:t>iHOME</a:t>
          </a:r>
          <a:endParaRPr lang="ar-EG" sz="2000" b="1" dirty="0">
            <a:solidFill>
              <a:srgbClr val="C00000"/>
            </a:solidFill>
          </a:endParaRPr>
        </a:p>
      </dgm:t>
    </dgm:pt>
    <dgm:pt modelId="{0EBA68AE-3B89-402A-92A1-EDC9A9CC2227}" type="parTrans" cxnId="{364560AC-B89C-46C7-94DD-529F95B6618B}">
      <dgm:prSet/>
      <dgm:spPr/>
      <dgm:t>
        <a:bodyPr/>
        <a:lstStyle/>
        <a:p>
          <a:pPr rtl="1"/>
          <a:endParaRPr lang="ar-EG" sz="2000" b="1">
            <a:solidFill>
              <a:srgbClr val="C00000"/>
            </a:solidFill>
          </a:endParaRPr>
        </a:p>
      </dgm:t>
    </dgm:pt>
    <dgm:pt modelId="{79AD6C32-AE02-43FB-AAAE-8A1A1B3CD674}" type="sibTrans" cxnId="{364560AC-B89C-46C7-94DD-529F95B6618B}">
      <dgm:prSet custT="1"/>
      <dgm:spPr>
        <a:solidFill>
          <a:schemeClr val="bg1">
            <a:lumMod val="85000"/>
          </a:schemeClr>
        </a:solidFill>
        <a:ln>
          <a:solidFill>
            <a:schemeClr val="bg1">
              <a:lumMod val="85000"/>
            </a:schemeClr>
          </a:solidFill>
        </a:ln>
      </dgm:spPr>
      <dgm:t>
        <a:bodyPr/>
        <a:lstStyle/>
        <a:p>
          <a:pPr rtl="1"/>
          <a:r>
            <a:rPr lang="en-US" sz="2800" b="1" dirty="0" smtClean="0">
              <a:solidFill>
                <a:srgbClr val="C00000"/>
              </a:solidFill>
            </a:rPr>
            <a:t>HOME</a:t>
          </a:r>
          <a:endParaRPr lang="ar-EG" sz="2800" b="1" dirty="0">
            <a:solidFill>
              <a:srgbClr val="C00000"/>
            </a:solidFill>
          </a:endParaRPr>
        </a:p>
      </dgm:t>
    </dgm:pt>
    <dgm:pt modelId="{93BFAEB4-E584-48E4-A306-E00514B1B56F}">
      <dgm:prSet phldrT="[Text]" custT="1"/>
      <dgm:spPr/>
      <dgm:t>
        <a:bodyPr/>
        <a:lstStyle/>
        <a:p>
          <a:pPr rtl="1"/>
          <a:r>
            <a:rPr lang="en-US" sz="2400" b="1" dirty="0" smtClean="0">
              <a:solidFill>
                <a:srgbClr val="C00000"/>
              </a:solidFill>
            </a:rPr>
            <a:t>QR</a:t>
          </a:r>
        </a:p>
        <a:p>
          <a:pPr rtl="1"/>
          <a:r>
            <a:rPr lang="en-US" sz="2400" b="1" dirty="0" smtClean="0">
              <a:solidFill>
                <a:srgbClr val="C00000"/>
              </a:solidFill>
            </a:rPr>
            <a:t>Mapper</a:t>
          </a:r>
          <a:endParaRPr lang="ar-EG" sz="2400" b="1" dirty="0">
            <a:solidFill>
              <a:srgbClr val="C00000"/>
            </a:solidFill>
          </a:endParaRPr>
        </a:p>
      </dgm:t>
    </dgm:pt>
    <dgm:pt modelId="{CA54B16D-51D8-48A2-9472-A90742196568}" type="parTrans" cxnId="{2B77E354-E1EA-48FB-8CBA-73C202C842F7}">
      <dgm:prSet/>
      <dgm:spPr/>
      <dgm:t>
        <a:bodyPr/>
        <a:lstStyle/>
        <a:p>
          <a:pPr rtl="1"/>
          <a:endParaRPr lang="ar-EG" sz="2000" b="1">
            <a:solidFill>
              <a:srgbClr val="C00000"/>
            </a:solidFill>
          </a:endParaRPr>
        </a:p>
      </dgm:t>
    </dgm:pt>
    <dgm:pt modelId="{63AE5CD8-8B37-4DD7-B620-088C88A646E1}" type="sibTrans" cxnId="{2B77E354-E1EA-48FB-8CBA-73C202C842F7}">
      <dgm:prSet custT="1"/>
      <dgm:spPr/>
      <dgm:t>
        <a:bodyPr/>
        <a:lstStyle/>
        <a:p>
          <a:pPr rtl="1"/>
          <a:endParaRPr lang="ar-EG" sz="1600" dirty="0" smtClean="0"/>
        </a:p>
        <a:p>
          <a:pPr rtl="1"/>
          <a:r>
            <a:rPr lang="en-US" sz="2800" b="1" dirty="0" smtClean="0">
              <a:solidFill>
                <a:srgbClr val="C00000"/>
              </a:solidFill>
            </a:rPr>
            <a:t>MOTH</a:t>
          </a:r>
          <a:endParaRPr lang="ar-EG" sz="2800" b="1" dirty="0">
            <a:solidFill>
              <a:srgbClr val="C00000"/>
            </a:solidFill>
          </a:endParaRPr>
        </a:p>
      </dgm:t>
    </dgm:pt>
    <dgm:pt modelId="{7258A154-2E24-429E-8148-2B674D33CFE3}">
      <dgm:prSet phldrT="[Text]" custT="1"/>
      <dgm:spPr/>
      <dgm:t>
        <a:bodyPr/>
        <a:lstStyle/>
        <a:p>
          <a:pPr rtl="1"/>
          <a:r>
            <a:rPr lang="en-US" sz="2400" b="1" dirty="0" smtClean="0">
              <a:solidFill>
                <a:srgbClr val="C00000"/>
              </a:solidFill>
            </a:rPr>
            <a:t>JOUM</a:t>
          </a:r>
          <a:endParaRPr lang="ar-EG" sz="2400" b="1" dirty="0">
            <a:solidFill>
              <a:srgbClr val="C00000"/>
            </a:solidFill>
          </a:endParaRPr>
        </a:p>
      </dgm:t>
    </dgm:pt>
    <dgm:pt modelId="{E862409C-DE8C-4A12-A234-9E967703BC90}" type="parTrans" cxnId="{C25DBEA9-AC54-45C1-A06D-0A36314A5A1B}">
      <dgm:prSet/>
      <dgm:spPr/>
      <dgm:t>
        <a:bodyPr/>
        <a:lstStyle/>
        <a:p>
          <a:pPr rtl="1"/>
          <a:endParaRPr lang="ar-EG" sz="2000" b="1">
            <a:solidFill>
              <a:srgbClr val="C00000"/>
            </a:solidFill>
          </a:endParaRPr>
        </a:p>
      </dgm:t>
    </dgm:pt>
    <dgm:pt modelId="{2CC380CE-FE87-4A02-B9AD-0EBA9A5F9A4F}" type="sibTrans" cxnId="{C25DBEA9-AC54-45C1-A06D-0A36314A5A1B}">
      <dgm:prSet custT="1"/>
      <dgm:spPr/>
      <dgm:t>
        <a:bodyPr/>
        <a:lstStyle/>
        <a:p>
          <a:pPr rtl="1"/>
          <a:r>
            <a:rPr lang="en-US" sz="2800" b="1" smtClean="0">
              <a:solidFill>
                <a:srgbClr val="C00000"/>
              </a:solidFill>
            </a:rPr>
            <a:t>JOMR</a:t>
          </a:r>
          <a:endParaRPr lang="ar-EG" sz="2800" b="1" dirty="0">
            <a:solidFill>
              <a:srgbClr val="C00000"/>
            </a:solidFill>
          </a:endParaRPr>
        </a:p>
      </dgm:t>
    </dgm:pt>
    <dgm:pt modelId="{EA6F32B0-FD6E-41D0-879D-A8F026D4F59A}" type="pres">
      <dgm:prSet presAssocID="{57FD90CC-6F49-46A7-874A-C813336D85CA}" presName="Name0" presStyleCnt="0">
        <dgm:presLayoutVars>
          <dgm:chMax/>
          <dgm:chPref/>
          <dgm:dir/>
          <dgm:animLvl val="lvl"/>
        </dgm:presLayoutVars>
      </dgm:prSet>
      <dgm:spPr/>
      <dgm:t>
        <a:bodyPr/>
        <a:lstStyle/>
        <a:p>
          <a:pPr rtl="1"/>
          <a:endParaRPr lang="ar-EG"/>
        </a:p>
      </dgm:t>
    </dgm:pt>
    <dgm:pt modelId="{B10AADD6-5D11-4D3F-8D96-F379A4AF4FFD}" type="pres">
      <dgm:prSet presAssocID="{5750F5D6-59A9-4B14-A023-A3D491BF50FE}" presName="composite" presStyleCnt="0"/>
      <dgm:spPr/>
    </dgm:pt>
    <dgm:pt modelId="{A7983C82-7191-480B-9CC1-9688C56D51BB}" type="pres">
      <dgm:prSet presAssocID="{5750F5D6-59A9-4B14-A023-A3D491BF50FE}" presName="Parent1" presStyleLbl="node1" presStyleIdx="0" presStyleCnt="6" custScaleX="119456" custLinFactNeighborX="21844" custLinFactNeighborY="-812">
        <dgm:presLayoutVars>
          <dgm:chMax val="1"/>
          <dgm:chPref val="1"/>
          <dgm:bulletEnabled val="1"/>
        </dgm:presLayoutVars>
      </dgm:prSet>
      <dgm:spPr/>
      <dgm:t>
        <a:bodyPr/>
        <a:lstStyle/>
        <a:p>
          <a:pPr rtl="1"/>
          <a:endParaRPr lang="ar-EG"/>
        </a:p>
      </dgm:t>
    </dgm:pt>
    <dgm:pt modelId="{977A2896-D623-421F-A557-8ECAB7A2E582}" type="pres">
      <dgm:prSet presAssocID="{5750F5D6-59A9-4B14-A023-A3D491BF50FE}" presName="Childtext1" presStyleLbl="revTx" presStyleIdx="0" presStyleCnt="3">
        <dgm:presLayoutVars>
          <dgm:chMax val="0"/>
          <dgm:chPref val="0"/>
          <dgm:bulletEnabled val="1"/>
        </dgm:presLayoutVars>
      </dgm:prSet>
      <dgm:spPr/>
      <dgm:t>
        <a:bodyPr/>
        <a:lstStyle/>
        <a:p>
          <a:pPr rtl="1"/>
          <a:endParaRPr lang="ar-EG"/>
        </a:p>
      </dgm:t>
    </dgm:pt>
    <dgm:pt modelId="{DFA3929E-74D7-47F5-A83D-197C2491ADB0}" type="pres">
      <dgm:prSet presAssocID="{5750F5D6-59A9-4B14-A023-A3D491BF50FE}" presName="BalanceSpacing" presStyleCnt="0"/>
      <dgm:spPr/>
    </dgm:pt>
    <dgm:pt modelId="{59697AD7-6FDB-410F-A415-54E323C869F1}" type="pres">
      <dgm:prSet presAssocID="{5750F5D6-59A9-4B14-A023-A3D491BF50FE}" presName="BalanceSpacing1" presStyleCnt="0"/>
      <dgm:spPr/>
    </dgm:pt>
    <dgm:pt modelId="{EDCF1863-9F78-43BB-A397-D67DDC1B3DF0}" type="pres">
      <dgm:prSet presAssocID="{79AD6C32-AE02-43FB-AAAE-8A1A1B3CD674}" presName="Accent1Text" presStyleLbl="node1" presStyleIdx="1" presStyleCnt="6" custScaleX="119456" custLinFactNeighborX="500" custLinFactNeighborY="4751"/>
      <dgm:spPr/>
      <dgm:t>
        <a:bodyPr/>
        <a:lstStyle/>
        <a:p>
          <a:pPr rtl="1"/>
          <a:endParaRPr lang="ar-EG"/>
        </a:p>
      </dgm:t>
    </dgm:pt>
    <dgm:pt modelId="{5EED302B-9D30-426A-B87B-9A3C59242657}" type="pres">
      <dgm:prSet presAssocID="{79AD6C32-AE02-43FB-AAAE-8A1A1B3CD674}" presName="spaceBetweenRectangles" presStyleCnt="0"/>
      <dgm:spPr/>
    </dgm:pt>
    <dgm:pt modelId="{381BEAC0-3DBC-4F14-B1F3-DBB0F40BB603}" type="pres">
      <dgm:prSet presAssocID="{93BFAEB4-E584-48E4-A306-E00514B1B56F}" presName="composite" presStyleCnt="0"/>
      <dgm:spPr/>
    </dgm:pt>
    <dgm:pt modelId="{1555C0A2-34BB-4B70-971D-DB698FE52E8F}" type="pres">
      <dgm:prSet presAssocID="{93BFAEB4-E584-48E4-A306-E00514B1B56F}" presName="Parent1" presStyleLbl="node1" presStyleIdx="2" presStyleCnt="6" custScaleX="119456" custLinFactNeighborX="5904" custLinFactNeighborY="4751">
        <dgm:presLayoutVars>
          <dgm:chMax val="1"/>
          <dgm:chPref val="1"/>
          <dgm:bulletEnabled val="1"/>
        </dgm:presLayoutVars>
      </dgm:prSet>
      <dgm:spPr/>
      <dgm:t>
        <a:bodyPr/>
        <a:lstStyle/>
        <a:p>
          <a:pPr rtl="1"/>
          <a:endParaRPr lang="ar-EG"/>
        </a:p>
      </dgm:t>
    </dgm:pt>
    <dgm:pt modelId="{DDACEDB8-F95A-4ABA-BB22-30164F73CFAE}" type="pres">
      <dgm:prSet presAssocID="{93BFAEB4-E584-48E4-A306-E00514B1B56F}" presName="Childtext1" presStyleLbl="revTx" presStyleIdx="1" presStyleCnt="3">
        <dgm:presLayoutVars>
          <dgm:chMax val="0"/>
          <dgm:chPref val="0"/>
          <dgm:bulletEnabled val="1"/>
        </dgm:presLayoutVars>
      </dgm:prSet>
      <dgm:spPr/>
      <dgm:t>
        <a:bodyPr/>
        <a:lstStyle/>
        <a:p>
          <a:pPr rtl="1"/>
          <a:endParaRPr lang="ar-EG"/>
        </a:p>
      </dgm:t>
    </dgm:pt>
    <dgm:pt modelId="{CC3CD442-94A3-4C53-B798-5AAAD35D4A40}" type="pres">
      <dgm:prSet presAssocID="{93BFAEB4-E584-48E4-A306-E00514B1B56F}" presName="BalanceSpacing" presStyleCnt="0"/>
      <dgm:spPr/>
    </dgm:pt>
    <dgm:pt modelId="{D64F68FE-53FD-460B-87CA-739B21FC15C3}" type="pres">
      <dgm:prSet presAssocID="{93BFAEB4-E584-48E4-A306-E00514B1B56F}" presName="BalanceSpacing1" presStyleCnt="0"/>
      <dgm:spPr/>
    </dgm:pt>
    <dgm:pt modelId="{575E60A4-9B2F-43EA-8C49-AD8F5ED017DF}" type="pres">
      <dgm:prSet presAssocID="{63AE5CD8-8B37-4DD7-B620-088C88A646E1}" presName="Accent1Text" presStyleLbl="node1" presStyleIdx="3" presStyleCnt="6" custScaleX="119456" custLinFactNeighborX="28967" custLinFactNeighborY="738"/>
      <dgm:spPr/>
      <dgm:t>
        <a:bodyPr/>
        <a:lstStyle/>
        <a:p>
          <a:pPr rtl="1"/>
          <a:endParaRPr lang="ar-EG"/>
        </a:p>
      </dgm:t>
    </dgm:pt>
    <dgm:pt modelId="{5ED244A4-61B7-49BD-8DD1-B5290F96884C}" type="pres">
      <dgm:prSet presAssocID="{63AE5CD8-8B37-4DD7-B620-088C88A646E1}" presName="spaceBetweenRectangles" presStyleCnt="0"/>
      <dgm:spPr/>
    </dgm:pt>
    <dgm:pt modelId="{92F0919A-B1F2-4FF7-9E14-AC4F3F43AC8D}" type="pres">
      <dgm:prSet presAssocID="{7258A154-2E24-429E-8148-2B674D33CFE3}" presName="composite" presStyleCnt="0"/>
      <dgm:spPr/>
    </dgm:pt>
    <dgm:pt modelId="{472E341E-28CC-44FB-9960-CBD4651BF604}" type="pres">
      <dgm:prSet presAssocID="{7258A154-2E24-429E-8148-2B674D33CFE3}" presName="Parent1" presStyleLbl="node1" presStyleIdx="4" presStyleCnt="6" custScaleX="119456" custLinFactNeighborX="20933" custLinFactNeighborY="1600">
        <dgm:presLayoutVars>
          <dgm:chMax val="1"/>
          <dgm:chPref val="1"/>
          <dgm:bulletEnabled val="1"/>
        </dgm:presLayoutVars>
      </dgm:prSet>
      <dgm:spPr/>
      <dgm:t>
        <a:bodyPr/>
        <a:lstStyle/>
        <a:p>
          <a:pPr rtl="1"/>
          <a:endParaRPr lang="ar-EG"/>
        </a:p>
      </dgm:t>
    </dgm:pt>
    <dgm:pt modelId="{958B65C4-D77D-45C6-B9E3-A7DD12D1DC38}" type="pres">
      <dgm:prSet presAssocID="{7258A154-2E24-429E-8148-2B674D33CFE3}" presName="Childtext1" presStyleLbl="revTx" presStyleIdx="2" presStyleCnt="3">
        <dgm:presLayoutVars>
          <dgm:chMax val="0"/>
          <dgm:chPref val="0"/>
          <dgm:bulletEnabled val="1"/>
        </dgm:presLayoutVars>
      </dgm:prSet>
      <dgm:spPr/>
      <dgm:t>
        <a:bodyPr/>
        <a:lstStyle/>
        <a:p>
          <a:pPr rtl="1"/>
          <a:endParaRPr lang="ar-EG"/>
        </a:p>
      </dgm:t>
    </dgm:pt>
    <dgm:pt modelId="{7F4AC59C-BB36-4424-99CB-CC2C4EA8297F}" type="pres">
      <dgm:prSet presAssocID="{7258A154-2E24-429E-8148-2B674D33CFE3}" presName="BalanceSpacing" presStyleCnt="0"/>
      <dgm:spPr/>
    </dgm:pt>
    <dgm:pt modelId="{D2172969-969B-4ED4-B8EA-3E9ABD524312}" type="pres">
      <dgm:prSet presAssocID="{7258A154-2E24-429E-8148-2B674D33CFE3}" presName="BalanceSpacing1" presStyleCnt="0"/>
      <dgm:spPr/>
    </dgm:pt>
    <dgm:pt modelId="{7CE0944C-070B-4CDD-A933-48850BF38FB8}" type="pres">
      <dgm:prSet presAssocID="{2CC380CE-FE87-4A02-B9AD-0EBA9A5F9A4F}" presName="Accent1Text" presStyleLbl="node1" presStyleIdx="5" presStyleCnt="6" custScaleX="119456"/>
      <dgm:spPr/>
      <dgm:t>
        <a:bodyPr/>
        <a:lstStyle/>
        <a:p>
          <a:pPr rtl="1"/>
          <a:endParaRPr lang="ar-EG"/>
        </a:p>
      </dgm:t>
    </dgm:pt>
  </dgm:ptLst>
  <dgm:cxnLst>
    <dgm:cxn modelId="{A14A3972-4750-4F0E-998F-ADA786A79935}" type="presOf" srcId="{5750F5D6-59A9-4B14-A023-A3D491BF50FE}" destId="{A7983C82-7191-480B-9CC1-9688C56D51BB}" srcOrd="0" destOrd="0" presId="urn:microsoft.com/office/officeart/2008/layout/AlternatingHexagons"/>
    <dgm:cxn modelId="{77297ECA-2924-4B5E-88F9-877B598838BC}" type="presOf" srcId="{93BFAEB4-E584-48E4-A306-E00514B1B56F}" destId="{1555C0A2-34BB-4B70-971D-DB698FE52E8F}" srcOrd="0" destOrd="0" presId="urn:microsoft.com/office/officeart/2008/layout/AlternatingHexagons"/>
    <dgm:cxn modelId="{A1CDCE21-37A6-4F2C-9AE5-E0B526EEC6C2}" type="presOf" srcId="{63AE5CD8-8B37-4DD7-B620-088C88A646E1}" destId="{575E60A4-9B2F-43EA-8C49-AD8F5ED017DF}" srcOrd="0" destOrd="0" presId="urn:microsoft.com/office/officeart/2008/layout/AlternatingHexagons"/>
    <dgm:cxn modelId="{2B77E354-E1EA-48FB-8CBA-73C202C842F7}" srcId="{57FD90CC-6F49-46A7-874A-C813336D85CA}" destId="{93BFAEB4-E584-48E4-A306-E00514B1B56F}" srcOrd="1" destOrd="0" parTransId="{CA54B16D-51D8-48A2-9472-A90742196568}" sibTransId="{63AE5CD8-8B37-4DD7-B620-088C88A646E1}"/>
    <dgm:cxn modelId="{9654A36F-26AA-4102-AF86-22FE5D2DAE4D}" type="presOf" srcId="{7258A154-2E24-429E-8148-2B674D33CFE3}" destId="{472E341E-28CC-44FB-9960-CBD4651BF604}" srcOrd="0" destOrd="0" presId="urn:microsoft.com/office/officeart/2008/layout/AlternatingHexagons"/>
    <dgm:cxn modelId="{C25DBEA9-AC54-45C1-A06D-0A36314A5A1B}" srcId="{57FD90CC-6F49-46A7-874A-C813336D85CA}" destId="{7258A154-2E24-429E-8148-2B674D33CFE3}" srcOrd="2" destOrd="0" parTransId="{E862409C-DE8C-4A12-A234-9E967703BC90}" sibTransId="{2CC380CE-FE87-4A02-B9AD-0EBA9A5F9A4F}"/>
    <dgm:cxn modelId="{364560AC-B89C-46C7-94DD-529F95B6618B}" srcId="{57FD90CC-6F49-46A7-874A-C813336D85CA}" destId="{5750F5D6-59A9-4B14-A023-A3D491BF50FE}" srcOrd="0" destOrd="0" parTransId="{0EBA68AE-3B89-402A-92A1-EDC9A9CC2227}" sibTransId="{79AD6C32-AE02-43FB-AAAE-8A1A1B3CD674}"/>
    <dgm:cxn modelId="{862765BA-07A0-442A-B1C7-9E02AF83A0BE}" type="presOf" srcId="{57FD90CC-6F49-46A7-874A-C813336D85CA}" destId="{EA6F32B0-FD6E-41D0-879D-A8F026D4F59A}" srcOrd="0" destOrd="0" presId="urn:microsoft.com/office/officeart/2008/layout/AlternatingHexagons"/>
    <dgm:cxn modelId="{3AB96F90-A5B5-4055-A253-2EED2AEE3DEE}" type="presOf" srcId="{79AD6C32-AE02-43FB-AAAE-8A1A1B3CD674}" destId="{EDCF1863-9F78-43BB-A397-D67DDC1B3DF0}" srcOrd="0" destOrd="0" presId="urn:microsoft.com/office/officeart/2008/layout/AlternatingHexagons"/>
    <dgm:cxn modelId="{6638516C-D7A3-4313-86F2-AF372D7D1BC5}" type="presOf" srcId="{2CC380CE-FE87-4A02-B9AD-0EBA9A5F9A4F}" destId="{7CE0944C-070B-4CDD-A933-48850BF38FB8}" srcOrd="0" destOrd="0" presId="urn:microsoft.com/office/officeart/2008/layout/AlternatingHexagons"/>
    <dgm:cxn modelId="{2558DF5A-2F93-428D-BAAF-FB406A63FEC2}" type="presParOf" srcId="{EA6F32B0-FD6E-41D0-879D-A8F026D4F59A}" destId="{B10AADD6-5D11-4D3F-8D96-F379A4AF4FFD}" srcOrd="0" destOrd="0" presId="urn:microsoft.com/office/officeart/2008/layout/AlternatingHexagons"/>
    <dgm:cxn modelId="{5BBB0F73-5600-4C5E-9AFA-AA3341F483BD}" type="presParOf" srcId="{B10AADD6-5D11-4D3F-8D96-F379A4AF4FFD}" destId="{A7983C82-7191-480B-9CC1-9688C56D51BB}" srcOrd="0" destOrd="0" presId="urn:microsoft.com/office/officeart/2008/layout/AlternatingHexagons"/>
    <dgm:cxn modelId="{38749220-F8D8-423B-A50F-FA6C8AF8CB1C}" type="presParOf" srcId="{B10AADD6-5D11-4D3F-8D96-F379A4AF4FFD}" destId="{977A2896-D623-421F-A557-8ECAB7A2E582}" srcOrd="1" destOrd="0" presId="urn:microsoft.com/office/officeart/2008/layout/AlternatingHexagons"/>
    <dgm:cxn modelId="{83F3DAE2-BDCD-41D4-8077-992B73E66ECA}" type="presParOf" srcId="{B10AADD6-5D11-4D3F-8D96-F379A4AF4FFD}" destId="{DFA3929E-74D7-47F5-A83D-197C2491ADB0}" srcOrd="2" destOrd="0" presId="urn:microsoft.com/office/officeart/2008/layout/AlternatingHexagons"/>
    <dgm:cxn modelId="{38A60DEC-410E-4C65-9A78-07E76D04537E}" type="presParOf" srcId="{B10AADD6-5D11-4D3F-8D96-F379A4AF4FFD}" destId="{59697AD7-6FDB-410F-A415-54E323C869F1}" srcOrd="3" destOrd="0" presId="urn:microsoft.com/office/officeart/2008/layout/AlternatingHexagons"/>
    <dgm:cxn modelId="{BD5FB1BB-5C15-45F2-9FA5-86503BBD23A9}" type="presParOf" srcId="{B10AADD6-5D11-4D3F-8D96-F379A4AF4FFD}" destId="{EDCF1863-9F78-43BB-A397-D67DDC1B3DF0}" srcOrd="4" destOrd="0" presId="urn:microsoft.com/office/officeart/2008/layout/AlternatingHexagons"/>
    <dgm:cxn modelId="{BF2128A3-1664-4D77-BFF9-4441594E2127}" type="presParOf" srcId="{EA6F32B0-FD6E-41D0-879D-A8F026D4F59A}" destId="{5EED302B-9D30-426A-B87B-9A3C59242657}" srcOrd="1" destOrd="0" presId="urn:microsoft.com/office/officeart/2008/layout/AlternatingHexagons"/>
    <dgm:cxn modelId="{CFA4FB57-5A5F-4409-9C67-084736E601F8}" type="presParOf" srcId="{EA6F32B0-FD6E-41D0-879D-A8F026D4F59A}" destId="{381BEAC0-3DBC-4F14-B1F3-DBB0F40BB603}" srcOrd="2" destOrd="0" presId="urn:microsoft.com/office/officeart/2008/layout/AlternatingHexagons"/>
    <dgm:cxn modelId="{E7BB3704-6875-434C-A7EF-AF36698870D8}" type="presParOf" srcId="{381BEAC0-3DBC-4F14-B1F3-DBB0F40BB603}" destId="{1555C0A2-34BB-4B70-971D-DB698FE52E8F}" srcOrd="0" destOrd="0" presId="urn:microsoft.com/office/officeart/2008/layout/AlternatingHexagons"/>
    <dgm:cxn modelId="{E12BDA9E-E496-4A29-9695-B9C0FF47B712}" type="presParOf" srcId="{381BEAC0-3DBC-4F14-B1F3-DBB0F40BB603}" destId="{DDACEDB8-F95A-4ABA-BB22-30164F73CFAE}" srcOrd="1" destOrd="0" presId="urn:microsoft.com/office/officeart/2008/layout/AlternatingHexagons"/>
    <dgm:cxn modelId="{8EFE1667-751B-4832-95E5-D2CB0D3DE5C2}" type="presParOf" srcId="{381BEAC0-3DBC-4F14-B1F3-DBB0F40BB603}" destId="{CC3CD442-94A3-4C53-B798-5AAAD35D4A40}" srcOrd="2" destOrd="0" presId="urn:microsoft.com/office/officeart/2008/layout/AlternatingHexagons"/>
    <dgm:cxn modelId="{C069B81B-13AB-44D3-9FF9-C815D19CFF07}" type="presParOf" srcId="{381BEAC0-3DBC-4F14-B1F3-DBB0F40BB603}" destId="{D64F68FE-53FD-460B-87CA-739B21FC15C3}" srcOrd="3" destOrd="0" presId="urn:microsoft.com/office/officeart/2008/layout/AlternatingHexagons"/>
    <dgm:cxn modelId="{292671EF-FFD5-4446-B2A9-729F3B39B994}" type="presParOf" srcId="{381BEAC0-3DBC-4F14-B1F3-DBB0F40BB603}" destId="{575E60A4-9B2F-43EA-8C49-AD8F5ED017DF}" srcOrd="4" destOrd="0" presId="urn:microsoft.com/office/officeart/2008/layout/AlternatingHexagons"/>
    <dgm:cxn modelId="{9815E51A-B43E-4D55-9C81-454BFBE9B9AF}" type="presParOf" srcId="{EA6F32B0-FD6E-41D0-879D-A8F026D4F59A}" destId="{5ED244A4-61B7-49BD-8DD1-B5290F96884C}" srcOrd="3" destOrd="0" presId="urn:microsoft.com/office/officeart/2008/layout/AlternatingHexagons"/>
    <dgm:cxn modelId="{78B9F079-256D-4911-9ACC-6E540D3E72C5}" type="presParOf" srcId="{EA6F32B0-FD6E-41D0-879D-A8F026D4F59A}" destId="{92F0919A-B1F2-4FF7-9E14-AC4F3F43AC8D}" srcOrd="4" destOrd="0" presId="urn:microsoft.com/office/officeart/2008/layout/AlternatingHexagons"/>
    <dgm:cxn modelId="{C9B27E04-35C3-4CCA-8C3A-2FFEAADEA767}" type="presParOf" srcId="{92F0919A-B1F2-4FF7-9E14-AC4F3F43AC8D}" destId="{472E341E-28CC-44FB-9960-CBD4651BF604}" srcOrd="0" destOrd="0" presId="urn:microsoft.com/office/officeart/2008/layout/AlternatingHexagons"/>
    <dgm:cxn modelId="{C53AAC6A-C80C-43AB-BF27-4267B019F8F9}" type="presParOf" srcId="{92F0919A-B1F2-4FF7-9E14-AC4F3F43AC8D}" destId="{958B65C4-D77D-45C6-B9E3-A7DD12D1DC38}" srcOrd="1" destOrd="0" presId="urn:microsoft.com/office/officeart/2008/layout/AlternatingHexagons"/>
    <dgm:cxn modelId="{16F259B7-B934-48CA-B4BA-A4BE374090D2}" type="presParOf" srcId="{92F0919A-B1F2-4FF7-9E14-AC4F3F43AC8D}" destId="{7F4AC59C-BB36-4424-99CB-CC2C4EA8297F}" srcOrd="2" destOrd="0" presId="urn:microsoft.com/office/officeart/2008/layout/AlternatingHexagons"/>
    <dgm:cxn modelId="{67E0B578-8004-4DE7-B9EC-0A4C1128638D}" type="presParOf" srcId="{92F0919A-B1F2-4FF7-9E14-AC4F3F43AC8D}" destId="{D2172969-969B-4ED4-B8EA-3E9ABD524312}" srcOrd="3" destOrd="0" presId="urn:microsoft.com/office/officeart/2008/layout/AlternatingHexagons"/>
    <dgm:cxn modelId="{3A1E7496-0B55-4D56-A949-065A5D867D32}" type="presParOf" srcId="{92F0919A-B1F2-4FF7-9E14-AC4F3F43AC8D}" destId="{7CE0944C-070B-4CDD-A933-48850BF38FB8}" srcOrd="4" destOrd="0" presId="urn:microsoft.com/office/officeart/2008/layout/AlternatingHexagons"/>
  </dgm:cxnLst>
  <dgm:bg>
    <a:blipFill>
      <a:blip xmlns:r="http://schemas.openxmlformats.org/officeDocument/2006/relationships" r:embed="rId1"/>
      <a:stretch>
        <a:fillRect/>
      </a:stretch>
    </a:blip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9C03866-DC4D-434F-BE1F-D50F9BED99BE}" type="doc">
      <dgm:prSet loTypeId="urn:microsoft.com/office/officeart/2005/8/layout/chevron2" loCatId="list" qsTypeId="urn:microsoft.com/office/officeart/2005/8/quickstyle/3d3" qsCatId="3D" csTypeId="urn:microsoft.com/office/officeart/2005/8/colors/colorful4" csCatId="colorful" phldr="1"/>
      <dgm:spPr/>
      <dgm:t>
        <a:bodyPr/>
        <a:lstStyle/>
        <a:p>
          <a:endParaRPr lang="en-US"/>
        </a:p>
      </dgm:t>
    </dgm:pt>
    <dgm:pt modelId="{E3803104-015C-44CF-B26A-9708D3830746}">
      <dgm:prSet phldrT="[Text]" custT="1"/>
      <dgm:spPr/>
      <dgm:t>
        <a:bodyPr/>
        <a:lstStyle/>
        <a:p>
          <a:endParaRPr lang="en-US" sz="2400" dirty="0" smtClean="0"/>
        </a:p>
      </dgm:t>
    </dgm:pt>
    <dgm:pt modelId="{862D3D48-A3FB-415A-BC3E-D9351CEF89A9}" type="parTrans" cxnId="{33200412-DA5A-44D5-B1B7-7F39FC1785C5}">
      <dgm:prSet/>
      <dgm:spPr/>
      <dgm:t>
        <a:bodyPr/>
        <a:lstStyle/>
        <a:p>
          <a:endParaRPr lang="en-US"/>
        </a:p>
      </dgm:t>
    </dgm:pt>
    <dgm:pt modelId="{E40E5B01-6E7A-428E-BC62-3CAB923455CE}" type="sibTrans" cxnId="{33200412-DA5A-44D5-B1B7-7F39FC1785C5}">
      <dgm:prSet/>
      <dgm:spPr/>
      <dgm:t>
        <a:bodyPr/>
        <a:lstStyle/>
        <a:p>
          <a:endParaRPr lang="en-US"/>
        </a:p>
      </dgm:t>
    </dgm:pt>
    <dgm:pt modelId="{B171A795-C27E-41FC-B4B9-5ED7DF37F675}">
      <dgm:prSet phldrT="[Text]" custT="1"/>
      <dgm:spPr/>
      <dgm:t>
        <a:bodyPr/>
        <a:lstStyle/>
        <a:p>
          <a:r>
            <a:rPr lang="en-US" sz="3200" dirty="0" smtClean="0">
              <a:solidFill>
                <a:srgbClr val="C00000"/>
              </a:solidFill>
              <a:latin typeface="Arial" panose="020B0604020202020204" pitchFamily="34" charset="0"/>
              <a:cs typeface="Arial" panose="020B0604020202020204" pitchFamily="34" charset="0"/>
            </a:rPr>
            <a:t>i</a:t>
          </a:r>
          <a:r>
            <a:rPr lang="en-US" sz="3200" dirty="0" smtClean="0">
              <a:solidFill>
                <a:schemeClr val="tx1"/>
              </a:solidFill>
              <a:latin typeface="Arial" panose="020B0604020202020204" pitchFamily="34" charset="0"/>
              <a:cs typeface="Arial" panose="020B0604020202020204" pitchFamily="34" charset="0"/>
            </a:rPr>
            <a:t>HOME</a:t>
          </a:r>
          <a:r>
            <a:rPr lang="en-US" sz="3200" dirty="0" smtClean="0">
              <a:latin typeface="Arial" panose="020B0604020202020204" pitchFamily="34" charset="0"/>
              <a:cs typeface="Arial" panose="020B0604020202020204" pitchFamily="34" charset="0"/>
            </a:rPr>
            <a:t>  overcome drawback </a:t>
          </a:r>
          <a:endParaRPr lang="en-US" sz="3200" b="1" dirty="0">
            <a:latin typeface="Comic Sans MS" pitchFamily="66" charset="0"/>
            <a:cs typeface="Aparajita" panose="020B0604020202020204" pitchFamily="34" charset="0"/>
          </a:endParaRPr>
        </a:p>
      </dgm:t>
    </dgm:pt>
    <dgm:pt modelId="{CBDF454F-0D99-41C6-9945-4CAB60F41C76}" type="parTrans" cxnId="{DE808C08-8B89-4772-9805-7DFB4DAF1C3D}">
      <dgm:prSet/>
      <dgm:spPr/>
      <dgm:t>
        <a:bodyPr/>
        <a:lstStyle/>
        <a:p>
          <a:endParaRPr lang="en-US"/>
        </a:p>
      </dgm:t>
    </dgm:pt>
    <dgm:pt modelId="{7A9D8378-AED2-497F-9426-5B93D61AAF1F}" type="sibTrans" cxnId="{DE808C08-8B89-4772-9805-7DFB4DAF1C3D}">
      <dgm:prSet/>
      <dgm:spPr/>
      <dgm:t>
        <a:bodyPr/>
        <a:lstStyle/>
        <a:p>
          <a:endParaRPr lang="en-US"/>
        </a:p>
      </dgm:t>
    </dgm:pt>
    <dgm:pt modelId="{1EC2B765-A91D-4F49-B0BC-A6F5F582EF90}">
      <dgm:prSet phldrT="[Text]" custT="1"/>
      <dgm:spPr/>
      <dgm:t>
        <a:bodyPr/>
        <a:lstStyle/>
        <a:p>
          <a:r>
            <a:rPr lang="en-US" sz="3200" dirty="0" smtClean="0">
              <a:latin typeface="Arial" panose="020B0604020202020204" pitchFamily="34" charset="0"/>
              <a:cs typeface="Arial" panose="020B0604020202020204" pitchFamily="34" charset="0"/>
            </a:rPr>
            <a:t>by storing </a:t>
          </a:r>
          <a:r>
            <a:rPr lang="en-US" sz="3200" dirty="0" smtClean="0">
              <a:solidFill>
                <a:srgbClr val="C00000"/>
              </a:solidFill>
              <a:latin typeface="Arial" panose="020B0604020202020204" pitchFamily="34" charset="0"/>
              <a:cs typeface="Arial" panose="020B0604020202020204" pitchFamily="34" charset="0"/>
            </a:rPr>
            <a:t>index</a:t>
          </a:r>
          <a:r>
            <a:rPr lang="en-US" sz="3200" dirty="0" smtClean="0">
              <a:latin typeface="Arial" panose="020B0604020202020204" pitchFamily="34" charset="0"/>
              <a:cs typeface="Arial" panose="020B0604020202020204" pitchFamily="34" charset="0"/>
            </a:rPr>
            <a:t> of  </a:t>
          </a:r>
          <a:r>
            <a:rPr lang="en-US" sz="3200" dirty="0" smtClean="0">
              <a:solidFill>
                <a:srgbClr val="C00000"/>
              </a:solidFill>
              <a:latin typeface="Arial" panose="020B0604020202020204" pitchFamily="34" charset="0"/>
              <a:cs typeface="Arial" panose="020B0604020202020204" pitchFamily="34" charset="0"/>
            </a:rPr>
            <a:t>previous</a:t>
          </a:r>
          <a:r>
            <a:rPr lang="en-US" sz="3200" dirty="0" smtClean="0">
              <a:latin typeface="Arial" panose="020B0604020202020204" pitchFamily="34" charset="0"/>
              <a:cs typeface="Arial" panose="020B0604020202020204" pitchFamily="34" charset="0"/>
            </a:rPr>
            <a:t> results             instead of restoring it </a:t>
          </a:r>
          <a:endParaRPr lang="en-US" sz="3200" b="1" dirty="0">
            <a:latin typeface="Comic Sans MS" pitchFamily="66" charset="0"/>
            <a:cs typeface="Aparajita" panose="020B0604020202020204" pitchFamily="34" charset="0"/>
          </a:endParaRPr>
        </a:p>
      </dgm:t>
    </dgm:pt>
    <dgm:pt modelId="{3D77E122-2DAA-4EF5-BA70-6318500A4255}" type="parTrans" cxnId="{3CA41E54-FC99-4F89-8FDC-B025F290E223}">
      <dgm:prSet/>
      <dgm:spPr/>
      <dgm:t>
        <a:bodyPr/>
        <a:lstStyle/>
        <a:p>
          <a:pPr rtl="1"/>
          <a:endParaRPr lang="ar-EG"/>
        </a:p>
      </dgm:t>
    </dgm:pt>
    <dgm:pt modelId="{61724344-D84A-4FD0-A8E2-50835FBB9062}" type="sibTrans" cxnId="{3CA41E54-FC99-4F89-8FDC-B025F290E223}">
      <dgm:prSet/>
      <dgm:spPr/>
      <dgm:t>
        <a:bodyPr/>
        <a:lstStyle/>
        <a:p>
          <a:pPr rtl="1"/>
          <a:endParaRPr lang="ar-EG"/>
        </a:p>
      </dgm:t>
    </dgm:pt>
    <dgm:pt modelId="{D0E8A64C-5C6E-45BF-843D-1BE6E52AFD53}" type="pres">
      <dgm:prSet presAssocID="{D9C03866-DC4D-434F-BE1F-D50F9BED99BE}" presName="linearFlow" presStyleCnt="0">
        <dgm:presLayoutVars>
          <dgm:dir/>
          <dgm:animLvl val="lvl"/>
          <dgm:resizeHandles val="exact"/>
        </dgm:presLayoutVars>
      </dgm:prSet>
      <dgm:spPr/>
      <dgm:t>
        <a:bodyPr/>
        <a:lstStyle/>
        <a:p>
          <a:endParaRPr lang="en-US"/>
        </a:p>
      </dgm:t>
    </dgm:pt>
    <dgm:pt modelId="{D2210C36-9A4D-40BE-BC8D-9024CF306604}" type="pres">
      <dgm:prSet presAssocID="{E3803104-015C-44CF-B26A-9708D3830746}" presName="composite" presStyleCnt="0"/>
      <dgm:spPr/>
      <dgm:t>
        <a:bodyPr/>
        <a:lstStyle/>
        <a:p>
          <a:pPr rtl="1"/>
          <a:endParaRPr lang="ar-EG"/>
        </a:p>
      </dgm:t>
    </dgm:pt>
    <dgm:pt modelId="{292385D5-CF4F-4C5B-89C3-A613306E9713}" type="pres">
      <dgm:prSet presAssocID="{E3803104-015C-44CF-B26A-9708D3830746}" presName="parentText" presStyleLbl="alignNode1" presStyleIdx="0" presStyleCnt="1" custLinFactNeighborY="-19644">
        <dgm:presLayoutVars>
          <dgm:chMax val="1"/>
          <dgm:bulletEnabled val="1"/>
        </dgm:presLayoutVars>
      </dgm:prSet>
      <dgm:spPr/>
      <dgm:t>
        <a:bodyPr/>
        <a:lstStyle/>
        <a:p>
          <a:endParaRPr lang="en-US"/>
        </a:p>
      </dgm:t>
    </dgm:pt>
    <dgm:pt modelId="{6CD3C001-41C2-4F97-A640-E03572D21D4A}" type="pres">
      <dgm:prSet presAssocID="{E3803104-015C-44CF-B26A-9708D3830746}" presName="descendantText" presStyleLbl="alignAcc1" presStyleIdx="0" presStyleCnt="1" custScaleY="169791">
        <dgm:presLayoutVars>
          <dgm:bulletEnabled val="1"/>
        </dgm:presLayoutVars>
      </dgm:prSet>
      <dgm:spPr/>
      <dgm:t>
        <a:bodyPr/>
        <a:lstStyle/>
        <a:p>
          <a:endParaRPr lang="en-US"/>
        </a:p>
      </dgm:t>
    </dgm:pt>
  </dgm:ptLst>
  <dgm:cxnLst>
    <dgm:cxn modelId="{33200412-DA5A-44D5-B1B7-7F39FC1785C5}" srcId="{D9C03866-DC4D-434F-BE1F-D50F9BED99BE}" destId="{E3803104-015C-44CF-B26A-9708D3830746}" srcOrd="0" destOrd="0" parTransId="{862D3D48-A3FB-415A-BC3E-D9351CEF89A9}" sibTransId="{E40E5B01-6E7A-428E-BC62-3CAB923455CE}"/>
    <dgm:cxn modelId="{DE808C08-8B89-4772-9805-7DFB4DAF1C3D}" srcId="{E3803104-015C-44CF-B26A-9708D3830746}" destId="{B171A795-C27E-41FC-B4B9-5ED7DF37F675}" srcOrd="0" destOrd="0" parTransId="{CBDF454F-0D99-41C6-9945-4CAB60F41C76}" sibTransId="{7A9D8378-AED2-497F-9426-5B93D61AAF1F}"/>
    <dgm:cxn modelId="{BE617A38-9174-4F16-8FF9-CC9E17D12F35}" type="presOf" srcId="{E3803104-015C-44CF-B26A-9708D3830746}" destId="{292385D5-CF4F-4C5B-89C3-A613306E9713}" srcOrd="0" destOrd="0" presId="urn:microsoft.com/office/officeart/2005/8/layout/chevron2"/>
    <dgm:cxn modelId="{3CA41E54-FC99-4F89-8FDC-B025F290E223}" srcId="{B171A795-C27E-41FC-B4B9-5ED7DF37F675}" destId="{1EC2B765-A91D-4F49-B0BC-A6F5F582EF90}" srcOrd="0" destOrd="0" parTransId="{3D77E122-2DAA-4EF5-BA70-6318500A4255}" sibTransId="{61724344-D84A-4FD0-A8E2-50835FBB9062}"/>
    <dgm:cxn modelId="{8E12D35A-B654-4CDB-8B71-C7EDE230DAC4}" type="presOf" srcId="{1EC2B765-A91D-4F49-B0BC-A6F5F582EF90}" destId="{6CD3C001-41C2-4F97-A640-E03572D21D4A}" srcOrd="0" destOrd="1" presId="urn:microsoft.com/office/officeart/2005/8/layout/chevron2"/>
    <dgm:cxn modelId="{057EE00F-C4F5-4CBE-8AF8-87F6DF2D4DA0}" type="presOf" srcId="{B171A795-C27E-41FC-B4B9-5ED7DF37F675}" destId="{6CD3C001-41C2-4F97-A640-E03572D21D4A}" srcOrd="0" destOrd="0" presId="urn:microsoft.com/office/officeart/2005/8/layout/chevron2"/>
    <dgm:cxn modelId="{1B2D14AD-8337-4108-9340-924A23768FE2}" type="presOf" srcId="{D9C03866-DC4D-434F-BE1F-D50F9BED99BE}" destId="{D0E8A64C-5C6E-45BF-843D-1BE6E52AFD53}" srcOrd="0" destOrd="0" presId="urn:microsoft.com/office/officeart/2005/8/layout/chevron2"/>
    <dgm:cxn modelId="{F5812C06-48F7-41AD-8A89-F8DE41385753}" type="presParOf" srcId="{D0E8A64C-5C6E-45BF-843D-1BE6E52AFD53}" destId="{D2210C36-9A4D-40BE-BC8D-9024CF306604}" srcOrd="0" destOrd="0" presId="urn:microsoft.com/office/officeart/2005/8/layout/chevron2"/>
    <dgm:cxn modelId="{BF37BCA2-062F-4986-9875-6A7E4433FAF9}" type="presParOf" srcId="{D2210C36-9A4D-40BE-BC8D-9024CF306604}" destId="{292385D5-CF4F-4C5B-89C3-A613306E9713}" srcOrd="0" destOrd="0" presId="urn:microsoft.com/office/officeart/2005/8/layout/chevron2"/>
    <dgm:cxn modelId="{8EF5F281-5CAE-4D48-8017-E5C480F76298}" type="presParOf" srcId="{D2210C36-9A4D-40BE-BC8D-9024CF306604}" destId="{6CD3C001-41C2-4F97-A640-E03572D21D4A}"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7FD90CC-6F49-46A7-874A-C813336D85CA}" type="doc">
      <dgm:prSet loTypeId="urn:microsoft.com/office/officeart/2008/layout/AlternatingHexagons" loCatId="list" qsTypeId="urn:microsoft.com/office/officeart/2005/8/quickstyle/3d1" qsCatId="3D" csTypeId="urn:microsoft.com/office/officeart/2005/8/colors/colorful5" csCatId="colorful" phldr="1"/>
      <dgm:spPr/>
      <dgm:t>
        <a:bodyPr/>
        <a:lstStyle/>
        <a:p>
          <a:pPr rtl="1"/>
          <a:endParaRPr lang="ar-EG"/>
        </a:p>
      </dgm:t>
    </dgm:pt>
    <dgm:pt modelId="{5750F5D6-59A9-4B14-A023-A3D491BF50FE}">
      <dgm:prSet phldrT="[Text]" custT="1"/>
      <dgm:spPr>
        <a:solidFill>
          <a:schemeClr val="bg1">
            <a:lumMod val="85000"/>
          </a:schemeClr>
        </a:solidFill>
        <a:ln>
          <a:solidFill>
            <a:schemeClr val="bg1">
              <a:lumMod val="85000"/>
            </a:schemeClr>
          </a:solidFill>
        </a:ln>
      </dgm:spPr>
      <dgm:t>
        <a:bodyPr/>
        <a:lstStyle/>
        <a:p>
          <a:pPr rtl="1"/>
          <a:r>
            <a:rPr lang="en-US" sz="2000" b="1" dirty="0" smtClean="0">
              <a:solidFill>
                <a:srgbClr val="C00000"/>
              </a:solidFill>
            </a:rPr>
            <a:t>iHOME</a:t>
          </a:r>
          <a:endParaRPr lang="ar-EG" sz="2000" b="1" dirty="0">
            <a:solidFill>
              <a:srgbClr val="C00000"/>
            </a:solidFill>
          </a:endParaRPr>
        </a:p>
      </dgm:t>
    </dgm:pt>
    <dgm:pt modelId="{0EBA68AE-3B89-402A-92A1-EDC9A9CC2227}" type="parTrans" cxnId="{364560AC-B89C-46C7-94DD-529F95B6618B}">
      <dgm:prSet/>
      <dgm:spPr/>
      <dgm:t>
        <a:bodyPr/>
        <a:lstStyle/>
        <a:p>
          <a:pPr rtl="1"/>
          <a:endParaRPr lang="ar-EG" sz="2000" b="1">
            <a:solidFill>
              <a:srgbClr val="C00000"/>
            </a:solidFill>
          </a:endParaRPr>
        </a:p>
      </dgm:t>
    </dgm:pt>
    <dgm:pt modelId="{79AD6C32-AE02-43FB-AAAE-8A1A1B3CD674}" type="sibTrans" cxnId="{364560AC-B89C-46C7-94DD-529F95B6618B}">
      <dgm:prSet custT="1"/>
      <dgm:spPr>
        <a:solidFill>
          <a:schemeClr val="bg1">
            <a:lumMod val="85000"/>
          </a:schemeClr>
        </a:solidFill>
        <a:ln>
          <a:solidFill>
            <a:schemeClr val="bg1">
              <a:lumMod val="85000"/>
            </a:schemeClr>
          </a:solidFill>
        </a:ln>
      </dgm:spPr>
      <dgm:t>
        <a:bodyPr/>
        <a:lstStyle/>
        <a:p>
          <a:pPr rtl="1"/>
          <a:r>
            <a:rPr lang="en-US" sz="2800" b="1" dirty="0" smtClean="0">
              <a:solidFill>
                <a:srgbClr val="C00000"/>
              </a:solidFill>
            </a:rPr>
            <a:t>HOME</a:t>
          </a:r>
          <a:endParaRPr lang="ar-EG" sz="2800" b="1" dirty="0">
            <a:solidFill>
              <a:srgbClr val="C00000"/>
            </a:solidFill>
          </a:endParaRPr>
        </a:p>
      </dgm:t>
    </dgm:pt>
    <dgm:pt modelId="{93BFAEB4-E584-48E4-A306-E00514B1B56F}">
      <dgm:prSet phldrT="[Text]" custT="1"/>
      <dgm:spPr/>
      <dgm:t>
        <a:bodyPr/>
        <a:lstStyle/>
        <a:p>
          <a:pPr rtl="1"/>
          <a:r>
            <a:rPr lang="en-US" sz="2400" b="1" dirty="0" smtClean="0">
              <a:solidFill>
                <a:srgbClr val="C00000"/>
              </a:solidFill>
            </a:rPr>
            <a:t>QR</a:t>
          </a:r>
        </a:p>
        <a:p>
          <a:pPr rtl="1"/>
          <a:r>
            <a:rPr lang="en-US" sz="2400" b="1" dirty="0" smtClean="0">
              <a:solidFill>
                <a:srgbClr val="C00000"/>
              </a:solidFill>
            </a:rPr>
            <a:t>Mapper</a:t>
          </a:r>
          <a:endParaRPr lang="ar-EG" sz="2400" b="1" dirty="0">
            <a:solidFill>
              <a:srgbClr val="C00000"/>
            </a:solidFill>
          </a:endParaRPr>
        </a:p>
      </dgm:t>
    </dgm:pt>
    <dgm:pt modelId="{CA54B16D-51D8-48A2-9472-A90742196568}" type="parTrans" cxnId="{2B77E354-E1EA-48FB-8CBA-73C202C842F7}">
      <dgm:prSet/>
      <dgm:spPr/>
      <dgm:t>
        <a:bodyPr/>
        <a:lstStyle/>
        <a:p>
          <a:pPr rtl="1"/>
          <a:endParaRPr lang="ar-EG" sz="2000" b="1">
            <a:solidFill>
              <a:srgbClr val="C00000"/>
            </a:solidFill>
          </a:endParaRPr>
        </a:p>
      </dgm:t>
    </dgm:pt>
    <dgm:pt modelId="{63AE5CD8-8B37-4DD7-B620-088C88A646E1}" type="sibTrans" cxnId="{2B77E354-E1EA-48FB-8CBA-73C202C842F7}">
      <dgm:prSet custT="1"/>
      <dgm:spPr/>
      <dgm:t>
        <a:bodyPr/>
        <a:lstStyle/>
        <a:p>
          <a:pPr rtl="1"/>
          <a:endParaRPr lang="ar-EG" sz="1600" dirty="0" smtClean="0"/>
        </a:p>
        <a:p>
          <a:pPr rtl="1"/>
          <a:r>
            <a:rPr lang="en-US" sz="2800" b="1" dirty="0" smtClean="0">
              <a:solidFill>
                <a:srgbClr val="C00000"/>
              </a:solidFill>
            </a:rPr>
            <a:t>MOTH</a:t>
          </a:r>
          <a:endParaRPr lang="ar-EG" sz="1600" b="1" dirty="0">
            <a:solidFill>
              <a:srgbClr val="C00000"/>
            </a:solidFill>
          </a:endParaRPr>
        </a:p>
      </dgm:t>
    </dgm:pt>
    <dgm:pt modelId="{7258A154-2E24-429E-8148-2B674D33CFE3}">
      <dgm:prSet phldrT="[Text]" custT="1"/>
      <dgm:spPr/>
      <dgm:t>
        <a:bodyPr/>
        <a:lstStyle/>
        <a:p>
          <a:pPr rtl="1"/>
          <a:r>
            <a:rPr lang="en-US" sz="2400" b="1" dirty="0" smtClean="0">
              <a:solidFill>
                <a:srgbClr val="C00000"/>
              </a:solidFill>
            </a:rPr>
            <a:t>JOUM</a:t>
          </a:r>
          <a:endParaRPr lang="ar-EG" sz="2400" b="1" dirty="0">
            <a:solidFill>
              <a:srgbClr val="C00000"/>
            </a:solidFill>
          </a:endParaRPr>
        </a:p>
      </dgm:t>
    </dgm:pt>
    <dgm:pt modelId="{E862409C-DE8C-4A12-A234-9E967703BC90}" type="parTrans" cxnId="{C25DBEA9-AC54-45C1-A06D-0A36314A5A1B}">
      <dgm:prSet/>
      <dgm:spPr/>
      <dgm:t>
        <a:bodyPr/>
        <a:lstStyle/>
        <a:p>
          <a:pPr rtl="1"/>
          <a:endParaRPr lang="ar-EG" sz="2000" b="1">
            <a:solidFill>
              <a:srgbClr val="C00000"/>
            </a:solidFill>
          </a:endParaRPr>
        </a:p>
      </dgm:t>
    </dgm:pt>
    <dgm:pt modelId="{2CC380CE-FE87-4A02-B9AD-0EBA9A5F9A4F}" type="sibTrans" cxnId="{C25DBEA9-AC54-45C1-A06D-0A36314A5A1B}">
      <dgm:prSet custT="1"/>
      <dgm:spPr/>
      <dgm:t>
        <a:bodyPr/>
        <a:lstStyle/>
        <a:p>
          <a:pPr rtl="1"/>
          <a:r>
            <a:rPr lang="en-US" sz="2800" b="1" smtClean="0">
              <a:solidFill>
                <a:srgbClr val="C00000"/>
              </a:solidFill>
            </a:rPr>
            <a:t>JOMR</a:t>
          </a:r>
          <a:endParaRPr lang="ar-EG" sz="2800" b="1" dirty="0">
            <a:solidFill>
              <a:srgbClr val="C00000"/>
            </a:solidFill>
          </a:endParaRPr>
        </a:p>
      </dgm:t>
    </dgm:pt>
    <dgm:pt modelId="{EA6F32B0-FD6E-41D0-879D-A8F026D4F59A}" type="pres">
      <dgm:prSet presAssocID="{57FD90CC-6F49-46A7-874A-C813336D85CA}" presName="Name0" presStyleCnt="0">
        <dgm:presLayoutVars>
          <dgm:chMax/>
          <dgm:chPref/>
          <dgm:dir/>
          <dgm:animLvl val="lvl"/>
        </dgm:presLayoutVars>
      </dgm:prSet>
      <dgm:spPr/>
      <dgm:t>
        <a:bodyPr/>
        <a:lstStyle/>
        <a:p>
          <a:pPr rtl="1"/>
          <a:endParaRPr lang="ar-EG"/>
        </a:p>
      </dgm:t>
    </dgm:pt>
    <dgm:pt modelId="{B10AADD6-5D11-4D3F-8D96-F379A4AF4FFD}" type="pres">
      <dgm:prSet presAssocID="{5750F5D6-59A9-4B14-A023-A3D491BF50FE}" presName="composite" presStyleCnt="0"/>
      <dgm:spPr/>
    </dgm:pt>
    <dgm:pt modelId="{A7983C82-7191-480B-9CC1-9688C56D51BB}" type="pres">
      <dgm:prSet presAssocID="{5750F5D6-59A9-4B14-A023-A3D491BF50FE}" presName="Parent1" presStyleLbl="node1" presStyleIdx="0" presStyleCnt="6" custScaleX="119456" custLinFactNeighborX="21844">
        <dgm:presLayoutVars>
          <dgm:chMax val="1"/>
          <dgm:chPref val="1"/>
          <dgm:bulletEnabled val="1"/>
        </dgm:presLayoutVars>
      </dgm:prSet>
      <dgm:spPr/>
      <dgm:t>
        <a:bodyPr/>
        <a:lstStyle/>
        <a:p>
          <a:pPr rtl="1"/>
          <a:endParaRPr lang="ar-EG"/>
        </a:p>
      </dgm:t>
    </dgm:pt>
    <dgm:pt modelId="{977A2896-D623-421F-A557-8ECAB7A2E582}" type="pres">
      <dgm:prSet presAssocID="{5750F5D6-59A9-4B14-A023-A3D491BF50FE}" presName="Childtext1" presStyleLbl="revTx" presStyleIdx="0" presStyleCnt="3">
        <dgm:presLayoutVars>
          <dgm:chMax val="0"/>
          <dgm:chPref val="0"/>
          <dgm:bulletEnabled val="1"/>
        </dgm:presLayoutVars>
      </dgm:prSet>
      <dgm:spPr/>
      <dgm:t>
        <a:bodyPr/>
        <a:lstStyle/>
        <a:p>
          <a:pPr rtl="1"/>
          <a:endParaRPr lang="ar-EG"/>
        </a:p>
      </dgm:t>
    </dgm:pt>
    <dgm:pt modelId="{DFA3929E-74D7-47F5-A83D-197C2491ADB0}" type="pres">
      <dgm:prSet presAssocID="{5750F5D6-59A9-4B14-A023-A3D491BF50FE}" presName="BalanceSpacing" presStyleCnt="0"/>
      <dgm:spPr/>
    </dgm:pt>
    <dgm:pt modelId="{59697AD7-6FDB-410F-A415-54E323C869F1}" type="pres">
      <dgm:prSet presAssocID="{5750F5D6-59A9-4B14-A023-A3D491BF50FE}" presName="BalanceSpacing1" presStyleCnt="0"/>
      <dgm:spPr/>
    </dgm:pt>
    <dgm:pt modelId="{EDCF1863-9F78-43BB-A397-D67DDC1B3DF0}" type="pres">
      <dgm:prSet presAssocID="{79AD6C32-AE02-43FB-AAAE-8A1A1B3CD674}" presName="Accent1Text" presStyleLbl="node1" presStyleIdx="1" presStyleCnt="6" custScaleX="119456" custLinFactNeighborX="500" custLinFactNeighborY="4751"/>
      <dgm:spPr/>
      <dgm:t>
        <a:bodyPr/>
        <a:lstStyle/>
        <a:p>
          <a:pPr rtl="1"/>
          <a:endParaRPr lang="ar-EG"/>
        </a:p>
      </dgm:t>
    </dgm:pt>
    <dgm:pt modelId="{5EED302B-9D30-426A-B87B-9A3C59242657}" type="pres">
      <dgm:prSet presAssocID="{79AD6C32-AE02-43FB-AAAE-8A1A1B3CD674}" presName="spaceBetweenRectangles" presStyleCnt="0"/>
      <dgm:spPr/>
    </dgm:pt>
    <dgm:pt modelId="{381BEAC0-3DBC-4F14-B1F3-DBB0F40BB603}" type="pres">
      <dgm:prSet presAssocID="{93BFAEB4-E584-48E4-A306-E00514B1B56F}" presName="composite" presStyleCnt="0"/>
      <dgm:spPr/>
    </dgm:pt>
    <dgm:pt modelId="{1555C0A2-34BB-4B70-971D-DB698FE52E8F}" type="pres">
      <dgm:prSet presAssocID="{93BFAEB4-E584-48E4-A306-E00514B1B56F}" presName="Parent1" presStyleLbl="node1" presStyleIdx="2" presStyleCnt="6" custScaleX="119456" custLinFactNeighborX="5904" custLinFactNeighborY="4751">
        <dgm:presLayoutVars>
          <dgm:chMax val="1"/>
          <dgm:chPref val="1"/>
          <dgm:bulletEnabled val="1"/>
        </dgm:presLayoutVars>
      </dgm:prSet>
      <dgm:spPr/>
      <dgm:t>
        <a:bodyPr/>
        <a:lstStyle/>
        <a:p>
          <a:pPr rtl="1"/>
          <a:endParaRPr lang="ar-EG"/>
        </a:p>
      </dgm:t>
    </dgm:pt>
    <dgm:pt modelId="{DDACEDB8-F95A-4ABA-BB22-30164F73CFAE}" type="pres">
      <dgm:prSet presAssocID="{93BFAEB4-E584-48E4-A306-E00514B1B56F}" presName="Childtext1" presStyleLbl="revTx" presStyleIdx="1" presStyleCnt="3">
        <dgm:presLayoutVars>
          <dgm:chMax val="0"/>
          <dgm:chPref val="0"/>
          <dgm:bulletEnabled val="1"/>
        </dgm:presLayoutVars>
      </dgm:prSet>
      <dgm:spPr/>
      <dgm:t>
        <a:bodyPr/>
        <a:lstStyle/>
        <a:p>
          <a:pPr rtl="1"/>
          <a:endParaRPr lang="ar-EG"/>
        </a:p>
      </dgm:t>
    </dgm:pt>
    <dgm:pt modelId="{CC3CD442-94A3-4C53-B798-5AAAD35D4A40}" type="pres">
      <dgm:prSet presAssocID="{93BFAEB4-E584-48E4-A306-E00514B1B56F}" presName="BalanceSpacing" presStyleCnt="0"/>
      <dgm:spPr/>
    </dgm:pt>
    <dgm:pt modelId="{D64F68FE-53FD-460B-87CA-739B21FC15C3}" type="pres">
      <dgm:prSet presAssocID="{93BFAEB4-E584-48E4-A306-E00514B1B56F}" presName="BalanceSpacing1" presStyleCnt="0"/>
      <dgm:spPr/>
    </dgm:pt>
    <dgm:pt modelId="{575E60A4-9B2F-43EA-8C49-AD8F5ED017DF}" type="pres">
      <dgm:prSet presAssocID="{63AE5CD8-8B37-4DD7-B620-088C88A646E1}" presName="Accent1Text" presStyleLbl="node1" presStyleIdx="3" presStyleCnt="6" custScaleX="119456" custLinFactNeighborX="29119" custLinFactNeighborY="-328"/>
      <dgm:spPr/>
      <dgm:t>
        <a:bodyPr/>
        <a:lstStyle/>
        <a:p>
          <a:pPr rtl="1"/>
          <a:endParaRPr lang="ar-EG"/>
        </a:p>
      </dgm:t>
    </dgm:pt>
    <dgm:pt modelId="{5ED244A4-61B7-49BD-8DD1-B5290F96884C}" type="pres">
      <dgm:prSet presAssocID="{63AE5CD8-8B37-4DD7-B620-088C88A646E1}" presName="spaceBetweenRectangles" presStyleCnt="0"/>
      <dgm:spPr/>
    </dgm:pt>
    <dgm:pt modelId="{92F0919A-B1F2-4FF7-9E14-AC4F3F43AC8D}" type="pres">
      <dgm:prSet presAssocID="{7258A154-2E24-429E-8148-2B674D33CFE3}" presName="composite" presStyleCnt="0"/>
      <dgm:spPr/>
    </dgm:pt>
    <dgm:pt modelId="{472E341E-28CC-44FB-9960-CBD4651BF604}" type="pres">
      <dgm:prSet presAssocID="{7258A154-2E24-429E-8148-2B674D33CFE3}" presName="Parent1" presStyleLbl="node1" presStyleIdx="4" presStyleCnt="6" custScaleX="119456" custLinFactNeighborX="20933" custLinFactNeighborY="1600">
        <dgm:presLayoutVars>
          <dgm:chMax val="1"/>
          <dgm:chPref val="1"/>
          <dgm:bulletEnabled val="1"/>
        </dgm:presLayoutVars>
      </dgm:prSet>
      <dgm:spPr/>
      <dgm:t>
        <a:bodyPr/>
        <a:lstStyle/>
        <a:p>
          <a:pPr rtl="1"/>
          <a:endParaRPr lang="ar-EG"/>
        </a:p>
      </dgm:t>
    </dgm:pt>
    <dgm:pt modelId="{958B65C4-D77D-45C6-B9E3-A7DD12D1DC38}" type="pres">
      <dgm:prSet presAssocID="{7258A154-2E24-429E-8148-2B674D33CFE3}" presName="Childtext1" presStyleLbl="revTx" presStyleIdx="2" presStyleCnt="3">
        <dgm:presLayoutVars>
          <dgm:chMax val="0"/>
          <dgm:chPref val="0"/>
          <dgm:bulletEnabled val="1"/>
        </dgm:presLayoutVars>
      </dgm:prSet>
      <dgm:spPr/>
      <dgm:t>
        <a:bodyPr/>
        <a:lstStyle/>
        <a:p>
          <a:pPr rtl="1"/>
          <a:endParaRPr lang="ar-EG"/>
        </a:p>
      </dgm:t>
    </dgm:pt>
    <dgm:pt modelId="{7F4AC59C-BB36-4424-99CB-CC2C4EA8297F}" type="pres">
      <dgm:prSet presAssocID="{7258A154-2E24-429E-8148-2B674D33CFE3}" presName="BalanceSpacing" presStyleCnt="0"/>
      <dgm:spPr/>
    </dgm:pt>
    <dgm:pt modelId="{D2172969-969B-4ED4-B8EA-3E9ABD524312}" type="pres">
      <dgm:prSet presAssocID="{7258A154-2E24-429E-8148-2B674D33CFE3}" presName="BalanceSpacing1" presStyleCnt="0"/>
      <dgm:spPr/>
    </dgm:pt>
    <dgm:pt modelId="{7CE0944C-070B-4CDD-A933-48850BF38FB8}" type="pres">
      <dgm:prSet presAssocID="{2CC380CE-FE87-4A02-B9AD-0EBA9A5F9A4F}" presName="Accent1Text" presStyleLbl="node1" presStyleIdx="5" presStyleCnt="6" custScaleX="119456"/>
      <dgm:spPr/>
      <dgm:t>
        <a:bodyPr/>
        <a:lstStyle/>
        <a:p>
          <a:pPr rtl="1"/>
          <a:endParaRPr lang="ar-EG"/>
        </a:p>
      </dgm:t>
    </dgm:pt>
  </dgm:ptLst>
  <dgm:cxnLst>
    <dgm:cxn modelId="{38B5B792-E121-4C01-B98E-9C647C6BF7BD}" type="presOf" srcId="{79AD6C32-AE02-43FB-AAAE-8A1A1B3CD674}" destId="{EDCF1863-9F78-43BB-A397-D67DDC1B3DF0}" srcOrd="0" destOrd="0" presId="urn:microsoft.com/office/officeart/2008/layout/AlternatingHexagons"/>
    <dgm:cxn modelId="{2B77E354-E1EA-48FB-8CBA-73C202C842F7}" srcId="{57FD90CC-6F49-46A7-874A-C813336D85CA}" destId="{93BFAEB4-E584-48E4-A306-E00514B1B56F}" srcOrd="1" destOrd="0" parTransId="{CA54B16D-51D8-48A2-9472-A90742196568}" sibTransId="{63AE5CD8-8B37-4DD7-B620-088C88A646E1}"/>
    <dgm:cxn modelId="{2ADF8A00-F176-47E2-B6E0-D7AC83B0531D}" type="presOf" srcId="{93BFAEB4-E584-48E4-A306-E00514B1B56F}" destId="{1555C0A2-34BB-4B70-971D-DB698FE52E8F}" srcOrd="0" destOrd="0" presId="urn:microsoft.com/office/officeart/2008/layout/AlternatingHexagons"/>
    <dgm:cxn modelId="{AA3C2713-2A5A-4529-978D-B4FD49A02AAC}" type="presOf" srcId="{57FD90CC-6F49-46A7-874A-C813336D85CA}" destId="{EA6F32B0-FD6E-41D0-879D-A8F026D4F59A}" srcOrd="0" destOrd="0" presId="urn:microsoft.com/office/officeart/2008/layout/AlternatingHexagons"/>
    <dgm:cxn modelId="{C25DBEA9-AC54-45C1-A06D-0A36314A5A1B}" srcId="{57FD90CC-6F49-46A7-874A-C813336D85CA}" destId="{7258A154-2E24-429E-8148-2B674D33CFE3}" srcOrd="2" destOrd="0" parTransId="{E862409C-DE8C-4A12-A234-9E967703BC90}" sibTransId="{2CC380CE-FE87-4A02-B9AD-0EBA9A5F9A4F}"/>
    <dgm:cxn modelId="{50041C95-445A-4F97-BF52-484B6B6B17F0}" type="presOf" srcId="{5750F5D6-59A9-4B14-A023-A3D491BF50FE}" destId="{A7983C82-7191-480B-9CC1-9688C56D51BB}" srcOrd="0" destOrd="0" presId="urn:microsoft.com/office/officeart/2008/layout/AlternatingHexagons"/>
    <dgm:cxn modelId="{4869B64B-6A9E-4D29-AE96-7D6C708A7580}" type="presOf" srcId="{2CC380CE-FE87-4A02-B9AD-0EBA9A5F9A4F}" destId="{7CE0944C-070B-4CDD-A933-48850BF38FB8}" srcOrd="0" destOrd="0" presId="urn:microsoft.com/office/officeart/2008/layout/AlternatingHexagons"/>
    <dgm:cxn modelId="{543426B8-55F4-4B57-AF94-9F3BB30DAEDF}" type="presOf" srcId="{7258A154-2E24-429E-8148-2B674D33CFE3}" destId="{472E341E-28CC-44FB-9960-CBD4651BF604}" srcOrd="0" destOrd="0" presId="urn:microsoft.com/office/officeart/2008/layout/AlternatingHexagons"/>
    <dgm:cxn modelId="{4426EDFD-E2FA-4C8F-91AD-2647C88AE475}" type="presOf" srcId="{63AE5CD8-8B37-4DD7-B620-088C88A646E1}" destId="{575E60A4-9B2F-43EA-8C49-AD8F5ED017DF}" srcOrd="0" destOrd="0" presId="urn:microsoft.com/office/officeart/2008/layout/AlternatingHexagons"/>
    <dgm:cxn modelId="{364560AC-B89C-46C7-94DD-529F95B6618B}" srcId="{57FD90CC-6F49-46A7-874A-C813336D85CA}" destId="{5750F5D6-59A9-4B14-A023-A3D491BF50FE}" srcOrd="0" destOrd="0" parTransId="{0EBA68AE-3B89-402A-92A1-EDC9A9CC2227}" sibTransId="{79AD6C32-AE02-43FB-AAAE-8A1A1B3CD674}"/>
    <dgm:cxn modelId="{1A684A9B-7B75-456D-A28E-86D0A134CD0E}" type="presParOf" srcId="{EA6F32B0-FD6E-41D0-879D-A8F026D4F59A}" destId="{B10AADD6-5D11-4D3F-8D96-F379A4AF4FFD}" srcOrd="0" destOrd="0" presId="urn:microsoft.com/office/officeart/2008/layout/AlternatingHexagons"/>
    <dgm:cxn modelId="{4685AAFF-F00E-4E6C-BB17-50F1A2E7CE6D}" type="presParOf" srcId="{B10AADD6-5D11-4D3F-8D96-F379A4AF4FFD}" destId="{A7983C82-7191-480B-9CC1-9688C56D51BB}" srcOrd="0" destOrd="0" presId="urn:microsoft.com/office/officeart/2008/layout/AlternatingHexagons"/>
    <dgm:cxn modelId="{CE43ACF1-4E89-4F93-A77F-DD3847A9F084}" type="presParOf" srcId="{B10AADD6-5D11-4D3F-8D96-F379A4AF4FFD}" destId="{977A2896-D623-421F-A557-8ECAB7A2E582}" srcOrd="1" destOrd="0" presId="urn:microsoft.com/office/officeart/2008/layout/AlternatingHexagons"/>
    <dgm:cxn modelId="{465B28AA-0481-475A-8220-6293FBA29F1E}" type="presParOf" srcId="{B10AADD6-5D11-4D3F-8D96-F379A4AF4FFD}" destId="{DFA3929E-74D7-47F5-A83D-197C2491ADB0}" srcOrd="2" destOrd="0" presId="urn:microsoft.com/office/officeart/2008/layout/AlternatingHexagons"/>
    <dgm:cxn modelId="{DEB115C0-0310-4FE7-8637-AB4BFA12AE2D}" type="presParOf" srcId="{B10AADD6-5D11-4D3F-8D96-F379A4AF4FFD}" destId="{59697AD7-6FDB-410F-A415-54E323C869F1}" srcOrd="3" destOrd="0" presId="urn:microsoft.com/office/officeart/2008/layout/AlternatingHexagons"/>
    <dgm:cxn modelId="{FCD39FAF-CB5C-4A47-BACE-8C352B60A105}" type="presParOf" srcId="{B10AADD6-5D11-4D3F-8D96-F379A4AF4FFD}" destId="{EDCF1863-9F78-43BB-A397-D67DDC1B3DF0}" srcOrd="4" destOrd="0" presId="urn:microsoft.com/office/officeart/2008/layout/AlternatingHexagons"/>
    <dgm:cxn modelId="{320EB0B8-A8F8-4A8A-94C3-D05FFE32D2BE}" type="presParOf" srcId="{EA6F32B0-FD6E-41D0-879D-A8F026D4F59A}" destId="{5EED302B-9D30-426A-B87B-9A3C59242657}" srcOrd="1" destOrd="0" presId="urn:microsoft.com/office/officeart/2008/layout/AlternatingHexagons"/>
    <dgm:cxn modelId="{ED9A54B9-7E1B-40E0-AAE4-778A9B4542D4}" type="presParOf" srcId="{EA6F32B0-FD6E-41D0-879D-A8F026D4F59A}" destId="{381BEAC0-3DBC-4F14-B1F3-DBB0F40BB603}" srcOrd="2" destOrd="0" presId="urn:microsoft.com/office/officeart/2008/layout/AlternatingHexagons"/>
    <dgm:cxn modelId="{DA5C9C24-1E38-4A52-9DAA-6699A9259BCF}" type="presParOf" srcId="{381BEAC0-3DBC-4F14-B1F3-DBB0F40BB603}" destId="{1555C0A2-34BB-4B70-971D-DB698FE52E8F}" srcOrd="0" destOrd="0" presId="urn:microsoft.com/office/officeart/2008/layout/AlternatingHexagons"/>
    <dgm:cxn modelId="{D91269D8-17C8-4359-9E2F-5D33C9CFD490}" type="presParOf" srcId="{381BEAC0-3DBC-4F14-B1F3-DBB0F40BB603}" destId="{DDACEDB8-F95A-4ABA-BB22-30164F73CFAE}" srcOrd="1" destOrd="0" presId="urn:microsoft.com/office/officeart/2008/layout/AlternatingHexagons"/>
    <dgm:cxn modelId="{C13E8BE7-04C4-49A4-BED4-F8AB7EC8225F}" type="presParOf" srcId="{381BEAC0-3DBC-4F14-B1F3-DBB0F40BB603}" destId="{CC3CD442-94A3-4C53-B798-5AAAD35D4A40}" srcOrd="2" destOrd="0" presId="urn:microsoft.com/office/officeart/2008/layout/AlternatingHexagons"/>
    <dgm:cxn modelId="{1D398BAC-7727-4CF7-A778-4E075D78498F}" type="presParOf" srcId="{381BEAC0-3DBC-4F14-B1F3-DBB0F40BB603}" destId="{D64F68FE-53FD-460B-87CA-739B21FC15C3}" srcOrd="3" destOrd="0" presId="urn:microsoft.com/office/officeart/2008/layout/AlternatingHexagons"/>
    <dgm:cxn modelId="{6EDC0F3D-B1F9-41A4-940D-7C484976AEA8}" type="presParOf" srcId="{381BEAC0-3DBC-4F14-B1F3-DBB0F40BB603}" destId="{575E60A4-9B2F-43EA-8C49-AD8F5ED017DF}" srcOrd="4" destOrd="0" presId="urn:microsoft.com/office/officeart/2008/layout/AlternatingHexagons"/>
    <dgm:cxn modelId="{B74F6EA2-6323-40D9-9360-FC0E49B9F8A5}" type="presParOf" srcId="{EA6F32B0-FD6E-41D0-879D-A8F026D4F59A}" destId="{5ED244A4-61B7-49BD-8DD1-B5290F96884C}" srcOrd="3" destOrd="0" presId="urn:microsoft.com/office/officeart/2008/layout/AlternatingHexagons"/>
    <dgm:cxn modelId="{6F778624-57EA-48E4-BFD2-59F83F0FAE3E}" type="presParOf" srcId="{EA6F32B0-FD6E-41D0-879D-A8F026D4F59A}" destId="{92F0919A-B1F2-4FF7-9E14-AC4F3F43AC8D}" srcOrd="4" destOrd="0" presId="urn:microsoft.com/office/officeart/2008/layout/AlternatingHexagons"/>
    <dgm:cxn modelId="{EC60BD7D-1E15-45DC-9D7C-B97D959F9A59}" type="presParOf" srcId="{92F0919A-B1F2-4FF7-9E14-AC4F3F43AC8D}" destId="{472E341E-28CC-44FB-9960-CBD4651BF604}" srcOrd="0" destOrd="0" presId="urn:microsoft.com/office/officeart/2008/layout/AlternatingHexagons"/>
    <dgm:cxn modelId="{A8C8FC24-976D-4331-8927-12CBDA194A1E}" type="presParOf" srcId="{92F0919A-B1F2-4FF7-9E14-AC4F3F43AC8D}" destId="{958B65C4-D77D-45C6-B9E3-A7DD12D1DC38}" srcOrd="1" destOrd="0" presId="urn:microsoft.com/office/officeart/2008/layout/AlternatingHexagons"/>
    <dgm:cxn modelId="{B0D02A2A-3CAC-4C43-8144-E5F6A97425CB}" type="presParOf" srcId="{92F0919A-B1F2-4FF7-9E14-AC4F3F43AC8D}" destId="{7F4AC59C-BB36-4424-99CB-CC2C4EA8297F}" srcOrd="2" destOrd="0" presId="urn:microsoft.com/office/officeart/2008/layout/AlternatingHexagons"/>
    <dgm:cxn modelId="{9FF4057D-2B48-4031-B9AC-3FBB45177E68}" type="presParOf" srcId="{92F0919A-B1F2-4FF7-9E14-AC4F3F43AC8D}" destId="{D2172969-969B-4ED4-B8EA-3E9ABD524312}" srcOrd="3" destOrd="0" presId="urn:microsoft.com/office/officeart/2008/layout/AlternatingHexagons"/>
    <dgm:cxn modelId="{4AC27D89-D520-4EBF-88AC-73F3FCA90346}" type="presParOf" srcId="{92F0919A-B1F2-4FF7-9E14-AC4F3F43AC8D}" destId="{7CE0944C-070B-4CDD-A933-48850BF38FB8}" srcOrd="4" destOrd="0" presId="urn:microsoft.com/office/officeart/2008/layout/AlternatingHexagons"/>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9C03866-DC4D-434F-BE1F-D50F9BED99BE}" type="doc">
      <dgm:prSet loTypeId="urn:microsoft.com/office/officeart/2005/8/layout/chevron2" loCatId="list" qsTypeId="urn:microsoft.com/office/officeart/2005/8/quickstyle/3d3" qsCatId="3D" csTypeId="urn:microsoft.com/office/officeart/2005/8/colors/colorful4" csCatId="colorful" phldr="1"/>
      <dgm:spPr/>
      <dgm:t>
        <a:bodyPr/>
        <a:lstStyle/>
        <a:p>
          <a:endParaRPr lang="en-US"/>
        </a:p>
      </dgm:t>
    </dgm:pt>
    <dgm:pt modelId="{E3803104-015C-44CF-B26A-9708D3830746}">
      <dgm:prSet phldrT="[Text]" custT="1"/>
      <dgm:spPr/>
      <dgm:t>
        <a:bodyPr/>
        <a:lstStyle/>
        <a:p>
          <a:endParaRPr lang="en-US" sz="1100" smtClean="0"/>
        </a:p>
        <a:p>
          <a:r>
            <a:rPr lang="en-US" sz="4000" smtClean="0"/>
            <a:t>1</a:t>
          </a:r>
          <a:endParaRPr lang="en-US" sz="4000" dirty="0"/>
        </a:p>
      </dgm:t>
    </dgm:pt>
    <dgm:pt modelId="{862D3D48-A3FB-415A-BC3E-D9351CEF89A9}" type="parTrans" cxnId="{33200412-DA5A-44D5-B1B7-7F39FC1785C5}">
      <dgm:prSet/>
      <dgm:spPr/>
      <dgm:t>
        <a:bodyPr/>
        <a:lstStyle/>
        <a:p>
          <a:endParaRPr lang="en-US" sz="2800"/>
        </a:p>
      </dgm:t>
    </dgm:pt>
    <dgm:pt modelId="{E40E5B01-6E7A-428E-BC62-3CAB923455CE}" type="sibTrans" cxnId="{33200412-DA5A-44D5-B1B7-7F39FC1785C5}">
      <dgm:prSet/>
      <dgm:spPr/>
      <dgm:t>
        <a:bodyPr/>
        <a:lstStyle/>
        <a:p>
          <a:endParaRPr lang="en-US" sz="2800"/>
        </a:p>
      </dgm:t>
    </dgm:pt>
    <dgm:pt modelId="{B171A795-C27E-41FC-B4B9-5ED7DF37F675}">
      <dgm:prSet phldrT="[Text]" custT="1"/>
      <dgm:spPr/>
      <dgm:t>
        <a:bodyPr/>
        <a:lstStyle/>
        <a:p>
          <a:r>
            <a:rPr lang="en-US" sz="3600" dirty="0" smtClean="0">
              <a:solidFill>
                <a:schemeClr val="tx2"/>
              </a:solidFill>
              <a:latin typeface="Arial" panose="020B0604020202020204" pitchFamily="34" charset="0"/>
              <a:ea typeface="+mj-ea"/>
              <a:cs typeface="Arial" panose="020B0604020202020204" pitchFamily="34" charset="0"/>
            </a:rPr>
            <a:t>Improve </a:t>
          </a:r>
          <a:r>
            <a:rPr lang="en-US" sz="3600" dirty="0" smtClean="0">
              <a:solidFill>
                <a:srgbClr val="C00000"/>
              </a:solidFill>
              <a:latin typeface="Arial" panose="020B0604020202020204" pitchFamily="34" charset="0"/>
              <a:ea typeface="+mj-ea"/>
              <a:cs typeface="Arial" panose="020B0604020202020204" pitchFamily="34" charset="0"/>
            </a:rPr>
            <a:t>performance </a:t>
          </a:r>
          <a:r>
            <a:rPr lang="en-US" sz="3600" dirty="0" smtClean="0">
              <a:solidFill>
                <a:schemeClr val="tx2"/>
              </a:solidFill>
              <a:latin typeface="Arial" panose="020B0604020202020204" pitchFamily="34" charset="0"/>
              <a:ea typeface="+mj-ea"/>
              <a:cs typeface="Arial" panose="020B0604020202020204" pitchFamily="34" charset="0"/>
            </a:rPr>
            <a:t>of HiveQL</a:t>
          </a:r>
          <a:r>
            <a:rPr lang="en-US" sz="3600" dirty="0" smtClean="0">
              <a:solidFill>
                <a:srgbClr val="FF0000"/>
              </a:solidFill>
              <a:latin typeface="Arial" panose="020B0604020202020204" pitchFamily="34" charset="0"/>
              <a:cs typeface="Arial" panose="020B0604020202020204" pitchFamily="34" charset="0"/>
            </a:rPr>
            <a:t> </a:t>
          </a:r>
          <a:endParaRPr lang="en-US" sz="3600" b="1" dirty="0">
            <a:latin typeface="Comic Sans MS" pitchFamily="66" charset="0"/>
            <a:cs typeface="Aparajita" panose="020B0604020202020204" pitchFamily="34" charset="0"/>
          </a:endParaRPr>
        </a:p>
      </dgm:t>
    </dgm:pt>
    <dgm:pt modelId="{CBDF454F-0D99-41C6-9945-4CAB60F41C76}" type="parTrans" cxnId="{DE808C08-8B89-4772-9805-7DFB4DAF1C3D}">
      <dgm:prSet/>
      <dgm:spPr/>
      <dgm:t>
        <a:bodyPr/>
        <a:lstStyle/>
        <a:p>
          <a:endParaRPr lang="en-US" sz="2800"/>
        </a:p>
      </dgm:t>
    </dgm:pt>
    <dgm:pt modelId="{7A9D8378-AED2-497F-9426-5B93D61AAF1F}" type="sibTrans" cxnId="{DE808C08-8B89-4772-9805-7DFB4DAF1C3D}">
      <dgm:prSet/>
      <dgm:spPr/>
      <dgm:t>
        <a:bodyPr/>
        <a:lstStyle/>
        <a:p>
          <a:endParaRPr lang="en-US" sz="2800"/>
        </a:p>
      </dgm:t>
    </dgm:pt>
    <dgm:pt modelId="{F418C1DE-B0A5-4EC9-A2F0-5190C45DAD5E}">
      <dgm:prSet phldrT="[Text]" custT="1"/>
      <dgm:spPr/>
      <dgm:t>
        <a:bodyPr/>
        <a:lstStyle/>
        <a:p>
          <a:endParaRPr lang="en-US" sz="1050" dirty="0" smtClean="0"/>
        </a:p>
        <a:p>
          <a:r>
            <a:rPr lang="en-US" sz="4400" dirty="0" smtClean="0"/>
            <a:t>2</a:t>
          </a:r>
          <a:endParaRPr lang="en-US" sz="3200" dirty="0"/>
        </a:p>
      </dgm:t>
    </dgm:pt>
    <dgm:pt modelId="{0F0D1E48-6748-4AEB-922D-631C179F189A}" type="parTrans" cxnId="{84CEBA70-403C-452E-8B35-67456783EFF0}">
      <dgm:prSet/>
      <dgm:spPr/>
      <dgm:t>
        <a:bodyPr/>
        <a:lstStyle/>
        <a:p>
          <a:endParaRPr lang="en-US" sz="2800"/>
        </a:p>
      </dgm:t>
    </dgm:pt>
    <dgm:pt modelId="{65AA5A8A-8E9C-4529-B17E-DD994F8465DD}" type="sibTrans" cxnId="{84CEBA70-403C-452E-8B35-67456783EFF0}">
      <dgm:prSet/>
      <dgm:spPr/>
      <dgm:t>
        <a:bodyPr/>
        <a:lstStyle/>
        <a:p>
          <a:endParaRPr lang="en-US" sz="2800"/>
        </a:p>
      </dgm:t>
    </dgm:pt>
    <dgm:pt modelId="{8A6F62E3-EE9F-48DF-889B-ACBE0A68CE88}">
      <dgm:prSet phldrT="[Text]" custT="1"/>
      <dgm:spPr/>
      <dgm:t>
        <a:bodyPr/>
        <a:lstStyle/>
        <a:p>
          <a:pPr rtl="0"/>
          <a:r>
            <a:rPr lang="en-US" sz="3600" dirty="0" smtClean="0">
              <a:solidFill>
                <a:schemeClr val="tx2"/>
              </a:solidFill>
              <a:latin typeface="Arial" panose="020B0604020202020204" pitchFamily="34" charset="0"/>
              <a:ea typeface="+mj-ea"/>
              <a:cs typeface="Arial" panose="020B0604020202020204" pitchFamily="34" charset="0"/>
            </a:rPr>
            <a:t>Support </a:t>
          </a:r>
          <a:r>
            <a:rPr lang="en-US" sz="3600" dirty="0" smtClean="0">
              <a:solidFill>
                <a:srgbClr val="C00000"/>
              </a:solidFill>
              <a:latin typeface="Arial" panose="020B0604020202020204" pitchFamily="34" charset="0"/>
              <a:cs typeface="Arial" panose="020B0604020202020204" pitchFamily="34" charset="0"/>
            </a:rPr>
            <a:t>compatibility </a:t>
          </a:r>
          <a:r>
            <a:rPr lang="en-US" sz="3600" dirty="0" smtClean="0">
              <a:solidFill>
                <a:schemeClr val="tx2"/>
              </a:solidFill>
              <a:latin typeface="Arial" panose="020B0604020202020204" pitchFamily="34" charset="0"/>
              <a:ea typeface="+mj-ea"/>
              <a:cs typeface="Arial" panose="020B0604020202020204" pitchFamily="34" charset="0"/>
            </a:rPr>
            <a:t>of Hive for advanced query</a:t>
          </a:r>
          <a:endParaRPr lang="en-US" sz="3600" b="1" dirty="0">
            <a:latin typeface="Comic Sans MS" pitchFamily="66" charset="0"/>
            <a:cs typeface="Aparajita" panose="020B0604020202020204" pitchFamily="34" charset="0"/>
          </a:endParaRPr>
        </a:p>
      </dgm:t>
    </dgm:pt>
    <dgm:pt modelId="{080FFE7F-B423-41F3-A5FE-2D28E2957C2D}" type="parTrans" cxnId="{3D9F0A7A-D868-455F-A8D3-235660575271}">
      <dgm:prSet/>
      <dgm:spPr/>
      <dgm:t>
        <a:bodyPr/>
        <a:lstStyle/>
        <a:p>
          <a:endParaRPr lang="en-US" sz="2800"/>
        </a:p>
      </dgm:t>
    </dgm:pt>
    <dgm:pt modelId="{57246894-EE5C-48EA-AE33-70B5D981E8EE}" type="sibTrans" cxnId="{3D9F0A7A-D868-455F-A8D3-235660575271}">
      <dgm:prSet/>
      <dgm:spPr/>
      <dgm:t>
        <a:bodyPr/>
        <a:lstStyle/>
        <a:p>
          <a:endParaRPr lang="en-US" sz="2800"/>
        </a:p>
      </dgm:t>
    </dgm:pt>
    <dgm:pt modelId="{D0E8A64C-5C6E-45BF-843D-1BE6E52AFD53}" type="pres">
      <dgm:prSet presAssocID="{D9C03866-DC4D-434F-BE1F-D50F9BED99BE}" presName="linearFlow" presStyleCnt="0">
        <dgm:presLayoutVars>
          <dgm:dir/>
          <dgm:animLvl val="lvl"/>
          <dgm:resizeHandles val="exact"/>
        </dgm:presLayoutVars>
      </dgm:prSet>
      <dgm:spPr/>
      <dgm:t>
        <a:bodyPr/>
        <a:lstStyle/>
        <a:p>
          <a:endParaRPr lang="en-US"/>
        </a:p>
      </dgm:t>
    </dgm:pt>
    <dgm:pt modelId="{D2210C36-9A4D-40BE-BC8D-9024CF306604}" type="pres">
      <dgm:prSet presAssocID="{E3803104-015C-44CF-B26A-9708D3830746}" presName="composite" presStyleCnt="0"/>
      <dgm:spPr/>
      <dgm:t>
        <a:bodyPr/>
        <a:lstStyle/>
        <a:p>
          <a:pPr rtl="1"/>
          <a:endParaRPr lang="ar-EG"/>
        </a:p>
      </dgm:t>
    </dgm:pt>
    <dgm:pt modelId="{292385D5-CF4F-4C5B-89C3-A613306E9713}" type="pres">
      <dgm:prSet presAssocID="{E3803104-015C-44CF-B26A-9708D3830746}" presName="parentText" presStyleLbl="alignNode1" presStyleIdx="0" presStyleCnt="2">
        <dgm:presLayoutVars>
          <dgm:chMax val="1"/>
          <dgm:bulletEnabled val="1"/>
        </dgm:presLayoutVars>
      </dgm:prSet>
      <dgm:spPr/>
      <dgm:t>
        <a:bodyPr/>
        <a:lstStyle/>
        <a:p>
          <a:endParaRPr lang="en-US"/>
        </a:p>
      </dgm:t>
    </dgm:pt>
    <dgm:pt modelId="{6CD3C001-41C2-4F97-A640-E03572D21D4A}" type="pres">
      <dgm:prSet presAssocID="{E3803104-015C-44CF-B26A-9708D3830746}" presName="descendantText" presStyleLbl="alignAcc1" presStyleIdx="0" presStyleCnt="2">
        <dgm:presLayoutVars>
          <dgm:bulletEnabled val="1"/>
        </dgm:presLayoutVars>
      </dgm:prSet>
      <dgm:spPr/>
      <dgm:t>
        <a:bodyPr/>
        <a:lstStyle/>
        <a:p>
          <a:endParaRPr lang="en-US"/>
        </a:p>
      </dgm:t>
    </dgm:pt>
    <dgm:pt modelId="{B23AA4B4-1F42-42F0-83D5-2E641EBE5B86}" type="pres">
      <dgm:prSet presAssocID="{E40E5B01-6E7A-428E-BC62-3CAB923455CE}" presName="sp" presStyleCnt="0"/>
      <dgm:spPr/>
      <dgm:t>
        <a:bodyPr/>
        <a:lstStyle/>
        <a:p>
          <a:pPr rtl="1"/>
          <a:endParaRPr lang="ar-EG"/>
        </a:p>
      </dgm:t>
    </dgm:pt>
    <dgm:pt modelId="{C075403B-43B1-403C-96DE-34C0435AFE0B}" type="pres">
      <dgm:prSet presAssocID="{F418C1DE-B0A5-4EC9-A2F0-5190C45DAD5E}" presName="composite" presStyleCnt="0"/>
      <dgm:spPr/>
      <dgm:t>
        <a:bodyPr/>
        <a:lstStyle/>
        <a:p>
          <a:pPr rtl="1"/>
          <a:endParaRPr lang="ar-EG"/>
        </a:p>
      </dgm:t>
    </dgm:pt>
    <dgm:pt modelId="{4E4630AD-EEFF-4DAC-A00E-F3DAA25F026C}" type="pres">
      <dgm:prSet presAssocID="{F418C1DE-B0A5-4EC9-A2F0-5190C45DAD5E}" presName="parentText" presStyleLbl="alignNode1" presStyleIdx="1" presStyleCnt="2">
        <dgm:presLayoutVars>
          <dgm:chMax val="1"/>
          <dgm:bulletEnabled val="1"/>
        </dgm:presLayoutVars>
      </dgm:prSet>
      <dgm:spPr/>
      <dgm:t>
        <a:bodyPr/>
        <a:lstStyle/>
        <a:p>
          <a:endParaRPr lang="en-US"/>
        </a:p>
      </dgm:t>
    </dgm:pt>
    <dgm:pt modelId="{47E66B62-F868-4B54-A866-ACF0F4073488}" type="pres">
      <dgm:prSet presAssocID="{F418C1DE-B0A5-4EC9-A2F0-5190C45DAD5E}" presName="descendantText" presStyleLbl="alignAcc1" presStyleIdx="1" presStyleCnt="2">
        <dgm:presLayoutVars>
          <dgm:bulletEnabled val="1"/>
        </dgm:presLayoutVars>
      </dgm:prSet>
      <dgm:spPr/>
      <dgm:t>
        <a:bodyPr/>
        <a:lstStyle/>
        <a:p>
          <a:endParaRPr lang="en-US"/>
        </a:p>
      </dgm:t>
    </dgm:pt>
  </dgm:ptLst>
  <dgm:cxnLst>
    <dgm:cxn modelId="{55A8A26B-0B75-45FB-A1FB-A850DA4737D9}" type="presOf" srcId="{D9C03866-DC4D-434F-BE1F-D50F9BED99BE}" destId="{D0E8A64C-5C6E-45BF-843D-1BE6E52AFD53}" srcOrd="0" destOrd="0" presId="urn:microsoft.com/office/officeart/2005/8/layout/chevron2"/>
    <dgm:cxn modelId="{E6862719-3814-49F3-9B3B-F685A7E4EA6B}" type="presOf" srcId="{8A6F62E3-EE9F-48DF-889B-ACBE0A68CE88}" destId="{47E66B62-F868-4B54-A866-ACF0F4073488}" srcOrd="0" destOrd="0" presId="urn:microsoft.com/office/officeart/2005/8/layout/chevron2"/>
    <dgm:cxn modelId="{84CEBA70-403C-452E-8B35-67456783EFF0}" srcId="{D9C03866-DC4D-434F-BE1F-D50F9BED99BE}" destId="{F418C1DE-B0A5-4EC9-A2F0-5190C45DAD5E}" srcOrd="1" destOrd="0" parTransId="{0F0D1E48-6748-4AEB-922D-631C179F189A}" sibTransId="{65AA5A8A-8E9C-4529-B17E-DD994F8465DD}"/>
    <dgm:cxn modelId="{D4F2E316-4CD5-4933-A069-68D1A6B9D942}" type="presOf" srcId="{F418C1DE-B0A5-4EC9-A2F0-5190C45DAD5E}" destId="{4E4630AD-EEFF-4DAC-A00E-F3DAA25F026C}" srcOrd="0" destOrd="0" presId="urn:microsoft.com/office/officeart/2005/8/layout/chevron2"/>
    <dgm:cxn modelId="{DE808C08-8B89-4772-9805-7DFB4DAF1C3D}" srcId="{E3803104-015C-44CF-B26A-9708D3830746}" destId="{B171A795-C27E-41FC-B4B9-5ED7DF37F675}" srcOrd="0" destOrd="0" parTransId="{CBDF454F-0D99-41C6-9945-4CAB60F41C76}" sibTransId="{7A9D8378-AED2-497F-9426-5B93D61AAF1F}"/>
    <dgm:cxn modelId="{3D9F0A7A-D868-455F-A8D3-235660575271}" srcId="{F418C1DE-B0A5-4EC9-A2F0-5190C45DAD5E}" destId="{8A6F62E3-EE9F-48DF-889B-ACBE0A68CE88}" srcOrd="0" destOrd="0" parTransId="{080FFE7F-B423-41F3-A5FE-2D28E2957C2D}" sibTransId="{57246894-EE5C-48EA-AE33-70B5D981E8EE}"/>
    <dgm:cxn modelId="{4F604974-A4E5-44AD-B74F-E54852521BCA}" type="presOf" srcId="{E3803104-015C-44CF-B26A-9708D3830746}" destId="{292385D5-CF4F-4C5B-89C3-A613306E9713}" srcOrd="0" destOrd="0" presId="urn:microsoft.com/office/officeart/2005/8/layout/chevron2"/>
    <dgm:cxn modelId="{33200412-DA5A-44D5-B1B7-7F39FC1785C5}" srcId="{D9C03866-DC4D-434F-BE1F-D50F9BED99BE}" destId="{E3803104-015C-44CF-B26A-9708D3830746}" srcOrd="0" destOrd="0" parTransId="{862D3D48-A3FB-415A-BC3E-D9351CEF89A9}" sibTransId="{E40E5B01-6E7A-428E-BC62-3CAB923455CE}"/>
    <dgm:cxn modelId="{A7D26B72-A06B-4B20-B3BC-E2085C5FA037}" type="presOf" srcId="{B171A795-C27E-41FC-B4B9-5ED7DF37F675}" destId="{6CD3C001-41C2-4F97-A640-E03572D21D4A}" srcOrd="0" destOrd="0" presId="urn:microsoft.com/office/officeart/2005/8/layout/chevron2"/>
    <dgm:cxn modelId="{EE780B57-DE88-42BF-820A-E502A948B52F}" type="presParOf" srcId="{D0E8A64C-5C6E-45BF-843D-1BE6E52AFD53}" destId="{D2210C36-9A4D-40BE-BC8D-9024CF306604}" srcOrd="0" destOrd="0" presId="urn:microsoft.com/office/officeart/2005/8/layout/chevron2"/>
    <dgm:cxn modelId="{BD1648B3-F956-433D-A3ED-ADDF211A6BD0}" type="presParOf" srcId="{D2210C36-9A4D-40BE-BC8D-9024CF306604}" destId="{292385D5-CF4F-4C5B-89C3-A613306E9713}" srcOrd="0" destOrd="0" presId="urn:microsoft.com/office/officeart/2005/8/layout/chevron2"/>
    <dgm:cxn modelId="{F6FB8ACE-9344-496A-85A6-FDCBB254E6CC}" type="presParOf" srcId="{D2210C36-9A4D-40BE-BC8D-9024CF306604}" destId="{6CD3C001-41C2-4F97-A640-E03572D21D4A}" srcOrd="1" destOrd="0" presId="urn:microsoft.com/office/officeart/2005/8/layout/chevron2"/>
    <dgm:cxn modelId="{AB56A093-B017-4423-81E1-0472DA7E7A79}" type="presParOf" srcId="{D0E8A64C-5C6E-45BF-843D-1BE6E52AFD53}" destId="{B23AA4B4-1F42-42F0-83D5-2E641EBE5B86}" srcOrd="1" destOrd="0" presId="urn:microsoft.com/office/officeart/2005/8/layout/chevron2"/>
    <dgm:cxn modelId="{9A999394-243E-46F3-81E2-F0A8BB6071AC}" type="presParOf" srcId="{D0E8A64C-5C6E-45BF-843D-1BE6E52AFD53}" destId="{C075403B-43B1-403C-96DE-34C0435AFE0B}" srcOrd="2" destOrd="0" presId="urn:microsoft.com/office/officeart/2005/8/layout/chevron2"/>
    <dgm:cxn modelId="{087FB65C-CCF0-4471-B2AA-300CE5B52513}" type="presParOf" srcId="{C075403B-43B1-403C-96DE-34C0435AFE0B}" destId="{4E4630AD-EEFF-4DAC-A00E-F3DAA25F026C}" srcOrd="0" destOrd="0" presId="urn:microsoft.com/office/officeart/2005/8/layout/chevron2"/>
    <dgm:cxn modelId="{1DEBB72C-4DD7-4AC6-8295-8A476792B2E6}" type="presParOf" srcId="{C075403B-43B1-403C-96DE-34C0435AFE0B}" destId="{47E66B62-F868-4B54-A866-ACF0F407348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7FD90CC-6F49-46A7-874A-C813336D85CA}" type="doc">
      <dgm:prSet loTypeId="urn:microsoft.com/office/officeart/2008/layout/AlternatingHexagons" loCatId="list" qsTypeId="urn:microsoft.com/office/officeart/2005/8/quickstyle/3d1" qsCatId="3D" csTypeId="urn:microsoft.com/office/officeart/2005/8/colors/colorful5" csCatId="colorful" phldr="1"/>
      <dgm:spPr/>
      <dgm:t>
        <a:bodyPr/>
        <a:lstStyle/>
        <a:p>
          <a:pPr rtl="1"/>
          <a:endParaRPr lang="ar-EG"/>
        </a:p>
      </dgm:t>
    </dgm:pt>
    <dgm:pt modelId="{5750F5D6-59A9-4B14-A023-A3D491BF50FE}">
      <dgm:prSet phldrT="[Text]" custT="1"/>
      <dgm:spPr>
        <a:solidFill>
          <a:schemeClr val="bg1">
            <a:lumMod val="85000"/>
          </a:schemeClr>
        </a:solidFill>
      </dgm:spPr>
      <dgm:t>
        <a:bodyPr/>
        <a:lstStyle/>
        <a:p>
          <a:pPr rtl="1"/>
          <a:r>
            <a:rPr lang="en-US" sz="2000" b="1" smtClean="0">
              <a:solidFill>
                <a:srgbClr val="C00000"/>
              </a:solidFill>
            </a:rPr>
            <a:t>iHOME</a:t>
          </a:r>
          <a:endParaRPr lang="ar-EG" sz="2000" b="1" dirty="0">
            <a:solidFill>
              <a:srgbClr val="C00000"/>
            </a:solidFill>
          </a:endParaRPr>
        </a:p>
      </dgm:t>
    </dgm:pt>
    <dgm:pt modelId="{0EBA68AE-3B89-402A-92A1-EDC9A9CC2227}" type="parTrans" cxnId="{364560AC-B89C-46C7-94DD-529F95B6618B}">
      <dgm:prSet/>
      <dgm:spPr/>
      <dgm:t>
        <a:bodyPr/>
        <a:lstStyle/>
        <a:p>
          <a:pPr rtl="1"/>
          <a:endParaRPr lang="ar-EG" sz="2000" b="1">
            <a:solidFill>
              <a:srgbClr val="C00000"/>
            </a:solidFill>
          </a:endParaRPr>
        </a:p>
      </dgm:t>
    </dgm:pt>
    <dgm:pt modelId="{79AD6C32-AE02-43FB-AAAE-8A1A1B3CD674}" type="sibTrans" cxnId="{364560AC-B89C-46C7-94DD-529F95B6618B}">
      <dgm:prSet custT="1"/>
      <dgm:spPr>
        <a:solidFill>
          <a:schemeClr val="bg1">
            <a:lumMod val="85000"/>
          </a:schemeClr>
        </a:solidFill>
      </dgm:spPr>
      <dgm:t>
        <a:bodyPr/>
        <a:lstStyle/>
        <a:p>
          <a:pPr rtl="1"/>
          <a:r>
            <a:rPr lang="en-US" sz="2800" b="1" smtClean="0">
              <a:solidFill>
                <a:srgbClr val="C00000"/>
              </a:solidFill>
            </a:rPr>
            <a:t>HOME</a:t>
          </a:r>
          <a:endParaRPr lang="ar-EG" sz="2800" b="1" dirty="0">
            <a:solidFill>
              <a:srgbClr val="C00000"/>
            </a:solidFill>
          </a:endParaRPr>
        </a:p>
      </dgm:t>
    </dgm:pt>
    <dgm:pt modelId="{93BFAEB4-E584-48E4-A306-E00514B1B56F}">
      <dgm:prSet phldrT="[Text]" custT="1"/>
      <dgm:spPr>
        <a:solidFill>
          <a:schemeClr val="bg1">
            <a:lumMod val="85000"/>
          </a:schemeClr>
        </a:solidFill>
      </dgm:spPr>
      <dgm:t>
        <a:bodyPr/>
        <a:lstStyle/>
        <a:p>
          <a:pPr rtl="1"/>
          <a:r>
            <a:rPr lang="en-US" sz="2400" b="1" dirty="0" smtClean="0">
              <a:solidFill>
                <a:srgbClr val="C00000"/>
              </a:solidFill>
            </a:rPr>
            <a:t>QR</a:t>
          </a:r>
        </a:p>
        <a:p>
          <a:pPr rtl="1"/>
          <a:r>
            <a:rPr lang="en-US" sz="2400" b="1" dirty="0" smtClean="0">
              <a:solidFill>
                <a:srgbClr val="C00000"/>
              </a:solidFill>
            </a:rPr>
            <a:t>Mapper</a:t>
          </a:r>
          <a:endParaRPr lang="ar-EG" sz="2400" b="1" dirty="0">
            <a:solidFill>
              <a:srgbClr val="C00000"/>
            </a:solidFill>
          </a:endParaRPr>
        </a:p>
      </dgm:t>
    </dgm:pt>
    <dgm:pt modelId="{CA54B16D-51D8-48A2-9472-A90742196568}" type="parTrans" cxnId="{2B77E354-E1EA-48FB-8CBA-73C202C842F7}">
      <dgm:prSet/>
      <dgm:spPr/>
      <dgm:t>
        <a:bodyPr/>
        <a:lstStyle/>
        <a:p>
          <a:pPr rtl="1"/>
          <a:endParaRPr lang="ar-EG" sz="2000" b="1">
            <a:solidFill>
              <a:srgbClr val="C00000"/>
            </a:solidFill>
          </a:endParaRPr>
        </a:p>
      </dgm:t>
    </dgm:pt>
    <dgm:pt modelId="{63AE5CD8-8B37-4DD7-B620-088C88A646E1}" type="sibTrans" cxnId="{2B77E354-E1EA-48FB-8CBA-73C202C842F7}">
      <dgm:prSet custT="1"/>
      <dgm:spPr/>
      <dgm:t>
        <a:bodyPr/>
        <a:lstStyle/>
        <a:p>
          <a:pPr rtl="1"/>
          <a:endParaRPr lang="ar-EG" sz="1600" dirty="0" smtClean="0"/>
        </a:p>
        <a:p>
          <a:pPr rtl="0"/>
          <a:r>
            <a:rPr lang="en-US" sz="2800" b="1" dirty="0" smtClean="0">
              <a:solidFill>
                <a:srgbClr val="C00000"/>
              </a:solidFill>
            </a:rPr>
            <a:t>MOTH</a:t>
          </a:r>
          <a:endParaRPr lang="ar-EG" sz="1600" b="1" dirty="0">
            <a:solidFill>
              <a:srgbClr val="C00000"/>
            </a:solidFill>
          </a:endParaRPr>
        </a:p>
      </dgm:t>
    </dgm:pt>
    <dgm:pt modelId="{7258A154-2E24-429E-8148-2B674D33CFE3}">
      <dgm:prSet phldrT="[Text]" custT="1"/>
      <dgm:spPr/>
      <dgm:t>
        <a:bodyPr/>
        <a:lstStyle/>
        <a:p>
          <a:pPr rtl="1"/>
          <a:r>
            <a:rPr lang="en-US" sz="2400" b="1" smtClean="0">
              <a:solidFill>
                <a:srgbClr val="C00000"/>
              </a:solidFill>
            </a:rPr>
            <a:t>JOUM</a:t>
          </a:r>
          <a:endParaRPr lang="ar-EG" sz="2400" b="1" dirty="0">
            <a:solidFill>
              <a:srgbClr val="C00000"/>
            </a:solidFill>
          </a:endParaRPr>
        </a:p>
      </dgm:t>
    </dgm:pt>
    <dgm:pt modelId="{E862409C-DE8C-4A12-A234-9E967703BC90}" type="parTrans" cxnId="{C25DBEA9-AC54-45C1-A06D-0A36314A5A1B}">
      <dgm:prSet/>
      <dgm:spPr/>
      <dgm:t>
        <a:bodyPr/>
        <a:lstStyle/>
        <a:p>
          <a:pPr rtl="1"/>
          <a:endParaRPr lang="ar-EG" sz="2000" b="1">
            <a:solidFill>
              <a:srgbClr val="C00000"/>
            </a:solidFill>
          </a:endParaRPr>
        </a:p>
      </dgm:t>
    </dgm:pt>
    <dgm:pt modelId="{2CC380CE-FE87-4A02-B9AD-0EBA9A5F9A4F}" type="sibTrans" cxnId="{C25DBEA9-AC54-45C1-A06D-0A36314A5A1B}">
      <dgm:prSet custT="1"/>
      <dgm:spPr/>
      <dgm:t>
        <a:bodyPr/>
        <a:lstStyle/>
        <a:p>
          <a:pPr rtl="1"/>
          <a:r>
            <a:rPr lang="en-US" sz="2800" b="1" smtClean="0">
              <a:solidFill>
                <a:srgbClr val="C00000"/>
              </a:solidFill>
            </a:rPr>
            <a:t>JOMR</a:t>
          </a:r>
          <a:endParaRPr lang="ar-EG" sz="2800" b="1" dirty="0">
            <a:solidFill>
              <a:srgbClr val="C00000"/>
            </a:solidFill>
          </a:endParaRPr>
        </a:p>
      </dgm:t>
    </dgm:pt>
    <dgm:pt modelId="{EA6F32B0-FD6E-41D0-879D-A8F026D4F59A}" type="pres">
      <dgm:prSet presAssocID="{57FD90CC-6F49-46A7-874A-C813336D85CA}" presName="Name0" presStyleCnt="0">
        <dgm:presLayoutVars>
          <dgm:chMax/>
          <dgm:chPref/>
          <dgm:dir/>
          <dgm:animLvl val="lvl"/>
        </dgm:presLayoutVars>
      </dgm:prSet>
      <dgm:spPr/>
      <dgm:t>
        <a:bodyPr/>
        <a:lstStyle/>
        <a:p>
          <a:pPr rtl="1"/>
          <a:endParaRPr lang="ar-EG"/>
        </a:p>
      </dgm:t>
    </dgm:pt>
    <dgm:pt modelId="{B10AADD6-5D11-4D3F-8D96-F379A4AF4FFD}" type="pres">
      <dgm:prSet presAssocID="{5750F5D6-59A9-4B14-A023-A3D491BF50FE}" presName="composite" presStyleCnt="0"/>
      <dgm:spPr/>
      <dgm:t>
        <a:bodyPr/>
        <a:lstStyle/>
        <a:p>
          <a:pPr rtl="1"/>
          <a:endParaRPr lang="ar-EG"/>
        </a:p>
      </dgm:t>
    </dgm:pt>
    <dgm:pt modelId="{A7983C82-7191-480B-9CC1-9688C56D51BB}" type="pres">
      <dgm:prSet presAssocID="{5750F5D6-59A9-4B14-A023-A3D491BF50FE}" presName="Parent1" presStyleLbl="node1" presStyleIdx="0" presStyleCnt="6" custScaleX="119456" custLinFactNeighborX="21844">
        <dgm:presLayoutVars>
          <dgm:chMax val="1"/>
          <dgm:chPref val="1"/>
          <dgm:bulletEnabled val="1"/>
        </dgm:presLayoutVars>
      </dgm:prSet>
      <dgm:spPr/>
      <dgm:t>
        <a:bodyPr/>
        <a:lstStyle/>
        <a:p>
          <a:pPr rtl="1"/>
          <a:endParaRPr lang="ar-EG"/>
        </a:p>
      </dgm:t>
    </dgm:pt>
    <dgm:pt modelId="{977A2896-D623-421F-A557-8ECAB7A2E582}" type="pres">
      <dgm:prSet presAssocID="{5750F5D6-59A9-4B14-A023-A3D491BF50FE}" presName="Childtext1" presStyleLbl="revTx" presStyleIdx="0" presStyleCnt="3">
        <dgm:presLayoutVars>
          <dgm:chMax val="0"/>
          <dgm:chPref val="0"/>
          <dgm:bulletEnabled val="1"/>
        </dgm:presLayoutVars>
      </dgm:prSet>
      <dgm:spPr/>
      <dgm:t>
        <a:bodyPr/>
        <a:lstStyle/>
        <a:p>
          <a:pPr rtl="1"/>
          <a:endParaRPr lang="ar-EG"/>
        </a:p>
      </dgm:t>
    </dgm:pt>
    <dgm:pt modelId="{DFA3929E-74D7-47F5-A83D-197C2491ADB0}" type="pres">
      <dgm:prSet presAssocID="{5750F5D6-59A9-4B14-A023-A3D491BF50FE}" presName="BalanceSpacing" presStyleCnt="0"/>
      <dgm:spPr/>
      <dgm:t>
        <a:bodyPr/>
        <a:lstStyle/>
        <a:p>
          <a:pPr rtl="1"/>
          <a:endParaRPr lang="ar-EG"/>
        </a:p>
      </dgm:t>
    </dgm:pt>
    <dgm:pt modelId="{59697AD7-6FDB-410F-A415-54E323C869F1}" type="pres">
      <dgm:prSet presAssocID="{5750F5D6-59A9-4B14-A023-A3D491BF50FE}" presName="BalanceSpacing1" presStyleCnt="0"/>
      <dgm:spPr/>
      <dgm:t>
        <a:bodyPr/>
        <a:lstStyle/>
        <a:p>
          <a:pPr rtl="1"/>
          <a:endParaRPr lang="ar-EG"/>
        </a:p>
      </dgm:t>
    </dgm:pt>
    <dgm:pt modelId="{EDCF1863-9F78-43BB-A397-D67DDC1B3DF0}" type="pres">
      <dgm:prSet presAssocID="{79AD6C32-AE02-43FB-AAAE-8A1A1B3CD674}" presName="Accent1Text" presStyleLbl="node1" presStyleIdx="1" presStyleCnt="6" custScaleX="119456" custLinFactNeighborX="500" custLinFactNeighborY="4751"/>
      <dgm:spPr/>
      <dgm:t>
        <a:bodyPr/>
        <a:lstStyle/>
        <a:p>
          <a:pPr rtl="1"/>
          <a:endParaRPr lang="ar-EG"/>
        </a:p>
      </dgm:t>
    </dgm:pt>
    <dgm:pt modelId="{5EED302B-9D30-426A-B87B-9A3C59242657}" type="pres">
      <dgm:prSet presAssocID="{79AD6C32-AE02-43FB-AAAE-8A1A1B3CD674}" presName="spaceBetweenRectangles" presStyleCnt="0"/>
      <dgm:spPr/>
      <dgm:t>
        <a:bodyPr/>
        <a:lstStyle/>
        <a:p>
          <a:pPr rtl="1"/>
          <a:endParaRPr lang="ar-EG"/>
        </a:p>
      </dgm:t>
    </dgm:pt>
    <dgm:pt modelId="{381BEAC0-3DBC-4F14-B1F3-DBB0F40BB603}" type="pres">
      <dgm:prSet presAssocID="{93BFAEB4-E584-48E4-A306-E00514B1B56F}" presName="composite" presStyleCnt="0"/>
      <dgm:spPr/>
      <dgm:t>
        <a:bodyPr/>
        <a:lstStyle/>
        <a:p>
          <a:pPr rtl="1"/>
          <a:endParaRPr lang="ar-EG"/>
        </a:p>
      </dgm:t>
    </dgm:pt>
    <dgm:pt modelId="{1555C0A2-34BB-4B70-971D-DB698FE52E8F}" type="pres">
      <dgm:prSet presAssocID="{93BFAEB4-E584-48E4-A306-E00514B1B56F}" presName="Parent1" presStyleLbl="node1" presStyleIdx="2" presStyleCnt="6" custScaleX="119456" custLinFactNeighborX="5904" custLinFactNeighborY="791">
        <dgm:presLayoutVars>
          <dgm:chMax val="1"/>
          <dgm:chPref val="1"/>
          <dgm:bulletEnabled val="1"/>
        </dgm:presLayoutVars>
      </dgm:prSet>
      <dgm:spPr/>
      <dgm:t>
        <a:bodyPr/>
        <a:lstStyle/>
        <a:p>
          <a:pPr rtl="1"/>
          <a:endParaRPr lang="ar-EG"/>
        </a:p>
      </dgm:t>
    </dgm:pt>
    <dgm:pt modelId="{DDACEDB8-F95A-4ABA-BB22-30164F73CFAE}" type="pres">
      <dgm:prSet presAssocID="{93BFAEB4-E584-48E4-A306-E00514B1B56F}" presName="Childtext1" presStyleLbl="revTx" presStyleIdx="1" presStyleCnt="3">
        <dgm:presLayoutVars>
          <dgm:chMax val="0"/>
          <dgm:chPref val="0"/>
          <dgm:bulletEnabled val="1"/>
        </dgm:presLayoutVars>
      </dgm:prSet>
      <dgm:spPr/>
      <dgm:t>
        <a:bodyPr/>
        <a:lstStyle/>
        <a:p>
          <a:pPr rtl="1"/>
          <a:endParaRPr lang="ar-EG"/>
        </a:p>
      </dgm:t>
    </dgm:pt>
    <dgm:pt modelId="{CC3CD442-94A3-4C53-B798-5AAAD35D4A40}" type="pres">
      <dgm:prSet presAssocID="{93BFAEB4-E584-48E4-A306-E00514B1B56F}" presName="BalanceSpacing" presStyleCnt="0"/>
      <dgm:spPr/>
      <dgm:t>
        <a:bodyPr/>
        <a:lstStyle/>
        <a:p>
          <a:pPr rtl="1"/>
          <a:endParaRPr lang="ar-EG"/>
        </a:p>
      </dgm:t>
    </dgm:pt>
    <dgm:pt modelId="{D64F68FE-53FD-460B-87CA-739B21FC15C3}" type="pres">
      <dgm:prSet presAssocID="{93BFAEB4-E584-48E4-A306-E00514B1B56F}" presName="BalanceSpacing1" presStyleCnt="0"/>
      <dgm:spPr/>
      <dgm:t>
        <a:bodyPr/>
        <a:lstStyle/>
        <a:p>
          <a:pPr rtl="1"/>
          <a:endParaRPr lang="ar-EG"/>
        </a:p>
      </dgm:t>
    </dgm:pt>
    <dgm:pt modelId="{575E60A4-9B2F-43EA-8C49-AD8F5ED017DF}" type="pres">
      <dgm:prSet presAssocID="{63AE5CD8-8B37-4DD7-B620-088C88A646E1}" presName="Accent1Text" presStyleLbl="node1" presStyleIdx="3" presStyleCnt="6" custScaleX="119456" custLinFactNeighborX="29119" custLinFactNeighborY="-328"/>
      <dgm:spPr/>
      <dgm:t>
        <a:bodyPr/>
        <a:lstStyle/>
        <a:p>
          <a:pPr rtl="1"/>
          <a:endParaRPr lang="ar-EG"/>
        </a:p>
      </dgm:t>
    </dgm:pt>
    <dgm:pt modelId="{5ED244A4-61B7-49BD-8DD1-B5290F96884C}" type="pres">
      <dgm:prSet presAssocID="{63AE5CD8-8B37-4DD7-B620-088C88A646E1}" presName="spaceBetweenRectangles" presStyleCnt="0"/>
      <dgm:spPr/>
      <dgm:t>
        <a:bodyPr/>
        <a:lstStyle/>
        <a:p>
          <a:pPr rtl="1"/>
          <a:endParaRPr lang="ar-EG"/>
        </a:p>
      </dgm:t>
    </dgm:pt>
    <dgm:pt modelId="{92F0919A-B1F2-4FF7-9E14-AC4F3F43AC8D}" type="pres">
      <dgm:prSet presAssocID="{7258A154-2E24-429E-8148-2B674D33CFE3}" presName="composite" presStyleCnt="0"/>
      <dgm:spPr/>
      <dgm:t>
        <a:bodyPr/>
        <a:lstStyle/>
        <a:p>
          <a:pPr rtl="1"/>
          <a:endParaRPr lang="ar-EG"/>
        </a:p>
      </dgm:t>
    </dgm:pt>
    <dgm:pt modelId="{472E341E-28CC-44FB-9960-CBD4651BF604}" type="pres">
      <dgm:prSet presAssocID="{7258A154-2E24-429E-8148-2B674D33CFE3}" presName="Parent1" presStyleLbl="node1" presStyleIdx="4" presStyleCnt="6" custScaleX="119456" custLinFactNeighborX="20933" custLinFactNeighborY="1600">
        <dgm:presLayoutVars>
          <dgm:chMax val="1"/>
          <dgm:chPref val="1"/>
          <dgm:bulletEnabled val="1"/>
        </dgm:presLayoutVars>
      </dgm:prSet>
      <dgm:spPr/>
      <dgm:t>
        <a:bodyPr/>
        <a:lstStyle/>
        <a:p>
          <a:pPr rtl="1"/>
          <a:endParaRPr lang="ar-EG"/>
        </a:p>
      </dgm:t>
    </dgm:pt>
    <dgm:pt modelId="{958B65C4-D77D-45C6-B9E3-A7DD12D1DC38}" type="pres">
      <dgm:prSet presAssocID="{7258A154-2E24-429E-8148-2B674D33CFE3}" presName="Childtext1" presStyleLbl="revTx" presStyleIdx="2" presStyleCnt="3">
        <dgm:presLayoutVars>
          <dgm:chMax val="0"/>
          <dgm:chPref val="0"/>
          <dgm:bulletEnabled val="1"/>
        </dgm:presLayoutVars>
      </dgm:prSet>
      <dgm:spPr/>
      <dgm:t>
        <a:bodyPr/>
        <a:lstStyle/>
        <a:p>
          <a:pPr rtl="1"/>
          <a:endParaRPr lang="ar-EG"/>
        </a:p>
      </dgm:t>
    </dgm:pt>
    <dgm:pt modelId="{7F4AC59C-BB36-4424-99CB-CC2C4EA8297F}" type="pres">
      <dgm:prSet presAssocID="{7258A154-2E24-429E-8148-2B674D33CFE3}" presName="BalanceSpacing" presStyleCnt="0"/>
      <dgm:spPr/>
      <dgm:t>
        <a:bodyPr/>
        <a:lstStyle/>
        <a:p>
          <a:pPr rtl="1"/>
          <a:endParaRPr lang="ar-EG"/>
        </a:p>
      </dgm:t>
    </dgm:pt>
    <dgm:pt modelId="{D2172969-969B-4ED4-B8EA-3E9ABD524312}" type="pres">
      <dgm:prSet presAssocID="{7258A154-2E24-429E-8148-2B674D33CFE3}" presName="BalanceSpacing1" presStyleCnt="0"/>
      <dgm:spPr/>
      <dgm:t>
        <a:bodyPr/>
        <a:lstStyle/>
        <a:p>
          <a:pPr rtl="1"/>
          <a:endParaRPr lang="ar-EG"/>
        </a:p>
      </dgm:t>
    </dgm:pt>
    <dgm:pt modelId="{7CE0944C-070B-4CDD-A933-48850BF38FB8}" type="pres">
      <dgm:prSet presAssocID="{2CC380CE-FE87-4A02-B9AD-0EBA9A5F9A4F}" presName="Accent1Text" presStyleLbl="node1" presStyleIdx="5" presStyleCnt="6" custScaleX="119456"/>
      <dgm:spPr/>
      <dgm:t>
        <a:bodyPr/>
        <a:lstStyle/>
        <a:p>
          <a:pPr rtl="1"/>
          <a:endParaRPr lang="ar-EG"/>
        </a:p>
      </dgm:t>
    </dgm:pt>
  </dgm:ptLst>
  <dgm:cxnLst>
    <dgm:cxn modelId="{EC88F399-1B3E-4EE2-BB28-8878B4756EC1}" type="presOf" srcId="{93BFAEB4-E584-48E4-A306-E00514B1B56F}" destId="{1555C0A2-34BB-4B70-971D-DB698FE52E8F}" srcOrd="0" destOrd="0" presId="urn:microsoft.com/office/officeart/2008/layout/AlternatingHexagons"/>
    <dgm:cxn modelId="{64E2F88D-27A5-4452-BEA6-58087CAB2F63}" type="presOf" srcId="{2CC380CE-FE87-4A02-B9AD-0EBA9A5F9A4F}" destId="{7CE0944C-070B-4CDD-A933-48850BF38FB8}" srcOrd="0" destOrd="0" presId="urn:microsoft.com/office/officeart/2008/layout/AlternatingHexagons"/>
    <dgm:cxn modelId="{99125831-5FEF-4B80-B8D6-39FF4D357E5A}" type="presOf" srcId="{7258A154-2E24-429E-8148-2B674D33CFE3}" destId="{472E341E-28CC-44FB-9960-CBD4651BF604}" srcOrd="0" destOrd="0" presId="urn:microsoft.com/office/officeart/2008/layout/AlternatingHexagons"/>
    <dgm:cxn modelId="{0D9D1253-F7D2-40FC-B474-BEFC564F23CF}" type="presOf" srcId="{63AE5CD8-8B37-4DD7-B620-088C88A646E1}" destId="{575E60A4-9B2F-43EA-8C49-AD8F5ED017DF}" srcOrd="0" destOrd="0" presId="urn:microsoft.com/office/officeart/2008/layout/AlternatingHexagons"/>
    <dgm:cxn modelId="{2B77E354-E1EA-48FB-8CBA-73C202C842F7}" srcId="{57FD90CC-6F49-46A7-874A-C813336D85CA}" destId="{93BFAEB4-E584-48E4-A306-E00514B1B56F}" srcOrd="1" destOrd="0" parTransId="{CA54B16D-51D8-48A2-9472-A90742196568}" sibTransId="{63AE5CD8-8B37-4DD7-B620-088C88A646E1}"/>
    <dgm:cxn modelId="{08BB7C12-0B55-4E46-B6E4-0F8812FE54B4}" type="presOf" srcId="{79AD6C32-AE02-43FB-AAAE-8A1A1B3CD674}" destId="{EDCF1863-9F78-43BB-A397-D67DDC1B3DF0}" srcOrd="0" destOrd="0" presId="urn:microsoft.com/office/officeart/2008/layout/AlternatingHexagons"/>
    <dgm:cxn modelId="{C25DBEA9-AC54-45C1-A06D-0A36314A5A1B}" srcId="{57FD90CC-6F49-46A7-874A-C813336D85CA}" destId="{7258A154-2E24-429E-8148-2B674D33CFE3}" srcOrd="2" destOrd="0" parTransId="{E862409C-DE8C-4A12-A234-9E967703BC90}" sibTransId="{2CC380CE-FE87-4A02-B9AD-0EBA9A5F9A4F}"/>
    <dgm:cxn modelId="{171E6FC3-EFD7-4EB4-B3D6-C0BE3448FB87}" type="presOf" srcId="{5750F5D6-59A9-4B14-A023-A3D491BF50FE}" destId="{A7983C82-7191-480B-9CC1-9688C56D51BB}" srcOrd="0" destOrd="0" presId="urn:microsoft.com/office/officeart/2008/layout/AlternatingHexagons"/>
    <dgm:cxn modelId="{364560AC-B89C-46C7-94DD-529F95B6618B}" srcId="{57FD90CC-6F49-46A7-874A-C813336D85CA}" destId="{5750F5D6-59A9-4B14-A023-A3D491BF50FE}" srcOrd="0" destOrd="0" parTransId="{0EBA68AE-3B89-402A-92A1-EDC9A9CC2227}" sibTransId="{79AD6C32-AE02-43FB-AAAE-8A1A1B3CD674}"/>
    <dgm:cxn modelId="{17421F97-16F9-4E6D-9E59-717037DE7B4C}" type="presOf" srcId="{57FD90CC-6F49-46A7-874A-C813336D85CA}" destId="{EA6F32B0-FD6E-41D0-879D-A8F026D4F59A}" srcOrd="0" destOrd="0" presId="urn:microsoft.com/office/officeart/2008/layout/AlternatingHexagons"/>
    <dgm:cxn modelId="{EBF2851C-2189-4A8F-B661-C8305F8D1D2F}" type="presParOf" srcId="{EA6F32B0-FD6E-41D0-879D-A8F026D4F59A}" destId="{B10AADD6-5D11-4D3F-8D96-F379A4AF4FFD}" srcOrd="0" destOrd="0" presId="urn:microsoft.com/office/officeart/2008/layout/AlternatingHexagons"/>
    <dgm:cxn modelId="{B8F9F977-7ABA-4FEB-81E6-BA0E49712A62}" type="presParOf" srcId="{B10AADD6-5D11-4D3F-8D96-F379A4AF4FFD}" destId="{A7983C82-7191-480B-9CC1-9688C56D51BB}" srcOrd="0" destOrd="0" presId="urn:microsoft.com/office/officeart/2008/layout/AlternatingHexagons"/>
    <dgm:cxn modelId="{8522C49C-BF63-4BC4-B0B7-3F8E0853EC1E}" type="presParOf" srcId="{B10AADD6-5D11-4D3F-8D96-F379A4AF4FFD}" destId="{977A2896-D623-421F-A557-8ECAB7A2E582}" srcOrd="1" destOrd="0" presId="urn:microsoft.com/office/officeart/2008/layout/AlternatingHexagons"/>
    <dgm:cxn modelId="{B6D39521-B564-42A0-A2E3-C05E03B48D01}" type="presParOf" srcId="{B10AADD6-5D11-4D3F-8D96-F379A4AF4FFD}" destId="{DFA3929E-74D7-47F5-A83D-197C2491ADB0}" srcOrd="2" destOrd="0" presId="urn:microsoft.com/office/officeart/2008/layout/AlternatingHexagons"/>
    <dgm:cxn modelId="{68612DC5-643A-43D2-88CA-E3559089151A}" type="presParOf" srcId="{B10AADD6-5D11-4D3F-8D96-F379A4AF4FFD}" destId="{59697AD7-6FDB-410F-A415-54E323C869F1}" srcOrd="3" destOrd="0" presId="urn:microsoft.com/office/officeart/2008/layout/AlternatingHexagons"/>
    <dgm:cxn modelId="{EEB370E9-B146-41AC-88AB-9577DB2CD259}" type="presParOf" srcId="{B10AADD6-5D11-4D3F-8D96-F379A4AF4FFD}" destId="{EDCF1863-9F78-43BB-A397-D67DDC1B3DF0}" srcOrd="4" destOrd="0" presId="urn:microsoft.com/office/officeart/2008/layout/AlternatingHexagons"/>
    <dgm:cxn modelId="{256332A5-473F-4E08-97A5-532468C5EC08}" type="presParOf" srcId="{EA6F32B0-FD6E-41D0-879D-A8F026D4F59A}" destId="{5EED302B-9D30-426A-B87B-9A3C59242657}" srcOrd="1" destOrd="0" presId="urn:microsoft.com/office/officeart/2008/layout/AlternatingHexagons"/>
    <dgm:cxn modelId="{C99B273F-9652-4216-A129-18A9830A2D8C}" type="presParOf" srcId="{EA6F32B0-FD6E-41D0-879D-A8F026D4F59A}" destId="{381BEAC0-3DBC-4F14-B1F3-DBB0F40BB603}" srcOrd="2" destOrd="0" presId="urn:microsoft.com/office/officeart/2008/layout/AlternatingHexagons"/>
    <dgm:cxn modelId="{4F7C6A42-5843-424B-A020-D795549E3DFE}" type="presParOf" srcId="{381BEAC0-3DBC-4F14-B1F3-DBB0F40BB603}" destId="{1555C0A2-34BB-4B70-971D-DB698FE52E8F}" srcOrd="0" destOrd="0" presId="urn:microsoft.com/office/officeart/2008/layout/AlternatingHexagons"/>
    <dgm:cxn modelId="{FC098F06-598B-47FA-AC00-C8D8B21E0E9D}" type="presParOf" srcId="{381BEAC0-3DBC-4F14-B1F3-DBB0F40BB603}" destId="{DDACEDB8-F95A-4ABA-BB22-30164F73CFAE}" srcOrd="1" destOrd="0" presId="urn:microsoft.com/office/officeart/2008/layout/AlternatingHexagons"/>
    <dgm:cxn modelId="{04F2CFF2-97CE-4384-AC5B-0EE307C16A03}" type="presParOf" srcId="{381BEAC0-3DBC-4F14-B1F3-DBB0F40BB603}" destId="{CC3CD442-94A3-4C53-B798-5AAAD35D4A40}" srcOrd="2" destOrd="0" presId="urn:microsoft.com/office/officeart/2008/layout/AlternatingHexagons"/>
    <dgm:cxn modelId="{B5EF570F-5F8D-4EEA-A47C-56F6F717459E}" type="presParOf" srcId="{381BEAC0-3DBC-4F14-B1F3-DBB0F40BB603}" destId="{D64F68FE-53FD-460B-87CA-739B21FC15C3}" srcOrd="3" destOrd="0" presId="urn:microsoft.com/office/officeart/2008/layout/AlternatingHexagons"/>
    <dgm:cxn modelId="{44147154-AD48-42E2-9E18-9B728FE78DC9}" type="presParOf" srcId="{381BEAC0-3DBC-4F14-B1F3-DBB0F40BB603}" destId="{575E60A4-9B2F-43EA-8C49-AD8F5ED017DF}" srcOrd="4" destOrd="0" presId="urn:microsoft.com/office/officeart/2008/layout/AlternatingHexagons"/>
    <dgm:cxn modelId="{EEF6C616-3613-4246-8B39-5F8A55E97AFF}" type="presParOf" srcId="{EA6F32B0-FD6E-41D0-879D-A8F026D4F59A}" destId="{5ED244A4-61B7-49BD-8DD1-B5290F96884C}" srcOrd="3" destOrd="0" presId="urn:microsoft.com/office/officeart/2008/layout/AlternatingHexagons"/>
    <dgm:cxn modelId="{5C0541FB-2836-4A63-B558-F21F4182DE0F}" type="presParOf" srcId="{EA6F32B0-FD6E-41D0-879D-A8F026D4F59A}" destId="{92F0919A-B1F2-4FF7-9E14-AC4F3F43AC8D}" srcOrd="4" destOrd="0" presId="urn:microsoft.com/office/officeart/2008/layout/AlternatingHexagons"/>
    <dgm:cxn modelId="{A1C2844F-D048-4A3A-A615-28100CF94F21}" type="presParOf" srcId="{92F0919A-B1F2-4FF7-9E14-AC4F3F43AC8D}" destId="{472E341E-28CC-44FB-9960-CBD4651BF604}" srcOrd="0" destOrd="0" presId="urn:microsoft.com/office/officeart/2008/layout/AlternatingHexagons"/>
    <dgm:cxn modelId="{07DD7672-2181-44C5-91FC-580A0FB8AC6E}" type="presParOf" srcId="{92F0919A-B1F2-4FF7-9E14-AC4F3F43AC8D}" destId="{958B65C4-D77D-45C6-B9E3-A7DD12D1DC38}" srcOrd="1" destOrd="0" presId="urn:microsoft.com/office/officeart/2008/layout/AlternatingHexagons"/>
    <dgm:cxn modelId="{5E781F60-3A4F-40AF-A5F6-EEC479EA5FE9}" type="presParOf" srcId="{92F0919A-B1F2-4FF7-9E14-AC4F3F43AC8D}" destId="{7F4AC59C-BB36-4424-99CB-CC2C4EA8297F}" srcOrd="2" destOrd="0" presId="urn:microsoft.com/office/officeart/2008/layout/AlternatingHexagons"/>
    <dgm:cxn modelId="{CF88345D-A5A7-4DC6-ABF7-C6C5AAAD1819}" type="presParOf" srcId="{92F0919A-B1F2-4FF7-9E14-AC4F3F43AC8D}" destId="{D2172969-969B-4ED4-B8EA-3E9ABD524312}" srcOrd="3" destOrd="0" presId="urn:microsoft.com/office/officeart/2008/layout/AlternatingHexagons"/>
    <dgm:cxn modelId="{5EC96AE5-BE6E-4476-887A-227BE3DC2D0E}" type="presParOf" srcId="{92F0919A-B1F2-4FF7-9E14-AC4F3F43AC8D}" destId="{7CE0944C-070B-4CDD-A933-48850BF38FB8}" srcOrd="4" destOrd="0" presId="urn:microsoft.com/office/officeart/2008/layout/AlternatingHexagons"/>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3D906D-221A-45BB-9B75-0B32D9FDD3C7}">
      <dsp:nvSpPr>
        <dsp:cNvPr id="0" name=""/>
        <dsp:cNvSpPr/>
      </dsp:nvSpPr>
      <dsp:spPr>
        <a:xfrm rot="5400000">
          <a:off x="-137143" y="135853"/>
          <a:ext cx="955489" cy="693562"/>
        </a:xfrm>
        <a:prstGeom prst="chevron">
          <a:avLst/>
        </a:prstGeom>
        <a:solidFill>
          <a:schemeClr val="lt1">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rtl="1">
            <a:lnSpc>
              <a:spcPct val="90000"/>
            </a:lnSpc>
            <a:spcBef>
              <a:spcPct val="0"/>
            </a:spcBef>
            <a:spcAft>
              <a:spcPct val="35000"/>
            </a:spcAft>
          </a:pPr>
          <a:r>
            <a:rPr lang="en-US" sz="3200" b="1" kern="1200" dirty="0" smtClean="0"/>
            <a:t>1</a:t>
          </a:r>
          <a:endParaRPr lang="ar-EG" sz="3200" b="1" kern="1200" dirty="0"/>
        </a:p>
      </dsp:txBody>
      <dsp:txXfrm rot="-5400000">
        <a:off x="-6179" y="351670"/>
        <a:ext cx="693562" cy="261927"/>
      </dsp:txXfrm>
    </dsp:sp>
    <dsp:sp modelId="{E6BF1F6A-C614-45C2-AA89-587D9A7462D3}">
      <dsp:nvSpPr>
        <dsp:cNvPr id="0" name=""/>
        <dsp:cNvSpPr/>
      </dsp:nvSpPr>
      <dsp:spPr>
        <a:xfrm rot="5400000">
          <a:off x="5028750" y="-4348837"/>
          <a:ext cx="621394" cy="9328849"/>
        </a:xfrm>
        <a:prstGeom prst="round2SameRect">
          <a:avLst/>
        </a:prstGeom>
        <a:solidFill>
          <a:schemeClr val="accent5">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rtl="0">
            <a:lnSpc>
              <a:spcPct val="90000"/>
            </a:lnSpc>
            <a:spcBef>
              <a:spcPct val="0"/>
            </a:spcBef>
            <a:spcAft>
              <a:spcPct val="15000"/>
            </a:spcAft>
            <a:buChar char="••"/>
          </a:pPr>
          <a:r>
            <a:rPr lang="en-US" sz="2800" b="1" kern="1200" dirty="0" smtClean="0"/>
            <a:t>Support running </a:t>
          </a:r>
          <a:r>
            <a:rPr lang="en-US" sz="2800" b="1" kern="1200" dirty="0" smtClean="0">
              <a:solidFill>
                <a:srgbClr val="0070C0"/>
              </a:solidFill>
            </a:rPr>
            <a:t>advanced</a:t>
          </a:r>
          <a:r>
            <a:rPr lang="en-US" sz="2800" b="1" kern="1200" dirty="0" smtClean="0"/>
            <a:t> SQL query</a:t>
          </a:r>
          <a:endParaRPr lang="ar-EG" sz="2000" b="1" kern="1200" dirty="0"/>
        </a:p>
      </dsp:txBody>
      <dsp:txXfrm rot="-5400000">
        <a:off x="675023" y="35224"/>
        <a:ext cx="9298515" cy="560726"/>
      </dsp:txXfrm>
    </dsp:sp>
    <dsp:sp modelId="{DF9260C4-1024-460E-9C54-2FF0C290DFE5}">
      <dsp:nvSpPr>
        <dsp:cNvPr id="0" name=""/>
        <dsp:cNvSpPr/>
      </dsp:nvSpPr>
      <dsp:spPr>
        <a:xfrm rot="5400000">
          <a:off x="-149503" y="991993"/>
          <a:ext cx="955489" cy="668842"/>
        </a:xfrm>
        <a:prstGeom prst="chevron">
          <a:avLst/>
        </a:prstGeom>
        <a:solidFill>
          <a:schemeClr val="lt1">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rtl="1">
            <a:lnSpc>
              <a:spcPct val="90000"/>
            </a:lnSpc>
            <a:spcBef>
              <a:spcPct val="0"/>
            </a:spcBef>
            <a:spcAft>
              <a:spcPct val="35000"/>
            </a:spcAft>
          </a:pPr>
          <a:r>
            <a:rPr lang="en-US" sz="3200" b="1" kern="1200" dirty="0" smtClean="0"/>
            <a:t>2</a:t>
          </a:r>
          <a:endParaRPr lang="ar-EG" sz="3200" b="1" kern="1200" dirty="0"/>
        </a:p>
      </dsp:txBody>
      <dsp:txXfrm rot="-5400000">
        <a:off x="-6179" y="1183090"/>
        <a:ext cx="668842" cy="286647"/>
      </dsp:txXfrm>
    </dsp:sp>
    <dsp:sp modelId="{CBC8FB27-BD48-4F0D-81C4-BCC35E114885}">
      <dsp:nvSpPr>
        <dsp:cNvPr id="0" name=""/>
        <dsp:cNvSpPr/>
      </dsp:nvSpPr>
      <dsp:spPr>
        <a:xfrm rot="5400000">
          <a:off x="5016553" y="-3505220"/>
          <a:ext cx="621067" cy="9328849"/>
        </a:xfrm>
        <a:prstGeom prst="round2SameRect">
          <a:avLst/>
        </a:prstGeom>
        <a:solidFill>
          <a:schemeClr val="accent5">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rtl="0">
            <a:lnSpc>
              <a:spcPct val="90000"/>
            </a:lnSpc>
            <a:spcBef>
              <a:spcPct val="0"/>
            </a:spcBef>
            <a:spcAft>
              <a:spcPct val="15000"/>
            </a:spcAft>
            <a:buChar char="••"/>
          </a:pPr>
          <a:r>
            <a:rPr lang="en-US" sz="2800" b="1" kern="1200" dirty="0" smtClean="0"/>
            <a:t>Enhance the performance of </a:t>
          </a:r>
          <a:r>
            <a:rPr lang="en-US" sz="2800" b="1" kern="1200" dirty="0" smtClean="0">
              <a:solidFill>
                <a:srgbClr val="0070C0"/>
              </a:solidFill>
            </a:rPr>
            <a:t>JOIN</a:t>
          </a:r>
          <a:r>
            <a:rPr lang="en-US" sz="2800" b="1" kern="1200" dirty="0" smtClean="0"/>
            <a:t> queries </a:t>
          </a:r>
          <a:endParaRPr lang="ar-EG" sz="2800" b="1" kern="1200" dirty="0"/>
        </a:p>
      </dsp:txBody>
      <dsp:txXfrm rot="-5400000">
        <a:off x="662662" y="878989"/>
        <a:ext cx="9298531" cy="560431"/>
      </dsp:txXfrm>
    </dsp:sp>
    <dsp:sp modelId="{78C943A3-84B6-4FEE-A1CB-B2E366B877CC}">
      <dsp:nvSpPr>
        <dsp:cNvPr id="0" name=""/>
        <dsp:cNvSpPr/>
      </dsp:nvSpPr>
      <dsp:spPr>
        <a:xfrm rot="5400000">
          <a:off x="-149503" y="1835774"/>
          <a:ext cx="955489" cy="668842"/>
        </a:xfrm>
        <a:prstGeom prst="chevron">
          <a:avLst/>
        </a:prstGeom>
        <a:solidFill>
          <a:schemeClr val="lt1">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rtl="1">
            <a:lnSpc>
              <a:spcPct val="90000"/>
            </a:lnSpc>
            <a:spcBef>
              <a:spcPct val="0"/>
            </a:spcBef>
            <a:spcAft>
              <a:spcPct val="35000"/>
            </a:spcAft>
          </a:pPr>
          <a:r>
            <a:rPr lang="en-US" sz="3200" b="1" kern="1200" dirty="0" smtClean="0"/>
            <a:t>3</a:t>
          </a:r>
          <a:endParaRPr lang="ar-EG" sz="3200" b="1" kern="1200" dirty="0"/>
        </a:p>
      </dsp:txBody>
      <dsp:txXfrm rot="-5400000">
        <a:off x="-6179" y="2026871"/>
        <a:ext cx="668842" cy="286647"/>
      </dsp:txXfrm>
    </dsp:sp>
    <dsp:sp modelId="{3D3C33EA-189F-42BE-9F76-1622CA80B7F4}">
      <dsp:nvSpPr>
        <dsp:cNvPr id="0" name=""/>
        <dsp:cNvSpPr/>
      </dsp:nvSpPr>
      <dsp:spPr>
        <a:xfrm rot="5400000">
          <a:off x="5016553" y="-2661440"/>
          <a:ext cx="621067" cy="9328849"/>
        </a:xfrm>
        <a:prstGeom prst="round2SameRect">
          <a:avLst/>
        </a:prstGeom>
        <a:solidFill>
          <a:schemeClr val="accent5">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rtl="0">
            <a:lnSpc>
              <a:spcPct val="90000"/>
            </a:lnSpc>
            <a:spcBef>
              <a:spcPct val="0"/>
            </a:spcBef>
            <a:spcAft>
              <a:spcPct val="15000"/>
            </a:spcAft>
            <a:buChar char="••"/>
          </a:pPr>
          <a:r>
            <a:rPr lang="en-US" sz="2800" b="1" kern="1200" dirty="0" smtClean="0"/>
            <a:t>Reuse </a:t>
          </a:r>
          <a:r>
            <a:rPr lang="en-US" sz="2800" b="1" kern="1200" dirty="0" smtClean="0">
              <a:solidFill>
                <a:srgbClr val="0070C0"/>
              </a:solidFill>
            </a:rPr>
            <a:t>Intermediate</a:t>
          </a:r>
          <a:r>
            <a:rPr lang="en-US" sz="2800" b="1" kern="1200" dirty="0" smtClean="0"/>
            <a:t> </a:t>
          </a:r>
          <a:r>
            <a:rPr lang="en-US" sz="2800" b="1" kern="1200" dirty="0" smtClean="0">
              <a:solidFill>
                <a:srgbClr val="0070C0"/>
              </a:solidFill>
            </a:rPr>
            <a:t>Results</a:t>
          </a:r>
          <a:r>
            <a:rPr lang="en-US" sz="2800" b="1" kern="1200" dirty="0" smtClean="0"/>
            <a:t> in Multi-session</a:t>
          </a:r>
          <a:endParaRPr lang="ar-EG" sz="2800" b="1" kern="1200" dirty="0"/>
        </a:p>
      </dsp:txBody>
      <dsp:txXfrm rot="-5400000">
        <a:off x="662662" y="1722769"/>
        <a:ext cx="9298531" cy="560431"/>
      </dsp:txXfrm>
    </dsp:sp>
    <dsp:sp modelId="{78AEBA47-9AE2-4C14-A3E4-4476113049BF}">
      <dsp:nvSpPr>
        <dsp:cNvPr id="0" name=""/>
        <dsp:cNvSpPr/>
      </dsp:nvSpPr>
      <dsp:spPr>
        <a:xfrm rot="5400000">
          <a:off x="-143323" y="3105649"/>
          <a:ext cx="955489" cy="668842"/>
        </a:xfrm>
        <a:prstGeom prst="chevron">
          <a:avLst/>
        </a:prstGeom>
        <a:solidFill>
          <a:schemeClr val="lt1">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rtl="1">
            <a:lnSpc>
              <a:spcPct val="90000"/>
            </a:lnSpc>
            <a:spcBef>
              <a:spcPct val="0"/>
            </a:spcBef>
            <a:spcAft>
              <a:spcPct val="35000"/>
            </a:spcAft>
          </a:pPr>
          <a:r>
            <a:rPr lang="en-US" sz="3200" b="1" kern="1200" dirty="0" smtClean="0"/>
            <a:t>4</a:t>
          </a:r>
          <a:endParaRPr lang="ar-EG" sz="3200" b="1" kern="1200" dirty="0"/>
        </a:p>
      </dsp:txBody>
      <dsp:txXfrm rot="-5400000">
        <a:off x="1" y="3296746"/>
        <a:ext cx="668842" cy="286647"/>
      </dsp:txXfrm>
    </dsp:sp>
    <dsp:sp modelId="{86A45492-D159-4FAF-9E54-C77FA92C3C47}">
      <dsp:nvSpPr>
        <dsp:cNvPr id="0" name=""/>
        <dsp:cNvSpPr/>
      </dsp:nvSpPr>
      <dsp:spPr>
        <a:xfrm rot="5400000">
          <a:off x="4306706" y="-1107813"/>
          <a:ext cx="2040760" cy="9328849"/>
        </a:xfrm>
        <a:prstGeom prst="round2SameRect">
          <a:avLst/>
        </a:prstGeom>
        <a:solidFill>
          <a:schemeClr val="accent5">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r" defTabSz="533400" rtl="1">
            <a:lnSpc>
              <a:spcPct val="90000"/>
            </a:lnSpc>
            <a:spcBef>
              <a:spcPct val="0"/>
            </a:spcBef>
            <a:spcAft>
              <a:spcPct val="15000"/>
            </a:spcAft>
            <a:buChar char="••"/>
          </a:pPr>
          <a:endParaRPr lang="ar-EG" sz="1200" b="1" kern="1200" dirty="0"/>
        </a:p>
        <a:p>
          <a:pPr marL="114300" lvl="1" indent="-114300" algn="r" defTabSz="533400" rtl="1">
            <a:lnSpc>
              <a:spcPct val="90000"/>
            </a:lnSpc>
            <a:spcBef>
              <a:spcPct val="0"/>
            </a:spcBef>
            <a:spcAft>
              <a:spcPct val="15000"/>
            </a:spcAft>
            <a:buChar char="••"/>
          </a:pPr>
          <a:endParaRPr lang="ar-EG" sz="1200" b="1" kern="1200" dirty="0"/>
        </a:p>
        <a:p>
          <a:pPr marL="285750" lvl="1" indent="-285750" algn="l" defTabSz="1244600" rtl="0">
            <a:lnSpc>
              <a:spcPct val="90000"/>
            </a:lnSpc>
            <a:spcBef>
              <a:spcPct val="0"/>
            </a:spcBef>
            <a:spcAft>
              <a:spcPct val="15000"/>
            </a:spcAft>
            <a:buChar char="••"/>
          </a:pPr>
          <a:r>
            <a:rPr lang="en-US" sz="2800" b="1" kern="1200" dirty="0" smtClean="0"/>
            <a:t>Support </a:t>
          </a:r>
          <a:r>
            <a:rPr lang="en-US" sz="2800" b="1" kern="1200" dirty="0" smtClean="0">
              <a:solidFill>
                <a:srgbClr val="0070C0"/>
              </a:solidFill>
            </a:rPr>
            <a:t>Data </a:t>
          </a:r>
          <a:r>
            <a:rPr lang="en-US" sz="2800" b="1" kern="1200" dirty="0" smtClean="0"/>
            <a:t>Sharing for</a:t>
          </a:r>
          <a:endParaRPr lang="en-US" sz="2800" b="1" kern="1200" dirty="0"/>
        </a:p>
        <a:p>
          <a:pPr marL="571500" lvl="2" indent="-285750" algn="l" defTabSz="1244600" rtl="0">
            <a:lnSpc>
              <a:spcPct val="90000"/>
            </a:lnSpc>
            <a:spcBef>
              <a:spcPct val="0"/>
            </a:spcBef>
            <a:spcAft>
              <a:spcPct val="15000"/>
            </a:spcAft>
            <a:buChar char="••"/>
          </a:pPr>
          <a:r>
            <a:rPr lang="en-US" sz="2800" b="1" kern="1200" dirty="0" smtClean="0"/>
            <a:t>Multi-User </a:t>
          </a:r>
          <a:endParaRPr lang="ar-EG" sz="2800" b="1" kern="1200" dirty="0"/>
        </a:p>
        <a:p>
          <a:pPr marL="571500" lvl="2" indent="-285750" algn="l" defTabSz="1244600" rtl="0">
            <a:lnSpc>
              <a:spcPct val="90000"/>
            </a:lnSpc>
            <a:spcBef>
              <a:spcPct val="0"/>
            </a:spcBef>
            <a:spcAft>
              <a:spcPct val="15000"/>
            </a:spcAft>
            <a:buChar char="••"/>
          </a:pPr>
          <a:r>
            <a:rPr lang="en-US" sz="2800" b="1" kern="1200" dirty="0" smtClean="0"/>
            <a:t>Multi-Query </a:t>
          </a:r>
          <a:endParaRPr lang="en-US" sz="2800" b="1" kern="1200" dirty="0"/>
        </a:p>
        <a:p>
          <a:pPr marL="571500" lvl="2" indent="-285750" algn="l" defTabSz="1244600" rtl="0">
            <a:lnSpc>
              <a:spcPct val="90000"/>
            </a:lnSpc>
            <a:spcBef>
              <a:spcPct val="0"/>
            </a:spcBef>
            <a:spcAft>
              <a:spcPct val="15000"/>
            </a:spcAft>
            <a:buChar char="••"/>
          </a:pPr>
          <a:r>
            <a:rPr lang="en-US" sz="2800" b="1" kern="1200" smtClean="0"/>
            <a:t>Multi-Session </a:t>
          </a:r>
          <a:endParaRPr lang="en-US" sz="2800" b="1" kern="1200" dirty="0"/>
        </a:p>
      </dsp:txBody>
      <dsp:txXfrm rot="-5400000">
        <a:off x="662662" y="2635853"/>
        <a:ext cx="9229227" cy="184151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2385D5-CF4F-4C5B-89C3-A613306E9713}">
      <dsp:nvSpPr>
        <dsp:cNvPr id="0" name=""/>
        <dsp:cNvSpPr/>
      </dsp:nvSpPr>
      <dsp:spPr>
        <a:xfrm rot="5400000">
          <a:off x="-270971" y="273153"/>
          <a:ext cx="1806477" cy="1264534"/>
        </a:xfrm>
        <a:prstGeom prst="chevron">
          <a:avLst/>
        </a:prstGeom>
        <a:solidFill>
          <a:schemeClr val="accent4">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endParaRPr lang="en-US" sz="1050" kern="1200" smtClean="0"/>
        </a:p>
        <a:p>
          <a:pPr lvl="0" algn="ctr" defTabSz="466725">
            <a:lnSpc>
              <a:spcPct val="90000"/>
            </a:lnSpc>
            <a:spcBef>
              <a:spcPct val="0"/>
            </a:spcBef>
            <a:spcAft>
              <a:spcPct val="35000"/>
            </a:spcAft>
          </a:pPr>
          <a:r>
            <a:rPr lang="en-US" sz="3600" kern="1200" smtClean="0"/>
            <a:t>1</a:t>
          </a:r>
          <a:endParaRPr lang="en-US" sz="3600" kern="1200" dirty="0"/>
        </a:p>
      </dsp:txBody>
      <dsp:txXfrm rot="-5400000">
        <a:off x="1" y="634448"/>
        <a:ext cx="1264534" cy="541943"/>
      </dsp:txXfrm>
    </dsp:sp>
    <dsp:sp modelId="{6CD3C001-41C2-4F97-A640-E03572D21D4A}">
      <dsp:nvSpPr>
        <dsp:cNvPr id="0" name=""/>
        <dsp:cNvSpPr/>
      </dsp:nvSpPr>
      <dsp:spPr>
        <a:xfrm rot="5400000">
          <a:off x="5346731" y="-4080014"/>
          <a:ext cx="1174827" cy="9339221"/>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sz="3200" kern="1200" dirty="0" smtClean="0">
              <a:solidFill>
                <a:srgbClr val="C00000"/>
              </a:solidFill>
              <a:latin typeface="Arial" panose="020B0604020202020204" pitchFamily="34" charset="0"/>
              <a:cs typeface="Arial" panose="020B0604020202020204" pitchFamily="34" charset="0"/>
            </a:rPr>
            <a:t>Optimize</a:t>
          </a:r>
          <a:r>
            <a:rPr lang="en-US" sz="3200" kern="1200" dirty="0" smtClean="0">
              <a:latin typeface="Arial" panose="020B0604020202020204" pitchFamily="34" charset="0"/>
              <a:cs typeface="Arial" panose="020B0604020202020204" pitchFamily="34" charset="0"/>
            </a:rPr>
            <a:t> Multi-JOIN query in Map-Reduce Jobs</a:t>
          </a:r>
          <a:endParaRPr lang="en-US" sz="3200" b="1" kern="1200" dirty="0">
            <a:latin typeface="Comic Sans MS" pitchFamily="66" charset="0"/>
            <a:cs typeface="Aparajita" panose="020B0604020202020204" pitchFamily="34" charset="0"/>
          </a:endParaRPr>
        </a:p>
      </dsp:txBody>
      <dsp:txXfrm rot="-5400000">
        <a:off x="1264534" y="59533"/>
        <a:ext cx="9281871" cy="1060127"/>
      </dsp:txXfrm>
    </dsp:sp>
    <dsp:sp modelId="{4E4630AD-EEFF-4DAC-A00E-F3DAA25F026C}">
      <dsp:nvSpPr>
        <dsp:cNvPr id="0" name=""/>
        <dsp:cNvSpPr/>
      </dsp:nvSpPr>
      <dsp:spPr>
        <a:xfrm rot="5400000">
          <a:off x="-270971" y="2161895"/>
          <a:ext cx="1806477" cy="1264534"/>
        </a:xfrm>
        <a:prstGeom prst="chevron">
          <a:avLst/>
        </a:prstGeom>
        <a:solidFill>
          <a:schemeClr val="accent4">
            <a:hueOff val="1335015"/>
            <a:satOff val="17844"/>
            <a:lumOff val="8628"/>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endParaRPr lang="en-US" sz="1000" kern="1200" dirty="0" smtClean="0"/>
        </a:p>
        <a:p>
          <a:pPr lvl="0" algn="ctr" defTabSz="444500">
            <a:lnSpc>
              <a:spcPct val="90000"/>
            </a:lnSpc>
            <a:spcBef>
              <a:spcPct val="0"/>
            </a:spcBef>
            <a:spcAft>
              <a:spcPct val="35000"/>
            </a:spcAft>
          </a:pPr>
          <a:r>
            <a:rPr lang="en-US" sz="4000" kern="1200" dirty="0" smtClean="0"/>
            <a:t>2</a:t>
          </a:r>
          <a:endParaRPr lang="en-US" sz="2800" kern="1200" dirty="0"/>
        </a:p>
      </dsp:txBody>
      <dsp:txXfrm rot="-5400000">
        <a:off x="1" y="2523190"/>
        <a:ext cx="1264534" cy="541943"/>
      </dsp:txXfrm>
    </dsp:sp>
    <dsp:sp modelId="{47E66B62-F868-4B54-A866-ACF0F4073488}">
      <dsp:nvSpPr>
        <dsp:cNvPr id="0" name=""/>
        <dsp:cNvSpPr/>
      </dsp:nvSpPr>
      <dsp:spPr>
        <a:xfrm rot="5400000">
          <a:off x="5003207" y="-2191582"/>
          <a:ext cx="1861875" cy="9339221"/>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0" marR="0" lvl="1" indent="0" algn="l" defTabSz="914400" rtl="0" eaLnBrk="1" fontAlgn="auto" latinLnBrk="0" hangingPunct="1">
            <a:lnSpc>
              <a:spcPct val="100000"/>
            </a:lnSpc>
            <a:spcBef>
              <a:spcPct val="0"/>
            </a:spcBef>
            <a:spcAft>
              <a:spcPts val="0"/>
            </a:spcAft>
            <a:buClrTx/>
            <a:buSzTx/>
            <a:buFontTx/>
            <a:buChar char="••"/>
            <a:tabLst/>
            <a:defRPr/>
          </a:pPr>
          <a:endParaRPr lang="en-US" sz="3200" b="1" kern="1200" dirty="0">
            <a:latin typeface="Comic Sans MS" pitchFamily="66" charset="0"/>
            <a:cs typeface="Aparajita" panose="020B0604020202020204" pitchFamily="34" charset="0"/>
          </a:endParaRPr>
        </a:p>
        <a:p>
          <a:pPr marL="0" marR="0" lvl="1" indent="0" algn="l" defTabSz="914400" rtl="0" eaLnBrk="1" fontAlgn="auto" latinLnBrk="0" hangingPunct="1">
            <a:lnSpc>
              <a:spcPct val="100000"/>
            </a:lnSpc>
            <a:spcBef>
              <a:spcPct val="0"/>
            </a:spcBef>
            <a:spcAft>
              <a:spcPts val="0"/>
            </a:spcAft>
            <a:buClrTx/>
            <a:buSzTx/>
            <a:buFontTx/>
            <a:buChar char="••"/>
            <a:tabLst/>
            <a:defRPr/>
          </a:pPr>
          <a:r>
            <a:rPr lang="en-US" sz="3200" kern="1200" dirty="0" smtClean="0">
              <a:solidFill>
                <a:srgbClr val="C00000"/>
              </a:solidFill>
              <a:latin typeface="Arial" panose="020B0604020202020204" pitchFamily="34" charset="0"/>
              <a:cs typeface="Arial" panose="020B0604020202020204" pitchFamily="34" charset="0"/>
            </a:rPr>
            <a:t>Change</a:t>
          </a:r>
          <a:r>
            <a:rPr lang="en-US" sz="3200" kern="1200" dirty="0" smtClean="0">
              <a:latin typeface="Arial" panose="020B0604020202020204" pitchFamily="34" charset="0"/>
              <a:cs typeface="Arial" panose="020B0604020202020204" pitchFamily="34" charset="0"/>
            </a:rPr>
            <a:t> JOIN order of tables in multi-JOIN query</a:t>
          </a:r>
          <a:endParaRPr lang="en-US" sz="3200" b="1" kern="1200" dirty="0">
            <a:latin typeface="Comic Sans MS" pitchFamily="66" charset="0"/>
            <a:cs typeface="Aparajita" panose="020B0604020202020204" pitchFamily="34" charset="0"/>
          </a:endParaRPr>
        </a:p>
        <a:p>
          <a:pPr marL="0" marR="0" lvl="2" indent="0" algn="l" defTabSz="914400" rtl="0" eaLnBrk="1" fontAlgn="auto" latinLnBrk="0" hangingPunct="1">
            <a:lnSpc>
              <a:spcPct val="100000"/>
            </a:lnSpc>
            <a:spcBef>
              <a:spcPct val="0"/>
            </a:spcBef>
            <a:spcAft>
              <a:spcPts val="0"/>
            </a:spcAft>
            <a:buClrTx/>
            <a:buSzTx/>
            <a:buFontTx/>
            <a:buChar char="••"/>
            <a:tabLst/>
            <a:defRPr/>
          </a:pPr>
          <a:r>
            <a:rPr lang="en-US" sz="3200" kern="1200" dirty="0" smtClean="0">
              <a:solidFill>
                <a:schemeClr val="tx1"/>
              </a:solidFill>
              <a:latin typeface="Arial" panose="020B0604020202020204" pitchFamily="34" charset="0"/>
              <a:cs typeface="Arial" panose="020B0604020202020204" pitchFamily="34" charset="0"/>
            </a:rPr>
            <a:t>        Save </a:t>
          </a:r>
          <a:r>
            <a:rPr lang="en-US" sz="3200" kern="1200" dirty="0" smtClean="0">
              <a:solidFill>
                <a:srgbClr val="C00000"/>
              </a:solidFill>
              <a:latin typeface="Arial" panose="020B0604020202020204" pitchFamily="34" charset="0"/>
              <a:cs typeface="Arial" panose="020B0604020202020204" pitchFamily="34" charset="0"/>
            </a:rPr>
            <a:t>intermediate</a:t>
          </a:r>
          <a:r>
            <a:rPr lang="en-US" sz="3200" kern="1200" dirty="0" smtClean="0">
              <a:solidFill>
                <a:schemeClr val="tx1"/>
              </a:solidFill>
              <a:latin typeface="Arial" panose="020B0604020202020204" pitchFamily="34" charset="0"/>
              <a:cs typeface="Arial" panose="020B0604020202020204" pitchFamily="34" charset="0"/>
            </a:rPr>
            <a:t> results costs  </a:t>
          </a:r>
          <a:endParaRPr lang="ar-EG" sz="3200" kern="1200" dirty="0" smtClean="0">
            <a:solidFill>
              <a:schemeClr val="tx1"/>
            </a:solidFill>
            <a:latin typeface="Arial" panose="020B0604020202020204" pitchFamily="34" charset="0"/>
            <a:cs typeface="Arial" panose="020B0604020202020204" pitchFamily="34" charset="0"/>
          </a:endParaRPr>
        </a:p>
        <a:p>
          <a:pPr marL="228600" lvl="2" indent="0" algn="l" defTabSz="1066800" rtl="0">
            <a:lnSpc>
              <a:spcPct val="90000"/>
            </a:lnSpc>
            <a:spcBef>
              <a:spcPct val="0"/>
            </a:spcBef>
            <a:spcAft>
              <a:spcPct val="15000"/>
            </a:spcAft>
            <a:buChar char="••"/>
          </a:pPr>
          <a:r>
            <a:rPr lang="en-US" sz="3200" kern="1200" dirty="0" smtClean="0">
              <a:latin typeface="Arial" panose="020B0604020202020204" pitchFamily="34" charset="0"/>
              <a:cs typeface="Arial" panose="020B0604020202020204" pitchFamily="34" charset="0"/>
            </a:rPr>
            <a:t> </a:t>
          </a:r>
          <a:endParaRPr lang="en-US" sz="3200" b="1" kern="1200" dirty="0">
            <a:latin typeface="Comic Sans MS" pitchFamily="66" charset="0"/>
            <a:cs typeface="Aparajita" panose="020B0604020202020204" pitchFamily="34" charset="0"/>
          </a:endParaRPr>
        </a:p>
      </dsp:txBody>
      <dsp:txXfrm rot="-5400000">
        <a:off x="1264535" y="1637979"/>
        <a:ext cx="9248332" cy="168009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983C82-7191-480B-9CC1-9688C56D51BB}">
      <dsp:nvSpPr>
        <dsp:cNvPr id="0" name=""/>
        <dsp:cNvSpPr/>
      </dsp:nvSpPr>
      <dsp:spPr>
        <a:xfrm rot="5400000">
          <a:off x="5015111" y="-33492"/>
          <a:ext cx="1723574" cy="1791254"/>
        </a:xfrm>
        <a:prstGeom prst="hexagon">
          <a:avLst>
            <a:gd name="adj" fmla="val 25000"/>
            <a:gd name="vf" fmla="val 115470"/>
          </a:avLst>
        </a:prstGeom>
        <a:solidFill>
          <a:schemeClr val="bg1">
            <a:lumMod val="85000"/>
          </a:schemeClr>
        </a:soli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en-US" sz="2000" b="1" kern="1200" dirty="0" smtClean="0">
              <a:solidFill>
                <a:srgbClr val="C00000"/>
              </a:solidFill>
            </a:rPr>
            <a:t>iHOME</a:t>
          </a:r>
          <a:endParaRPr lang="ar-EG" sz="2000" b="1" kern="1200" dirty="0">
            <a:solidFill>
              <a:srgbClr val="C00000"/>
            </a:solidFill>
          </a:endParaRPr>
        </a:p>
      </dsp:txBody>
      <dsp:txXfrm rot="-5400000">
        <a:off x="5279813" y="287610"/>
        <a:ext cx="1194170" cy="1149050"/>
      </dsp:txXfrm>
    </dsp:sp>
    <dsp:sp modelId="{977A2896-D623-421F-A557-8ECAB7A2E582}">
      <dsp:nvSpPr>
        <dsp:cNvPr id="0" name=""/>
        <dsp:cNvSpPr/>
      </dsp:nvSpPr>
      <dsp:spPr>
        <a:xfrm>
          <a:off x="6344602" y="345062"/>
          <a:ext cx="1923508" cy="1034144"/>
        </a:xfrm>
        <a:prstGeom prst="rect">
          <a:avLst/>
        </a:prstGeom>
        <a:noFill/>
        <a:ln>
          <a:noFill/>
        </a:ln>
        <a:effectLst/>
      </dsp:spPr>
      <dsp:style>
        <a:lnRef idx="0">
          <a:scrgbClr r="0" g="0" b="0"/>
        </a:lnRef>
        <a:fillRef idx="0">
          <a:scrgbClr r="0" g="0" b="0"/>
        </a:fillRef>
        <a:effectRef idx="0">
          <a:scrgbClr r="0" g="0" b="0"/>
        </a:effectRef>
        <a:fontRef idx="minor"/>
      </dsp:style>
    </dsp:sp>
    <dsp:sp modelId="{EDCF1863-9F78-43BB-A397-D67DDC1B3DF0}">
      <dsp:nvSpPr>
        <dsp:cNvPr id="0" name=""/>
        <dsp:cNvSpPr/>
      </dsp:nvSpPr>
      <dsp:spPr>
        <a:xfrm rot="5400000">
          <a:off x="3075585" y="48394"/>
          <a:ext cx="1723574" cy="1791254"/>
        </a:xfrm>
        <a:prstGeom prst="hexagon">
          <a:avLst>
            <a:gd name="adj" fmla="val 25000"/>
            <a:gd name="vf" fmla="val 115470"/>
          </a:avLst>
        </a:prstGeom>
        <a:solidFill>
          <a:schemeClr val="bg1">
            <a:lumMod val="85000"/>
          </a:schemeClr>
        </a:soli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rtl="1">
            <a:lnSpc>
              <a:spcPct val="90000"/>
            </a:lnSpc>
            <a:spcBef>
              <a:spcPct val="0"/>
            </a:spcBef>
            <a:spcAft>
              <a:spcPct val="35000"/>
            </a:spcAft>
          </a:pPr>
          <a:r>
            <a:rPr lang="en-US" sz="2800" b="1" kern="1200" dirty="0" smtClean="0">
              <a:solidFill>
                <a:srgbClr val="C00000"/>
              </a:solidFill>
            </a:rPr>
            <a:t>HOME</a:t>
          </a:r>
          <a:endParaRPr lang="ar-EG" sz="2800" b="1" kern="1200" dirty="0">
            <a:solidFill>
              <a:srgbClr val="C00000"/>
            </a:solidFill>
          </a:endParaRPr>
        </a:p>
      </dsp:txBody>
      <dsp:txXfrm rot="-5400000">
        <a:off x="3340287" y="369496"/>
        <a:ext cx="1194170" cy="1149050"/>
      </dsp:txXfrm>
    </dsp:sp>
    <dsp:sp modelId="{1555C0A2-34BB-4B70-971D-DB698FE52E8F}">
      <dsp:nvSpPr>
        <dsp:cNvPr id="0" name=""/>
        <dsp:cNvSpPr/>
      </dsp:nvSpPr>
      <dsp:spPr>
        <a:xfrm rot="5400000">
          <a:off x="3963251" y="1443110"/>
          <a:ext cx="1723574" cy="1791254"/>
        </a:xfrm>
        <a:prstGeom prst="hexagon">
          <a:avLst>
            <a:gd name="adj" fmla="val 25000"/>
            <a:gd name="vf" fmla="val 115470"/>
          </a:avLst>
        </a:prstGeom>
        <a:solidFill>
          <a:schemeClr val="bg1">
            <a:lumMod val="85000"/>
          </a:schemeClr>
        </a:soli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en-US" sz="2400" b="1" kern="1200" dirty="0" smtClean="0">
              <a:solidFill>
                <a:srgbClr val="C00000"/>
              </a:solidFill>
            </a:rPr>
            <a:t>QR</a:t>
          </a:r>
        </a:p>
        <a:p>
          <a:pPr lvl="0" algn="ctr" defTabSz="1066800" rtl="1">
            <a:lnSpc>
              <a:spcPct val="90000"/>
            </a:lnSpc>
            <a:spcBef>
              <a:spcPct val="0"/>
            </a:spcBef>
            <a:spcAft>
              <a:spcPct val="35000"/>
            </a:spcAft>
          </a:pPr>
          <a:r>
            <a:rPr lang="en-US" sz="2400" b="1" kern="1200" dirty="0" smtClean="0">
              <a:solidFill>
                <a:srgbClr val="C00000"/>
              </a:solidFill>
            </a:rPr>
            <a:t>Mapper</a:t>
          </a:r>
          <a:endParaRPr lang="ar-EG" sz="2400" b="1" kern="1200" dirty="0">
            <a:solidFill>
              <a:srgbClr val="C00000"/>
            </a:solidFill>
          </a:endParaRPr>
        </a:p>
      </dsp:txBody>
      <dsp:txXfrm rot="-5400000">
        <a:off x="4227953" y="1764212"/>
        <a:ext cx="1194170" cy="1149050"/>
      </dsp:txXfrm>
    </dsp:sp>
    <dsp:sp modelId="{DDACEDB8-F95A-4ABA-BB22-30164F73CFAE}">
      <dsp:nvSpPr>
        <dsp:cNvPr id="0" name=""/>
        <dsp:cNvSpPr/>
      </dsp:nvSpPr>
      <dsp:spPr>
        <a:xfrm>
          <a:off x="2063244" y="1808032"/>
          <a:ext cx="1861460" cy="1034144"/>
        </a:xfrm>
        <a:prstGeom prst="rect">
          <a:avLst/>
        </a:prstGeom>
        <a:noFill/>
        <a:ln>
          <a:noFill/>
        </a:ln>
        <a:effectLst/>
      </dsp:spPr>
      <dsp:style>
        <a:lnRef idx="0">
          <a:scrgbClr r="0" g="0" b="0"/>
        </a:lnRef>
        <a:fillRef idx="0">
          <a:scrgbClr r="0" g="0" b="0"/>
        </a:fillRef>
        <a:effectRef idx="0">
          <a:scrgbClr r="0" g="0" b="0"/>
        </a:effectRef>
        <a:fontRef idx="minor"/>
      </dsp:style>
    </dsp:sp>
    <dsp:sp modelId="{575E60A4-9B2F-43EA-8C49-AD8F5ED017DF}">
      <dsp:nvSpPr>
        <dsp:cNvPr id="0" name=""/>
        <dsp:cNvSpPr/>
      </dsp:nvSpPr>
      <dsp:spPr>
        <a:xfrm rot="5400000">
          <a:off x="5930833" y="1423824"/>
          <a:ext cx="1723574" cy="1791254"/>
        </a:xfrm>
        <a:prstGeom prst="hexagon">
          <a:avLst>
            <a:gd name="adj" fmla="val 25000"/>
            <a:gd name="vf" fmla="val 115470"/>
          </a:avLst>
        </a:prstGeom>
        <a:blipFill rotWithShape="0">
          <a:blip xmlns:r="http://schemas.openxmlformats.org/officeDocument/2006/relationships" r:embed="rId1">
            <a:duotone>
              <a:schemeClr val="accent5">
                <a:hueOff val="595899"/>
                <a:satOff val="346"/>
                <a:lumOff val="3412"/>
                <a:alphaOff val="0"/>
                <a:shade val="74000"/>
                <a:satMod val="130000"/>
                <a:lumMod val="90000"/>
              </a:schemeClr>
              <a:schemeClr val="accent5">
                <a:hueOff val="595899"/>
                <a:satOff val="346"/>
                <a:lumOff val="3412"/>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ct val="35000"/>
            </a:spcAft>
          </a:pPr>
          <a:endParaRPr lang="ar-EG" sz="1600" kern="1200" dirty="0" smtClean="0"/>
        </a:p>
        <a:p>
          <a:pPr lvl="0" algn="ctr" defTabSz="711200" rtl="1">
            <a:lnSpc>
              <a:spcPct val="90000"/>
            </a:lnSpc>
            <a:spcBef>
              <a:spcPct val="0"/>
            </a:spcBef>
            <a:spcAft>
              <a:spcPct val="35000"/>
            </a:spcAft>
          </a:pPr>
          <a:r>
            <a:rPr lang="en-US" sz="2800" b="1" kern="1200" dirty="0" smtClean="0">
              <a:solidFill>
                <a:srgbClr val="C00000"/>
              </a:solidFill>
            </a:rPr>
            <a:t>MOTH</a:t>
          </a:r>
          <a:endParaRPr lang="ar-EG" sz="2800" b="1" kern="1200" dirty="0">
            <a:solidFill>
              <a:srgbClr val="C00000"/>
            </a:solidFill>
          </a:endParaRPr>
        </a:p>
      </dsp:txBody>
      <dsp:txXfrm rot="-5400000">
        <a:off x="6195535" y="1744926"/>
        <a:ext cx="1194170" cy="1149050"/>
      </dsp:txXfrm>
    </dsp:sp>
    <dsp:sp modelId="{472E341E-28CC-44FB-9960-CBD4651BF604}">
      <dsp:nvSpPr>
        <dsp:cNvPr id="0" name=""/>
        <dsp:cNvSpPr/>
      </dsp:nvSpPr>
      <dsp:spPr>
        <a:xfrm rot="5400000">
          <a:off x="5001450" y="2892794"/>
          <a:ext cx="1723574" cy="1791254"/>
        </a:xfrm>
        <a:prstGeom prst="hexagon">
          <a:avLst>
            <a:gd name="adj" fmla="val 25000"/>
            <a:gd name="vf" fmla="val 115470"/>
          </a:avLst>
        </a:prstGeom>
        <a:blipFill rotWithShape="0">
          <a:blip xmlns:r="http://schemas.openxmlformats.org/officeDocument/2006/relationships" r:embed="rId1">
            <a:duotone>
              <a:schemeClr val="accent5">
                <a:hueOff val="794532"/>
                <a:satOff val="461"/>
                <a:lumOff val="4549"/>
                <a:alphaOff val="0"/>
                <a:shade val="74000"/>
                <a:satMod val="130000"/>
                <a:lumMod val="90000"/>
              </a:schemeClr>
              <a:schemeClr val="accent5">
                <a:hueOff val="794532"/>
                <a:satOff val="461"/>
                <a:lumOff val="4549"/>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en-US" sz="2400" b="1" kern="1200" dirty="0" smtClean="0">
              <a:solidFill>
                <a:srgbClr val="C00000"/>
              </a:solidFill>
            </a:rPr>
            <a:t>JOUM</a:t>
          </a:r>
          <a:endParaRPr lang="ar-EG" sz="2400" b="1" kern="1200" dirty="0">
            <a:solidFill>
              <a:srgbClr val="C00000"/>
            </a:solidFill>
          </a:endParaRPr>
        </a:p>
      </dsp:txBody>
      <dsp:txXfrm rot="-5400000">
        <a:off x="5266152" y="3213896"/>
        <a:ext cx="1194170" cy="1149050"/>
      </dsp:txXfrm>
    </dsp:sp>
    <dsp:sp modelId="{958B65C4-D77D-45C6-B9E3-A7DD12D1DC38}">
      <dsp:nvSpPr>
        <dsp:cNvPr id="0" name=""/>
        <dsp:cNvSpPr/>
      </dsp:nvSpPr>
      <dsp:spPr>
        <a:xfrm>
          <a:off x="6344602" y="3271002"/>
          <a:ext cx="1923508" cy="1034144"/>
        </a:xfrm>
        <a:prstGeom prst="rect">
          <a:avLst/>
        </a:prstGeom>
        <a:noFill/>
        <a:ln>
          <a:noFill/>
        </a:ln>
        <a:effectLst/>
      </dsp:spPr>
      <dsp:style>
        <a:lnRef idx="0">
          <a:scrgbClr r="0" g="0" b="0"/>
        </a:lnRef>
        <a:fillRef idx="0">
          <a:scrgbClr r="0" g="0" b="0"/>
        </a:fillRef>
        <a:effectRef idx="0">
          <a:scrgbClr r="0" g="0" b="0"/>
        </a:effectRef>
        <a:fontRef idx="minor"/>
      </dsp:style>
    </dsp:sp>
    <dsp:sp modelId="{7CE0944C-070B-4CDD-A933-48850BF38FB8}">
      <dsp:nvSpPr>
        <dsp:cNvPr id="0" name=""/>
        <dsp:cNvSpPr/>
      </dsp:nvSpPr>
      <dsp:spPr>
        <a:xfrm rot="5400000">
          <a:off x="3068088" y="2892447"/>
          <a:ext cx="1723574" cy="1791254"/>
        </a:xfrm>
        <a:prstGeom prst="hexagon">
          <a:avLst>
            <a:gd name="adj" fmla="val 25000"/>
            <a:gd name="vf" fmla="val 115470"/>
          </a:avLst>
        </a:prstGeom>
        <a:solidFill>
          <a:schemeClr val="bg1">
            <a:lumMod val="85000"/>
          </a:schemeClr>
        </a:soli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rtl="1">
            <a:lnSpc>
              <a:spcPct val="90000"/>
            </a:lnSpc>
            <a:spcBef>
              <a:spcPct val="0"/>
            </a:spcBef>
            <a:spcAft>
              <a:spcPct val="35000"/>
            </a:spcAft>
          </a:pPr>
          <a:r>
            <a:rPr lang="en-US" sz="2800" b="1" kern="1200" smtClean="0">
              <a:solidFill>
                <a:srgbClr val="C00000"/>
              </a:solidFill>
            </a:rPr>
            <a:t>JOMR</a:t>
          </a:r>
          <a:endParaRPr lang="ar-EG" sz="2800" b="1" kern="1200" dirty="0">
            <a:solidFill>
              <a:srgbClr val="C00000"/>
            </a:solidFill>
          </a:endParaRPr>
        </a:p>
      </dsp:txBody>
      <dsp:txXfrm rot="-5400000">
        <a:off x="3332790" y="3213549"/>
        <a:ext cx="1194170" cy="114905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4630AD-EEFF-4DAC-A00E-F3DAA25F026C}">
      <dsp:nvSpPr>
        <dsp:cNvPr id="0" name=""/>
        <dsp:cNvSpPr/>
      </dsp:nvSpPr>
      <dsp:spPr>
        <a:xfrm rot="5400000">
          <a:off x="-298312" y="303334"/>
          <a:ext cx="1988749" cy="1392124"/>
        </a:xfrm>
        <a:prstGeom prst="chevron">
          <a:avLst/>
        </a:prstGeom>
        <a:solidFill>
          <a:schemeClr val="accent4">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endParaRPr lang="en-US" sz="1000" kern="1200" dirty="0" smtClean="0"/>
        </a:p>
        <a:p>
          <a:pPr lvl="0" algn="ctr" defTabSz="444500">
            <a:lnSpc>
              <a:spcPct val="90000"/>
            </a:lnSpc>
            <a:spcBef>
              <a:spcPct val="0"/>
            </a:spcBef>
            <a:spcAft>
              <a:spcPct val="35000"/>
            </a:spcAft>
          </a:pPr>
          <a:r>
            <a:rPr lang="en-US" sz="4000" kern="1200" dirty="0" smtClean="0"/>
            <a:t>1</a:t>
          </a:r>
          <a:endParaRPr lang="en-US" sz="2800" kern="1200" dirty="0"/>
        </a:p>
      </dsp:txBody>
      <dsp:txXfrm rot="-5400000">
        <a:off x="1" y="701083"/>
        <a:ext cx="1392124" cy="596625"/>
      </dsp:txXfrm>
    </dsp:sp>
    <dsp:sp modelId="{47E66B62-F868-4B54-A866-ACF0F4073488}">
      <dsp:nvSpPr>
        <dsp:cNvPr id="0" name=""/>
        <dsp:cNvSpPr/>
      </dsp:nvSpPr>
      <dsp:spPr>
        <a:xfrm rot="5400000">
          <a:off x="5351256" y="-3954110"/>
          <a:ext cx="1293366" cy="9211631"/>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rtl="0">
            <a:lnSpc>
              <a:spcPct val="90000"/>
            </a:lnSpc>
            <a:spcBef>
              <a:spcPct val="0"/>
            </a:spcBef>
            <a:spcAft>
              <a:spcPct val="15000"/>
            </a:spcAft>
            <a:buChar char="••"/>
          </a:pPr>
          <a:r>
            <a:rPr lang="en-US" sz="3200" b="1" kern="1200" dirty="0" smtClean="0"/>
            <a:t>Generate optimized </a:t>
          </a:r>
          <a:r>
            <a:rPr lang="en-US" sz="3200" b="1" kern="1200" dirty="0" smtClean="0">
              <a:solidFill>
                <a:srgbClr val="C00000"/>
              </a:solidFill>
            </a:rPr>
            <a:t>pipeline</a:t>
          </a:r>
          <a:r>
            <a:rPr lang="en-US" sz="3200" b="1" kern="1200" dirty="0" smtClean="0"/>
            <a:t> for </a:t>
          </a:r>
          <a:r>
            <a:rPr lang="en-US" sz="3200" b="1" kern="1200" dirty="0" smtClean="0">
              <a:solidFill>
                <a:srgbClr val="C00000"/>
              </a:solidFill>
            </a:rPr>
            <a:t>Hive</a:t>
          </a:r>
          <a:r>
            <a:rPr lang="en-US" sz="3200" b="1" kern="1200" dirty="0" smtClean="0"/>
            <a:t> JOIN query execution</a:t>
          </a:r>
          <a:endParaRPr lang="en-US" sz="3200" b="1" kern="1200" dirty="0">
            <a:latin typeface="Comic Sans MS" pitchFamily="66" charset="0"/>
            <a:cs typeface="Aparajita" panose="020B0604020202020204" pitchFamily="34" charset="0"/>
          </a:endParaRPr>
        </a:p>
      </dsp:txBody>
      <dsp:txXfrm rot="-5400000">
        <a:off x="1392124" y="68159"/>
        <a:ext cx="9148494" cy="1167092"/>
      </dsp:txXfrm>
    </dsp:sp>
    <dsp:sp modelId="{7FCCA4CD-8EC9-4977-BC1E-BAF18FC57897}">
      <dsp:nvSpPr>
        <dsp:cNvPr id="0" name=""/>
        <dsp:cNvSpPr/>
      </dsp:nvSpPr>
      <dsp:spPr>
        <a:xfrm rot="5400000">
          <a:off x="-298312" y="2004123"/>
          <a:ext cx="1988749" cy="1392124"/>
        </a:xfrm>
        <a:prstGeom prst="chevron">
          <a:avLst/>
        </a:prstGeom>
        <a:solidFill>
          <a:schemeClr val="accent4">
            <a:hueOff val="1335015"/>
            <a:satOff val="17844"/>
            <a:lumOff val="8628"/>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en-US" sz="1600" kern="1200" dirty="0" smtClean="0"/>
        </a:p>
        <a:p>
          <a:pPr lvl="0" algn="ctr" defTabSz="711200">
            <a:lnSpc>
              <a:spcPct val="90000"/>
            </a:lnSpc>
            <a:spcBef>
              <a:spcPct val="0"/>
            </a:spcBef>
            <a:spcAft>
              <a:spcPct val="35000"/>
            </a:spcAft>
          </a:pPr>
          <a:r>
            <a:rPr lang="en-US" sz="4000" kern="1200" dirty="0" smtClean="0"/>
            <a:t>2</a:t>
          </a:r>
          <a:endParaRPr lang="en-US" sz="4000" kern="1200" dirty="0"/>
        </a:p>
      </dsp:txBody>
      <dsp:txXfrm rot="-5400000">
        <a:off x="1" y="2401872"/>
        <a:ext cx="1392124" cy="596625"/>
      </dsp:txXfrm>
    </dsp:sp>
    <dsp:sp modelId="{CD09308C-0780-446E-9043-35644961E53E}">
      <dsp:nvSpPr>
        <dsp:cNvPr id="0" name=""/>
        <dsp:cNvSpPr/>
      </dsp:nvSpPr>
      <dsp:spPr>
        <a:xfrm rot="5400000">
          <a:off x="5351596" y="-2253660"/>
          <a:ext cx="1292687" cy="9211631"/>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rtl="0">
            <a:lnSpc>
              <a:spcPct val="90000"/>
            </a:lnSpc>
            <a:spcBef>
              <a:spcPct val="0"/>
            </a:spcBef>
            <a:spcAft>
              <a:spcPct val="15000"/>
            </a:spcAft>
            <a:buChar char="••"/>
          </a:pPr>
          <a:r>
            <a:rPr lang="en-US" sz="3200" b="1" kern="1200" dirty="0" smtClean="0"/>
            <a:t>Optimize Hive temporary </a:t>
          </a:r>
          <a:r>
            <a:rPr lang="en-US" sz="3200" b="1" kern="1200" dirty="0" smtClean="0">
              <a:solidFill>
                <a:srgbClr val="C00000"/>
              </a:solidFill>
            </a:rPr>
            <a:t>storage</a:t>
          </a:r>
          <a:r>
            <a:rPr lang="en-US" sz="3200" b="1" kern="1200" dirty="0" smtClean="0"/>
            <a:t> size</a:t>
          </a:r>
          <a:endParaRPr lang="ar-EG" sz="3200" b="1" kern="1200" dirty="0">
            <a:solidFill>
              <a:schemeClr val="tx1"/>
            </a:solidFill>
            <a:latin typeface="Arial" panose="020B0604020202020204" pitchFamily="34" charset="0"/>
            <a:cs typeface="Arial" panose="020B0604020202020204" pitchFamily="34" charset="0"/>
          </a:endParaRPr>
        </a:p>
      </dsp:txBody>
      <dsp:txXfrm rot="-5400000">
        <a:off x="1392124" y="1768916"/>
        <a:ext cx="9148527" cy="116647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983C82-7191-480B-9CC1-9688C56D51BB}">
      <dsp:nvSpPr>
        <dsp:cNvPr id="0" name=""/>
        <dsp:cNvSpPr/>
      </dsp:nvSpPr>
      <dsp:spPr>
        <a:xfrm rot="5400000">
          <a:off x="5015111" y="-33492"/>
          <a:ext cx="1723574" cy="1791254"/>
        </a:xfrm>
        <a:prstGeom prst="hexagon">
          <a:avLst>
            <a:gd name="adj" fmla="val 25000"/>
            <a:gd name="vf" fmla="val 115470"/>
          </a:avLst>
        </a:prstGeom>
        <a:solidFill>
          <a:schemeClr val="bg1">
            <a:lumMod val="85000"/>
          </a:schemeClr>
        </a:soli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en-US" sz="2000" b="1" kern="1200" dirty="0" smtClean="0">
              <a:solidFill>
                <a:srgbClr val="C00000"/>
              </a:solidFill>
            </a:rPr>
            <a:t>iHOME</a:t>
          </a:r>
          <a:endParaRPr lang="ar-EG" sz="2000" b="1" kern="1200" dirty="0">
            <a:solidFill>
              <a:srgbClr val="C00000"/>
            </a:solidFill>
          </a:endParaRPr>
        </a:p>
      </dsp:txBody>
      <dsp:txXfrm rot="-5400000">
        <a:off x="5279813" y="287610"/>
        <a:ext cx="1194170" cy="1149050"/>
      </dsp:txXfrm>
    </dsp:sp>
    <dsp:sp modelId="{977A2896-D623-421F-A557-8ECAB7A2E582}">
      <dsp:nvSpPr>
        <dsp:cNvPr id="0" name=""/>
        <dsp:cNvSpPr/>
      </dsp:nvSpPr>
      <dsp:spPr>
        <a:xfrm>
          <a:off x="6344602" y="345062"/>
          <a:ext cx="1923508" cy="1034144"/>
        </a:xfrm>
        <a:prstGeom prst="rect">
          <a:avLst/>
        </a:prstGeom>
        <a:noFill/>
        <a:ln>
          <a:noFill/>
        </a:ln>
        <a:effectLst/>
      </dsp:spPr>
      <dsp:style>
        <a:lnRef idx="0">
          <a:scrgbClr r="0" g="0" b="0"/>
        </a:lnRef>
        <a:fillRef idx="0">
          <a:scrgbClr r="0" g="0" b="0"/>
        </a:fillRef>
        <a:effectRef idx="0">
          <a:scrgbClr r="0" g="0" b="0"/>
        </a:effectRef>
        <a:fontRef idx="minor"/>
      </dsp:style>
    </dsp:sp>
    <dsp:sp modelId="{EDCF1863-9F78-43BB-A397-D67DDC1B3DF0}">
      <dsp:nvSpPr>
        <dsp:cNvPr id="0" name=""/>
        <dsp:cNvSpPr/>
      </dsp:nvSpPr>
      <dsp:spPr>
        <a:xfrm rot="5400000">
          <a:off x="3075585" y="48394"/>
          <a:ext cx="1723574" cy="1791254"/>
        </a:xfrm>
        <a:prstGeom prst="hexagon">
          <a:avLst>
            <a:gd name="adj" fmla="val 25000"/>
            <a:gd name="vf" fmla="val 115470"/>
          </a:avLst>
        </a:prstGeom>
        <a:solidFill>
          <a:schemeClr val="bg1">
            <a:lumMod val="85000"/>
          </a:schemeClr>
        </a:soli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rtl="1">
            <a:lnSpc>
              <a:spcPct val="90000"/>
            </a:lnSpc>
            <a:spcBef>
              <a:spcPct val="0"/>
            </a:spcBef>
            <a:spcAft>
              <a:spcPct val="35000"/>
            </a:spcAft>
          </a:pPr>
          <a:r>
            <a:rPr lang="en-US" sz="2800" b="1" kern="1200" dirty="0" smtClean="0">
              <a:solidFill>
                <a:srgbClr val="C00000"/>
              </a:solidFill>
            </a:rPr>
            <a:t>HOME</a:t>
          </a:r>
          <a:endParaRPr lang="ar-EG" sz="2800" b="1" kern="1200" dirty="0">
            <a:solidFill>
              <a:srgbClr val="C00000"/>
            </a:solidFill>
          </a:endParaRPr>
        </a:p>
      </dsp:txBody>
      <dsp:txXfrm rot="-5400000">
        <a:off x="3340287" y="369496"/>
        <a:ext cx="1194170" cy="1149050"/>
      </dsp:txXfrm>
    </dsp:sp>
    <dsp:sp modelId="{1555C0A2-34BB-4B70-971D-DB698FE52E8F}">
      <dsp:nvSpPr>
        <dsp:cNvPr id="0" name=""/>
        <dsp:cNvSpPr/>
      </dsp:nvSpPr>
      <dsp:spPr>
        <a:xfrm rot="5400000">
          <a:off x="3963251" y="1443110"/>
          <a:ext cx="1723574" cy="1791254"/>
        </a:xfrm>
        <a:prstGeom prst="hexagon">
          <a:avLst>
            <a:gd name="adj" fmla="val 25000"/>
            <a:gd name="vf" fmla="val 115470"/>
          </a:avLst>
        </a:prstGeom>
        <a:solidFill>
          <a:schemeClr val="bg1">
            <a:lumMod val="85000"/>
          </a:schemeClr>
        </a:soli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en-US" sz="2400" b="1" kern="1200" dirty="0" smtClean="0">
              <a:solidFill>
                <a:srgbClr val="C00000"/>
              </a:solidFill>
            </a:rPr>
            <a:t>QR</a:t>
          </a:r>
        </a:p>
        <a:p>
          <a:pPr lvl="0" algn="ctr" defTabSz="1066800" rtl="1">
            <a:lnSpc>
              <a:spcPct val="90000"/>
            </a:lnSpc>
            <a:spcBef>
              <a:spcPct val="0"/>
            </a:spcBef>
            <a:spcAft>
              <a:spcPct val="35000"/>
            </a:spcAft>
          </a:pPr>
          <a:r>
            <a:rPr lang="en-US" sz="2400" b="1" kern="1200" dirty="0" smtClean="0">
              <a:solidFill>
                <a:srgbClr val="C00000"/>
              </a:solidFill>
            </a:rPr>
            <a:t>Mapper</a:t>
          </a:r>
          <a:endParaRPr lang="ar-EG" sz="2400" b="1" kern="1200" dirty="0">
            <a:solidFill>
              <a:srgbClr val="C00000"/>
            </a:solidFill>
          </a:endParaRPr>
        </a:p>
      </dsp:txBody>
      <dsp:txXfrm rot="-5400000">
        <a:off x="4227953" y="1764212"/>
        <a:ext cx="1194170" cy="1149050"/>
      </dsp:txXfrm>
    </dsp:sp>
    <dsp:sp modelId="{DDACEDB8-F95A-4ABA-BB22-30164F73CFAE}">
      <dsp:nvSpPr>
        <dsp:cNvPr id="0" name=""/>
        <dsp:cNvSpPr/>
      </dsp:nvSpPr>
      <dsp:spPr>
        <a:xfrm>
          <a:off x="2063244" y="1808032"/>
          <a:ext cx="1861460" cy="1034144"/>
        </a:xfrm>
        <a:prstGeom prst="rect">
          <a:avLst/>
        </a:prstGeom>
        <a:noFill/>
        <a:ln>
          <a:noFill/>
        </a:ln>
        <a:effectLst/>
      </dsp:spPr>
      <dsp:style>
        <a:lnRef idx="0">
          <a:scrgbClr r="0" g="0" b="0"/>
        </a:lnRef>
        <a:fillRef idx="0">
          <a:scrgbClr r="0" g="0" b="0"/>
        </a:fillRef>
        <a:effectRef idx="0">
          <a:scrgbClr r="0" g="0" b="0"/>
        </a:effectRef>
        <a:fontRef idx="minor"/>
      </dsp:style>
    </dsp:sp>
    <dsp:sp modelId="{575E60A4-9B2F-43EA-8C49-AD8F5ED017DF}">
      <dsp:nvSpPr>
        <dsp:cNvPr id="0" name=""/>
        <dsp:cNvSpPr/>
      </dsp:nvSpPr>
      <dsp:spPr>
        <a:xfrm rot="5400000">
          <a:off x="5930833" y="1423824"/>
          <a:ext cx="1723574" cy="1791254"/>
        </a:xfrm>
        <a:prstGeom prst="hexagon">
          <a:avLst>
            <a:gd name="adj" fmla="val 25000"/>
            <a:gd name="vf" fmla="val 115470"/>
          </a:avLst>
        </a:prstGeom>
        <a:blipFill rotWithShape="0">
          <a:blip xmlns:r="http://schemas.openxmlformats.org/officeDocument/2006/relationships" r:embed="rId1">
            <a:duotone>
              <a:schemeClr val="accent5">
                <a:hueOff val="595899"/>
                <a:satOff val="346"/>
                <a:lumOff val="3412"/>
                <a:alphaOff val="0"/>
                <a:shade val="74000"/>
                <a:satMod val="130000"/>
                <a:lumMod val="90000"/>
              </a:schemeClr>
              <a:schemeClr val="accent5">
                <a:hueOff val="595899"/>
                <a:satOff val="346"/>
                <a:lumOff val="3412"/>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rtl="1">
            <a:lnSpc>
              <a:spcPct val="90000"/>
            </a:lnSpc>
            <a:spcBef>
              <a:spcPct val="0"/>
            </a:spcBef>
            <a:spcAft>
              <a:spcPct val="35000"/>
            </a:spcAft>
          </a:pPr>
          <a:r>
            <a:rPr lang="en-US" sz="2400" b="1" kern="1200" dirty="0" smtClean="0">
              <a:solidFill>
                <a:srgbClr val="C00000"/>
              </a:solidFill>
            </a:rPr>
            <a:t>MOTH</a:t>
          </a:r>
          <a:endParaRPr lang="ar-EG" sz="2400" b="1" kern="1200" dirty="0">
            <a:solidFill>
              <a:srgbClr val="C00000"/>
            </a:solidFill>
          </a:endParaRPr>
        </a:p>
      </dsp:txBody>
      <dsp:txXfrm rot="-5400000">
        <a:off x="6195535" y="1744926"/>
        <a:ext cx="1194170" cy="1149050"/>
      </dsp:txXfrm>
    </dsp:sp>
    <dsp:sp modelId="{472E341E-28CC-44FB-9960-CBD4651BF604}">
      <dsp:nvSpPr>
        <dsp:cNvPr id="0" name=""/>
        <dsp:cNvSpPr/>
      </dsp:nvSpPr>
      <dsp:spPr>
        <a:xfrm rot="5400000">
          <a:off x="5001450" y="2892794"/>
          <a:ext cx="1723574" cy="1791254"/>
        </a:xfrm>
        <a:prstGeom prst="hexagon">
          <a:avLst>
            <a:gd name="adj" fmla="val 25000"/>
            <a:gd name="vf" fmla="val 115470"/>
          </a:avLst>
        </a:prstGeom>
        <a:solidFill>
          <a:schemeClr val="bg1">
            <a:lumMod val="85000"/>
          </a:schemeClr>
        </a:soli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en-US" sz="2400" b="1" kern="1200" dirty="0" smtClean="0">
              <a:solidFill>
                <a:srgbClr val="C00000"/>
              </a:solidFill>
            </a:rPr>
            <a:t>JOUM</a:t>
          </a:r>
          <a:endParaRPr lang="ar-EG" sz="2400" b="1" kern="1200" dirty="0">
            <a:solidFill>
              <a:srgbClr val="C00000"/>
            </a:solidFill>
          </a:endParaRPr>
        </a:p>
      </dsp:txBody>
      <dsp:txXfrm rot="-5400000">
        <a:off x="5266152" y="3213896"/>
        <a:ext cx="1194170" cy="1149050"/>
      </dsp:txXfrm>
    </dsp:sp>
    <dsp:sp modelId="{958B65C4-D77D-45C6-B9E3-A7DD12D1DC38}">
      <dsp:nvSpPr>
        <dsp:cNvPr id="0" name=""/>
        <dsp:cNvSpPr/>
      </dsp:nvSpPr>
      <dsp:spPr>
        <a:xfrm>
          <a:off x="6344602" y="3271002"/>
          <a:ext cx="1923508" cy="1034144"/>
        </a:xfrm>
        <a:prstGeom prst="rect">
          <a:avLst/>
        </a:prstGeom>
        <a:noFill/>
        <a:ln>
          <a:noFill/>
        </a:ln>
        <a:effectLst/>
      </dsp:spPr>
      <dsp:style>
        <a:lnRef idx="0">
          <a:scrgbClr r="0" g="0" b="0"/>
        </a:lnRef>
        <a:fillRef idx="0">
          <a:scrgbClr r="0" g="0" b="0"/>
        </a:fillRef>
        <a:effectRef idx="0">
          <a:scrgbClr r="0" g="0" b="0"/>
        </a:effectRef>
        <a:fontRef idx="minor"/>
      </dsp:style>
    </dsp:sp>
    <dsp:sp modelId="{7CE0944C-070B-4CDD-A933-48850BF38FB8}">
      <dsp:nvSpPr>
        <dsp:cNvPr id="0" name=""/>
        <dsp:cNvSpPr/>
      </dsp:nvSpPr>
      <dsp:spPr>
        <a:xfrm rot="5400000">
          <a:off x="3068088" y="2892447"/>
          <a:ext cx="1723574" cy="1791254"/>
        </a:xfrm>
        <a:prstGeom prst="hexagon">
          <a:avLst>
            <a:gd name="adj" fmla="val 25000"/>
            <a:gd name="vf" fmla="val 115470"/>
          </a:avLst>
        </a:prstGeom>
        <a:solidFill>
          <a:schemeClr val="bg1">
            <a:lumMod val="85000"/>
          </a:schemeClr>
        </a:soli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rtl="1">
            <a:lnSpc>
              <a:spcPct val="90000"/>
            </a:lnSpc>
            <a:spcBef>
              <a:spcPct val="0"/>
            </a:spcBef>
            <a:spcAft>
              <a:spcPct val="35000"/>
            </a:spcAft>
          </a:pPr>
          <a:r>
            <a:rPr lang="en-US" sz="2800" b="1" kern="1200" smtClean="0">
              <a:solidFill>
                <a:srgbClr val="C00000"/>
              </a:solidFill>
            </a:rPr>
            <a:t>JOMR</a:t>
          </a:r>
          <a:endParaRPr lang="ar-EG" sz="2800" b="1" kern="1200" dirty="0">
            <a:solidFill>
              <a:srgbClr val="C00000"/>
            </a:solidFill>
          </a:endParaRPr>
        </a:p>
      </dsp:txBody>
      <dsp:txXfrm rot="-5400000">
        <a:off x="3332790" y="3213549"/>
        <a:ext cx="1194170" cy="114905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CDDF8-6722-43C1-B0A2-F30472B2D458}">
      <dsp:nvSpPr>
        <dsp:cNvPr id="0" name=""/>
        <dsp:cNvSpPr/>
      </dsp:nvSpPr>
      <dsp:spPr>
        <a:xfrm rot="5400000">
          <a:off x="2213958" y="740403"/>
          <a:ext cx="1200783" cy="854363"/>
        </a:xfrm>
        <a:prstGeom prst="bentUpArrow">
          <a:avLst>
            <a:gd name="adj1" fmla="val 32840"/>
            <a:gd name="adj2" fmla="val 25000"/>
            <a:gd name="adj3" fmla="val 35780"/>
          </a:avLst>
        </a:prstGeom>
        <a:solidFill>
          <a:schemeClr val="accent2">
            <a:tint val="4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F7CDB1CA-2508-4DFD-8FC0-132AB9F96795}">
      <dsp:nvSpPr>
        <dsp:cNvPr id="0" name=""/>
        <dsp:cNvSpPr/>
      </dsp:nvSpPr>
      <dsp:spPr>
        <a:xfrm>
          <a:off x="326977" y="0"/>
          <a:ext cx="5738123" cy="1145897"/>
        </a:xfrm>
        <a:prstGeom prst="roundRect">
          <a:avLst>
            <a:gd name="adj" fmla="val 16670"/>
          </a:avLst>
        </a:prstGeom>
        <a:solidFill>
          <a:schemeClr val="lt1">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en-US" sz="2000" b="1" kern="1200" dirty="0" smtClean="0"/>
            <a:t> Complete and concrete  Beeswax tool </a:t>
          </a:r>
        </a:p>
        <a:p>
          <a:pPr lvl="0" algn="ctr" defTabSz="889000" rtl="1">
            <a:lnSpc>
              <a:spcPct val="90000"/>
            </a:lnSpc>
            <a:spcBef>
              <a:spcPct val="0"/>
            </a:spcBef>
            <a:spcAft>
              <a:spcPct val="35000"/>
            </a:spcAft>
          </a:pPr>
          <a:r>
            <a:rPr lang="en-US" sz="2000" b="1" kern="1200" dirty="0" smtClean="0"/>
            <a:t> can be </a:t>
          </a:r>
          <a:r>
            <a:rPr lang="en-US" sz="2000" b="1" kern="1200" dirty="0" smtClean="0">
              <a:solidFill>
                <a:srgbClr val="C00000"/>
              </a:solidFill>
            </a:rPr>
            <a:t>extended</a:t>
          </a:r>
          <a:r>
            <a:rPr lang="en-US" sz="2000" b="1" kern="1200" dirty="0" smtClean="0"/>
            <a:t> to other </a:t>
          </a:r>
        </a:p>
        <a:p>
          <a:pPr lvl="0" algn="ctr" defTabSz="889000" rtl="1">
            <a:lnSpc>
              <a:spcPct val="90000"/>
            </a:lnSpc>
            <a:spcBef>
              <a:spcPct val="0"/>
            </a:spcBef>
            <a:spcAft>
              <a:spcPct val="35000"/>
            </a:spcAft>
          </a:pPr>
          <a:r>
            <a:rPr lang="en-US" sz="2000" b="1" kern="1200" dirty="0" smtClean="0"/>
            <a:t>Big Data analysis systems</a:t>
          </a:r>
          <a:endParaRPr lang="ar-EG" sz="2000" b="1" kern="1200" dirty="0"/>
        </a:p>
      </dsp:txBody>
      <dsp:txXfrm>
        <a:off x="382925" y="55948"/>
        <a:ext cx="5626227" cy="1034001"/>
      </dsp:txXfrm>
    </dsp:sp>
    <dsp:sp modelId="{F0AFF35E-D411-4E4D-AA4E-1CD41B111EA4}">
      <dsp:nvSpPr>
        <dsp:cNvPr id="0" name=""/>
        <dsp:cNvSpPr/>
      </dsp:nvSpPr>
      <dsp:spPr>
        <a:xfrm>
          <a:off x="3503619" y="259251"/>
          <a:ext cx="918818" cy="71471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C3B49B5-AC9A-4E5D-9BA1-3F86986908BC}">
      <dsp:nvSpPr>
        <dsp:cNvPr id="0" name=""/>
        <dsp:cNvSpPr/>
      </dsp:nvSpPr>
      <dsp:spPr>
        <a:xfrm rot="5400000">
          <a:off x="3479804" y="2262828"/>
          <a:ext cx="768725" cy="854363"/>
        </a:xfrm>
        <a:prstGeom prst="bentUpArrow">
          <a:avLst>
            <a:gd name="adj1" fmla="val 32840"/>
            <a:gd name="adj2" fmla="val 25000"/>
            <a:gd name="adj3" fmla="val 35780"/>
          </a:avLst>
        </a:prstGeom>
        <a:solidFill>
          <a:schemeClr val="accent2">
            <a:tint val="4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A6EDE677-C2F4-4ED3-9A15-0C450D62BC2F}">
      <dsp:nvSpPr>
        <dsp:cNvPr id="0" name=""/>
        <dsp:cNvSpPr/>
      </dsp:nvSpPr>
      <dsp:spPr>
        <a:xfrm>
          <a:off x="3290482" y="1276608"/>
          <a:ext cx="4505717" cy="884282"/>
        </a:xfrm>
        <a:prstGeom prst="roundRect">
          <a:avLst>
            <a:gd name="adj" fmla="val 16670"/>
          </a:avLst>
        </a:prstGeom>
        <a:solidFill>
          <a:schemeClr val="lt1">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en-US" sz="2000" b="1" kern="1200" smtClean="0"/>
            <a:t>Platform-Independent </a:t>
          </a:r>
          <a:r>
            <a:rPr lang="en-US" sz="2000" b="1" kern="1200" dirty="0" smtClean="0"/>
            <a:t>Tool </a:t>
          </a:r>
          <a:endParaRPr lang="ar-EG" sz="2000" b="1" kern="1200" dirty="0"/>
        </a:p>
      </dsp:txBody>
      <dsp:txXfrm>
        <a:off x="3333657" y="1319783"/>
        <a:ext cx="4419367" cy="797932"/>
      </dsp:txXfrm>
    </dsp:sp>
    <dsp:sp modelId="{B51D773A-4E0E-4F94-8097-834A28ED0208}">
      <dsp:nvSpPr>
        <dsp:cNvPr id="0" name=""/>
        <dsp:cNvSpPr/>
      </dsp:nvSpPr>
      <dsp:spPr>
        <a:xfrm>
          <a:off x="5641716" y="1477758"/>
          <a:ext cx="918818" cy="71471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9CD875D-59AC-4C8E-AD54-72E58B72B891}">
      <dsp:nvSpPr>
        <dsp:cNvPr id="0" name=""/>
        <dsp:cNvSpPr/>
      </dsp:nvSpPr>
      <dsp:spPr>
        <a:xfrm>
          <a:off x="4339262" y="2280439"/>
          <a:ext cx="3984446" cy="1190297"/>
        </a:xfrm>
        <a:prstGeom prst="roundRect">
          <a:avLst>
            <a:gd name="adj" fmla="val 16670"/>
          </a:avLst>
        </a:prstGeom>
        <a:solidFill>
          <a:schemeClr val="lt1">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en-US" sz="2000" b="1" kern="1200" dirty="0" smtClean="0"/>
            <a:t>Deployed on Cloud </a:t>
          </a:r>
        </a:p>
        <a:p>
          <a:pPr lvl="0" algn="ctr" defTabSz="889000" rtl="1">
            <a:lnSpc>
              <a:spcPct val="90000"/>
            </a:lnSpc>
            <a:spcBef>
              <a:spcPct val="0"/>
            </a:spcBef>
            <a:spcAft>
              <a:spcPct val="35000"/>
            </a:spcAft>
          </a:pPr>
          <a:r>
            <a:rPr lang="en-US" sz="2000" b="1" kern="1200" dirty="0" smtClean="0"/>
            <a:t>Big Data Analysis-as-Service</a:t>
          </a:r>
        </a:p>
        <a:p>
          <a:pPr lvl="0" algn="ctr" defTabSz="889000" rtl="1">
            <a:lnSpc>
              <a:spcPct val="90000"/>
            </a:lnSpc>
            <a:spcBef>
              <a:spcPct val="0"/>
            </a:spcBef>
            <a:spcAft>
              <a:spcPct val="35000"/>
            </a:spcAft>
          </a:pPr>
          <a:r>
            <a:rPr lang="en-US" sz="2000" b="1" kern="1200" dirty="0" smtClean="0">
              <a:solidFill>
                <a:srgbClr val="C00000"/>
              </a:solidFill>
            </a:rPr>
            <a:t>(</a:t>
          </a:r>
          <a:r>
            <a:rPr lang="en-US" sz="2000" b="1" kern="1200" dirty="0" err="1" smtClean="0">
              <a:solidFill>
                <a:srgbClr val="C00000"/>
              </a:solidFill>
            </a:rPr>
            <a:t>BDAaS</a:t>
          </a:r>
          <a:r>
            <a:rPr lang="en-US" sz="2000" b="1" kern="1200" dirty="0" smtClean="0">
              <a:solidFill>
                <a:srgbClr val="C00000"/>
              </a:solidFill>
            </a:rPr>
            <a:t>) </a:t>
          </a:r>
          <a:r>
            <a:rPr lang="ar-EG" sz="2000" b="1" kern="1200" dirty="0" smtClean="0">
              <a:solidFill>
                <a:srgbClr val="C00000"/>
              </a:solidFill>
            </a:rPr>
            <a:t> </a:t>
          </a:r>
          <a:endParaRPr lang="ar-EG" sz="2000" b="1" kern="1200" dirty="0">
            <a:solidFill>
              <a:srgbClr val="C00000"/>
            </a:solidFill>
          </a:endParaRPr>
        </a:p>
      </dsp:txBody>
      <dsp:txXfrm>
        <a:off x="4397378" y="2338555"/>
        <a:ext cx="3868214" cy="107406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A698E8-1901-4E58-A1C0-B06065CF211F}">
      <dsp:nvSpPr>
        <dsp:cNvPr id="0" name=""/>
        <dsp:cNvSpPr/>
      </dsp:nvSpPr>
      <dsp:spPr>
        <a:xfrm>
          <a:off x="1495728" y="3"/>
          <a:ext cx="1036916" cy="1036916"/>
        </a:xfrm>
        <a:prstGeom prst="ellipse">
          <a:avLst/>
        </a:prstGeom>
        <a:solidFill>
          <a:schemeClr val="accent6">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rtl="1">
            <a:lnSpc>
              <a:spcPct val="90000"/>
            </a:lnSpc>
            <a:spcBef>
              <a:spcPct val="0"/>
            </a:spcBef>
            <a:spcAft>
              <a:spcPct val="35000"/>
            </a:spcAft>
          </a:pPr>
          <a:r>
            <a:rPr lang="en-US" sz="2500" kern="1200" dirty="0" smtClean="0">
              <a:solidFill>
                <a:schemeClr val="tx1"/>
              </a:solidFill>
            </a:rPr>
            <a:t>Time</a:t>
          </a:r>
          <a:endParaRPr lang="ar-EG" sz="2500" kern="1200" dirty="0">
            <a:solidFill>
              <a:schemeClr val="tx1"/>
            </a:solidFill>
          </a:endParaRPr>
        </a:p>
      </dsp:txBody>
      <dsp:txXfrm>
        <a:off x="1647581" y="151856"/>
        <a:ext cx="733210" cy="733210"/>
      </dsp:txXfrm>
    </dsp:sp>
    <dsp:sp modelId="{EB16B99E-793E-4A33-83D9-3CA1B0910757}">
      <dsp:nvSpPr>
        <dsp:cNvPr id="0" name=""/>
        <dsp:cNvSpPr/>
      </dsp:nvSpPr>
      <dsp:spPr>
        <a:xfrm>
          <a:off x="2532636" y="202214"/>
          <a:ext cx="601411" cy="601411"/>
        </a:xfrm>
        <a:prstGeom prst="mathEqual">
          <a:avLst/>
        </a:prstGeom>
        <a:solidFill>
          <a:schemeClr val="accent6">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rtl="1">
            <a:lnSpc>
              <a:spcPct val="90000"/>
            </a:lnSpc>
            <a:spcBef>
              <a:spcPct val="0"/>
            </a:spcBef>
            <a:spcAft>
              <a:spcPct val="35000"/>
            </a:spcAft>
          </a:pPr>
          <a:endParaRPr lang="ar-EG" sz="2000" kern="1200" dirty="0">
            <a:solidFill>
              <a:schemeClr val="tx1"/>
            </a:solidFill>
          </a:endParaRPr>
        </a:p>
      </dsp:txBody>
      <dsp:txXfrm>
        <a:off x="2612353" y="326105"/>
        <a:ext cx="441977" cy="353629"/>
      </dsp:txXfrm>
    </dsp:sp>
    <dsp:sp modelId="{50E187C0-8E28-46E0-8636-DC0658D0B4E1}">
      <dsp:nvSpPr>
        <dsp:cNvPr id="0" name=""/>
        <dsp:cNvSpPr/>
      </dsp:nvSpPr>
      <dsp:spPr>
        <a:xfrm>
          <a:off x="3160176" y="3"/>
          <a:ext cx="1036916" cy="1036916"/>
        </a:xfrm>
        <a:prstGeom prst="ellipse">
          <a:avLst/>
        </a:prstGeom>
        <a:solidFill>
          <a:schemeClr val="accent3">
            <a:lumMod val="60000"/>
            <a:lumOff val="4000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rtl="1">
            <a:lnSpc>
              <a:spcPct val="90000"/>
            </a:lnSpc>
            <a:spcBef>
              <a:spcPct val="0"/>
            </a:spcBef>
            <a:spcAft>
              <a:spcPct val="35000"/>
            </a:spcAft>
          </a:pPr>
          <a:r>
            <a:rPr lang="en-US" sz="2800" kern="1200" dirty="0" smtClean="0">
              <a:solidFill>
                <a:schemeClr val="tx1"/>
              </a:solidFill>
            </a:rPr>
            <a:t>Cost</a:t>
          </a:r>
          <a:endParaRPr lang="ar-EG" sz="2800" kern="1200" dirty="0">
            <a:solidFill>
              <a:schemeClr val="tx1"/>
            </a:solidFill>
          </a:endParaRPr>
        </a:p>
      </dsp:txBody>
      <dsp:txXfrm>
        <a:off x="3312029" y="151856"/>
        <a:ext cx="733210" cy="7332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983C82-7191-480B-9CC1-9688C56D51BB}">
      <dsp:nvSpPr>
        <dsp:cNvPr id="0" name=""/>
        <dsp:cNvSpPr/>
      </dsp:nvSpPr>
      <dsp:spPr>
        <a:xfrm rot="5400000">
          <a:off x="5015111" y="-33492"/>
          <a:ext cx="1723574" cy="1791254"/>
        </a:xfrm>
        <a:prstGeom prst="hexagon">
          <a:avLst>
            <a:gd name="adj" fmla="val 25000"/>
            <a:gd name="vf" fmla="val 115470"/>
          </a:avLst>
        </a:prstGeom>
        <a:blipFill rotWithShape="0">
          <a:blip xmlns:r="http://schemas.openxmlformats.org/officeDocument/2006/relationships" r:embed="rId1">
            <a:duotone>
              <a:schemeClr val="accent5">
                <a:hueOff val="0"/>
                <a:satOff val="0"/>
                <a:lumOff val="0"/>
                <a:alphaOff val="0"/>
                <a:shade val="74000"/>
                <a:satMod val="130000"/>
                <a:lumMod val="90000"/>
              </a:schemeClr>
              <a:schemeClr val="accent5">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en-US" sz="2000" b="1" kern="1200" dirty="0" smtClean="0">
              <a:solidFill>
                <a:srgbClr val="C00000"/>
              </a:solidFill>
            </a:rPr>
            <a:t>iHOME</a:t>
          </a:r>
          <a:endParaRPr lang="ar-EG" sz="1600" b="1" kern="1200" dirty="0">
            <a:solidFill>
              <a:srgbClr val="C00000"/>
            </a:solidFill>
          </a:endParaRPr>
        </a:p>
      </dsp:txBody>
      <dsp:txXfrm rot="-5400000">
        <a:off x="5279813" y="287610"/>
        <a:ext cx="1194170" cy="1149050"/>
      </dsp:txXfrm>
    </dsp:sp>
    <dsp:sp modelId="{977A2896-D623-421F-A557-8ECAB7A2E582}">
      <dsp:nvSpPr>
        <dsp:cNvPr id="0" name=""/>
        <dsp:cNvSpPr/>
      </dsp:nvSpPr>
      <dsp:spPr>
        <a:xfrm>
          <a:off x="6344602" y="345062"/>
          <a:ext cx="1923508" cy="1034144"/>
        </a:xfrm>
        <a:prstGeom prst="rect">
          <a:avLst/>
        </a:prstGeom>
        <a:noFill/>
        <a:ln>
          <a:noFill/>
        </a:ln>
        <a:effectLst/>
      </dsp:spPr>
      <dsp:style>
        <a:lnRef idx="0">
          <a:scrgbClr r="0" g="0" b="0"/>
        </a:lnRef>
        <a:fillRef idx="0">
          <a:scrgbClr r="0" g="0" b="0"/>
        </a:fillRef>
        <a:effectRef idx="0">
          <a:scrgbClr r="0" g="0" b="0"/>
        </a:effectRef>
        <a:fontRef idx="minor"/>
      </dsp:style>
    </dsp:sp>
    <dsp:sp modelId="{EDCF1863-9F78-43BB-A397-D67DDC1B3DF0}">
      <dsp:nvSpPr>
        <dsp:cNvPr id="0" name=""/>
        <dsp:cNvSpPr/>
      </dsp:nvSpPr>
      <dsp:spPr>
        <a:xfrm rot="5400000">
          <a:off x="3075585" y="48394"/>
          <a:ext cx="1723574" cy="1791254"/>
        </a:xfrm>
        <a:prstGeom prst="hexagon">
          <a:avLst>
            <a:gd name="adj" fmla="val 25000"/>
            <a:gd name="vf" fmla="val 115470"/>
          </a:avLst>
        </a:prstGeom>
        <a:blipFill rotWithShape="0">
          <a:blip xmlns:r="http://schemas.openxmlformats.org/officeDocument/2006/relationships" r:embed="rId1">
            <a:duotone>
              <a:schemeClr val="accent5">
                <a:hueOff val="198633"/>
                <a:satOff val="115"/>
                <a:lumOff val="1137"/>
                <a:alphaOff val="0"/>
                <a:shade val="74000"/>
                <a:satMod val="130000"/>
                <a:lumMod val="90000"/>
              </a:schemeClr>
              <a:schemeClr val="accent5">
                <a:hueOff val="198633"/>
                <a:satOff val="115"/>
                <a:lumOff val="1137"/>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rtl="1">
            <a:lnSpc>
              <a:spcPct val="90000"/>
            </a:lnSpc>
            <a:spcBef>
              <a:spcPct val="0"/>
            </a:spcBef>
            <a:spcAft>
              <a:spcPct val="35000"/>
            </a:spcAft>
          </a:pPr>
          <a:r>
            <a:rPr lang="en-US" sz="2800" b="1" kern="1200" dirty="0" smtClean="0">
              <a:solidFill>
                <a:srgbClr val="C00000"/>
              </a:solidFill>
            </a:rPr>
            <a:t>HOME</a:t>
          </a:r>
          <a:endParaRPr lang="ar-EG" sz="2800" b="1" kern="1200" dirty="0">
            <a:solidFill>
              <a:srgbClr val="C00000"/>
            </a:solidFill>
          </a:endParaRPr>
        </a:p>
      </dsp:txBody>
      <dsp:txXfrm rot="-5400000">
        <a:off x="3340287" y="369496"/>
        <a:ext cx="1194170" cy="1149050"/>
      </dsp:txXfrm>
    </dsp:sp>
    <dsp:sp modelId="{1555C0A2-34BB-4B70-971D-DB698FE52E8F}">
      <dsp:nvSpPr>
        <dsp:cNvPr id="0" name=""/>
        <dsp:cNvSpPr/>
      </dsp:nvSpPr>
      <dsp:spPr>
        <a:xfrm rot="5400000">
          <a:off x="3963251" y="1511364"/>
          <a:ext cx="1723574" cy="1791254"/>
        </a:xfrm>
        <a:prstGeom prst="hexagon">
          <a:avLst>
            <a:gd name="adj" fmla="val 25000"/>
            <a:gd name="vf" fmla="val 115470"/>
          </a:avLst>
        </a:prstGeom>
        <a:blipFill rotWithShape="0">
          <a:blip xmlns:r="http://schemas.openxmlformats.org/officeDocument/2006/relationships" r:embed="rId1">
            <a:duotone>
              <a:schemeClr val="accent5">
                <a:hueOff val="397266"/>
                <a:satOff val="230"/>
                <a:lumOff val="2274"/>
                <a:alphaOff val="0"/>
                <a:shade val="74000"/>
                <a:satMod val="130000"/>
                <a:lumMod val="90000"/>
              </a:schemeClr>
              <a:schemeClr val="accent5">
                <a:hueOff val="397266"/>
                <a:satOff val="230"/>
                <a:lumOff val="2274"/>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en-US" sz="2400" b="1" kern="1200" dirty="0" smtClean="0">
              <a:solidFill>
                <a:srgbClr val="C00000"/>
              </a:solidFill>
            </a:rPr>
            <a:t>QR</a:t>
          </a:r>
        </a:p>
        <a:p>
          <a:pPr lvl="0" algn="ctr" defTabSz="1066800" rtl="1">
            <a:lnSpc>
              <a:spcPct val="90000"/>
            </a:lnSpc>
            <a:spcBef>
              <a:spcPct val="0"/>
            </a:spcBef>
            <a:spcAft>
              <a:spcPct val="35000"/>
            </a:spcAft>
          </a:pPr>
          <a:r>
            <a:rPr lang="en-US" sz="2400" b="1" kern="1200" dirty="0" smtClean="0">
              <a:solidFill>
                <a:srgbClr val="C00000"/>
              </a:solidFill>
            </a:rPr>
            <a:t>Mapper</a:t>
          </a:r>
          <a:endParaRPr lang="ar-EG" sz="2400" b="1" kern="1200" dirty="0">
            <a:solidFill>
              <a:srgbClr val="C00000"/>
            </a:solidFill>
          </a:endParaRPr>
        </a:p>
      </dsp:txBody>
      <dsp:txXfrm rot="-5400000">
        <a:off x="4227953" y="1832466"/>
        <a:ext cx="1194170" cy="1149050"/>
      </dsp:txXfrm>
    </dsp:sp>
    <dsp:sp modelId="{DDACEDB8-F95A-4ABA-BB22-30164F73CFAE}">
      <dsp:nvSpPr>
        <dsp:cNvPr id="0" name=""/>
        <dsp:cNvSpPr/>
      </dsp:nvSpPr>
      <dsp:spPr>
        <a:xfrm>
          <a:off x="2063244" y="1808032"/>
          <a:ext cx="1861460" cy="1034144"/>
        </a:xfrm>
        <a:prstGeom prst="rect">
          <a:avLst/>
        </a:prstGeom>
        <a:noFill/>
        <a:ln>
          <a:noFill/>
        </a:ln>
        <a:effectLst/>
      </dsp:spPr>
      <dsp:style>
        <a:lnRef idx="0">
          <a:scrgbClr r="0" g="0" b="0"/>
        </a:lnRef>
        <a:fillRef idx="0">
          <a:scrgbClr r="0" g="0" b="0"/>
        </a:fillRef>
        <a:effectRef idx="0">
          <a:scrgbClr r="0" g="0" b="0"/>
        </a:effectRef>
        <a:fontRef idx="minor"/>
      </dsp:style>
    </dsp:sp>
    <dsp:sp modelId="{575E60A4-9B2F-43EA-8C49-AD8F5ED017DF}">
      <dsp:nvSpPr>
        <dsp:cNvPr id="0" name=""/>
        <dsp:cNvSpPr/>
      </dsp:nvSpPr>
      <dsp:spPr>
        <a:xfrm rot="5400000">
          <a:off x="5917187" y="1469498"/>
          <a:ext cx="1723574" cy="1791254"/>
        </a:xfrm>
        <a:prstGeom prst="hexagon">
          <a:avLst>
            <a:gd name="adj" fmla="val 25000"/>
            <a:gd name="vf" fmla="val 115470"/>
          </a:avLst>
        </a:prstGeom>
        <a:blipFill rotWithShape="0">
          <a:blip xmlns:r="http://schemas.openxmlformats.org/officeDocument/2006/relationships" r:embed="rId1">
            <a:duotone>
              <a:schemeClr val="accent5">
                <a:hueOff val="595899"/>
                <a:satOff val="346"/>
                <a:lumOff val="3412"/>
                <a:alphaOff val="0"/>
                <a:shade val="74000"/>
                <a:satMod val="130000"/>
                <a:lumMod val="90000"/>
              </a:schemeClr>
              <a:schemeClr val="accent5">
                <a:hueOff val="595899"/>
                <a:satOff val="346"/>
                <a:lumOff val="3412"/>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ct val="35000"/>
            </a:spcAft>
          </a:pPr>
          <a:endParaRPr lang="ar-EG" sz="1600" kern="1200" dirty="0" smtClean="0"/>
        </a:p>
        <a:p>
          <a:pPr lvl="0" algn="ctr" defTabSz="711200" rtl="1">
            <a:lnSpc>
              <a:spcPct val="90000"/>
            </a:lnSpc>
            <a:spcBef>
              <a:spcPct val="0"/>
            </a:spcBef>
            <a:spcAft>
              <a:spcPct val="35000"/>
            </a:spcAft>
          </a:pPr>
          <a:r>
            <a:rPr lang="en-US" sz="2800" b="1" kern="1200" dirty="0" smtClean="0">
              <a:solidFill>
                <a:srgbClr val="C00000"/>
              </a:solidFill>
            </a:rPr>
            <a:t>MOTH</a:t>
          </a:r>
          <a:endParaRPr lang="ar-EG" sz="2800" b="1" kern="1200" dirty="0">
            <a:solidFill>
              <a:srgbClr val="C00000"/>
            </a:solidFill>
          </a:endParaRPr>
        </a:p>
      </dsp:txBody>
      <dsp:txXfrm rot="-5400000">
        <a:off x="6181889" y="1790600"/>
        <a:ext cx="1194170" cy="1149050"/>
      </dsp:txXfrm>
    </dsp:sp>
    <dsp:sp modelId="{472E341E-28CC-44FB-9960-CBD4651BF604}">
      <dsp:nvSpPr>
        <dsp:cNvPr id="0" name=""/>
        <dsp:cNvSpPr/>
      </dsp:nvSpPr>
      <dsp:spPr>
        <a:xfrm rot="5400000">
          <a:off x="5001450" y="2892794"/>
          <a:ext cx="1723574" cy="1791254"/>
        </a:xfrm>
        <a:prstGeom prst="hexagon">
          <a:avLst>
            <a:gd name="adj" fmla="val 25000"/>
            <a:gd name="vf" fmla="val 115470"/>
          </a:avLst>
        </a:prstGeom>
        <a:blipFill rotWithShape="0">
          <a:blip xmlns:r="http://schemas.openxmlformats.org/officeDocument/2006/relationships" r:embed="rId1">
            <a:duotone>
              <a:schemeClr val="accent5">
                <a:hueOff val="794532"/>
                <a:satOff val="461"/>
                <a:lumOff val="4549"/>
                <a:alphaOff val="0"/>
                <a:shade val="74000"/>
                <a:satMod val="130000"/>
                <a:lumMod val="90000"/>
              </a:schemeClr>
              <a:schemeClr val="accent5">
                <a:hueOff val="794532"/>
                <a:satOff val="461"/>
                <a:lumOff val="4549"/>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en-US" sz="2400" b="1" kern="1200" dirty="0" smtClean="0">
              <a:solidFill>
                <a:srgbClr val="C00000"/>
              </a:solidFill>
            </a:rPr>
            <a:t>JOUM</a:t>
          </a:r>
          <a:endParaRPr lang="ar-EG" sz="1600" b="1" kern="1200" dirty="0">
            <a:solidFill>
              <a:srgbClr val="C00000"/>
            </a:solidFill>
          </a:endParaRPr>
        </a:p>
      </dsp:txBody>
      <dsp:txXfrm rot="-5400000">
        <a:off x="5266152" y="3213896"/>
        <a:ext cx="1194170" cy="1149050"/>
      </dsp:txXfrm>
    </dsp:sp>
    <dsp:sp modelId="{958B65C4-D77D-45C6-B9E3-A7DD12D1DC38}">
      <dsp:nvSpPr>
        <dsp:cNvPr id="0" name=""/>
        <dsp:cNvSpPr/>
      </dsp:nvSpPr>
      <dsp:spPr>
        <a:xfrm>
          <a:off x="6344602" y="3271002"/>
          <a:ext cx="1923508" cy="1034144"/>
        </a:xfrm>
        <a:prstGeom prst="rect">
          <a:avLst/>
        </a:prstGeom>
        <a:noFill/>
        <a:ln>
          <a:noFill/>
        </a:ln>
        <a:effectLst/>
      </dsp:spPr>
      <dsp:style>
        <a:lnRef idx="0">
          <a:scrgbClr r="0" g="0" b="0"/>
        </a:lnRef>
        <a:fillRef idx="0">
          <a:scrgbClr r="0" g="0" b="0"/>
        </a:fillRef>
        <a:effectRef idx="0">
          <a:scrgbClr r="0" g="0" b="0"/>
        </a:effectRef>
        <a:fontRef idx="minor"/>
      </dsp:style>
    </dsp:sp>
    <dsp:sp modelId="{7CE0944C-070B-4CDD-A933-48850BF38FB8}">
      <dsp:nvSpPr>
        <dsp:cNvPr id="0" name=""/>
        <dsp:cNvSpPr/>
      </dsp:nvSpPr>
      <dsp:spPr>
        <a:xfrm rot="5400000">
          <a:off x="3068088" y="2892447"/>
          <a:ext cx="1723574" cy="1791254"/>
        </a:xfrm>
        <a:prstGeom prst="hexagon">
          <a:avLst>
            <a:gd name="adj" fmla="val 25000"/>
            <a:gd name="vf" fmla="val 115470"/>
          </a:avLst>
        </a:prstGeom>
        <a:blipFill rotWithShape="0">
          <a:blip xmlns:r="http://schemas.openxmlformats.org/officeDocument/2006/relationships" r:embed="rId1">
            <a:duotone>
              <a:schemeClr val="accent5">
                <a:hueOff val="993165"/>
                <a:satOff val="576"/>
                <a:lumOff val="5686"/>
                <a:alphaOff val="0"/>
                <a:shade val="74000"/>
                <a:satMod val="130000"/>
                <a:lumMod val="90000"/>
              </a:schemeClr>
              <a:schemeClr val="accent5">
                <a:hueOff val="993165"/>
                <a:satOff val="576"/>
                <a:lumOff val="5686"/>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rtl="1">
            <a:lnSpc>
              <a:spcPct val="90000"/>
            </a:lnSpc>
            <a:spcBef>
              <a:spcPct val="0"/>
            </a:spcBef>
            <a:spcAft>
              <a:spcPct val="35000"/>
            </a:spcAft>
          </a:pPr>
          <a:r>
            <a:rPr lang="en-US" sz="2800" b="1" kern="1200" smtClean="0">
              <a:solidFill>
                <a:srgbClr val="C00000"/>
              </a:solidFill>
            </a:rPr>
            <a:t>JOMR</a:t>
          </a:r>
          <a:endParaRPr lang="ar-EG" sz="2800" b="1" kern="1200" dirty="0">
            <a:solidFill>
              <a:srgbClr val="C00000"/>
            </a:solidFill>
          </a:endParaRPr>
        </a:p>
      </dsp:txBody>
      <dsp:txXfrm rot="-5400000">
        <a:off x="3332790" y="3213549"/>
        <a:ext cx="1194170" cy="11490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2385D5-CF4F-4C5B-89C3-A613306E9713}">
      <dsp:nvSpPr>
        <dsp:cNvPr id="0" name=""/>
        <dsp:cNvSpPr/>
      </dsp:nvSpPr>
      <dsp:spPr>
        <a:xfrm rot="5400000">
          <a:off x="-342691" y="342691"/>
          <a:ext cx="2284613" cy="1599229"/>
        </a:xfrm>
        <a:prstGeom prst="chevron">
          <a:avLst/>
        </a:prstGeom>
        <a:solidFill>
          <a:schemeClr val="accent4">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endParaRPr lang="en-US" sz="900" kern="1200" dirty="0" smtClean="0"/>
        </a:p>
        <a:p>
          <a:pPr lvl="0" algn="ctr" defTabSz="400050">
            <a:lnSpc>
              <a:spcPct val="90000"/>
            </a:lnSpc>
            <a:spcBef>
              <a:spcPct val="0"/>
            </a:spcBef>
            <a:spcAft>
              <a:spcPct val="35000"/>
            </a:spcAft>
          </a:pPr>
          <a:endParaRPr lang="en-US" sz="2800" kern="1200" dirty="0"/>
        </a:p>
      </dsp:txBody>
      <dsp:txXfrm rot="-5400000">
        <a:off x="2" y="799614"/>
        <a:ext cx="1599229" cy="685384"/>
      </dsp:txXfrm>
    </dsp:sp>
    <dsp:sp modelId="{6CD3C001-41C2-4F97-A640-E03572D21D4A}">
      <dsp:nvSpPr>
        <dsp:cNvPr id="0" name=""/>
        <dsp:cNvSpPr/>
      </dsp:nvSpPr>
      <dsp:spPr>
        <a:xfrm rot="5400000">
          <a:off x="5358993" y="-3757529"/>
          <a:ext cx="1484998" cy="9004526"/>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0" marR="0" lvl="1" indent="0" algn="l" defTabSz="914400" rtl="0" eaLnBrk="1" fontAlgn="auto" latinLnBrk="0" hangingPunct="1">
            <a:lnSpc>
              <a:spcPct val="100000"/>
            </a:lnSpc>
            <a:spcBef>
              <a:spcPct val="0"/>
            </a:spcBef>
            <a:spcAft>
              <a:spcPts val="0"/>
            </a:spcAft>
            <a:buClrTx/>
            <a:buSzTx/>
            <a:buFontTx/>
            <a:buChar char="••"/>
            <a:tabLst/>
            <a:defRPr/>
          </a:pPr>
          <a:endParaRPr lang="en-US" sz="2800" b="1" kern="1200" dirty="0">
            <a:latin typeface="Comic Sans MS" pitchFamily="66" charset="0"/>
            <a:cs typeface="Aparajita" panose="020B0604020202020204" pitchFamily="34" charset="0"/>
          </a:endParaRPr>
        </a:p>
        <a:p>
          <a:pPr marL="0" marR="0" lvl="1" indent="0" algn="l" defTabSz="914400" rtl="0" eaLnBrk="1" fontAlgn="auto" latinLnBrk="0" hangingPunct="1">
            <a:lnSpc>
              <a:spcPct val="100000"/>
            </a:lnSpc>
            <a:spcBef>
              <a:spcPct val="0"/>
            </a:spcBef>
            <a:spcAft>
              <a:spcPts val="0"/>
            </a:spcAft>
            <a:buClrTx/>
            <a:buSzTx/>
            <a:buFontTx/>
            <a:buChar char="••"/>
            <a:tabLst/>
            <a:defRPr/>
          </a:pPr>
          <a:r>
            <a:rPr lang="en-US" sz="3200" kern="1200" dirty="0" smtClean="0">
              <a:solidFill>
                <a:srgbClr val="C00000"/>
              </a:solidFill>
              <a:latin typeface="Arial" panose="020B0604020202020204" pitchFamily="34" charset="0"/>
              <a:cs typeface="Arial" panose="020B0604020202020204" pitchFamily="34" charset="0"/>
            </a:rPr>
            <a:t>Reuse</a:t>
          </a:r>
          <a:r>
            <a:rPr lang="en-US" sz="3200" kern="1200" dirty="0" smtClean="0">
              <a:latin typeface="Arial" panose="020B0604020202020204" pitchFamily="34" charset="0"/>
              <a:cs typeface="Arial" panose="020B0604020202020204" pitchFamily="34" charset="0"/>
            </a:rPr>
            <a:t> intermediate results in multi-session by </a:t>
          </a:r>
          <a:r>
            <a:rPr lang="en-US" sz="2800" kern="1200" dirty="0" smtClean="0">
              <a:latin typeface="Arial" panose="020B0604020202020204" pitchFamily="34" charset="0"/>
              <a:cs typeface="Arial" panose="020B0604020202020204" pitchFamily="34" charset="0"/>
            </a:rPr>
            <a:t>storing </a:t>
          </a:r>
          <a:r>
            <a:rPr lang="en-US" sz="2800" kern="1200" dirty="0" smtClean="0">
              <a:solidFill>
                <a:srgbClr val="C00000"/>
              </a:solidFill>
              <a:latin typeface="Arial" panose="020B0604020202020204" pitchFamily="34" charset="0"/>
              <a:cs typeface="Arial" panose="020B0604020202020204" pitchFamily="34" charset="0"/>
            </a:rPr>
            <a:t>previous</a:t>
          </a:r>
          <a:r>
            <a:rPr lang="en-US" sz="2800" kern="1200" dirty="0" smtClean="0">
              <a:latin typeface="Arial" panose="020B0604020202020204" pitchFamily="34" charset="0"/>
              <a:cs typeface="Arial" panose="020B0604020202020204" pitchFamily="34" charset="0"/>
            </a:rPr>
            <a:t> results </a:t>
          </a:r>
          <a:endParaRPr lang="en-US" sz="2800" b="1" kern="1200" dirty="0" smtClean="0">
            <a:latin typeface="Comic Sans MS" pitchFamily="66" charset="0"/>
            <a:cs typeface="Aparajita" panose="020B0604020202020204" pitchFamily="34" charset="0"/>
          </a:endParaRPr>
        </a:p>
        <a:p>
          <a:pPr marL="0" marR="0" lvl="1" indent="0" algn="l" defTabSz="914400" rtl="0" eaLnBrk="1" fontAlgn="auto" latinLnBrk="0" hangingPunct="1">
            <a:lnSpc>
              <a:spcPct val="100000"/>
            </a:lnSpc>
            <a:spcBef>
              <a:spcPct val="0"/>
            </a:spcBef>
            <a:spcAft>
              <a:spcPts val="0"/>
            </a:spcAft>
            <a:buClrTx/>
            <a:buSzTx/>
            <a:buFontTx/>
            <a:buChar char="••"/>
            <a:tabLst/>
            <a:defRPr/>
          </a:pPr>
          <a:endParaRPr lang="en-US" sz="2800" b="1" kern="1200" dirty="0">
            <a:latin typeface="Comic Sans MS" pitchFamily="66" charset="0"/>
            <a:cs typeface="Aparajita" panose="020B0604020202020204" pitchFamily="34" charset="0"/>
          </a:endParaRPr>
        </a:p>
      </dsp:txBody>
      <dsp:txXfrm rot="-5400000">
        <a:off x="1599229" y="74727"/>
        <a:ext cx="8932034" cy="13400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2385D5-CF4F-4C5B-89C3-A613306E9713}">
      <dsp:nvSpPr>
        <dsp:cNvPr id="0" name=""/>
        <dsp:cNvSpPr/>
      </dsp:nvSpPr>
      <dsp:spPr>
        <a:xfrm rot="5400000">
          <a:off x="-108236" y="113235"/>
          <a:ext cx="721579" cy="505105"/>
        </a:xfrm>
        <a:prstGeom prst="chevron">
          <a:avLst/>
        </a:prstGeom>
        <a:solidFill>
          <a:schemeClr val="accent5">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en-US" sz="2000" kern="1200" dirty="0" smtClean="0">
            <a:solidFill>
              <a:srgbClr val="C00000"/>
            </a:solidFill>
          </a:endParaRPr>
        </a:p>
        <a:p>
          <a:pPr lvl="0" algn="ctr" defTabSz="889000">
            <a:lnSpc>
              <a:spcPct val="90000"/>
            </a:lnSpc>
            <a:spcBef>
              <a:spcPct val="0"/>
            </a:spcBef>
            <a:spcAft>
              <a:spcPct val="35000"/>
            </a:spcAft>
          </a:pPr>
          <a:r>
            <a:rPr lang="en-US" sz="2000" kern="1200" dirty="0" smtClean="0">
              <a:solidFill>
                <a:srgbClr val="C00000"/>
              </a:solidFill>
            </a:rPr>
            <a:t>1</a:t>
          </a:r>
          <a:endParaRPr lang="en-US" sz="2000" kern="1200" dirty="0">
            <a:solidFill>
              <a:srgbClr val="C00000"/>
            </a:solidFill>
          </a:endParaRPr>
        </a:p>
      </dsp:txBody>
      <dsp:txXfrm rot="-5400000">
        <a:off x="2" y="257551"/>
        <a:ext cx="505105" cy="216474"/>
      </dsp:txXfrm>
    </dsp:sp>
    <dsp:sp modelId="{6CD3C001-41C2-4F97-A640-E03572D21D4A}">
      <dsp:nvSpPr>
        <dsp:cNvPr id="0" name=""/>
        <dsp:cNvSpPr/>
      </dsp:nvSpPr>
      <dsp:spPr>
        <a:xfrm rot="5400000">
          <a:off x="3181138" y="-2671033"/>
          <a:ext cx="469273" cy="5821338"/>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rtl="0">
            <a:lnSpc>
              <a:spcPct val="90000"/>
            </a:lnSpc>
            <a:spcBef>
              <a:spcPct val="0"/>
            </a:spcBef>
            <a:spcAft>
              <a:spcPct val="15000"/>
            </a:spcAft>
            <a:buChar char="••"/>
          </a:pPr>
          <a:r>
            <a:rPr lang="en-US" sz="2400" b="1" kern="1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Exists Query </a:t>
          </a:r>
          <a:endParaRPr lang="en-US" sz="2400" b="1" kern="1200" dirty="0">
            <a:latin typeface="Comic Sans MS" pitchFamily="66" charset="0"/>
            <a:cs typeface="Aparajita" panose="020B0604020202020204" pitchFamily="34" charset="0"/>
          </a:endParaRPr>
        </a:p>
      </dsp:txBody>
      <dsp:txXfrm rot="-5400000">
        <a:off x="505106" y="27907"/>
        <a:ext cx="5798430" cy="423457"/>
      </dsp:txXfrm>
    </dsp:sp>
    <dsp:sp modelId="{4E4630AD-EEFF-4DAC-A00E-F3DAA25F026C}">
      <dsp:nvSpPr>
        <dsp:cNvPr id="0" name=""/>
        <dsp:cNvSpPr/>
      </dsp:nvSpPr>
      <dsp:spPr>
        <a:xfrm rot="5400000">
          <a:off x="-108236" y="749890"/>
          <a:ext cx="721579" cy="505105"/>
        </a:xfrm>
        <a:prstGeom prst="chevron">
          <a:avLst/>
        </a:prstGeom>
        <a:solidFill>
          <a:schemeClr val="accent5">
            <a:hueOff val="165528"/>
            <a:satOff val="96"/>
            <a:lumOff val="948"/>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en-US" sz="2000" kern="1200" dirty="0" smtClean="0">
            <a:solidFill>
              <a:srgbClr val="C00000"/>
            </a:solidFill>
          </a:endParaRPr>
        </a:p>
        <a:p>
          <a:pPr lvl="0" algn="ctr" defTabSz="889000">
            <a:lnSpc>
              <a:spcPct val="90000"/>
            </a:lnSpc>
            <a:spcBef>
              <a:spcPct val="0"/>
            </a:spcBef>
            <a:spcAft>
              <a:spcPct val="35000"/>
            </a:spcAft>
          </a:pPr>
          <a:r>
            <a:rPr lang="en-US" sz="2000" kern="1200" dirty="0" smtClean="0">
              <a:solidFill>
                <a:srgbClr val="C00000"/>
              </a:solidFill>
            </a:rPr>
            <a:t>2</a:t>
          </a:r>
          <a:endParaRPr lang="en-US" sz="2000" kern="1200" dirty="0">
            <a:solidFill>
              <a:srgbClr val="C00000"/>
            </a:solidFill>
          </a:endParaRPr>
        </a:p>
      </dsp:txBody>
      <dsp:txXfrm rot="-5400000">
        <a:off x="2" y="894206"/>
        <a:ext cx="505105" cy="216474"/>
      </dsp:txXfrm>
    </dsp:sp>
    <dsp:sp modelId="{47E66B62-F868-4B54-A866-ACF0F4073488}">
      <dsp:nvSpPr>
        <dsp:cNvPr id="0" name=""/>
        <dsp:cNvSpPr/>
      </dsp:nvSpPr>
      <dsp:spPr>
        <a:xfrm rot="5400000">
          <a:off x="3181261" y="-2034501"/>
          <a:ext cx="469026" cy="5821338"/>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rtl="0">
            <a:lnSpc>
              <a:spcPct val="90000"/>
            </a:lnSpc>
            <a:spcBef>
              <a:spcPct val="0"/>
            </a:spcBef>
            <a:spcAft>
              <a:spcPct val="15000"/>
            </a:spcAft>
            <a:buChar char="••"/>
          </a:pPr>
          <a:r>
            <a:rPr lang="en-US" sz="2400" b="1" kern="1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Subset of Results	</a:t>
          </a:r>
          <a:endParaRPr lang="en-US" sz="2400" b="1" kern="1200" dirty="0">
            <a:latin typeface="Comic Sans MS" pitchFamily="66" charset="0"/>
            <a:cs typeface="Aparajita" panose="020B0604020202020204" pitchFamily="34" charset="0"/>
          </a:endParaRPr>
        </a:p>
      </dsp:txBody>
      <dsp:txXfrm rot="-5400000">
        <a:off x="505105" y="664551"/>
        <a:ext cx="5798442" cy="423234"/>
      </dsp:txXfrm>
    </dsp:sp>
    <dsp:sp modelId="{33B238A3-2A3F-4955-A8C7-90AE2EFE4FC5}">
      <dsp:nvSpPr>
        <dsp:cNvPr id="0" name=""/>
        <dsp:cNvSpPr/>
      </dsp:nvSpPr>
      <dsp:spPr>
        <a:xfrm rot="5400000">
          <a:off x="-108236" y="1386545"/>
          <a:ext cx="721579" cy="505105"/>
        </a:xfrm>
        <a:prstGeom prst="chevron">
          <a:avLst/>
        </a:prstGeom>
        <a:solidFill>
          <a:schemeClr val="accent5">
            <a:hueOff val="331055"/>
            <a:satOff val="192"/>
            <a:lumOff val="1895"/>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en-US" sz="2000" kern="1200" smtClean="0">
            <a:solidFill>
              <a:srgbClr val="C00000"/>
            </a:solidFill>
          </a:endParaRPr>
        </a:p>
        <a:p>
          <a:pPr lvl="0" algn="ctr" defTabSz="889000">
            <a:lnSpc>
              <a:spcPct val="90000"/>
            </a:lnSpc>
            <a:spcBef>
              <a:spcPct val="0"/>
            </a:spcBef>
            <a:spcAft>
              <a:spcPct val="35000"/>
            </a:spcAft>
          </a:pPr>
          <a:r>
            <a:rPr lang="en-US" sz="2000" kern="1200" smtClean="0">
              <a:solidFill>
                <a:srgbClr val="C00000"/>
              </a:solidFill>
            </a:rPr>
            <a:t>3</a:t>
          </a:r>
          <a:endParaRPr lang="en-US" sz="2000" kern="1200" dirty="0">
            <a:solidFill>
              <a:srgbClr val="C00000"/>
            </a:solidFill>
          </a:endParaRPr>
        </a:p>
      </dsp:txBody>
      <dsp:txXfrm rot="-5400000">
        <a:off x="2" y="1530861"/>
        <a:ext cx="505105" cy="216474"/>
      </dsp:txXfrm>
    </dsp:sp>
    <dsp:sp modelId="{3B12B8CA-C174-4377-A77B-66DD7666B487}">
      <dsp:nvSpPr>
        <dsp:cNvPr id="0" name=""/>
        <dsp:cNvSpPr/>
      </dsp:nvSpPr>
      <dsp:spPr>
        <a:xfrm rot="5400000">
          <a:off x="3181261" y="-1397846"/>
          <a:ext cx="469026" cy="5821338"/>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rtl="0">
            <a:lnSpc>
              <a:spcPct val="90000"/>
            </a:lnSpc>
            <a:spcBef>
              <a:spcPct val="0"/>
            </a:spcBef>
            <a:spcAft>
              <a:spcPct val="15000"/>
            </a:spcAft>
            <a:buChar char="••"/>
          </a:pPr>
          <a:r>
            <a:rPr lang="en-US" sz="2400" b="1" kern="120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ORDER BY Clause	</a:t>
          </a:r>
          <a:endParaRPr lang="en-US" sz="2400" b="1" kern="1200" dirty="0">
            <a:latin typeface="Comic Sans MS" pitchFamily="66" charset="0"/>
            <a:cs typeface="Aparajita" panose="020B0604020202020204" pitchFamily="34" charset="0"/>
          </a:endParaRPr>
        </a:p>
      </dsp:txBody>
      <dsp:txXfrm rot="-5400000">
        <a:off x="505105" y="1301206"/>
        <a:ext cx="5798442" cy="423234"/>
      </dsp:txXfrm>
    </dsp:sp>
    <dsp:sp modelId="{D3961647-A9B9-4C06-8919-BA81532B091B}">
      <dsp:nvSpPr>
        <dsp:cNvPr id="0" name=""/>
        <dsp:cNvSpPr/>
      </dsp:nvSpPr>
      <dsp:spPr>
        <a:xfrm rot="5400000">
          <a:off x="-108236" y="2023200"/>
          <a:ext cx="721579" cy="505105"/>
        </a:xfrm>
        <a:prstGeom prst="chevron">
          <a:avLst/>
        </a:prstGeom>
        <a:solidFill>
          <a:schemeClr val="accent5">
            <a:hueOff val="496582"/>
            <a:satOff val="288"/>
            <a:lumOff val="2843"/>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en-US" sz="2000" kern="1200" smtClean="0">
            <a:solidFill>
              <a:srgbClr val="C00000"/>
            </a:solidFill>
          </a:endParaRPr>
        </a:p>
        <a:p>
          <a:pPr lvl="0" algn="ctr" defTabSz="889000">
            <a:lnSpc>
              <a:spcPct val="90000"/>
            </a:lnSpc>
            <a:spcBef>
              <a:spcPct val="0"/>
            </a:spcBef>
            <a:spcAft>
              <a:spcPct val="35000"/>
            </a:spcAft>
          </a:pPr>
          <a:r>
            <a:rPr lang="en-US" sz="2000" kern="1200" smtClean="0">
              <a:solidFill>
                <a:srgbClr val="C00000"/>
              </a:solidFill>
            </a:rPr>
            <a:t>4</a:t>
          </a:r>
          <a:endParaRPr lang="en-US" sz="2000" kern="1200" dirty="0">
            <a:solidFill>
              <a:srgbClr val="C00000"/>
            </a:solidFill>
          </a:endParaRPr>
        </a:p>
      </dsp:txBody>
      <dsp:txXfrm rot="-5400000">
        <a:off x="2" y="2167516"/>
        <a:ext cx="505105" cy="216474"/>
      </dsp:txXfrm>
    </dsp:sp>
    <dsp:sp modelId="{32F935F5-335F-436C-9DED-B93CD082D736}">
      <dsp:nvSpPr>
        <dsp:cNvPr id="0" name=""/>
        <dsp:cNvSpPr/>
      </dsp:nvSpPr>
      <dsp:spPr>
        <a:xfrm rot="5400000">
          <a:off x="3181261" y="-761192"/>
          <a:ext cx="469026" cy="5821338"/>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rtl="0">
            <a:lnSpc>
              <a:spcPct val="90000"/>
            </a:lnSpc>
            <a:spcBef>
              <a:spcPct val="0"/>
            </a:spcBef>
            <a:spcAft>
              <a:spcPct val="15000"/>
            </a:spcAft>
            <a:buChar char="••"/>
          </a:pPr>
          <a:r>
            <a:rPr lang="en-US" sz="2400" b="1" kern="120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GROUP BY Clause	</a:t>
          </a:r>
          <a:endParaRPr lang="en-US" sz="2400" b="1" kern="1200" dirty="0">
            <a:latin typeface="Comic Sans MS" pitchFamily="66" charset="0"/>
            <a:cs typeface="Aparajita" panose="020B0604020202020204" pitchFamily="34" charset="0"/>
          </a:endParaRPr>
        </a:p>
      </dsp:txBody>
      <dsp:txXfrm rot="-5400000">
        <a:off x="505105" y="1937860"/>
        <a:ext cx="5798442" cy="423234"/>
      </dsp:txXfrm>
    </dsp:sp>
    <dsp:sp modelId="{5C9806E9-56BE-4B1E-AC51-104D49DC0CD2}">
      <dsp:nvSpPr>
        <dsp:cNvPr id="0" name=""/>
        <dsp:cNvSpPr/>
      </dsp:nvSpPr>
      <dsp:spPr>
        <a:xfrm rot="5400000">
          <a:off x="-108236" y="2659855"/>
          <a:ext cx="721579" cy="505105"/>
        </a:xfrm>
        <a:prstGeom prst="chevron">
          <a:avLst/>
        </a:prstGeom>
        <a:solidFill>
          <a:schemeClr val="accent5">
            <a:hueOff val="662110"/>
            <a:satOff val="384"/>
            <a:lumOff val="3791"/>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en-US" sz="2000" kern="1200" smtClean="0">
            <a:solidFill>
              <a:srgbClr val="C00000"/>
            </a:solidFill>
          </a:endParaRPr>
        </a:p>
        <a:p>
          <a:pPr lvl="0" algn="ctr" defTabSz="889000">
            <a:lnSpc>
              <a:spcPct val="90000"/>
            </a:lnSpc>
            <a:spcBef>
              <a:spcPct val="0"/>
            </a:spcBef>
            <a:spcAft>
              <a:spcPct val="35000"/>
            </a:spcAft>
          </a:pPr>
          <a:r>
            <a:rPr lang="en-US" sz="2000" kern="1200" smtClean="0">
              <a:solidFill>
                <a:srgbClr val="C00000"/>
              </a:solidFill>
            </a:rPr>
            <a:t>5</a:t>
          </a:r>
          <a:endParaRPr lang="en-US" sz="2000" kern="1200" dirty="0">
            <a:solidFill>
              <a:srgbClr val="C00000"/>
            </a:solidFill>
          </a:endParaRPr>
        </a:p>
      </dsp:txBody>
      <dsp:txXfrm rot="-5400000">
        <a:off x="2" y="2804171"/>
        <a:ext cx="505105" cy="216474"/>
      </dsp:txXfrm>
    </dsp:sp>
    <dsp:sp modelId="{6F0FC387-75A3-4457-AE80-92E677E6D9C0}">
      <dsp:nvSpPr>
        <dsp:cNvPr id="0" name=""/>
        <dsp:cNvSpPr/>
      </dsp:nvSpPr>
      <dsp:spPr>
        <a:xfrm rot="5400000">
          <a:off x="3181261" y="-124537"/>
          <a:ext cx="469026" cy="5821338"/>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rtl="0">
            <a:lnSpc>
              <a:spcPct val="90000"/>
            </a:lnSpc>
            <a:spcBef>
              <a:spcPct val="0"/>
            </a:spcBef>
            <a:spcAft>
              <a:spcPct val="15000"/>
            </a:spcAft>
            <a:buChar char="••"/>
          </a:pPr>
          <a:r>
            <a:rPr lang="en-US" sz="2400" b="1" kern="120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HAVING Clause	</a:t>
          </a:r>
          <a:endParaRPr lang="en-US" sz="2400" b="1" kern="1200" dirty="0">
            <a:latin typeface="Comic Sans MS" pitchFamily="66" charset="0"/>
            <a:cs typeface="Aparajita" panose="020B0604020202020204" pitchFamily="34" charset="0"/>
          </a:endParaRPr>
        </a:p>
      </dsp:txBody>
      <dsp:txXfrm rot="-5400000">
        <a:off x="505105" y="2574515"/>
        <a:ext cx="5798442" cy="423234"/>
      </dsp:txXfrm>
    </dsp:sp>
    <dsp:sp modelId="{BCE97440-6625-489D-946D-25682BD80FE8}">
      <dsp:nvSpPr>
        <dsp:cNvPr id="0" name=""/>
        <dsp:cNvSpPr/>
      </dsp:nvSpPr>
      <dsp:spPr>
        <a:xfrm rot="5400000">
          <a:off x="-108236" y="3296510"/>
          <a:ext cx="721579" cy="505105"/>
        </a:xfrm>
        <a:prstGeom prst="chevron">
          <a:avLst/>
        </a:prstGeom>
        <a:solidFill>
          <a:schemeClr val="accent5">
            <a:hueOff val="827637"/>
            <a:satOff val="480"/>
            <a:lumOff val="4738"/>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en-US" sz="2000" kern="1200" smtClean="0">
            <a:solidFill>
              <a:srgbClr val="C00000"/>
            </a:solidFill>
          </a:endParaRPr>
        </a:p>
        <a:p>
          <a:pPr lvl="0" algn="ctr" defTabSz="889000">
            <a:lnSpc>
              <a:spcPct val="90000"/>
            </a:lnSpc>
            <a:spcBef>
              <a:spcPct val="0"/>
            </a:spcBef>
            <a:spcAft>
              <a:spcPct val="35000"/>
            </a:spcAft>
          </a:pPr>
          <a:r>
            <a:rPr lang="en-US" sz="2000" kern="1200" smtClean="0">
              <a:solidFill>
                <a:srgbClr val="C00000"/>
              </a:solidFill>
            </a:rPr>
            <a:t>6</a:t>
          </a:r>
          <a:endParaRPr lang="en-US" sz="2000" kern="1200" dirty="0">
            <a:solidFill>
              <a:srgbClr val="C00000"/>
            </a:solidFill>
          </a:endParaRPr>
        </a:p>
      </dsp:txBody>
      <dsp:txXfrm rot="-5400000">
        <a:off x="2" y="3440826"/>
        <a:ext cx="505105" cy="216474"/>
      </dsp:txXfrm>
    </dsp:sp>
    <dsp:sp modelId="{38230EAF-A8EA-4405-9520-A67C6C12B0D3}">
      <dsp:nvSpPr>
        <dsp:cNvPr id="0" name=""/>
        <dsp:cNvSpPr/>
      </dsp:nvSpPr>
      <dsp:spPr>
        <a:xfrm rot="5400000">
          <a:off x="3181261" y="512117"/>
          <a:ext cx="469026" cy="5821338"/>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rtl="0">
            <a:lnSpc>
              <a:spcPct val="90000"/>
            </a:lnSpc>
            <a:spcBef>
              <a:spcPct val="0"/>
            </a:spcBef>
            <a:spcAft>
              <a:spcPct val="15000"/>
            </a:spcAft>
            <a:buChar char="••"/>
          </a:pPr>
          <a:r>
            <a:rPr lang="en-US" sz="2400" b="1" kern="120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WHERE Clause	</a:t>
          </a:r>
          <a:endParaRPr lang="en-US" sz="2400" b="1" kern="1200" dirty="0">
            <a:latin typeface="Comic Sans MS" pitchFamily="66" charset="0"/>
            <a:cs typeface="Aparajita" panose="020B0604020202020204" pitchFamily="34" charset="0"/>
          </a:endParaRPr>
        </a:p>
      </dsp:txBody>
      <dsp:txXfrm rot="-5400000">
        <a:off x="505105" y="3211169"/>
        <a:ext cx="5798442" cy="423234"/>
      </dsp:txXfrm>
    </dsp:sp>
    <dsp:sp modelId="{2FF982C4-9844-4DF3-ACE8-8BB7F70C6B74}">
      <dsp:nvSpPr>
        <dsp:cNvPr id="0" name=""/>
        <dsp:cNvSpPr/>
      </dsp:nvSpPr>
      <dsp:spPr>
        <a:xfrm rot="5400000">
          <a:off x="-108236" y="3933165"/>
          <a:ext cx="721579" cy="505105"/>
        </a:xfrm>
        <a:prstGeom prst="chevron">
          <a:avLst/>
        </a:prstGeom>
        <a:solidFill>
          <a:schemeClr val="accent5">
            <a:hueOff val="993165"/>
            <a:satOff val="576"/>
            <a:lumOff val="5686"/>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en-US" sz="2000" kern="1200" smtClean="0">
            <a:solidFill>
              <a:srgbClr val="C00000"/>
            </a:solidFill>
          </a:endParaRPr>
        </a:p>
        <a:p>
          <a:pPr lvl="0" algn="ctr" defTabSz="889000">
            <a:lnSpc>
              <a:spcPct val="90000"/>
            </a:lnSpc>
            <a:spcBef>
              <a:spcPct val="0"/>
            </a:spcBef>
            <a:spcAft>
              <a:spcPct val="35000"/>
            </a:spcAft>
          </a:pPr>
          <a:r>
            <a:rPr lang="en-US" sz="2000" kern="1200" smtClean="0">
              <a:solidFill>
                <a:srgbClr val="C00000"/>
              </a:solidFill>
            </a:rPr>
            <a:t>7</a:t>
          </a:r>
          <a:endParaRPr lang="en-US" sz="2000" kern="1200" dirty="0">
            <a:solidFill>
              <a:srgbClr val="C00000"/>
            </a:solidFill>
          </a:endParaRPr>
        </a:p>
      </dsp:txBody>
      <dsp:txXfrm rot="-5400000">
        <a:off x="2" y="4077481"/>
        <a:ext cx="505105" cy="216474"/>
      </dsp:txXfrm>
    </dsp:sp>
    <dsp:sp modelId="{2472FFFE-4BDF-4B53-8946-FB8DD8D08CEC}">
      <dsp:nvSpPr>
        <dsp:cNvPr id="0" name=""/>
        <dsp:cNvSpPr/>
      </dsp:nvSpPr>
      <dsp:spPr>
        <a:xfrm rot="5400000">
          <a:off x="3181261" y="1148772"/>
          <a:ext cx="469026" cy="5821338"/>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rtl="0">
            <a:lnSpc>
              <a:spcPct val="90000"/>
            </a:lnSpc>
            <a:spcBef>
              <a:spcPct val="0"/>
            </a:spcBef>
            <a:spcAft>
              <a:spcPct val="15000"/>
            </a:spcAft>
            <a:buChar char="••"/>
          </a:pPr>
          <a:r>
            <a:rPr lang="en-US" sz="2400" b="1" kern="120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JOIN Clause	</a:t>
          </a:r>
          <a:endParaRPr lang="en-US" sz="2400" b="1" kern="1200" dirty="0">
            <a:latin typeface="Comic Sans MS" pitchFamily="66" charset="0"/>
            <a:cs typeface="Aparajita" panose="020B0604020202020204" pitchFamily="34" charset="0"/>
          </a:endParaRPr>
        </a:p>
      </dsp:txBody>
      <dsp:txXfrm rot="-5400000">
        <a:off x="505105" y="3847824"/>
        <a:ext cx="5798442" cy="4232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983C82-7191-480B-9CC1-9688C56D51BB}">
      <dsp:nvSpPr>
        <dsp:cNvPr id="0" name=""/>
        <dsp:cNvSpPr/>
      </dsp:nvSpPr>
      <dsp:spPr>
        <a:xfrm rot="5400000">
          <a:off x="5015111" y="-33839"/>
          <a:ext cx="1723574" cy="1791254"/>
        </a:xfrm>
        <a:prstGeom prst="hexagon">
          <a:avLst>
            <a:gd name="adj" fmla="val 25000"/>
            <a:gd name="vf" fmla="val 115470"/>
          </a:avLst>
        </a:prstGeom>
        <a:blipFill rotWithShape="0">
          <a:blip xmlns:r="http://schemas.openxmlformats.org/officeDocument/2006/relationships" r:embed="rId1">
            <a:duotone>
              <a:schemeClr val="accent5">
                <a:hueOff val="0"/>
                <a:satOff val="0"/>
                <a:lumOff val="0"/>
                <a:alphaOff val="0"/>
                <a:shade val="74000"/>
                <a:satMod val="130000"/>
                <a:lumMod val="90000"/>
              </a:schemeClr>
              <a:schemeClr val="accent5">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en-US" sz="2000" b="1" kern="1200" dirty="0" smtClean="0">
              <a:solidFill>
                <a:srgbClr val="C00000"/>
              </a:solidFill>
            </a:rPr>
            <a:t>iHOME</a:t>
          </a:r>
          <a:endParaRPr lang="ar-EG" sz="2000" b="1" kern="1200" dirty="0">
            <a:solidFill>
              <a:srgbClr val="C00000"/>
            </a:solidFill>
          </a:endParaRPr>
        </a:p>
      </dsp:txBody>
      <dsp:txXfrm rot="-5400000">
        <a:off x="5279813" y="287263"/>
        <a:ext cx="1194170" cy="1149050"/>
      </dsp:txXfrm>
    </dsp:sp>
    <dsp:sp modelId="{977A2896-D623-421F-A557-8ECAB7A2E582}">
      <dsp:nvSpPr>
        <dsp:cNvPr id="0" name=""/>
        <dsp:cNvSpPr/>
      </dsp:nvSpPr>
      <dsp:spPr>
        <a:xfrm>
          <a:off x="6344602" y="345062"/>
          <a:ext cx="1923508" cy="1034144"/>
        </a:xfrm>
        <a:prstGeom prst="rect">
          <a:avLst/>
        </a:prstGeom>
        <a:noFill/>
        <a:ln>
          <a:noFill/>
        </a:ln>
        <a:effectLst/>
      </dsp:spPr>
      <dsp:style>
        <a:lnRef idx="0">
          <a:scrgbClr r="0" g="0" b="0"/>
        </a:lnRef>
        <a:fillRef idx="0">
          <a:scrgbClr r="0" g="0" b="0"/>
        </a:fillRef>
        <a:effectRef idx="0">
          <a:scrgbClr r="0" g="0" b="0"/>
        </a:effectRef>
        <a:fontRef idx="minor"/>
      </dsp:style>
    </dsp:sp>
    <dsp:sp modelId="{EDCF1863-9F78-43BB-A397-D67DDC1B3DF0}">
      <dsp:nvSpPr>
        <dsp:cNvPr id="0" name=""/>
        <dsp:cNvSpPr/>
      </dsp:nvSpPr>
      <dsp:spPr>
        <a:xfrm rot="5400000">
          <a:off x="3075585" y="48394"/>
          <a:ext cx="1723574" cy="1791254"/>
        </a:xfrm>
        <a:prstGeom prst="hexagon">
          <a:avLst>
            <a:gd name="adj" fmla="val 25000"/>
            <a:gd name="vf" fmla="val 115470"/>
          </a:avLst>
        </a:prstGeom>
        <a:solidFill>
          <a:schemeClr val="bg1">
            <a:lumMod val="85000"/>
          </a:schemeClr>
        </a:solidFill>
        <a:ln>
          <a:solidFill>
            <a:schemeClr val="bg1">
              <a:lumMod val="85000"/>
            </a:schemeClr>
          </a:solid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rtl="1">
            <a:lnSpc>
              <a:spcPct val="90000"/>
            </a:lnSpc>
            <a:spcBef>
              <a:spcPct val="0"/>
            </a:spcBef>
            <a:spcAft>
              <a:spcPct val="35000"/>
            </a:spcAft>
          </a:pPr>
          <a:r>
            <a:rPr lang="en-US" sz="2800" b="1" kern="1200" dirty="0" smtClean="0">
              <a:solidFill>
                <a:srgbClr val="C00000"/>
              </a:solidFill>
            </a:rPr>
            <a:t>HOME</a:t>
          </a:r>
          <a:endParaRPr lang="ar-EG" sz="2800" b="1" kern="1200" dirty="0">
            <a:solidFill>
              <a:srgbClr val="C00000"/>
            </a:solidFill>
          </a:endParaRPr>
        </a:p>
      </dsp:txBody>
      <dsp:txXfrm rot="-5400000">
        <a:off x="3340287" y="369496"/>
        <a:ext cx="1194170" cy="1149050"/>
      </dsp:txXfrm>
    </dsp:sp>
    <dsp:sp modelId="{1555C0A2-34BB-4B70-971D-DB698FE52E8F}">
      <dsp:nvSpPr>
        <dsp:cNvPr id="0" name=""/>
        <dsp:cNvSpPr/>
      </dsp:nvSpPr>
      <dsp:spPr>
        <a:xfrm rot="5400000">
          <a:off x="3963251" y="1511364"/>
          <a:ext cx="1723574" cy="1791254"/>
        </a:xfrm>
        <a:prstGeom prst="hexagon">
          <a:avLst>
            <a:gd name="adj" fmla="val 25000"/>
            <a:gd name="vf" fmla="val 115470"/>
          </a:avLst>
        </a:prstGeom>
        <a:blipFill rotWithShape="0">
          <a:blip xmlns:r="http://schemas.openxmlformats.org/officeDocument/2006/relationships" r:embed="rId1">
            <a:duotone>
              <a:schemeClr val="accent5">
                <a:hueOff val="397266"/>
                <a:satOff val="230"/>
                <a:lumOff val="2274"/>
                <a:alphaOff val="0"/>
                <a:shade val="74000"/>
                <a:satMod val="130000"/>
                <a:lumMod val="90000"/>
              </a:schemeClr>
              <a:schemeClr val="accent5">
                <a:hueOff val="397266"/>
                <a:satOff val="230"/>
                <a:lumOff val="2274"/>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en-US" sz="2400" b="1" kern="1200" dirty="0" smtClean="0">
              <a:solidFill>
                <a:srgbClr val="C00000"/>
              </a:solidFill>
            </a:rPr>
            <a:t>QR</a:t>
          </a:r>
        </a:p>
        <a:p>
          <a:pPr lvl="0" algn="ctr" defTabSz="1066800" rtl="1">
            <a:lnSpc>
              <a:spcPct val="90000"/>
            </a:lnSpc>
            <a:spcBef>
              <a:spcPct val="0"/>
            </a:spcBef>
            <a:spcAft>
              <a:spcPct val="35000"/>
            </a:spcAft>
          </a:pPr>
          <a:r>
            <a:rPr lang="en-US" sz="2400" b="1" kern="1200" dirty="0" smtClean="0">
              <a:solidFill>
                <a:srgbClr val="C00000"/>
              </a:solidFill>
            </a:rPr>
            <a:t>Mapper</a:t>
          </a:r>
          <a:endParaRPr lang="ar-EG" sz="2400" b="1" kern="1200" dirty="0">
            <a:solidFill>
              <a:srgbClr val="C00000"/>
            </a:solidFill>
          </a:endParaRPr>
        </a:p>
      </dsp:txBody>
      <dsp:txXfrm rot="-5400000">
        <a:off x="4227953" y="1832466"/>
        <a:ext cx="1194170" cy="1149050"/>
      </dsp:txXfrm>
    </dsp:sp>
    <dsp:sp modelId="{DDACEDB8-F95A-4ABA-BB22-30164F73CFAE}">
      <dsp:nvSpPr>
        <dsp:cNvPr id="0" name=""/>
        <dsp:cNvSpPr/>
      </dsp:nvSpPr>
      <dsp:spPr>
        <a:xfrm>
          <a:off x="2063244" y="1808032"/>
          <a:ext cx="1861460" cy="1034144"/>
        </a:xfrm>
        <a:prstGeom prst="rect">
          <a:avLst/>
        </a:prstGeom>
        <a:noFill/>
        <a:ln>
          <a:noFill/>
        </a:ln>
        <a:effectLst/>
      </dsp:spPr>
      <dsp:style>
        <a:lnRef idx="0">
          <a:scrgbClr r="0" g="0" b="0"/>
        </a:lnRef>
        <a:fillRef idx="0">
          <a:scrgbClr r="0" g="0" b="0"/>
        </a:fillRef>
        <a:effectRef idx="0">
          <a:scrgbClr r="0" g="0" b="0"/>
        </a:effectRef>
        <a:fontRef idx="minor"/>
      </dsp:style>
    </dsp:sp>
    <dsp:sp modelId="{575E60A4-9B2F-43EA-8C49-AD8F5ED017DF}">
      <dsp:nvSpPr>
        <dsp:cNvPr id="0" name=""/>
        <dsp:cNvSpPr/>
      </dsp:nvSpPr>
      <dsp:spPr>
        <a:xfrm rot="5400000">
          <a:off x="5928554" y="1442197"/>
          <a:ext cx="1723574" cy="1791254"/>
        </a:xfrm>
        <a:prstGeom prst="hexagon">
          <a:avLst>
            <a:gd name="adj" fmla="val 25000"/>
            <a:gd name="vf" fmla="val 115470"/>
          </a:avLst>
        </a:prstGeom>
        <a:blipFill rotWithShape="0">
          <a:blip xmlns:r="http://schemas.openxmlformats.org/officeDocument/2006/relationships" r:embed="rId1">
            <a:duotone>
              <a:schemeClr val="accent5">
                <a:hueOff val="595899"/>
                <a:satOff val="346"/>
                <a:lumOff val="3412"/>
                <a:alphaOff val="0"/>
                <a:shade val="74000"/>
                <a:satMod val="130000"/>
                <a:lumMod val="90000"/>
              </a:schemeClr>
              <a:schemeClr val="accent5">
                <a:hueOff val="595899"/>
                <a:satOff val="346"/>
                <a:lumOff val="3412"/>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ct val="35000"/>
            </a:spcAft>
          </a:pPr>
          <a:endParaRPr lang="ar-EG" sz="1600" kern="1200" dirty="0" smtClean="0"/>
        </a:p>
        <a:p>
          <a:pPr lvl="0" algn="ctr" defTabSz="711200" rtl="1">
            <a:lnSpc>
              <a:spcPct val="90000"/>
            </a:lnSpc>
            <a:spcBef>
              <a:spcPct val="0"/>
            </a:spcBef>
            <a:spcAft>
              <a:spcPct val="35000"/>
            </a:spcAft>
          </a:pPr>
          <a:r>
            <a:rPr lang="en-US" sz="2800" b="1" kern="1200" dirty="0" smtClean="0">
              <a:solidFill>
                <a:srgbClr val="C00000"/>
              </a:solidFill>
            </a:rPr>
            <a:t>MOTH</a:t>
          </a:r>
          <a:endParaRPr lang="ar-EG" sz="2800" b="1" kern="1200" dirty="0">
            <a:solidFill>
              <a:srgbClr val="C00000"/>
            </a:solidFill>
          </a:endParaRPr>
        </a:p>
      </dsp:txBody>
      <dsp:txXfrm rot="-5400000">
        <a:off x="6193256" y="1763299"/>
        <a:ext cx="1194170" cy="1149050"/>
      </dsp:txXfrm>
    </dsp:sp>
    <dsp:sp modelId="{472E341E-28CC-44FB-9960-CBD4651BF604}">
      <dsp:nvSpPr>
        <dsp:cNvPr id="0" name=""/>
        <dsp:cNvSpPr/>
      </dsp:nvSpPr>
      <dsp:spPr>
        <a:xfrm rot="5400000">
          <a:off x="5001450" y="2892794"/>
          <a:ext cx="1723574" cy="1791254"/>
        </a:xfrm>
        <a:prstGeom prst="hexagon">
          <a:avLst>
            <a:gd name="adj" fmla="val 25000"/>
            <a:gd name="vf" fmla="val 115470"/>
          </a:avLst>
        </a:prstGeom>
        <a:blipFill rotWithShape="0">
          <a:blip xmlns:r="http://schemas.openxmlformats.org/officeDocument/2006/relationships" r:embed="rId1">
            <a:duotone>
              <a:schemeClr val="accent5">
                <a:hueOff val="794532"/>
                <a:satOff val="461"/>
                <a:lumOff val="4549"/>
                <a:alphaOff val="0"/>
                <a:shade val="74000"/>
                <a:satMod val="130000"/>
                <a:lumMod val="90000"/>
              </a:schemeClr>
              <a:schemeClr val="accent5">
                <a:hueOff val="794532"/>
                <a:satOff val="461"/>
                <a:lumOff val="4549"/>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en-US" sz="2400" b="1" kern="1200" dirty="0" smtClean="0">
              <a:solidFill>
                <a:srgbClr val="C00000"/>
              </a:solidFill>
            </a:rPr>
            <a:t>JOUM</a:t>
          </a:r>
          <a:endParaRPr lang="ar-EG" sz="2400" b="1" kern="1200" dirty="0">
            <a:solidFill>
              <a:srgbClr val="C00000"/>
            </a:solidFill>
          </a:endParaRPr>
        </a:p>
      </dsp:txBody>
      <dsp:txXfrm rot="-5400000">
        <a:off x="5266152" y="3213896"/>
        <a:ext cx="1194170" cy="1149050"/>
      </dsp:txXfrm>
    </dsp:sp>
    <dsp:sp modelId="{958B65C4-D77D-45C6-B9E3-A7DD12D1DC38}">
      <dsp:nvSpPr>
        <dsp:cNvPr id="0" name=""/>
        <dsp:cNvSpPr/>
      </dsp:nvSpPr>
      <dsp:spPr>
        <a:xfrm>
          <a:off x="6344602" y="3271002"/>
          <a:ext cx="1923508" cy="1034144"/>
        </a:xfrm>
        <a:prstGeom prst="rect">
          <a:avLst/>
        </a:prstGeom>
        <a:noFill/>
        <a:ln>
          <a:noFill/>
        </a:ln>
        <a:effectLst/>
      </dsp:spPr>
      <dsp:style>
        <a:lnRef idx="0">
          <a:scrgbClr r="0" g="0" b="0"/>
        </a:lnRef>
        <a:fillRef idx="0">
          <a:scrgbClr r="0" g="0" b="0"/>
        </a:fillRef>
        <a:effectRef idx="0">
          <a:scrgbClr r="0" g="0" b="0"/>
        </a:effectRef>
        <a:fontRef idx="minor"/>
      </dsp:style>
    </dsp:sp>
    <dsp:sp modelId="{7CE0944C-070B-4CDD-A933-48850BF38FB8}">
      <dsp:nvSpPr>
        <dsp:cNvPr id="0" name=""/>
        <dsp:cNvSpPr/>
      </dsp:nvSpPr>
      <dsp:spPr>
        <a:xfrm rot="5400000">
          <a:off x="3068088" y="2892447"/>
          <a:ext cx="1723574" cy="1791254"/>
        </a:xfrm>
        <a:prstGeom prst="hexagon">
          <a:avLst>
            <a:gd name="adj" fmla="val 25000"/>
            <a:gd name="vf" fmla="val 115470"/>
          </a:avLst>
        </a:prstGeom>
        <a:blipFill rotWithShape="0">
          <a:blip xmlns:r="http://schemas.openxmlformats.org/officeDocument/2006/relationships" r:embed="rId1">
            <a:duotone>
              <a:schemeClr val="accent5">
                <a:hueOff val="993165"/>
                <a:satOff val="576"/>
                <a:lumOff val="5686"/>
                <a:alphaOff val="0"/>
                <a:shade val="74000"/>
                <a:satMod val="130000"/>
                <a:lumMod val="90000"/>
              </a:schemeClr>
              <a:schemeClr val="accent5">
                <a:hueOff val="993165"/>
                <a:satOff val="576"/>
                <a:lumOff val="5686"/>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rtl="1">
            <a:lnSpc>
              <a:spcPct val="90000"/>
            </a:lnSpc>
            <a:spcBef>
              <a:spcPct val="0"/>
            </a:spcBef>
            <a:spcAft>
              <a:spcPct val="35000"/>
            </a:spcAft>
          </a:pPr>
          <a:r>
            <a:rPr lang="en-US" sz="2800" b="1" kern="1200" smtClean="0">
              <a:solidFill>
                <a:srgbClr val="C00000"/>
              </a:solidFill>
            </a:rPr>
            <a:t>JOMR</a:t>
          </a:r>
          <a:endParaRPr lang="ar-EG" sz="2800" b="1" kern="1200" dirty="0">
            <a:solidFill>
              <a:srgbClr val="C00000"/>
            </a:solidFill>
          </a:endParaRPr>
        </a:p>
      </dsp:txBody>
      <dsp:txXfrm rot="-5400000">
        <a:off x="3332790" y="3213549"/>
        <a:ext cx="1194170" cy="11490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2385D5-CF4F-4C5B-89C3-A613306E9713}">
      <dsp:nvSpPr>
        <dsp:cNvPr id="0" name=""/>
        <dsp:cNvSpPr/>
      </dsp:nvSpPr>
      <dsp:spPr>
        <a:xfrm rot="5400000">
          <a:off x="-267691" y="323869"/>
          <a:ext cx="1784608" cy="1249226"/>
        </a:xfrm>
        <a:prstGeom prst="chevron">
          <a:avLst/>
        </a:prstGeom>
        <a:solidFill>
          <a:schemeClr val="accent4">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en-US" sz="2400" kern="1200" dirty="0" smtClean="0"/>
        </a:p>
      </dsp:txBody>
      <dsp:txXfrm rot="-5400000">
        <a:off x="0" y="680791"/>
        <a:ext cx="1249226" cy="535382"/>
      </dsp:txXfrm>
    </dsp:sp>
    <dsp:sp modelId="{6CD3C001-41C2-4F97-A640-E03572D21D4A}">
      <dsp:nvSpPr>
        <dsp:cNvPr id="0" name=""/>
        <dsp:cNvSpPr/>
      </dsp:nvSpPr>
      <dsp:spPr>
        <a:xfrm rot="5400000">
          <a:off x="4941706" y="-3690520"/>
          <a:ext cx="1969568" cy="9354529"/>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sz="3200" kern="1200" dirty="0" smtClean="0">
              <a:solidFill>
                <a:srgbClr val="C00000"/>
              </a:solidFill>
              <a:latin typeface="Arial" panose="020B0604020202020204" pitchFamily="34" charset="0"/>
              <a:cs typeface="Arial" panose="020B0604020202020204" pitchFamily="34" charset="0"/>
            </a:rPr>
            <a:t>i</a:t>
          </a:r>
          <a:r>
            <a:rPr lang="en-US" sz="3200" kern="1200" dirty="0" smtClean="0">
              <a:solidFill>
                <a:schemeClr val="tx1"/>
              </a:solidFill>
              <a:latin typeface="Arial" panose="020B0604020202020204" pitchFamily="34" charset="0"/>
              <a:cs typeface="Arial" panose="020B0604020202020204" pitchFamily="34" charset="0"/>
            </a:rPr>
            <a:t>HOME</a:t>
          </a:r>
          <a:r>
            <a:rPr lang="en-US" sz="3200" kern="1200" dirty="0" smtClean="0">
              <a:latin typeface="Arial" panose="020B0604020202020204" pitchFamily="34" charset="0"/>
              <a:cs typeface="Arial" panose="020B0604020202020204" pitchFamily="34" charset="0"/>
            </a:rPr>
            <a:t>  overcome drawback </a:t>
          </a:r>
          <a:endParaRPr lang="en-US" sz="3200" b="1" kern="1200" dirty="0">
            <a:latin typeface="Comic Sans MS" pitchFamily="66" charset="0"/>
            <a:cs typeface="Aparajita" panose="020B0604020202020204" pitchFamily="34" charset="0"/>
          </a:endParaRPr>
        </a:p>
        <a:p>
          <a:pPr marL="571500" lvl="2" indent="-285750" algn="l" defTabSz="1422400">
            <a:lnSpc>
              <a:spcPct val="90000"/>
            </a:lnSpc>
            <a:spcBef>
              <a:spcPct val="0"/>
            </a:spcBef>
            <a:spcAft>
              <a:spcPct val="15000"/>
            </a:spcAft>
            <a:buChar char="••"/>
          </a:pPr>
          <a:r>
            <a:rPr lang="en-US" sz="3200" kern="1200" dirty="0" smtClean="0">
              <a:latin typeface="Arial" panose="020B0604020202020204" pitchFamily="34" charset="0"/>
              <a:cs typeface="Arial" panose="020B0604020202020204" pitchFamily="34" charset="0"/>
            </a:rPr>
            <a:t>by storing </a:t>
          </a:r>
          <a:r>
            <a:rPr lang="en-US" sz="3200" kern="1200" dirty="0" smtClean="0">
              <a:solidFill>
                <a:srgbClr val="C00000"/>
              </a:solidFill>
              <a:latin typeface="Arial" panose="020B0604020202020204" pitchFamily="34" charset="0"/>
              <a:cs typeface="Arial" panose="020B0604020202020204" pitchFamily="34" charset="0"/>
            </a:rPr>
            <a:t>index</a:t>
          </a:r>
          <a:r>
            <a:rPr lang="en-US" sz="3200" kern="1200" dirty="0" smtClean="0">
              <a:latin typeface="Arial" panose="020B0604020202020204" pitchFamily="34" charset="0"/>
              <a:cs typeface="Arial" panose="020B0604020202020204" pitchFamily="34" charset="0"/>
            </a:rPr>
            <a:t> of  </a:t>
          </a:r>
          <a:r>
            <a:rPr lang="en-US" sz="3200" kern="1200" dirty="0" smtClean="0">
              <a:solidFill>
                <a:srgbClr val="C00000"/>
              </a:solidFill>
              <a:latin typeface="Arial" panose="020B0604020202020204" pitchFamily="34" charset="0"/>
              <a:cs typeface="Arial" panose="020B0604020202020204" pitchFamily="34" charset="0"/>
            </a:rPr>
            <a:t>previous</a:t>
          </a:r>
          <a:r>
            <a:rPr lang="en-US" sz="3200" kern="1200" dirty="0" smtClean="0">
              <a:latin typeface="Arial" panose="020B0604020202020204" pitchFamily="34" charset="0"/>
              <a:cs typeface="Arial" panose="020B0604020202020204" pitchFamily="34" charset="0"/>
            </a:rPr>
            <a:t> results             instead of restoring it </a:t>
          </a:r>
          <a:endParaRPr lang="en-US" sz="3200" b="1" kern="1200" dirty="0">
            <a:latin typeface="Comic Sans MS" pitchFamily="66" charset="0"/>
            <a:cs typeface="Aparajita" panose="020B0604020202020204" pitchFamily="34" charset="0"/>
          </a:endParaRPr>
        </a:p>
      </dsp:txBody>
      <dsp:txXfrm rot="-5400000">
        <a:off x="1249226" y="98106"/>
        <a:ext cx="9258383" cy="17772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983C82-7191-480B-9CC1-9688C56D51BB}">
      <dsp:nvSpPr>
        <dsp:cNvPr id="0" name=""/>
        <dsp:cNvSpPr/>
      </dsp:nvSpPr>
      <dsp:spPr>
        <a:xfrm rot="5400000">
          <a:off x="5015111" y="-33492"/>
          <a:ext cx="1723574" cy="1791254"/>
        </a:xfrm>
        <a:prstGeom prst="hexagon">
          <a:avLst>
            <a:gd name="adj" fmla="val 25000"/>
            <a:gd name="vf" fmla="val 115470"/>
          </a:avLst>
        </a:prstGeom>
        <a:solidFill>
          <a:schemeClr val="bg1">
            <a:lumMod val="85000"/>
          </a:schemeClr>
        </a:solidFill>
        <a:ln>
          <a:solidFill>
            <a:schemeClr val="bg1">
              <a:lumMod val="85000"/>
            </a:schemeClr>
          </a:solid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en-US" sz="2000" b="1" kern="1200" dirty="0" smtClean="0">
              <a:solidFill>
                <a:srgbClr val="C00000"/>
              </a:solidFill>
            </a:rPr>
            <a:t>iHOME</a:t>
          </a:r>
          <a:endParaRPr lang="ar-EG" sz="2000" b="1" kern="1200" dirty="0">
            <a:solidFill>
              <a:srgbClr val="C00000"/>
            </a:solidFill>
          </a:endParaRPr>
        </a:p>
      </dsp:txBody>
      <dsp:txXfrm rot="-5400000">
        <a:off x="5279813" y="287610"/>
        <a:ext cx="1194170" cy="1149050"/>
      </dsp:txXfrm>
    </dsp:sp>
    <dsp:sp modelId="{977A2896-D623-421F-A557-8ECAB7A2E582}">
      <dsp:nvSpPr>
        <dsp:cNvPr id="0" name=""/>
        <dsp:cNvSpPr/>
      </dsp:nvSpPr>
      <dsp:spPr>
        <a:xfrm>
          <a:off x="6344602" y="345062"/>
          <a:ext cx="1923508" cy="1034144"/>
        </a:xfrm>
        <a:prstGeom prst="rect">
          <a:avLst/>
        </a:prstGeom>
        <a:noFill/>
        <a:ln>
          <a:noFill/>
        </a:ln>
        <a:effectLst/>
      </dsp:spPr>
      <dsp:style>
        <a:lnRef idx="0">
          <a:scrgbClr r="0" g="0" b="0"/>
        </a:lnRef>
        <a:fillRef idx="0">
          <a:scrgbClr r="0" g="0" b="0"/>
        </a:fillRef>
        <a:effectRef idx="0">
          <a:scrgbClr r="0" g="0" b="0"/>
        </a:effectRef>
        <a:fontRef idx="minor"/>
      </dsp:style>
    </dsp:sp>
    <dsp:sp modelId="{EDCF1863-9F78-43BB-A397-D67DDC1B3DF0}">
      <dsp:nvSpPr>
        <dsp:cNvPr id="0" name=""/>
        <dsp:cNvSpPr/>
      </dsp:nvSpPr>
      <dsp:spPr>
        <a:xfrm rot="5400000">
          <a:off x="3075585" y="48394"/>
          <a:ext cx="1723574" cy="1791254"/>
        </a:xfrm>
        <a:prstGeom prst="hexagon">
          <a:avLst>
            <a:gd name="adj" fmla="val 25000"/>
            <a:gd name="vf" fmla="val 115470"/>
          </a:avLst>
        </a:prstGeom>
        <a:solidFill>
          <a:schemeClr val="bg1">
            <a:lumMod val="85000"/>
          </a:schemeClr>
        </a:solidFill>
        <a:ln>
          <a:solidFill>
            <a:schemeClr val="bg1">
              <a:lumMod val="85000"/>
            </a:schemeClr>
          </a:solid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rtl="1">
            <a:lnSpc>
              <a:spcPct val="90000"/>
            </a:lnSpc>
            <a:spcBef>
              <a:spcPct val="0"/>
            </a:spcBef>
            <a:spcAft>
              <a:spcPct val="35000"/>
            </a:spcAft>
          </a:pPr>
          <a:r>
            <a:rPr lang="en-US" sz="2800" b="1" kern="1200" dirty="0" smtClean="0">
              <a:solidFill>
                <a:srgbClr val="C00000"/>
              </a:solidFill>
            </a:rPr>
            <a:t>HOME</a:t>
          </a:r>
          <a:endParaRPr lang="ar-EG" sz="2800" b="1" kern="1200" dirty="0">
            <a:solidFill>
              <a:srgbClr val="C00000"/>
            </a:solidFill>
          </a:endParaRPr>
        </a:p>
      </dsp:txBody>
      <dsp:txXfrm rot="-5400000">
        <a:off x="3340287" y="369496"/>
        <a:ext cx="1194170" cy="1149050"/>
      </dsp:txXfrm>
    </dsp:sp>
    <dsp:sp modelId="{1555C0A2-34BB-4B70-971D-DB698FE52E8F}">
      <dsp:nvSpPr>
        <dsp:cNvPr id="0" name=""/>
        <dsp:cNvSpPr/>
      </dsp:nvSpPr>
      <dsp:spPr>
        <a:xfrm rot="5400000">
          <a:off x="3963251" y="1511364"/>
          <a:ext cx="1723574" cy="1791254"/>
        </a:xfrm>
        <a:prstGeom prst="hexagon">
          <a:avLst>
            <a:gd name="adj" fmla="val 25000"/>
            <a:gd name="vf" fmla="val 115470"/>
          </a:avLst>
        </a:prstGeom>
        <a:blipFill rotWithShape="0">
          <a:blip xmlns:r="http://schemas.openxmlformats.org/officeDocument/2006/relationships" r:embed="rId1">
            <a:duotone>
              <a:schemeClr val="accent5">
                <a:hueOff val="397266"/>
                <a:satOff val="230"/>
                <a:lumOff val="2274"/>
                <a:alphaOff val="0"/>
                <a:shade val="74000"/>
                <a:satMod val="130000"/>
                <a:lumMod val="90000"/>
              </a:schemeClr>
              <a:schemeClr val="accent5">
                <a:hueOff val="397266"/>
                <a:satOff val="230"/>
                <a:lumOff val="2274"/>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en-US" sz="2400" b="1" kern="1200" dirty="0" smtClean="0">
              <a:solidFill>
                <a:srgbClr val="C00000"/>
              </a:solidFill>
            </a:rPr>
            <a:t>QR</a:t>
          </a:r>
        </a:p>
        <a:p>
          <a:pPr lvl="0" algn="ctr" defTabSz="1066800" rtl="1">
            <a:lnSpc>
              <a:spcPct val="90000"/>
            </a:lnSpc>
            <a:spcBef>
              <a:spcPct val="0"/>
            </a:spcBef>
            <a:spcAft>
              <a:spcPct val="35000"/>
            </a:spcAft>
          </a:pPr>
          <a:r>
            <a:rPr lang="en-US" sz="2400" b="1" kern="1200" dirty="0" smtClean="0">
              <a:solidFill>
                <a:srgbClr val="C00000"/>
              </a:solidFill>
            </a:rPr>
            <a:t>Mapper</a:t>
          </a:r>
          <a:endParaRPr lang="ar-EG" sz="2400" b="1" kern="1200" dirty="0">
            <a:solidFill>
              <a:srgbClr val="C00000"/>
            </a:solidFill>
          </a:endParaRPr>
        </a:p>
      </dsp:txBody>
      <dsp:txXfrm rot="-5400000">
        <a:off x="4227953" y="1832466"/>
        <a:ext cx="1194170" cy="1149050"/>
      </dsp:txXfrm>
    </dsp:sp>
    <dsp:sp modelId="{DDACEDB8-F95A-4ABA-BB22-30164F73CFAE}">
      <dsp:nvSpPr>
        <dsp:cNvPr id="0" name=""/>
        <dsp:cNvSpPr/>
      </dsp:nvSpPr>
      <dsp:spPr>
        <a:xfrm>
          <a:off x="2063244" y="1808032"/>
          <a:ext cx="1861460" cy="1034144"/>
        </a:xfrm>
        <a:prstGeom prst="rect">
          <a:avLst/>
        </a:prstGeom>
        <a:noFill/>
        <a:ln>
          <a:noFill/>
        </a:ln>
        <a:effectLst/>
      </dsp:spPr>
      <dsp:style>
        <a:lnRef idx="0">
          <a:scrgbClr r="0" g="0" b="0"/>
        </a:lnRef>
        <a:fillRef idx="0">
          <a:scrgbClr r="0" g="0" b="0"/>
        </a:fillRef>
        <a:effectRef idx="0">
          <a:scrgbClr r="0" g="0" b="0"/>
        </a:effectRef>
        <a:fontRef idx="minor"/>
      </dsp:style>
    </dsp:sp>
    <dsp:sp modelId="{575E60A4-9B2F-43EA-8C49-AD8F5ED017DF}">
      <dsp:nvSpPr>
        <dsp:cNvPr id="0" name=""/>
        <dsp:cNvSpPr/>
      </dsp:nvSpPr>
      <dsp:spPr>
        <a:xfrm rot="5400000">
          <a:off x="5930833" y="1423824"/>
          <a:ext cx="1723574" cy="1791254"/>
        </a:xfrm>
        <a:prstGeom prst="hexagon">
          <a:avLst>
            <a:gd name="adj" fmla="val 25000"/>
            <a:gd name="vf" fmla="val 115470"/>
          </a:avLst>
        </a:prstGeom>
        <a:blipFill rotWithShape="0">
          <a:blip xmlns:r="http://schemas.openxmlformats.org/officeDocument/2006/relationships" r:embed="rId1">
            <a:duotone>
              <a:schemeClr val="accent5">
                <a:hueOff val="595899"/>
                <a:satOff val="346"/>
                <a:lumOff val="3412"/>
                <a:alphaOff val="0"/>
                <a:shade val="74000"/>
                <a:satMod val="130000"/>
                <a:lumMod val="90000"/>
              </a:schemeClr>
              <a:schemeClr val="accent5">
                <a:hueOff val="595899"/>
                <a:satOff val="346"/>
                <a:lumOff val="3412"/>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ct val="35000"/>
            </a:spcAft>
          </a:pPr>
          <a:endParaRPr lang="ar-EG" sz="1600" kern="1200" dirty="0" smtClean="0"/>
        </a:p>
        <a:p>
          <a:pPr lvl="0" algn="ctr" defTabSz="711200" rtl="1">
            <a:lnSpc>
              <a:spcPct val="90000"/>
            </a:lnSpc>
            <a:spcBef>
              <a:spcPct val="0"/>
            </a:spcBef>
            <a:spcAft>
              <a:spcPct val="35000"/>
            </a:spcAft>
          </a:pPr>
          <a:r>
            <a:rPr lang="en-US" sz="2800" b="1" kern="1200" dirty="0" smtClean="0">
              <a:solidFill>
                <a:srgbClr val="C00000"/>
              </a:solidFill>
            </a:rPr>
            <a:t>MOTH</a:t>
          </a:r>
          <a:endParaRPr lang="ar-EG" sz="1600" b="1" kern="1200" dirty="0">
            <a:solidFill>
              <a:srgbClr val="C00000"/>
            </a:solidFill>
          </a:endParaRPr>
        </a:p>
      </dsp:txBody>
      <dsp:txXfrm rot="-5400000">
        <a:off x="6195535" y="1744926"/>
        <a:ext cx="1194170" cy="1149050"/>
      </dsp:txXfrm>
    </dsp:sp>
    <dsp:sp modelId="{472E341E-28CC-44FB-9960-CBD4651BF604}">
      <dsp:nvSpPr>
        <dsp:cNvPr id="0" name=""/>
        <dsp:cNvSpPr/>
      </dsp:nvSpPr>
      <dsp:spPr>
        <a:xfrm rot="5400000">
          <a:off x="5001450" y="2892794"/>
          <a:ext cx="1723574" cy="1791254"/>
        </a:xfrm>
        <a:prstGeom prst="hexagon">
          <a:avLst>
            <a:gd name="adj" fmla="val 25000"/>
            <a:gd name="vf" fmla="val 115470"/>
          </a:avLst>
        </a:prstGeom>
        <a:blipFill rotWithShape="0">
          <a:blip xmlns:r="http://schemas.openxmlformats.org/officeDocument/2006/relationships" r:embed="rId1">
            <a:duotone>
              <a:schemeClr val="accent5">
                <a:hueOff val="794532"/>
                <a:satOff val="461"/>
                <a:lumOff val="4549"/>
                <a:alphaOff val="0"/>
                <a:shade val="74000"/>
                <a:satMod val="130000"/>
                <a:lumMod val="90000"/>
              </a:schemeClr>
              <a:schemeClr val="accent5">
                <a:hueOff val="794532"/>
                <a:satOff val="461"/>
                <a:lumOff val="4549"/>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en-US" sz="2400" b="1" kern="1200" dirty="0" smtClean="0">
              <a:solidFill>
                <a:srgbClr val="C00000"/>
              </a:solidFill>
            </a:rPr>
            <a:t>JOUM</a:t>
          </a:r>
          <a:endParaRPr lang="ar-EG" sz="2400" b="1" kern="1200" dirty="0">
            <a:solidFill>
              <a:srgbClr val="C00000"/>
            </a:solidFill>
          </a:endParaRPr>
        </a:p>
      </dsp:txBody>
      <dsp:txXfrm rot="-5400000">
        <a:off x="5266152" y="3213896"/>
        <a:ext cx="1194170" cy="1149050"/>
      </dsp:txXfrm>
    </dsp:sp>
    <dsp:sp modelId="{958B65C4-D77D-45C6-B9E3-A7DD12D1DC38}">
      <dsp:nvSpPr>
        <dsp:cNvPr id="0" name=""/>
        <dsp:cNvSpPr/>
      </dsp:nvSpPr>
      <dsp:spPr>
        <a:xfrm>
          <a:off x="6344602" y="3271002"/>
          <a:ext cx="1923508" cy="1034144"/>
        </a:xfrm>
        <a:prstGeom prst="rect">
          <a:avLst/>
        </a:prstGeom>
        <a:noFill/>
        <a:ln>
          <a:noFill/>
        </a:ln>
        <a:effectLst/>
      </dsp:spPr>
      <dsp:style>
        <a:lnRef idx="0">
          <a:scrgbClr r="0" g="0" b="0"/>
        </a:lnRef>
        <a:fillRef idx="0">
          <a:scrgbClr r="0" g="0" b="0"/>
        </a:fillRef>
        <a:effectRef idx="0">
          <a:scrgbClr r="0" g="0" b="0"/>
        </a:effectRef>
        <a:fontRef idx="minor"/>
      </dsp:style>
    </dsp:sp>
    <dsp:sp modelId="{7CE0944C-070B-4CDD-A933-48850BF38FB8}">
      <dsp:nvSpPr>
        <dsp:cNvPr id="0" name=""/>
        <dsp:cNvSpPr/>
      </dsp:nvSpPr>
      <dsp:spPr>
        <a:xfrm rot="5400000">
          <a:off x="3068088" y="2892447"/>
          <a:ext cx="1723574" cy="1791254"/>
        </a:xfrm>
        <a:prstGeom prst="hexagon">
          <a:avLst>
            <a:gd name="adj" fmla="val 25000"/>
            <a:gd name="vf" fmla="val 115470"/>
          </a:avLst>
        </a:prstGeom>
        <a:blipFill rotWithShape="0">
          <a:blip xmlns:r="http://schemas.openxmlformats.org/officeDocument/2006/relationships" r:embed="rId1">
            <a:duotone>
              <a:schemeClr val="accent5">
                <a:hueOff val="993165"/>
                <a:satOff val="576"/>
                <a:lumOff val="5686"/>
                <a:alphaOff val="0"/>
                <a:shade val="74000"/>
                <a:satMod val="130000"/>
                <a:lumMod val="90000"/>
              </a:schemeClr>
              <a:schemeClr val="accent5">
                <a:hueOff val="993165"/>
                <a:satOff val="576"/>
                <a:lumOff val="5686"/>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rtl="1">
            <a:lnSpc>
              <a:spcPct val="90000"/>
            </a:lnSpc>
            <a:spcBef>
              <a:spcPct val="0"/>
            </a:spcBef>
            <a:spcAft>
              <a:spcPct val="35000"/>
            </a:spcAft>
          </a:pPr>
          <a:r>
            <a:rPr lang="en-US" sz="2800" b="1" kern="1200" smtClean="0">
              <a:solidFill>
                <a:srgbClr val="C00000"/>
              </a:solidFill>
            </a:rPr>
            <a:t>JOMR</a:t>
          </a:r>
          <a:endParaRPr lang="ar-EG" sz="2800" b="1" kern="1200" dirty="0">
            <a:solidFill>
              <a:srgbClr val="C00000"/>
            </a:solidFill>
          </a:endParaRPr>
        </a:p>
      </dsp:txBody>
      <dsp:txXfrm rot="-5400000">
        <a:off x="3332790" y="3213549"/>
        <a:ext cx="1194170" cy="11490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2385D5-CF4F-4C5B-89C3-A613306E9713}">
      <dsp:nvSpPr>
        <dsp:cNvPr id="0" name=""/>
        <dsp:cNvSpPr/>
      </dsp:nvSpPr>
      <dsp:spPr>
        <a:xfrm rot="5400000">
          <a:off x="-298312" y="303334"/>
          <a:ext cx="1988749" cy="1392124"/>
        </a:xfrm>
        <a:prstGeom prst="chevron">
          <a:avLst/>
        </a:prstGeom>
        <a:solidFill>
          <a:schemeClr val="accent4">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endParaRPr lang="en-US" sz="1100" kern="1200" smtClean="0"/>
        </a:p>
        <a:p>
          <a:pPr lvl="0" algn="ctr" defTabSz="488950">
            <a:lnSpc>
              <a:spcPct val="90000"/>
            </a:lnSpc>
            <a:spcBef>
              <a:spcPct val="0"/>
            </a:spcBef>
            <a:spcAft>
              <a:spcPct val="35000"/>
            </a:spcAft>
          </a:pPr>
          <a:r>
            <a:rPr lang="en-US" sz="4000" kern="1200" smtClean="0"/>
            <a:t>1</a:t>
          </a:r>
          <a:endParaRPr lang="en-US" sz="4000" kern="1200" dirty="0"/>
        </a:p>
      </dsp:txBody>
      <dsp:txXfrm rot="-5400000">
        <a:off x="1" y="701083"/>
        <a:ext cx="1392124" cy="596625"/>
      </dsp:txXfrm>
    </dsp:sp>
    <dsp:sp modelId="{6CD3C001-41C2-4F97-A640-E03572D21D4A}">
      <dsp:nvSpPr>
        <dsp:cNvPr id="0" name=""/>
        <dsp:cNvSpPr/>
      </dsp:nvSpPr>
      <dsp:spPr>
        <a:xfrm rot="5400000">
          <a:off x="5351256" y="-3954110"/>
          <a:ext cx="1293366" cy="9211631"/>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kern="1200" dirty="0" smtClean="0">
              <a:solidFill>
                <a:schemeClr val="tx2"/>
              </a:solidFill>
              <a:latin typeface="Arial" panose="020B0604020202020204" pitchFamily="34" charset="0"/>
              <a:ea typeface="+mj-ea"/>
              <a:cs typeface="Arial" panose="020B0604020202020204" pitchFamily="34" charset="0"/>
            </a:rPr>
            <a:t>Improve </a:t>
          </a:r>
          <a:r>
            <a:rPr lang="en-US" sz="3600" kern="1200" dirty="0" smtClean="0">
              <a:solidFill>
                <a:srgbClr val="C00000"/>
              </a:solidFill>
              <a:latin typeface="Arial" panose="020B0604020202020204" pitchFamily="34" charset="0"/>
              <a:ea typeface="+mj-ea"/>
              <a:cs typeface="Arial" panose="020B0604020202020204" pitchFamily="34" charset="0"/>
            </a:rPr>
            <a:t>performance </a:t>
          </a:r>
          <a:r>
            <a:rPr lang="en-US" sz="3600" kern="1200" dirty="0" smtClean="0">
              <a:solidFill>
                <a:schemeClr val="tx2"/>
              </a:solidFill>
              <a:latin typeface="Arial" panose="020B0604020202020204" pitchFamily="34" charset="0"/>
              <a:ea typeface="+mj-ea"/>
              <a:cs typeface="Arial" panose="020B0604020202020204" pitchFamily="34" charset="0"/>
            </a:rPr>
            <a:t>of HiveQL</a:t>
          </a:r>
          <a:r>
            <a:rPr lang="en-US" sz="3600" kern="1200" dirty="0" smtClean="0">
              <a:solidFill>
                <a:srgbClr val="FF0000"/>
              </a:solidFill>
              <a:latin typeface="Arial" panose="020B0604020202020204" pitchFamily="34" charset="0"/>
              <a:cs typeface="Arial" panose="020B0604020202020204" pitchFamily="34" charset="0"/>
            </a:rPr>
            <a:t> </a:t>
          </a:r>
          <a:endParaRPr lang="en-US" sz="3600" b="1" kern="1200" dirty="0">
            <a:latin typeface="Comic Sans MS" pitchFamily="66" charset="0"/>
            <a:cs typeface="Aparajita" panose="020B0604020202020204" pitchFamily="34" charset="0"/>
          </a:endParaRPr>
        </a:p>
      </dsp:txBody>
      <dsp:txXfrm rot="-5400000">
        <a:off x="1392124" y="68159"/>
        <a:ext cx="9148494" cy="1167092"/>
      </dsp:txXfrm>
    </dsp:sp>
    <dsp:sp modelId="{4E4630AD-EEFF-4DAC-A00E-F3DAA25F026C}">
      <dsp:nvSpPr>
        <dsp:cNvPr id="0" name=""/>
        <dsp:cNvSpPr/>
      </dsp:nvSpPr>
      <dsp:spPr>
        <a:xfrm rot="5400000">
          <a:off x="-298312" y="2004123"/>
          <a:ext cx="1988749" cy="1392124"/>
        </a:xfrm>
        <a:prstGeom prst="chevron">
          <a:avLst/>
        </a:prstGeom>
        <a:solidFill>
          <a:schemeClr val="accent4">
            <a:hueOff val="1335015"/>
            <a:satOff val="17844"/>
            <a:lumOff val="8628"/>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endParaRPr lang="en-US" sz="1050" kern="1200" dirty="0" smtClean="0"/>
        </a:p>
        <a:p>
          <a:pPr lvl="0" algn="ctr" defTabSz="466725">
            <a:lnSpc>
              <a:spcPct val="90000"/>
            </a:lnSpc>
            <a:spcBef>
              <a:spcPct val="0"/>
            </a:spcBef>
            <a:spcAft>
              <a:spcPct val="35000"/>
            </a:spcAft>
          </a:pPr>
          <a:r>
            <a:rPr lang="en-US" sz="4400" kern="1200" dirty="0" smtClean="0"/>
            <a:t>2</a:t>
          </a:r>
          <a:endParaRPr lang="en-US" sz="3200" kern="1200" dirty="0"/>
        </a:p>
      </dsp:txBody>
      <dsp:txXfrm rot="-5400000">
        <a:off x="1" y="2401872"/>
        <a:ext cx="1392124" cy="596625"/>
      </dsp:txXfrm>
    </dsp:sp>
    <dsp:sp modelId="{47E66B62-F868-4B54-A866-ACF0F4073488}">
      <dsp:nvSpPr>
        <dsp:cNvPr id="0" name=""/>
        <dsp:cNvSpPr/>
      </dsp:nvSpPr>
      <dsp:spPr>
        <a:xfrm rot="5400000">
          <a:off x="5351596" y="-2253660"/>
          <a:ext cx="1292687" cy="9211631"/>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rtl="0">
            <a:lnSpc>
              <a:spcPct val="90000"/>
            </a:lnSpc>
            <a:spcBef>
              <a:spcPct val="0"/>
            </a:spcBef>
            <a:spcAft>
              <a:spcPct val="15000"/>
            </a:spcAft>
            <a:buChar char="••"/>
          </a:pPr>
          <a:r>
            <a:rPr lang="en-US" sz="3600" kern="1200" dirty="0" smtClean="0">
              <a:solidFill>
                <a:schemeClr val="tx2"/>
              </a:solidFill>
              <a:latin typeface="Arial" panose="020B0604020202020204" pitchFamily="34" charset="0"/>
              <a:ea typeface="+mj-ea"/>
              <a:cs typeface="Arial" panose="020B0604020202020204" pitchFamily="34" charset="0"/>
            </a:rPr>
            <a:t>Support </a:t>
          </a:r>
          <a:r>
            <a:rPr lang="en-US" sz="3600" kern="1200" dirty="0" smtClean="0">
              <a:solidFill>
                <a:srgbClr val="C00000"/>
              </a:solidFill>
              <a:latin typeface="Arial" panose="020B0604020202020204" pitchFamily="34" charset="0"/>
              <a:cs typeface="Arial" panose="020B0604020202020204" pitchFamily="34" charset="0"/>
            </a:rPr>
            <a:t>compatibility </a:t>
          </a:r>
          <a:r>
            <a:rPr lang="en-US" sz="3600" kern="1200" dirty="0" smtClean="0">
              <a:solidFill>
                <a:schemeClr val="tx2"/>
              </a:solidFill>
              <a:latin typeface="Arial" panose="020B0604020202020204" pitchFamily="34" charset="0"/>
              <a:ea typeface="+mj-ea"/>
              <a:cs typeface="Arial" panose="020B0604020202020204" pitchFamily="34" charset="0"/>
            </a:rPr>
            <a:t>of Hive for advanced query</a:t>
          </a:r>
          <a:endParaRPr lang="en-US" sz="3600" b="1" kern="1200" dirty="0">
            <a:latin typeface="Comic Sans MS" pitchFamily="66" charset="0"/>
            <a:cs typeface="Aparajita" panose="020B0604020202020204" pitchFamily="34" charset="0"/>
          </a:endParaRPr>
        </a:p>
      </dsp:txBody>
      <dsp:txXfrm rot="-5400000">
        <a:off x="1392124" y="1768916"/>
        <a:ext cx="9148527" cy="116647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983C82-7191-480B-9CC1-9688C56D51BB}">
      <dsp:nvSpPr>
        <dsp:cNvPr id="0" name=""/>
        <dsp:cNvSpPr/>
      </dsp:nvSpPr>
      <dsp:spPr>
        <a:xfrm rot="5400000">
          <a:off x="5015111" y="-33492"/>
          <a:ext cx="1723574" cy="1791254"/>
        </a:xfrm>
        <a:prstGeom prst="hexagon">
          <a:avLst>
            <a:gd name="adj" fmla="val 25000"/>
            <a:gd name="vf" fmla="val 115470"/>
          </a:avLst>
        </a:prstGeom>
        <a:solidFill>
          <a:schemeClr val="bg1">
            <a:lumMod val="85000"/>
          </a:schemeClr>
        </a:soli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en-US" sz="2000" b="1" kern="1200" smtClean="0">
              <a:solidFill>
                <a:srgbClr val="C00000"/>
              </a:solidFill>
            </a:rPr>
            <a:t>iHOME</a:t>
          </a:r>
          <a:endParaRPr lang="ar-EG" sz="2000" b="1" kern="1200" dirty="0">
            <a:solidFill>
              <a:srgbClr val="C00000"/>
            </a:solidFill>
          </a:endParaRPr>
        </a:p>
      </dsp:txBody>
      <dsp:txXfrm rot="-5400000">
        <a:off x="5279813" y="287610"/>
        <a:ext cx="1194170" cy="1149050"/>
      </dsp:txXfrm>
    </dsp:sp>
    <dsp:sp modelId="{977A2896-D623-421F-A557-8ECAB7A2E582}">
      <dsp:nvSpPr>
        <dsp:cNvPr id="0" name=""/>
        <dsp:cNvSpPr/>
      </dsp:nvSpPr>
      <dsp:spPr>
        <a:xfrm>
          <a:off x="6344602" y="345062"/>
          <a:ext cx="1923508" cy="1034144"/>
        </a:xfrm>
        <a:prstGeom prst="rect">
          <a:avLst/>
        </a:prstGeom>
        <a:noFill/>
        <a:ln>
          <a:noFill/>
        </a:ln>
        <a:effectLst/>
      </dsp:spPr>
      <dsp:style>
        <a:lnRef idx="0">
          <a:scrgbClr r="0" g="0" b="0"/>
        </a:lnRef>
        <a:fillRef idx="0">
          <a:scrgbClr r="0" g="0" b="0"/>
        </a:fillRef>
        <a:effectRef idx="0">
          <a:scrgbClr r="0" g="0" b="0"/>
        </a:effectRef>
        <a:fontRef idx="minor"/>
      </dsp:style>
    </dsp:sp>
    <dsp:sp modelId="{EDCF1863-9F78-43BB-A397-D67DDC1B3DF0}">
      <dsp:nvSpPr>
        <dsp:cNvPr id="0" name=""/>
        <dsp:cNvSpPr/>
      </dsp:nvSpPr>
      <dsp:spPr>
        <a:xfrm rot="5400000">
          <a:off x="3075585" y="48394"/>
          <a:ext cx="1723574" cy="1791254"/>
        </a:xfrm>
        <a:prstGeom prst="hexagon">
          <a:avLst>
            <a:gd name="adj" fmla="val 25000"/>
            <a:gd name="vf" fmla="val 115470"/>
          </a:avLst>
        </a:prstGeom>
        <a:solidFill>
          <a:schemeClr val="bg1">
            <a:lumMod val="85000"/>
          </a:schemeClr>
        </a:soli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rtl="1">
            <a:lnSpc>
              <a:spcPct val="90000"/>
            </a:lnSpc>
            <a:spcBef>
              <a:spcPct val="0"/>
            </a:spcBef>
            <a:spcAft>
              <a:spcPct val="35000"/>
            </a:spcAft>
          </a:pPr>
          <a:r>
            <a:rPr lang="en-US" sz="2800" b="1" kern="1200" smtClean="0">
              <a:solidFill>
                <a:srgbClr val="C00000"/>
              </a:solidFill>
            </a:rPr>
            <a:t>HOME</a:t>
          </a:r>
          <a:endParaRPr lang="ar-EG" sz="2800" b="1" kern="1200" dirty="0">
            <a:solidFill>
              <a:srgbClr val="C00000"/>
            </a:solidFill>
          </a:endParaRPr>
        </a:p>
      </dsp:txBody>
      <dsp:txXfrm rot="-5400000">
        <a:off x="3340287" y="369496"/>
        <a:ext cx="1194170" cy="1149050"/>
      </dsp:txXfrm>
    </dsp:sp>
    <dsp:sp modelId="{1555C0A2-34BB-4B70-971D-DB698FE52E8F}">
      <dsp:nvSpPr>
        <dsp:cNvPr id="0" name=""/>
        <dsp:cNvSpPr/>
      </dsp:nvSpPr>
      <dsp:spPr>
        <a:xfrm rot="5400000">
          <a:off x="3963251" y="1443110"/>
          <a:ext cx="1723574" cy="1791254"/>
        </a:xfrm>
        <a:prstGeom prst="hexagon">
          <a:avLst>
            <a:gd name="adj" fmla="val 25000"/>
            <a:gd name="vf" fmla="val 115470"/>
          </a:avLst>
        </a:prstGeom>
        <a:solidFill>
          <a:schemeClr val="bg1">
            <a:lumMod val="85000"/>
          </a:schemeClr>
        </a:soli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en-US" sz="2400" b="1" kern="1200" dirty="0" smtClean="0">
              <a:solidFill>
                <a:srgbClr val="C00000"/>
              </a:solidFill>
            </a:rPr>
            <a:t>QR</a:t>
          </a:r>
        </a:p>
        <a:p>
          <a:pPr lvl="0" algn="ctr" defTabSz="1066800" rtl="1">
            <a:lnSpc>
              <a:spcPct val="90000"/>
            </a:lnSpc>
            <a:spcBef>
              <a:spcPct val="0"/>
            </a:spcBef>
            <a:spcAft>
              <a:spcPct val="35000"/>
            </a:spcAft>
          </a:pPr>
          <a:r>
            <a:rPr lang="en-US" sz="2400" b="1" kern="1200" dirty="0" smtClean="0">
              <a:solidFill>
                <a:srgbClr val="C00000"/>
              </a:solidFill>
            </a:rPr>
            <a:t>Mapper</a:t>
          </a:r>
          <a:endParaRPr lang="ar-EG" sz="2400" b="1" kern="1200" dirty="0">
            <a:solidFill>
              <a:srgbClr val="C00000"/>
            </a:solidFill>
          </a:endParaRPr>
        </a:p>
      </dsp:txBody>
      <dsp:txXfrm rot="-5400000">
        <a:off x="4227953" y="1764212"/>
        <a:ext cx="1194170" cy="1149050"/>
      </dsp:txXfrm>
    </dsp:sp>
    <dsp:sp modelId="{DDACEDB8-F95A-4ABA-BB22-30164F73CFAE}">
      <dsp:nvSpPr>
        <dsp:cNvPr id="0" name=""/>
        <dsp:cNvSpPr/>
      </dsp:nvSpPr>
      <dsp:spPr>
        <a:xfrm>
          <a:off x="2063244" y="1808032"/>
          <a:ext cx="1861460" cy="1034144"/>
        </a:xfrm>
        <a:prstGeom prst="rect">
          <a:avLst/>
        </a:prstGeom>
        <a:noFill/>
        <a:ln>
          <a:noFill/>
        </a:ln>
        <a:effectLst/>
      </dsp:spPr>
      <dsp:style>
        <a:lnRef idx="0">
          <a:scrgbClr r="0" g="0" b="0"/>
        </a:lnRef>
        <a:fillRef idx="0">
          <a:scrgbClr r="0" g="0" b="0"/>
        </a:fillRef>
        <a:effectRef idx="0">
          <a:scrgbClr r="0" g="0" b="0"/>
        </a:effectRef>
        <a:fontRef idx="minor"/>
      </dsp:style>
    </dsp:sp>
    <dsp:sp modelId="{575E60A4-9B2F-43EA-8C49-AD8F5ED017DF}">
      <dsp:nvSpPr>
        <dsp:cNvPr id="0" name=""/>
        <dsp:cNvSpPr/>
      </dsp:nvSpPr>
      <dsp:spPr>
        <a:xfrm rot="5400000">
          <a:off x="5930833" y="1423824"/>
          <a:ext cx="1723574" cy="1791254"/>
        </a:xfrm>
        <a:prstGeom prst="hexagon">
          <a:avLst>
            <a:gd name="adj" fmla="val 25000"/>
            <a:gd name="vf" fmla="val 115470"/>
          </a:avLst>
        </a:prstGeom>
        <a:blipFill rotWithShape="0">
          <a:blip xmlns:r="http://schemas.openxmlformats.org/officeDocument/2006/relationships" r:embed="rId1">
            <a:duotone>
              <a:schemeClr val="accent5">
                <a:hueOff val="595899"/>
                <a:satOff val="346"/>
                <a:lumOff val="3412"/>
                <a:alphaOff val="0"/>
                <a:shade val="74000"/>
                <a:satMod val="130000"/>
                <a:lumMod val="90000"/>
              </a:schemeClr>
              <a:schemeClr val="accent5">
                <a:hueOff val="595899"/>
                <a:satOff val="346"/>
                <a:lumOff val="3412"/>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ct val="35000"/>
            </a:spcAft>
          </a:pPr>
          <a:endParaRPr lang="ar-EG" sz="1600" kern="1200" dirty="0" smtClean="0"/>
        </a:p>
        <a:p>
          <a:pPr lvl="0" algn="ctr" defTabSz="711200" rtl="0">
            <a:lnSpc>
              <a:spcPct val="90000"/>
            </a:lnSpc>
            <a:spcBef>
              <a:spcPct val="0"/>
            </a:spcBef>
            <a:spcAft>
              <a:spcPct val="35000"/>
            </a:spcAft>
          </a:pPr>
          <a:r>
            <a:rPr lang="en-US" sz="2800" b="1" kern="1200" dirty="0" smtClean="0">
              <a:solidFill>
                <a:srgbClr val="C00000"/>
              </a:solidFill>
            </a:rPr>
            <a:t>MOTH</a:t>
          </a:r>
          <a:endParaRPr lang="ar-EG" sz="1600" b="1" kern="1200" dirty="0">
            <a:solidFill>
              <a:srgbClr val="C00000"/>
            </a:solidFill>
          </a:endParaRPr>
        </a:p>
      </dsp:txBody>
      <dsp:txXfrm rot="-5400000">
        <a:off x="6195535" y="1744926"/>
        <a:ext cx="1194170" cy="1149050"/>
      </dsp:txXfrm>
    </dsp:sp>
    <dsp:sp modelId="{472E341E-28CC-44FB-9960-CBD4651BF604}">
      <dsp:nvSpPr>
        <dsp:cNvPr id="0" name=""/>
        <dsp:cNvSpPr/>
      </dsp:nvSpPr>
      <dsp:spPr>
        <a:xfrm rot="5400000">
          <a:off x="5001450" y="2892794"/>
          <a:ext cx="1723574" cy="1791254"/>
        </a:xfrm>
        <a:prstGeom prst="hexagon">
          <a:avLst>
            <a:gd name="adj" fmla="val 25000"/>
            <a:gd name="vf" fmla="val 115470"/>
          </a:avLst>
        </a:prstGeom>
        <a:blipFill rotWithShape="0">
          <a:blip xmlns:r="http://schemas.openxmlformats.org/officeDocument/2006/relationships" r:embed="rId1">
            <a:duotone>
              <a:schemeClr val="accent5">
                <a:hueOff val="794532"/>
                <a:satOff val="461"/>
                <a:lumOff val="4549"/>
                <a:alphaOff val="0"/>
                <a:shade val="74000"/>
                <a:satMod val="130000"/>
                <a:lumMod val="90000"/>
              </a:schemeClr>
              <a:schemeClr val="accent5">
                <a:hueOff val="794532"/>
                <a:satOff val="461"/>
                <a:lumOff val="4549"/>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en-US" sz="2400" b="1" kern="1200" smtClean="0">
              <a:solidFill>
                <a:srgbClr val="C00000"/>
              </a:solidFill>
            </a:rPr>
            <a:t>JOUM</a:t>
          </a:r>
          <a:endParaRPr lang="ar-EG" sz="2400" b="1" kern="1200" dirty="0">
            <a:solidFill>
              <a:srgbClr val="C00000"/>
            </a:solidFill>
          </a:endParaRPr>
        </a:p>
      </dsp:txBody>
      <dsp:txXfrm rot="-5400000">
        <a:off x="5266152" y="3213896"/>
        <a:ext cx="1194170" cy="1149050"/>
      </dsp:txXfrm>
    </dsp:sp>
    <dsp:sp modelId="{958B65C4-D77D-45C6-B9E3-A7DD12D1DC38}">
      <dsp:nvSpPr>
        <dsp:cNvPr id="0" name=""/>
        <dsp:cNvSpPr/>
      </dsp:nvSpPr>
      <dsp:spPr>
        <a:xfrm>
          <a:off x="6344602" y="3271002"/>
          <a:ext cx="1923508" cy="1034144"/>
        </a:xfrm>
        <a:prstGeom prst="rect">
          <a:avLst/>
        </a:prstGeom>
        <a:noFill/>
        <a:ln>
          <a:noFill/>
        </a:ln>
        <a:effectLst/>
      </dsp:spPr>
      <dsp:style>
        <a:lnRef idx="0">
          <a:scrgbClr r="0" g="0" b="0"/>
        </a:lnRef>
        <a:fillRef idx="0">
          <a:scrgbClr r="0" g="0" b="0"/>
        </a:fillRef>
        <a:effectRef idx="0">
          <a:scrgbClr r="0" g="0" b="0"/>
        </a:effectRef>
        <a:fontRef idx="minor"/>
      </dsp:style>
    </dsp:sp>
    <dsp:sp modelId="{7CE0944C-070B-4CDD-A933-48850BF38FB8}">
      <dsp:nvSpPr>
        <dsp:cNvPr id="0" name=""/>
        <dsp:cNvSpPr/>
      </dsp:nvSpPr>
      <dsp:spPr>
        <a:xfrm rot="5400000">
          <a:off x="3068088" y="2892447"/>
          <a:ext cx="1723574" cy="1791254"/>
        </a:xfrm>
        <a:prstGeom prst="hexagon">
          <a:avLst>
            <a:gd name="adj" fmla="val 25000"/>
            <a:gd name="vf" fmla="val 115470"/>
          </a:avLst>
        </a:prstGeom>
        <a:blipFill rotWithShape="0">
          <a:blip xmlns:r="http://schemas.openxmlformats.org/officeDocument/2006/relationships" r:embed="rId1">
            <a:duotone>
              <a:schemeClr val="accent5">
                <a:hueOff val="993165"/>
                <a:satOff val="576"/>
                <a:lumOff val="5686"/>
                <a:alphaOff val="0"/>
                <a:shade val="74000"/>
                <a:satMod val="130000"/>
                <a:lumMod val="90000"/>
              </a:schemeClr>
              <a:schemeClr val="accent5">
                <a:hueOff val="993165"/>
                <a:satOff val="576"/>
                <a:lumOff val="5686"/>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rtl="1">
            <a:lnSpc>
              <a:spcPct val="90000"/>
            </a:lnSpc>
            <a:spcBef>
              <a:spcPct val="0"/>
            </a:spcBef>
            <a:spcAft>
              <a:spcPct val="35000"/>
            </a:spcAft>
          </a:pPr>
          <a:r>
            <a:rPr lang="en-US" sz="2800" b="1" kern="1200" smtClean="0">
              <a:solidFill>
                <a:srgbClr val="C00000"/>
              </a:solidFill>
            </a:rPr>
            <a:t>JOMR</a:t>
          </a:r>
          <a:endParaRPr lang="ar-EG" sz="2800" b="1" kern="1200" dirty="0">
            <a:solidFill>
              <a:srgbClr val="C00000"/>
            </a:solidFill>
          </a:endParaRPr>
        </a:p>
      </dsp:txBody>
      <dsp:txXfrm rot="-5400000">
        <a:off x="3332790" y="3213549"/>
        <a:ext cx="1194170" cy="114905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32971E-3920-4FAD-B63C-48A34C490516}" type="datetimeFigureOut">
              <a:rPr lang="en-US" smtClean="0"/>
              <a:t>8/28/2017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9CBCF8-4AE5-4715-92A2-BAF3A5ECA03A}" type="slidenum">
              <a:rPr lang="en-US" smtClean="0"/>
              <a:t>‹#›</a:t>
            </a:fld>
            <a:endParaRPr lang="en-US"/>
          </a:p>
        </p:txBody>
      </p:sp>
    </p:spTree>
    <p:extLst>
      <p:ext uri="{BB962C8B-B14F-4D97-AF65-F5344CB8AC3E}">
        <p14:creationId xmlns:p14="http://schemas.microsoft.com/office/powerpoint/2010/main" val="39348523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313842-6DF4-4C0F-934B-4D0EBD4F2E63}" type="datetimeFigureOut">
              <a:rPr lang="en-US" smtClean="0"/>
              <a:t>8/28/2017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B67C25-E74C-43AC-B3FF-3052DD89BBE2}" type="slidenum">
              <a:rPr lang="en-US" smtClean="0"/>
              <a:t>‹#›</a:t>
            </a:fld>
            <a:endParaRPr lang="en-US"/>
          </a:p>
        </p:txBody>
      </p:sp>
    </p:spTree>
    <p:extLst>
      <p:ext uri="{BB962C8B-B14F-4D97-AF65-F5344CB8AC3E}">
        <p14:creationId xmlns:p14="http://schemas.microsoft.com/office/powerpoint/2010/main" val="925138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B67C25-E74C-43AC-B3FF-3052DD89BBE2}" type="slidenum">
              <a:rPr lang="en-US" smtClean="0"/>
              <a:t>1</a:t>
            </a:fld>
            <a:endParaRPr lang="en-US"/>
          </a:p>
        </p:txBody>
      </p:sp>
    </p:spTree>
    <p:extLst>
      <p:ext uri="{BB962C8B-B14F-4D97-AF65-F5344CB8AC3E}">
        <p14:creationId xmlns:p14="http://schemas.microsoft.com/office/powerpoint/2010/main" val="1610374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2575" indent="-282575" algn="just">
              <a:lnSpc>
                <a:spcPct val="150000"/>
              </a:lnSpc>
              <a:buFont typeface="Wingdings" pitchFamily="2" charset="2"/>
              <a:buChar char="q"/>
              <a:defRPr/>
            </a:pPr>
            <a:r>
              <a:rPr lang="en-US" sz="2000" dirty="0" smtClean="0">
                <a:solidFill>
                  <a:srgbClr val="3D342B"/>
                </a:solidFill>
                <a:latin typeface="Arial" panose="020B0604020202020204" pitchFamily="34" charset="0"/>
                <a:cs typeface="Arial" panose="020B0604020202020204" pitchFamily="34" charset="0"/>
              </a:rPr>
              <a:t>Main feature of </a:t>
            </a:r>
            <a:r>
              <a:rPr lang="en-US" sz="2000" b="1" dirty="0" smtClean="0">
                <a:solidFill>
                  <a:srgbClr val="C00000"/>
                </a:solidFill>
                <a:latin typeface="Arial" panose="020B0604020202020204" pitchFamily="34" charset="0"/>
                <a:cs typeface="Arial" panose="020B0604020202020204" pitchFamily="34" charset="0"/>
              </a:rPr>
              <a:t>HOME</a:t>
            </a:r>
            <a:r>
              <a:rPr lang="en-US" sz="2000" dirty="0" smtClean="0">
                <a:solidFill>
                  <a:srgbClr val="C00000"/>
                </a:solidFill>
                <a:latin typeface="Arial" panose="020B0604020202020204" pitchFamily="34" charset="0"/>
                <a:cs typeface="Arial" panose="020B0604020202020204" pitchFamily="34" charset="0"/>
              </a:rPr>
              <a:t> </a:t>
            </a:r>
            <a:r>
              <a:rPr lang="en-US" sz="2000" dirty="0" smtClean="0">
                <a:solidFill>
                  <a:srgbClr val="3D342B"/>
                </a:solidFill>
                <a:latin typeface="Arial" panose="020B0604020202020204" pitchFamily="34" charset="0"/>
                <a:cs typeface="Arial" panose="020B0604020202020204" pitchFamily="34" charset="0"/>
              </a:rPr>
              <a:t>system </a:t>
            </a:r>
          </a:p>
          <a:p>
            <a:pPr marL="739775" lvl="1" indent="-282575" algn="just">
              <a:lnSpc>
                <a:spcPct val="150000"/>
              </a:lnSpc>
              <a:buFont typeface="Wingdings" pitchFamily="2" charset="2"/>
              <a:buChar char="q"/>
              <a:defRPr/>
            </a:pPr>
            <a:r>
              <a:rPr lang="en-US" dirty="0" smtClean="0">
                <a:solidFill>
                  <a:srgbClr val="3D342B"/>
                </a:solidFill>
                <a:latin typeface="Arial" panose="020B0604020202020204" pitchFamily="34" charset="0"/>
                <a:cs typeface="Arial" panose="020B0604020202020204" pitchFamily="34" charset="0"/>
              </a:rPr>
              <a:t>reuse the intermediate results in </a:t>
            </a:r>
            <a:r>
              <a:rPr lang="en-US" dirty="0" smtClean="0">
                <a:solidFill>
                  <a:srgbClr val="C00000"/>
                </a:solidFill>
                <a:latin typeface="Arial" panose="020B0604020202020204" pitchFamily="34" charset="0"/>
                <a:cs typeface="Arial" panose="020B0604020202020204" pitchFamily="34" charset="0"/>
              </a:rPr>
              <a:t>one and  multi-session</a:t>
            </a:r>
          </a:p>
          <a:p>
            <a:pPr marL="739775" lvl="1" indent="-282575" algn="just">
              <a:lnSpc>
                <a:spcPct val="150000"/>
              </a:lnSpc>
              <a:buFont typeface="Wingdings" pitchFamily="2" charset="2"/>
              <a:buChar char="q"/>
              <a:defRPr/>
            </a:pPr>
            <a:r>
              <a:rPr lang="en-US" dirty="0" smtClean="0">
                <a:solidFill>
                  <a:srgbClr val="3D342B"/>
                </a:solidFill>
                <a:latin typeface="Arial" panose="020B0604020202020204" pitchFamily="34" charset="0"/>
                <a:cs typeface="Arial" panose="020B0604020202020204" pitchFamily="34" charset="0"/>
              </a:rPr>
              <a:t>improve Hadoop performance </a:t>
            </a:r>
            <a:r>
              <a:rPr lang="en-US" dirty="0" smtClean="0">
                <a:solidFill>
                  <a:srgbClr val="C00000"/>
                </a:solidFill>
                <a:latin typeface="Arial" panose="020B0604020202020204" pitchFamily="34" charset="0"/>
                <a:cs typeface="Arial" panose="020B0604020202020204" pitchFamily="34" charset="0"/>
              </a:rPr>
              <a:t>by storing data for previous results </a:t>
            </a:r>
          </a:p>
          <a:p>
            <a:pPr marL="282575" indent="-282575" algn="just">
              <a:lnSpc>
                <a:spcPct val="150000"/>
              </a:lnSpc>
              <a:buFont typeface="Wingdings" pitchFamily="2" charset="2"/>
              <a:buChar char="q"/>
              <a:defRPr/>
            </a:pPr>
            <a:endParaRPr lang="en-US" sz="2000" dirty="0" smtClean="0">
              <a:solidFill>
                <a:srgbClr val="3D342B"/>
              </a:solidFill>
              <a:latin typeface="Arial" panose="020B0604020202020204" pitchFamily="34" charset="0"/>
              <a:cs typeface="Arial" panose="020B0604020202020204" pitchFamily="34" charset="0"/>
            </a:endParaRPr>
          </a:p>
          <a:p>
            <a:pPr marL="282575" indent="-282575" algn="just">
              <a:lnSpc>
                <a:spcPct val="150000"/>
              </a:lnSpc>
              <a:buFont typeface="Wingdings" pitchFamily="2" charset="2"/>
              <a:buChar char="q"/>
              <a:defRPr/>
            </a:pPr>
            <a:r>
              <a:rPr lang="en-US" sz="2000" b="1" dirty="0" smtClean="0">
                <a:solidFill>
                  <a:srgbClr val="3D342B"/>
                </a:solidFill>
                <a:latin typeface="Arial" panose="020B0604020202020204" pitchFamily="34" charset="0"/>
                <a:cs typeface="Arial" panose="020B0604020202020204" pitchFamily="34" charset="0"/>
              </a:rPr>
              <a:t>HOME system cases</a:t>
            </a:r>
          </a:p>
          <a:p>
            <a:pPr lvl="1">
              <a:defRPr/>
            </a:pPr>
            <a:r>
              <a:rPr lang="en-US" sz="2000" b="1" dirty="0" smtClean="0">
                <a:solidFill>
                  <a:srgbClr val="3D342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Case</a:t>
            </a:r>
            <a:r>
              <a:rPr lang="en-US" sz="2000" b="1" dirty="0" smtClean="0">
                <a:solidFill>
                  <a:srgbClr val="3D342B"/>
                </a:solidFill>
                <a:latin typeface="Arial" panose="020B0604020202020204" pitchFamily="34" charset="0"/>
                <a:cs typeface="Arial" panose="020B0604020202020204" pitchFamily="34" charset="0"/>
              </a:rPr>
              <a:t> 1:</a:t>
            </a:r>
            <a:r>
              <a:rPr lang="en-US" sz="2000" b="1" dirty="0" smtClean="0">
                <a:solidFill>
                  <a:srgbClr val="3D342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Exists Query </a:t>
            </a:r>
          </a:p>
          <a:p>
            <a:pPr marL="1546225" lvl="1">
              <a:defRPr/>
            </a:pPr>
            <a:r>
              <a:rPr lang="en-US" sz="2000" b="1" dirty="0" smtClean="0">
                <a:solidFill>
                  <a:srgbClr val="3D342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a:t>
            </a:r>
            <a:r>
              <a:rPr lang="en-US" sz="2000" b="1" dirty="0" smtClean="0">
                <a:solidFill>
                  <a:srgbClr val="3D342B"/>
                </a:solidFill>
                <a:latin typeface="Arial" panose="020B0604020202020204" pitchFamily="34" charset="0"/>
                <a:cs typeface="Arial" panose="020B0604020202020204" pitchFamily="34" charset="0"/>
              </a:rPr>
              <a:t>nput</a:t>
            </a:r>
            <a:r>
              <a:rPr lang="en-US" sz="2000" dirty="0" smtClean="0">
                <a:solidFill>
                  <a:srgbClr val="3D342B"/>
                </a:solidFill>
                <a:latin typeface="Arial" panose="020B0604020202020204" pitchFamily="34" charset="0"/>
                <a:cs typeface="Arial" panose="020B0604020202020204" pitchFamily="34" charset="0"/>
              </a:rPr>
              <a:t> HiveQL statement </a:t>
            </a:r>
            <a:r>
              <a:rPr lang="en-US" sz="2000" b="1" u="sng" dirty="0" smtClean="0">
                <a:solidFill>
                  <a:srgbClr val="3D342B"/>
                </a:solidFill>
                <a:latin typeface="Arial" panose="020B0604020202020204" pitchFamily="34" charset="0"/>
                <a:cs typeface="Arial" panose="020B0604020202020204" pitchFamily="34" charset="0"/>
              </a:rPr>
              <a:t>equals</a:t>
            </a:r>
            <a:r>
              <a:rPr lang="en-US" sz="2000" dirty="0" smtClean="0">
                <a:solidFill>
                  <a:srgbClr val="3D342B"/>
                </a:solidFill>
                <a:latin typeface="Arial" panose="020B0604020202020204" pitchFamily="34" charset="0"/>
                <a:cs typeface="Arial" panose="020B0604020202020204" pitchFamily="34" charset="0"/>
              </a:rPr>
              <a:t> to </a:t>
            </a:r>
            <a:r>
              <a:rPr lang="en-US" sz="2000" b="1" dirty="0" smtClean="0">
                <a:solidFill>
                  <a:srgbClr val="3D342B"/>
                </a:solidFill>
                <a:latin typeface="Arial" panose="020B0604020202020204" pitchFamily="34" charset="0"/>
                <a:cs typeface="Arial" panose="020B0604020202020204" pitchFamily="34" charset="0"/>
              </a:rPr>
              <a:t>stored</a:t>
            </a:r>
            <a:r>
              <a:rPr lang="en-US" sz="2000" dirty="0" smtClean="0">
                <a:solidFill>
                  <a:srgbClr val="3D342B"/>
                </a:solidFill>
                <a:latin typeface="Arial" panose="020B0604020202020204" pitchFamily="34" charset="0"/>
                <a:cs typeface="Arial" panose="020B0604020202020204" pitchFamily="34" charset="0"/>
              </a:rPr>
              <a:t> HiveQL statement in Results File</a:t>
            </a:r>
          </a:p>
          <a:p>
            <a:pPr lvl="1">
              <a:defRPr/>
            </a:pPr>
            <a:r>
              <a:rPr lang="en-US" sz="2000" b="1" dirty="0" smtClean="0">
                <a:solidFill>
                  <a:srgbClr val="3D342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Case 2:Subset of columns</a:t>
            </a:r>
          </a:p>
          <a:p>
            <a:pPr marL="1490663" lvl="1">
              <a:defRPr/>
            </a:pPr>
            <a:r>
              <a:rPr lang="en-US" sz="2000" dirty="0" smtClean="0">
                <a:solidFill>
                  <a:srgbClr val="3D342B"/>
                </a:solidFill>
                <a:latin typeface="Arial" panose="020B0604020202020204" pitchFamily="34" charset="0"/>
                <a:cs typeface="Arial" panose="020B0604020202020204" pitchFamily="34" charset="0"/>
              </a:rPr>
              <a:t>Columns of </a:t>
            </a:r>
            <a:r>
              <a:rPr lang="en-US" sz="2000" b="1" dirty="0" smtClean="0">
                <a:solidFill>
                  <a:srgbClr val="3D342B"/>
                </a:solidFill>
                <a:latin typeface="Arial" panose="020B0604020202020204" pitchFamily="34" charset="0"/>
                <a:cs typeface="Arial" panose="020B0604020202020204" pitchFamily="34" charset="0"/>
              </a:rPr>
              <a:t>input</a:t>
            </a:r>
            <a:r>
              <a:rPr lang="en-US" sz="2000" dirty="0" smtClean="0">
                <a:solidFill>
                  <a:srgbClr val="3D342B"/>
                </a:solidFill>
                <a:latin typeface="Arial" panose="020B0604020202020204" pitchFamily="34" charset="0"/>
                <a:cs typeface="Arial" panose="020B0604020202020204" pitchFamily="34" charset="0"/>
              </a:rPr>
              <a:t> HiveQL statement </a:t>
            </a:r>
            <a:r>
              <a:rPr lang="en-US" sz="2000" b="1" u="sng" dirty="0" smtClean="0">
                <a:solidFill>
                  <a:srgbClr val="3D342B"/>
                </a:solidFill>
                <a:latin typeface="Arial" panose="020B0604020202020204" pitchFamily="34" charset="0"/>
                <a:cs typeface="Arial" panose="020B0604020202020204" pitchFamily="34" charset="0"/>
              </a:rPr>
              <a:t>subset</a:t>
            </a:r>
            <a:r>
              <a:rPr lang="en-US" sz="2000" dirty="0" smtClean="0">
                <a:solidFill>
                  <a:srgbClr val="3D342B"/>
                </a:solidFill>
                <a:latin typeface="Arial" panose="020B0604020202020204" pitchFamily="34" charset="0"/>
                <a:cs typeface="Arial" panose="020B0604020202020204" pitchFamily="34" charset="0"/>
              </a:rPr>
              <a:t> of </a:t>
            </a:r>
            <a:r>
              <a:rPr lang="en-US" sz="2000" b="1" dirty="0" smtClean="0">
                <a:solidFill>
                  <a:srgbClr val="3D342B"/>
                </a:solidFill>
                <a:latin typeface="Arial" panose="020B0604020202020204" pitchFamily="34" charset="0"/>
                <a:cs typeface="Arial" panose="020B0604020202020204" pitchFamily="34" charset="0"/>
              </a:rPr>
              <a:t>stored</a:t>
            </a:r>
            <a:r>
              <a:rPr lang="en-US" sz="2000" dirty="0" smtClean="0">
                <a:solidFill>
                  <a:srgbClr val="3D342B"/>
                </a:solidFill>
                <a:latin typeface="Arial" panose="020B0604020202020204" pitchFamily="34" charset="0"/>
                <a:cs typeface="Arial" panose="020B0604020202020204" pitchFamily="34" charset="0"/>
              </a:rPr>
              <a:t> HiveQL statement in Results File</a:t>
            </a:r>
          </a:p>
          <a:p>
            <a:pPr lvl="1">
              <a:defRPr/>
            </a:pPr>
            <a:r>
              <a:rPr lang="en-US" sz="2000" b="1" dirty="0" smtClean="0">
                <a:solidFill>
                  <a:srgbClr val="3D342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Case 3:ORDER BY clause</a:t>
            </a:r>
          </a:p>
          <a:p>
            <a:pPr marL="1490663" lvl="1">
              <a:defRPr/>
            </a:pPr>
            <a:r>
              <a:rPr lang="en-US" sz="2000" dirty="0" smtClean="0">
                <a:solidFill>
                  <a:srgbClr val="3D342B"/>
                </a:solidFill>
                <a:latin typeface="Arial" panose="020B0604020202020204" pitchFamily="34" charset="0"/>
                <a:cs typeface="Arial" panose="020B0604020202020204" pitchFamily="34" charset="0"/>
              </a:rPr>
              <a:t>Columns of ORDER BY in the </a:t>
            </a:r>
            <a:r>
              <a:rPr lang="en-US" sz="2000" b="1" dirty="0" smtClean="0">
                <a:solidFill>
                  <a:srgbClr val="3D342B"/>
                </a:solidFill>
                <a:latin typeface="Arial" panose="020B0604020202020204" pitchFamily="34" charset="0"/>
                <a:cs typeface="Arial" panose="020B0604020202020204" pitchFamily="34" charset="0"/>
              </a:rPr>
              <a:t>input</a:t>
            </a:r>
            <a:r>
              <a:rPr lang="en-US" sz="2000" dirty="0" smtClean="0">
                <a:solidFill>
                  <a:srgbClr val="3D342B"/>
                </a:solidFill>
                <a:latin typeface="Arial" panose="020B0604020202020204" pitchFamily="34" charset="0"/>
                <a:cs typeface="Arial" panose="020B0604020202020204" pitchFamily="34" charset="0"/>
              </a:rPr>
              <a:t> HiveQL statement is the  </a:t>
            </a:r>
            <a:r>
              <a:rPr lang="en-US" sz="2000" b="1" u="sng" dirty="0" smtClean="0">
                <a:solidFill>
                  <a:srgbClr val="3D342B"/>
                </a:solidFill>
                <a:latin typeface="Arial" panose="020B0604020202020204" pitchFamily="34" charset="0"/>
                <a:cs typeface="Arial" panose="020B0604020202020204" pitchFamily="34" charset="0"/>
              </a:rPr>
              <a:t>same</a:t>
            </a:r>
            <a:r>
              <a:rPr lang="en-US" sz="2000" dirty="0" smtClean="0">
                <a:solidFill>
                  <a:srgbClr val="3D342B"/>
                </a:solidFill>
                <a:latin typeface="Arial" panose="020B0604020202020204" pitchFamily="34" charset="0"/>
                <a:cs typeface="Arial" panose="020B0604020202020204" pitchFamily="34" charset="0"/>
              </a:rPr>
              <a:t> in the </a:t>
            </a:r>
            <a:r>
              <a:rPr lang="en-US" sz="2000" b="1" dirty="0" smtClean="0">
                <a:solidFill>
                  <a:srgbClr val="3D342B"/>
                </a:solidFill>
                <a:latin typeface="Arial" panose="020B0604020202020204" pitchFamily="34" charset="0"/>
                <a:cs typeface="Arial" panose="020B0604020202020204" pitchFamily="34" charset="0"/>
              </a:rPr>
              <a:t>stored</a:t>
            </a:r>
            <a:r>
              <a:rPr lang="en-US" sz="2000" dirty="0" smtClean="0">
                <a:solidFill>
                  <a:srgbClr val="3D342B"/>
                </a:solidFill>
                <a:latin typeface="Arial" panose="020B0604020202020204" pitchFamily="34" charset="0"/>
                <a:cs typeface="Arial" panose="020B0604020202020204" pitchFamily="34" charset="0"/>
              </a:rPr>
              <a:t> HiveQL statement in Results File</a:t>
            </a:r>
          </a:p>
          <a:p>
            <a:pPr>
              <a:defRPr/>
            </a:pPr>
            <a:endParaRPr lang="en-US" sz="2000" b="1" dirty="0" smtClean="0">
              <a:solidFill>
                <a:srgbClr val="3D342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defRPr/>
            </a:pPr>
            <a:r>
              <a:rPr lang="en-US" sz="1200" b="1" dirty="0" smtClean="0">
                <a:solidFill>
                  <a:srgbClr val="3D342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Case 4:GROUP BY clauses</a:t>
            </a:r>
            <a:r>
              <a:rPr lang="en-US" sz="1200" dirty="0" smtClean="0">
                <a:solidFill>
                  <a:srgbClr val="3D342B"/>
                </a:solidFill>
                <a:latin typeface="Arial" panose="020B0604020202020204" pitchFamily="34" charset="0"/>
                <a:cs typeface="Arial" panose="020B0604020202020204" pitchFamily="34" charset="0"/>
              </a:rPr>
              <a:t> </a:t>
            </a:r>
          </a:p>
          <a:p>
            <a:pPr marL="914400">
              <a:defRPr/>
            </a:pPr>
            <a:r>
              <a:rPr lang="en-US" sz="1200" dirty="0" smtClean="0">
                <a:solidFill>
                  <a:srgbClr val="3D342B"/>
                </a:solidFill>
                <a:latin typeface="Arial" panose="020B0604020202020204" pitchFamily="34" charset="0"/>
                <a:cs typeface="Arial" panose="020B0604020202020204" pitchFamily="34" charset="0"/>
              </a:rPr>
              <a:t>Columns of GROUP BY in the </a:t>
            </a:r>
            <a:r>
              <a:rPr lang="en-US" sz="1200" b="1" dirty="0" smtClean="0">
                <a:solidFill>
                  <a:srgbClr val="3D342B"/>
                </a:solidFill>
                <a:latin typeface="Arial" panose="020B0604020202020204" pitchFamily="34" charset="0"/>
                <a:cs typeface="Arial" panose="020B0604020202020204" pitchFamily="34" charset="0"/>
              </a:rPr>
              <a:t>input</a:t>
            </a:r>
            <a:r>
              <a:rPr lang="en-US" sz="1200" dirty="0" smtClean="0">
                <a:solidFill>
                  <a:srgbClr val="3D342B"/>
                </a:solidFill>
                <a:latin typeface="Arial" panose="020B0604020202020204" pitchFamily="34" charset="0"/>
                <a:cs typeface="Arial" panose="020B0604020202020204" pitchFamily="34" charset="0"/>
              </a:rPr>
              <a:t> HiveQL statement is the  </a:t>
            </a:r>
            <a:r>
              <a:rPr lang="en-US" sz="1200" b="1" u="sng" dirty="0" smtClean="0">
                <a:solidFill>
                  <a:srgbClr val="3D342B"/>
                </a:solidFill>
                <a:latin typeface="Arial" panose="020B0604020202020204" pitchFamily="34" charset="0"/>
                <a:cs typeface="Arial" panose="020B0604020202020204" pitchFamily="34" charset="0"/>
              </a:rPr>
              <a:t>same</a:t>
            </a:r>
            <a:r>
              <a:rPr lang="en-US" sz="1200" dirty="0" smtClean="0">
                <a:solidFill>
                  <a:srgbClr val="3D342B"/>
                </a:solidFill>
                <a:latin typeface="Arial" panose="020B0604020202020204" pitchFamily="34" charset="0"/>
                <a:cs typeface="Arial" panose="020B0604020202020204" pitchFamily="34" charset="0"/>
              </a:rPr>
              <a:t> in the </a:t>
            </a:r>
            <a:r>
              <a:rPr lang="en-US" sz="1200" b="1" dirty="0" smtClean="0">
                <a:solidFill>
                  <a:srgbClr val="3D342B"/>
                </a:solidFill>
                <a:latin typeface="Arial" panose="020B0604020202020204" pitchFamily="34" charset="0"/>
                <a:cs typeface="Arial" panose="020B0604020202020204" pitchFamily="34" charset="0"/>
              </a:rPr>
              <a:t>stored</a:t>
            </a:r>
            <a:r>
              <a:rPr lang="en-US" sz="1200" dirty="0" smtClean="0">
                <a:solidFill>
                  <a:srgbClr val="3D342B"/>
                </a:solidFill>
                <a:latin typeface="Arial" panose="020B0604020202020204" pitchFamily="34" charset="0"/>
                <a:cs typeface="Arial" panose="020B0604020202020204" pitchFamily="34" charset="0"/>
              </a:rPr>
              <a:t> HiveQL statement in Results File</a:t>
            </a:r>
          </a:p>
          <a:p>
            <a:pPr>
              <a:defRPr/>
            </a:pPr>
            <a:endParaRPr lang="en-US" sz="1200" b="1" u="sng" dirty="0" smtClean="0">
              <a:solidFill>
                <a:srgbClr val="3D342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defRPr/>
            </a:pPr>
            <a:r>
              <a:rPr lang="en-US" sz="1200" b="1" dirty="0" smtClean="0">
                <a:solidFill>
                  <a:srgbClr val="3D342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Case 5:HAVING clauses</a:t>
            </a:r>
            <a:r>
              <a:rPr lang="en-US" sz="1200" dirty="0" smtClean="0">
                <a:solidFill>
                  <a:srgbClr val="3D342B"/>
                </a:solidFill>
                <a:latin typeface="Arial" panose="020B0604020202020204" pitchFamily="34" charset="0"/>
                <a:cs typeface="Arial" panose="020B0604020202020204" pitchFamily="34" charset="0"/>
              </a:rPr>
              <a:t> </a:t>
            </a:r>
          </a:p>
          <a:p>
            <a:pPr marL="914400">
              <a:defRPr/>
            </a:pPr>
            <a:r>
              <a:rPr lang="en-US" sz="1200" dirty="0" smtClean="0">
                <a:solidFill>
                  <a:srgbClr val="3D342B"/>
                </a:solidFill>
                <a:latin typeface="Arial" panose="020B0604020202020204" pitchFamily="34" charset="0"/>
                <a:cs typeface="Arial" panose="020B0604020202020204" pitchFamily="34" charset="0"/>
              </a:rPr>
              <a:t>Columns of GROUP BY &amp; HAVING condition in the </a:t>
            </a:r>
            <a:r>
              <a:rPr lang="en-US" sz="1200" b="1" dirty="0" smtClean="0">
                <a:solidFill>
                  <a:srgbClr val="3D342B"/>
                </a:solidFill>
                <a:latin typeface="Arial" panose="020B0604020202020204" pitchFamily="34" charset="0"/>
                <a:cs typeface="Arial" panose="020B0604020202020204" pitchFamily="34" charset="0"/>
              </a:rPr>
              <a:t>input</a:t>
            </a:r>
            <a:r>
              <a:rPr lang="en-US" sz="1200" dirty="0" smtClean="0">
                <a:solidFill>
                  <a:srgbClr val="3D342B"/>
                </a:solidFill>
                <a:latin typeface="Arial" panose="020B0604020202020204" pitchFamily="34" charset="0"/>
                <a:cs typeface="Arial" panose="020B0604020202020204" pitchFamily="34" charset="0"/>
              </a:rPr>
              <a:t> HiveQL statement is the  </a:t>
            </a:r>
            <a:r>
              <a:rPr lang="en-US" sz="1200" b="1" u="sng" dirty="0" smtClean="0">
                <a:solidFill>
                  <a:srgbClr val="3D342B"/>
                </a:solidFill>
                <a:latin typeface="Arial" panose="020B0604020202020204" pitchFamily="34" charset="0"/>
                <a:cs typeface="Arial" panose="020B0604020202020204" pitchFamily="34" charset="0"/>
              </a:rPr>
              <a:t>same</a:t>
            </a:r>
            <a:r>
              <a:rPr lang="en-US" sz="1200" dirty="0" smtClean="0">
                <a:solidFill>
                  <a:srgbClr val="3D342B"/>
                </a:solidFill>
                <a:latin typeface="Arial" panose="020B0604020202020204" pitchFamily="34" charset="0"/>
                <a:cs typeface="Arial" panose="020B0604020202020204" pitchFamily="34" charset="0"/>
              </a:rPr>
              <a:t> in the </a:t>
            </a:r>
            <a:r>
              <a:rPr lang="en-US" sz="1200" b="1" dirty="0" smtClean="0">
                <a:solidFill>
                  <a:srgbClr val="3D342B"/>
                </a:solidFill>
                <a:latin typeface="Arial" panose="020B0604020202020204" pitchFamily="34" charset="0"/>
                <a:cs typeface="Arial" panose="020B0604020202020204" pitchFamily="34" charset="0"/>
              </a:rPr>
              <a:t>stored</a:t>
            </a:r>
            <a:r>
              <a:rPr lang="en-US" sz="1200" dirty="0" smtClean="0">
                <a:solidFill>
                  <a:srgbClr val="3D342B"/>
                </a:solidFill>
                <a:latin typeface="Arial" panose="020B0604020202020204" pitchFamily="34" charset="0"/>
                <a:cs typeface="Arial" panose="020B0604020202020204" pitchFamily="34" charset="0"/>
              </a:rPr>
              <a:t> HiveQL statement in Results File</a:t>
            </a:r>
          </a:p>
          <a:p>
            <a:pPr>
              <a:defRPr/>
            </a:pPr>
            <a:endParaRPr lang="en-US" sz="1200" b="1" u="sng" dirty="0" smtClean="0">
              <a:solidFill>
                <a:srgbClr val="3D342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defRPr/>
            </a:pPr>
            <a:r>
              <a:rPr lang="en-US" sz="1200" b="1" dirty="0" smtClean="0">
                <a:solidFill>
                  <a:srgbClr val="3D342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Case 6:WHERE clauses </a:t>
            </a:r>
          </a:p>
          <a:p>
            <a:pPr marL="914400">
              <a:defRPr/>
            </a:pPr>
            <a:r>
              <a:rPr lang="en-US" sz="1200" dirty="0" smtClean="0">
                <a:solidFill>
                  <a:srgbClr val="3D342B"/>
                </a:solidFill>
                <a:latin typeface="Arial" panose="020B0604020202020204" pitchFamily="34" charset="0"/>
                <a:cs typeface="Arial" panose="020B0604020202020204" pitchFamily="34" charset="0"/>
              </a:rPr>
              <a:t>Contains </a:t>
            </a:r>
            <a:r>
              <a:rPr lang="en-US" sz="1200" b="1" dirty="0" smtClean="0">
                <a:solidFill>
                  <a:srgbClr val="3D342B"/>
                </a:solidFill>
                <a:latin typeface="Arial" panose="020B0604020202020204" pitchFamily="34" charset="0"/>
                <a:cs typeface="Arial" panose="020B0604020202020204" pitchFamily="34" charset="0"/>
              </a:rPr>
              <a:t>three</a:t>
            </a:r>
            <a:r>
              <a:rPr lang="en-US" sz="1200" dirty="0" smtClean="0">
                <a:solidFill>
                  <a:srgbClr val="3D342B"/>
                </a:solidFill>
                <a:latin typeface="Arial" panose="020B0604020202020204" pitchFamily="34" charset="0"/>
                <a:cs typeface="Arial" panose="020B0604020202020204" pitchFamily="34" charset="0"/>
              </a:rPr>
              <a:t> cases (Add , Same ,and Different) WHERE condition </a:t>
            </a:r>
          </a:p>
          <a:p>
            <a:pPr>
              <a:defRPr/>
            </a:pPr>
            <a:endParaRPr lang="en-US" sz="1200" b="1" u="sng" dirty="0" smtClean="0">
              <a:solidFill>
                <a:srgbClr val="3D342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defRPr/>
            </a:pPr>
            <a:r>
              <a:rPr lang="en-US" sz="1200" b="1" dirty="0" smtClean="0">
                <a:solidFill>
                  <a:srgbClr val="3D342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Case 7:JOIN Statements</a:t>
            </a:r>
          </a:p>
          <a:p>
            <a:pPr marL="914400">
              <a:defRPr/>
            </a:pPr>
            <a:r>
              <a:rPr lang="en-US" sz="1200" dirty="0" smtClean="0">
                <a:solidFill>
                  <a:srgbClr val="3D342B"/>
                </a:solidFill>
                <a:latin typeface="Arial" panose="020B0604020202020204" pitchFamily="34" charset="0"/>
                <a:cs typeface="Arial" panose="020B0604020202020204" pitchFamily="34" charset="0"/>
              </a:rPr>
              <a:t>Contains </a:t>
            </a:r>
            <a:r>
              <a:rPr lang="en-US" sz="1200" b="1" dirty="0" smtClean="0">
                <a:solidFill>
                  <a:srgbClr val="3D342B"/>
                </a:solidFill>
                <a:latin typeface="Arial" panose="020B0604020202020204" pitchFamily="34" charset="0"/>
                <a:cs typeface="Arial" panose="020B0604020202020204" pitchFamily="34" charset="0"/>
              </a:rPr>
              <a:t>three</a:t>
            </a:r>
            <a:r>
              <a:rPr lang="en-US" sz="1200" dirty="0" smtClean="0">
                <a:solidFill>
                  <a:srgbClr val="3D342B"/>
                </a:solidFill>
                <a:latin typeface="Arial" panose="020B0604020202020204" pitchFamily="34" charset="0"/>
                <a:cs typeface="Arial" panose="020B0604020202020204" pitchFamily="34" charset="0"/>
              </a:rPr>
              <a:t> cases (Add , Same ,and Different) JOIN</a:t>
            </a:r>
          </a:p>
          <a:p>
            <a:endParaRPr lang="ar-EG" dirty="0"/>
          </a:p>
        </p:txBody>
      </p:sp>
      <p:sp>
        <p:nvSpPr>
          <p:cNvPr id="4" name="Slide Number Placeholder 3"/>
          <p:cNvSpPr>
            <a:spLocks noGrp="1"/>
          </p:cNvSpPr>
          <p:nvPr>
            <p:ph type="sldNum" sz="quarter" idx="10"/>
          </p:nvPr>
        </p:nvSpPr>
        <p:spPr/>
        <p:txBody>
          <a:bodyPr/>
          <a:lstStyle/>
          <a:p>
            <a:fld id="{52B67C25-E74C-43AC-B3FF-3052DD89BBE2}" type="slidenum">
              <a:rPr lang="en-US" smtClean="0"/>
              <a:t>12</a:t>
            </a:fld>
            <a:endParaRPr lang="en-US"/>
          </a:p>
        </p:txBody>
      </p:sp>
    </p:spTree>
    <p:extLst>
      <p:ext uri="{BB962C8B-B14F-4D97-AF65-F5344CB8AC3E}">
        <p14:creationId xmlns:p14="http://schemas.microsoft.com/office/powerpoint/2010/main" val="3493050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E246A59A-8A8E-4551-831E-D8C0AA5C2209}" type="slidenum">
              <a:rPr lang="ar-EG" smtClean="0">
                <a:solidFill>
                  <a:prstClr val="black"/>
                </a:solidFill>
              </a:rPr>
              <a:pPr/>
              <a:t>13</a:t>
            </a:fld>
            <a:endParaRPr lang="ar-EG">
              <a:solidFill>
                <a:prstClr val="black"/>
              </a:solidFill>
            </a:endParaRPr>
          </a:p>
        </p:txBody>
      </p:sp>
    </p:spTree>
    <p:extLst>
      <p:ext uri="{BB962C8B-B14F-4D97-AF65-F5344CB8AC3E}">
        <p14:creationId xmlns:p14="http://schemas.microsoft.com/office/powerpoint/2010/main" val="234145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52B67C25-E74C-43AC-B3FF-3052DD89BBE2}" type="slidenum">
              <a:rPr lang="en-US" smtClean="0"/>
              <a:t>15</a:t>
            </a:fld>
            <a:endParaRPr lang="en-US"/>
          </a:p>
        </p:txBody>
      </p:sp>
    </p:spTree>
    <p:extLst>
      <p:ext uri="{BB962C8B-B14F-4D97-AF65-F5344CB8AC3E}">
        <p14:creationId xmlns:p14="http://schemas.microsoft.com/office/powerpoint/2010/main" val="851833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52B67C25-E74C-43AC-B3FF-3052DD89BBE2}" type="slidenum">
              <a:rPr lang="en-US" smtClean="0"/>
              <a:t>19</a:t>
            </a:fld>
            <a:endParaRPr lang="en-US"/>
          </a:p>
        </p:txBody>
      </p:sp>
    </p:spTree>
    <p:extLst>
      <p:ext uri="{BB962C8B-B14F-4D97-AF65-F5344CB8AC3E}">
        <p14:creationId xmlns:p14="http://schemas.microsoft.com/office/powerpoint/2010/main" val="851833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non-optimized jobs cause wasteful HPC </a:t>
            </a:r>
            <a:endParaRPr lang="ar-EG" dirty="0"/>
          </a:p>
        </p:txBody>
      </p:sp>
      <p:sp>
        <p:nvSpPr>
          <p:cNvPr id="4" name="Slide Number Placeholder 3"/>
          <p:cNvSpPr>
            <a:spLocks noGrp="1"/>
          </p:cNvSpPr>
          <p:nvPr>
            <p:ph type="sldNum" sz="quarter" idx="10"/>
          </p:nvPr>
        </p:nvSpPr>
        <p:spPr/>
        <p:txBody>
          <a:bodyPr/>
          <a:lstStyle/>
          <a:p>
            <a:fld id="{52B67C25-E74C-43AC-B3FF-3052DD89BBE2}" type="slidenum">
              <a:rPr lang="en-US" smtClean="0"/>
              <a:t>20</a:t>
            </a:fld>
            <a:endParaRPr lang="en-US"/>
          </a:p>
        </p:txBody>
      </p:sp>
    </p:spTree>
    <p:extLst>
      <p:ext uri="{BB962C8B-B14F-4D97-AF65-F5344CB8AC3E}">
        <p14:creationId xmlns:p14="http://schemas.microsoft.com/office/powerpoint/2010/main" val="1706735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500" dirty="0" smtClean="0">
                <a:solidFill>
                  <a:schemeClr val="tx2"/>
                </a:solidFill>
              </a:rPr>
              <a:t>We will start to explain each case of them what </a:t>
            </a:r>
            <a:r>
              <a:rPr lang="en-US" sz="2500" dirty="0" err="1" smtClean="0">
                <a:solidFill>
                  <a:schemeClr val="tx2"/>
                </a:solidFill>
              </a:rPr>
              <a:t>QRMapper</a:t>
            </a:r>
            <a:r>
              <a:rPr lang="en-US" sz="2500" dirty="0" smtClean="0">
                <a:solidFill>
                  <a:schemeClr val="tx2"/>
                </a:solidFill>
              </a:rPr>
              <a:t> will do in each case</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500" dirty="0" smtClean="0">
              <a:solidFill>
                <a:schemeClr val="tx2"/>
              </a:solidFill>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2500" dirty="0" smtClean="0">
                <a:solidFill>
                  <a:schemeClr val="tx2"/>
                </a:solidFill>
              </a:rPr>
              <a:t>Animation updates</a:t>
            </a:r>
            <a:r>
              <a:rPr lang="en-US" sz="2500" baseline="0" dirty="0" smtClean="0">
                <a:solidFill>
                  <a:schemeClr val="tx2"/>
                </a:solidFill>
              </a:rPr>
              <a:t> each line separated </a:t>
            </a:r>
            <a:endParaRPr lang="en-US" sz="2500" dirty="0" smtClean="0">
              <a:solidFill>
                <a:schemeClr val="tx2"/>
              </a:solidFill>
            </a:endParaRPr>
          </a:p>
          <a:p>
            <a:endParaRPr lang="ar-EG" dirty="0"/>
          </a:p>
        </p:txBody>
      </p:sp>
      <p:sp>
        <p:nvSpPr>
          <p:cNvPr id="4" name="Slide Number Placeholder 3"/>
          <p:cNvSpPr>
            <a:spLocks noGrp="1"/>
          </p:cNvSpPr>
          <p:nvPr>
            <p:ph type="sldNum" sz="quarter" idx="10"/>
          </p:nvPr>
        </p:nvSpPr>
        <p:spPr/>
        <p:txBody>
          <a:bodyPr/>
          <a:lstStyle/>
          <a:p>
            <a:fld id="{52B67C25-E74C-43AC-B3FF-3052DD89BBE2}" type="slidenum">
              <a:rPr lang="en-US" smtClean="0"/>
              <a:t>22</a:t>
            </a:fld>
            <a:endParaRPr lang="en-US"/>
          </a:p>
        </p:txBody>
      </p:sp>
    </p:spTree>
    <p:extLst>
      <p:ext uri="{BB962C8B-B14F-4D97-AF65-F5344CB8AC3E}">
        <p14:creationId xmlns:p14="http://schemas.microsoft.com/office/powerpoint/2010/main" val="3561024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52B67C25-E74C-43AC-B3FF-3052DD89BBE2}" type="slidenum">
              <a:rPr lang="en-US" smtClean="0"/>
              <a:t>25</a:t>
            </a:fld>
            <a:endParaRPr lang="en-US"/>
          </a:p>
        </p:txBody>
      </p:sp>
    </p:spTree>
    <p:extLst>
      <p:ext uri="{BB962C8B-B14F-4D97-AF65-F5344CB8AC3E}">
        <p14:creationId xmlns:p14="http://schemas.microsoft.com/office/powerpoint/2010/main" val="851833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Increment rate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Calibri" pitchFamily="34" charset="0"/>
              </a:rPr>
              <a:t>when use three </a:t>
            </a:r>
            <a:r>
              <a:rPr lang="en-US" sz="1200" dirty="0" err="1" smtClean="0">
                <a:latin typeface="Calibri" pitchFamily="34" charset="0"/>
              </a:rPr>
              <a:t>JOINed</a:t>
            </a:r>
            <a:r>
              <a:rPr lang="en-US" sz="1200" dirty="0" smtClean="0">
                <a:latin typeface="Calibri" pitchFamily="34" charset="0"/>
              </a:rPr>
              <a:t> tables we found that JOMR enhanced the performance by around 20% but when we used six tables the performance by around 60% .</a:t>
            </a:r>
          </a:p>
          <a:p>
            <a:endParaRPr lang="en-US" dirty="0"/>
          </a:p>
        </p:txBody>
      </p:sp>
      <p:sp>
        <p:nvSpPr>
          <p:cNvPr id="4" name="Slide Number Placeholder 3"/>
          <p:cNvSpPr>
            <a:spLocks noGrp="1"/>
          </p:cNvSpPr>
          <p:nvPr>
            <p:ph type="sldNum" sz="quarter" idx="10"/>
          </p:nvPr>
        </p:nvSpPr>
        <p:spPr/>
        <p:txBody>
          <a:bodyPr/>
          <a:lstStyle/>
          <a:p>
            <a:fld id="{05FB86FC-2F6D-45F0-8FEB-4E2B327A75C9}" type="slidenum">
              <a:rPr lang="en-US" smtClean="0"/>
              <a:pPr/>
              <a:t>30</a:t>
            </a:fld>
            <a:endParaRPr lang="en-US"/>
          </a:p>
        </p:txBody>
      </p:sp>
    </p:spTree>
    <p:extLst>
      <p:ext uri="{BB962C8B-B14F-4D97-AF65-F5344CB8AC3E}">
        <p14:creationId xmlns:p14="http://schemas.microsoft.com/office/powerpoint/2010/main" val="35447702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52B67C25-E74C-43AC-B3FF-3052DD89BBE2}" type="slidenum">
              <a:rPr lang="en-US" smtClean="0"/>
              <a:t>31</a:t>
            </a:fld>
            <a:endParaRPr lang="en-US"/>
          </a:p>
        </p:txBody>
      </p:sp>
    </p:spTree>
    <p:extLst>
      <p:ext uri="{BB962C8B-B14F-4D97-AF65-F5344CB8AC3E}">
        <p14:creationId xmlns:p14="http://schemas.microsoft.com/office/powerpoint/2010/main" val="851833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same as JOMR slide</a:t>
            </a:r>
            <a:endParaRPr lang="ar-EG" dirty="0"/>
          </a:p>
        </p:txBody>
      </p:sp>
      <p:sp>
        <p:nvSpPr>
          <p:cNvPr id="4" name="Slide Number Placeholder 3"/>
          <p:cNvSpPr>
            <a:spLocks noGrp="1"/>
          </p:cNvSpPr>
          <p:nvPr>
            <p:ph type="sldNum" sz="quarter" idx="10"/>
          </p:nvPr>
        </p:nvSpPr>
        <p:spPr/>
        <p:txBody>
          <a:bodyPr/>
          <a:lstStyle/>
          <a:p>
            <a:fld id="{52B67C25-E74C-43AC-B3FF-3052DD89BBE2}" type="slidenum">
              <a:rPr lang="en-US" smtClean="0"/>
              <a:t>33</a:t>
            </a:fld>
            <a:endParaRPr lang="en-US"/>
          </a:p>
        </p:txBody>
      </p:sp>
    </p:spTree>
    <p:extLst>
      <p:ext uri="{BB962C8B-B14F-4D97-AF65-F5344CB8AC3E}">
        <p14:creationId xmlns:p14="http://schemas.microsoft.com/office/powerpoint/2010/main" val="3020548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B67C25-E74C-43AC-B3FF-3052DD89BBE2}" type="slidenum">
              <a:rPr lang="en-US" smtClean="0"/>
              <a:t>2</a:t>
            </a:fld>
            <a:endParaRPr lang="en-US"/>
          </a:p>
        </p:txBody>
      </p:sp>
    </p:spTree>
    <p:extLst>
      <p:ext uri="{BB962C8B-B14F-4D97-AF65-F5344CB8AC3E}">
        <p14:creationId xmlns:p14="http://schemas.microsoft.com/office/powerpoint/2010/main" val="3738847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Keys Table: contains all records, which at least contains one new dimension record that appears for the first time.</a:t>
            </a:r>
          </a:p>
          <a:p>
            <a:r>
              <a:rPr lang="en-US" dirty="0" smtClean="0"/>
              <a:t>-Facts  Table:  contains  only  keys  and  properties attributes  from  all  tables  and  only  records,  which  their  key  attributes,  values  stored  before  in  keys  table  so  by using index attribute we can access their Keys records in Key Table</a:t>
            </a:r>
            <a:endParaRPr lang="ar-EG" dirty="0"/>
          </a:p>
        </p:txBody>
      </p:sp>
      <p:sp>
        <p:nvSpPr>
          <p:cNvPr id="4" name="Slide Number Placeholder 3"/>
          <p:cNvSpPr>
            <a:spLocks noGrp="1"/>
          </p:cNvSpPr>
          <p:nvPr>
            <p:ph type="sldNum" sz="quarter" idx="10"/>
          </p:nvPr>
        </p:nvSpPr>
        <p:spPr/>
        <p:txBody>
          <a:bodyPr/>
          <a:lstStyle/>
          <a:p>
            <a:fld id="{52B67C25-E74C-43AC-B3FF-3052DD89BBE2}" type="slidenum">
              <a:rPr lang="en-US" smtClean="0"/>
              <a:t>34</a:t>
            </a:fld>
            <a:endParaRPr lang="en-US"/>
          </a:p>
        </p:txBody>
      </p:sp>
    </p:spTree>
    <p:extLst>
      <p:ext uri="{BB962C8B-B14F-4D97-AF65-F5344CB8AC3E}">
        <p14:creationId xmlns:p14="http://schemas.microsoft.com/office/powerpoint/2010/main" val="83857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52B67C25-E74C-43AC-B3FF-3052DD89BBE2}" type="slidenum">
              <a:rPr lang="en-US" smtClean="0"/>
              <a:t>37</a:t>
            </a:fld>
            <a:endParaRPr lang="en-US"/>
          </a:p>
        </p:txBody>
      </p:sp>
    </p:spTree>
    <p:extLst>
      <p:ext uri="{BB962C8B-B14F-4D97-AF65-F5344CB8AC3E}">
        <p14:creationId xmlns:p14="http://schemas.microsoft.com/office/powerpoint/2010/main" val="851833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Plan</a:t>
            </a:r>
            <a:r>
              <a:rPr lang="en-US" baseline="0" dirty="0" smtClean="0"/>
              <a:t> shows the concurrency degree ( dependent and independent queries )of multi-query execution </a:t>
            </a:r>
          </a:p>
          <a:p>
            <a:pPr algn="l" rtl="0"/>
            <a:r>
              <a:rPr lang="en-US" baseline="0" dirty="0" smtClean="0"/>
              <a:t>Pure independent  (no sharing) </a:t>
            </a:r>
            <a:r>
              <a:rPr lang="en-US" baseline="0" smtClean="0"/>
              <a:t>in parallel .</a:t>
            </a:r>
          </a:p>
          <a:p>
            <a:pPr algn="l" rtl="0"/>
            <a:endParaRPr lang="en-US" baseline="0" dirty="0" smtClean="0"/>
          </a:p>
          <a:p>
            <a:pPr algn="l" rtl="0"/>
            <a:endParaRPr lang="ar-EG" dirty="0"/>
          </a:p>
        </p:txBody>
      </p:sp>
      <p:sp>
        <p:nvSpPr>
          <p:cNvPr id="4" name="Slide Number Placeholder 3"/>
          <p:cNvSpPr>
            <a:spLocks noGrp="1"/>
          </p:cNvSpPr>
          <p:nvPr>
            <p:ph type="sldNum" sz="quarter" idx="10"/>
          </p:nvPr>
        </p:nvSpPr>
        <p:spPr/>
        <p:txBody>
          <a:bodyPr/>
          <a:lstStyle/>
          <a:p>
            <a:fld id="{F1F689C1-55C1-4324-9264-1312F8010B7E}" type="slidenum">
              <a:rPr lang="ar-EG" smtClean="0"/>
              <a:t>39</a:t>
            </a:fld>
            <a:endParaRPr lang="ar-EG"/>
          </a:p>
        </p:txBody>
      </p:sp>
    </p:spTree>
    <p:extLst>
      <p:ext uri="{BB962C8B-B14F-4D97-AF65-F5344CB8AC3E}">
        <p14:creationId xmlns:p14="http://schemas.microsoft.com/office/powerpoint/2010/main" val="2541910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3200" dirty="0" smtClean="0"/>
              <a:t>Beside sharing queries,</a:t>
            </a:r>
            <a:r>
              <a:rPr lang="en-US" sz="3200" baseline="0" dirty="0" smtClean="0"/>
              <a:t> there are more investigations of data granularity </a:t>
            </a:r>
            <a:endParaRPr lang="en-US" sz="3200" dirty="0" smtClean="0"/>
          </a:p>
          <a:p>
            <a:pPr algn="l" rtl="0"/>
            <a:r>
              <a:rPr lang="en-US" sz="3200" dirty="0" smtClean="0"/>
              <a:t>Exploiting of balanced sharing data </a:t>
            </a:r>
          </a:p>
          <a:p>
            <a:pPr lvl="1" algn="l" rtl="0"/>
            <a:r>
              <a:rPr lang="en-US" sz="2800" dirty="0" smtClean="0"/>
              <a:t>Equal or overlapped </a:t>
            </a:r>
          </a:p>
          <a:p>
            <a:pPr lvl="2" algn="l" rtl="0"/>
            <a:r>
              <a:rPr lang="en-US" sz="2400" dirty="0" smtClean="0"/>
              <a:t> MRShare</a:t>
            </a:r>
          </a:p>
          <a:p>
            <a:pPr lvl="1" algn="l" rtl="0"/>
            <a:r>
              <a:rPr lang="en-US" sz="2800" dirty="0" smtClean="0"/>
              <a:t>Overlapped  </a:t>
            </a:r>
          </a:p>
          <a:p>
            <a:pPr lvl="2" algn="l" rtl="0"/>
            <a:r>
              <a:rPr lang="en-US" sz="2400" dirty="0" smtClean="0"/>
              <a:t>Relaxed MRShare </a:t>
            </a:r>
          </a:p>
          <a:p>
            <a:pPr algn="l" rtl="0"/>
            <a:r>
              <a:rPr lang="en-US" sz="3200" dirty="0" smtClean="0"/>
              <a:t>Typical shared data sizes </a:t>
            </a:r>
          </a:p>
          <a:p>
            <a:endParaRPr lang="ar-EG" dirty="0"/>
          </a:p>
        </p:txBody>
      </p:sp>
      <p:sp>
        <p:nvSpPr>
          <p:cNvPr id="4" name="Slide Number Placeholder 3"/>
          <p:cNvSpPr>
            <a:spLocks noGrp="1"/>
          </p:cNvSpPr>
          <p:nvPr>
            <p:ph type="sldNum" sz="quarter" idx="10"/>
          </p:nvPr>
        </p:nvSpPr>
        <p:spPr/>
        <p:txBody>
          <a:bodyPr/>
          <a:lstStyle/>
          <a:p>
            <a:fld id="{F1F689C1-55C1-4324-9264-1312F8010B7E}" type="slidenum">
              <a:rPr lang="ar-EG" smtClean="0"/>
              <a:t>40</a:t>
            </a:fld>
            <a:endParaRPr lang="ar-EG"/>
          </a:p>
        </p:txBody>
      </p:sp>
    </p:spTree>
    <p:extLst>
      <p:ext uri="{BB962C8B-B14F-4D97-AF65-F5344CB8AC3E}">
        <p14:creationId xmlns:p14="http://schemas.microsoft.com/office/powerpoint/2010/main" val="13983053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dirty="0" smtClean="0"/>
              <a:t>HOME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C00000"/>
                </a:solidFill>
                <a:latin typeface="Arial" panose="020B0604020202020204" pitchFamily="34" charset="0"/>
                <a:cs typeface="Arial" panose="020B0604020202020204" pitchFamily="34" charset="0"/>
              </a:rPr>
              <a:t>Reuse</a:t>
            </a:r>
            <a:r>
              <a:rPr lang="en-US" sz="1200" dirty="0" smtClean="0">
                <a:latin typeface="Arial" panose="020B0604020202020204" pitchFamily="34" charset="0"/>
                <a:cs typeface="Arial" panose="020B0604020202020204" pitchFamily="34" charset="0"/>
              </a:rPr>
              <a:t> intermediate results in one and multi-session</a:t>
            </a:r>
            <a:endParaRPr lang="en-US" sz="1200" b="1" dirty="0" smtClean="0">
              <a:latin typeface="Comic Sans MS" pitchFamily="66" charset="0"/>
              <a:cs typeface="Aparajit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anose="020B0604020202020204" pitchFamily="34" charset="0"/>
                <a:cs typeface="Arial" panose="020B0604020202020204" pitchFamily="34" charset="0"/>
              </a:rPr>
              <a:t>Improve Hadoop performance by storing </a:t>
            </a:r>
            <a:r>
              <a:rPr lang="en-US" sz="1200" dirty="0" smtClean="0">
                <a:solidFill>
                  <a:srgbClr val="C00000"/>
                </a:solidFill>
                <a:latin typeface="Arial" panose="020B0604020202020204" pitchFamily="34" charset="0"/>
                <a:cs typeface="Arial" panose="020B0604020202020204" pitchFamily="34" charset="0"/>
              </a:rPr>
              <a:t>previous</a:t>
            </a:r>
            <a:r>
              <a:rPr lang="en-US" sz="1200" dirty="0" smtClean="0">
                <a:latin typeface="Arial" panose="020B0604020202020204" pitchFamily="34" charset="0"/>
                <a:cs typeface="Arial" panose="020B0604020202020204" pitchFamily="34" charset="0"/>
              </a:rPr>
              <a:t> results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C00000"/>
                </a:solidFill>
                <a:latin typeface="Arial" panose="020B0604020202020204" pitchFamily="34" charset="0"/>
                <a:cs typeface="Arial" panose="020B0604020202020204" pitchFamily="34" charset="0"/>
              </a:rPr>
              <a:t>Reuse</a:t>
            </a:r>
            <a:r>
              <a:rPr lang="en-US" sz="1200" dirty="0" smtClean="0">
                <a:latin typeface="Arial" panose="020B0604020202020204" pitchFamily="34" charset="0"/>
                <a:cs typeface="Arial" panose="020B0604020202020204" pitchFamily="34" charset="0"/>
              </a:rPr>
              <a:t> intermediate results in one and multi-session</a:t>
            </a:r>
            <a:endParaRPr lang="en-US" sz="1200" b="1" dirty="0" smtClean="0">
              <a:latin typeface="Comic Sans MS" pitchFamily="66" charset="0"/>
              <a:cs typeface="Aparajit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smtClean="0">
              <a:latin typeface="Comic Sans MS" pitchFamily="66" charset="0"/>
              <a:cs typeface="Aparajita" panose="020B0604020202020204" pitchFamily="34" charset="0"/>
            </a:endParaRPr>
          </a:p>
          <a:p>
            <a:pPr algn="l" rtl="0"/>
            <a:r>
              <a:rPr lang="en-US" b="1" dirty="0" smtClean="0"/>
              <a:t>iHOME</a:t>
            </a:r>
          </a:p>
          <a:p>
            <a:pPr lvl="0" algn="l" rtl="0"/>
            <a:r>
              <a:rPr lang="en-US" sz="2400" dirty="0" smtClean="0">
                <a:latin typeface="Arial" panose="020B0604020202020204" pitchFamily="34" charset="0"/>
                <a:cs typeface="Arial" panose="020B0604020202020204" pitchFamily="34" charset="0"/>
              </a:rPr>
              <a:t>Improve </a:t>
            </a:r>
            <a:r>
              <a:rPr lang="en-US" sz="2400" dirty="0" smtClean="0">
                <a:solidFill>
                  <a:srgbClr val="C00000"/>
                </a:solidFill>
                <a:latin typeface="Arial" panose="020B0604020202020204" pitchFamily="34" charset="0"/>
                <a:cs typeface="Arial" panose="020B0604020202020204" pitchFamily="34" charset="0"/>
              </a:rPr>
              <a:t>HOME</a:t>
            </a:r>
            <a:r>
              <a:rPr lang="en-US" sz="2400" dirty="0" smtClean="0">
                <a:latin typeface="Arial" panose="020B0604020202020204" pitchFamily="34" charset="0"/>
                <a:cs typeface="Arial" panose="020B0604020202020204" pitchFamily="34" charset="0"/>
              </a:rPr>
              <a:t> system</a:t>
            </a:r>
            <a:endParaRPr lang="en-US" sz="2400" b="1" dirty="0" smtClean="0">
              <a:latin typeface="Comic Sans MS" pitchFamily="66" charset="0"/>
              <a:cs typeface="Aparajita" panose="020B0604020202020204" pitchFamily="34" charset="0"/>
            </a:endParaRPr>
          </a:p>
          <a:p>
            <a:pPr lvl="1" algn="l" rtl="0"/>
            <a:r>
              <a:rPr lang="en-US" sz="2400" dirty="0" smtClean="0">
                <a:latin typeface="Arial" panose="020B0604020202020204" pitchFamily="34" charset="0"/>
                <a:cs typeface="Arial" panose="020B0604020202020204" pitchFamily="34" charset="0"/>
              </a:rPr>
              <a:t>Minimize storage by storing </a:t>
            </a:r>
            <a:r>
              <a:rPr lang="en-US" sz="2400" dirty="0" smtClean="0">
                <a:solidFill>
                  <a:srgbClr val="C00000"/>
                </a:solidFill>
                <a:latin typeface="Arial" panose="020B0604020202020204" pitchFamily="34" charset="0"/>
                <a:cs typeface="Arial" panose="020B0604020202020204" pitchFamily="34" charset="0"/>
              </a:rPr>
              <a:t>index</a:t>
            </a:r>
            <a:r>
              <a:rPr lang="en-US" sz="2400" dirty="0" smtClean="0">
                <a:latin typeface="Arial" panose="020B0604020202020204" pitchFamily="34" charset="0"/>
                <a:cs typeface="Arial" panose="020B0604020202020204" pitchFamily="34" charset="0"/>
              </a:rPr>
              <a:t> of  </a:t>
            </a:r>
            <a:r>
              <a:rPr lang="en-US" sz="2400" dirty="0" smtClean="0">
                <a:solidFill>
                  <a:srgbClr val="C00000"/>
                </a:solidFill>
                <a:latin typeface="Arial" panose="020B0604020202020204" pitchFamily="34" charset="0"/>
                <a:cs typeface="Arial" panose="020B0604020202020204" pitchFamily="34" charset="0"/>
              </a:rPr>
              <a:t>previous</a:t>
            </a:r>
            <a:r>
              <a:rPr lang="en-US" sz="2400" dirty="0" smtClean="0">
                <a:latin typeface="Arial" panose="020B0604020202020204" pitchFamily="34" charset="0"/>
                <a:cs typeface="Arial" panose="020B0604020202020204" pitchFamily="34" charset="0"/>
              </a:rPr>
              <a:t> results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Arial" panose="020B0604020202020204" pitchFamily="34" charset="0"/>
                <a:cs typeface="Arial" panose="020B0604020202020204" pitchFamily="34" charset="0"/>
              </a:rPr>
              <a:t>Improve Hadoop performance considering </a:t>
            </a:r>
            <a:r>
              <a:rPr lang="en-US" sz="2400" dirty="0" smtClean="0">
                <a:solidFill>
                  <a:srgbClr val="C00000"/>
                </a:solidFill>
                <a:latin typeface="Arial" panose="020B0604020202020204" pitchFamily="34" charset="0"/>
                <a:cs typeface="Arial" panose="020B0604020202020204" pitchFamily="34" charset="0"/>
              </a:rPr>
              <a:t>JOIN</a:t>
            </a:r>
            <a:r>
              <a:rPr lang="en-US" sz="2400" dirty="0" smtClean="0">
                <a:latin typeface="Arial" panose="020B0604020202020204" pitchFamily="34" charset="0"/>
                <a:cs typeface="Arial" panose="020B0604020202020204" pitchFamily="34" charset="0"/>
              </a:rPr>
              <a:t> queries </a:t>
            </a:r>
            <a:endParaRPr lang="en-US" sz="2400" b="1" dirty="0" smtClean="0">
              <a:latin typeface="Comic Sans MS" pitchFamily="66" charset="0"/>
              <a:cs typeface="Aparajita"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C00000"/>
                </a:solidFill>
                <a:latin typeface="Arial" panose="020B0604020202020204" pitchFamily="34" charset="0"/>
                <a:cs typeface="Arial" panose="020B0604020202020204" pitchFamily="34" charset="0"/>
              </a:rPr>
              <a:t>Reuse</a:t>
            </a:r>
            <a:r>
              <a:rPr lang="en-US" sz="2400" dirty="0" smtClean="0">
                <a:latin typeface="Arial" panose="020B0604020202020204" pitchFamily="34" charset="0"/>
                <a:cs typeface="Arial" panose="020B0604020202020204" pitchFamily="34" charset="0"/>
              </a:rPr>
              <a:t> intermediate results in one and multi-session</a:t>
            </a:r>
            <a:endParaRPr lang="en-US" sz="2400" b="1" dirty="0" smtClean="0">
              <a:latin typeface="Comic Sans MS" pitchFamily="66" charset="0"/>
              <a:cs typeface="Aparajita" panose="020B0604020202020204" pitchFamily="34" charset="0"/>
            </a:endParaRPr>
          </a:p>
          <a:p>
            <a:pPr lvl="1" algn="l" rtl="0"/>
            <a:endParaRPr lang="en-US" sz="2400" dirty="0" smtClean="0">
              <a:latin typeface="Arial" panose="020B0604020202020204" pitchFamily="34" charset="0"/>
              <a:cs typeface="Arial" panose="020B0604020202020204" pitchFamily="34" charset="0"/>
            </a:endParaRPr>
          </a:p>
          <a:p>
            <a:pPr lvl="0" algn="l" rtl="0"/>
            <a:r>
              <a:rPr lang="en-US" sz="2400" b="1" dirty="0" err="1" smtClean="0">
                <a:latin typeface="Arial" panose="020B0604020202020204" pitchFamily="34" charset="0"/>
                <a:cs typeface="Arial" panose="020B0604020202020204" pitchFamily="34" charset="0"/>
              </a:rPr>
              <a:t>QRMapper</a:t>
            </a:r>
            <a:endParaRPr lang="en-US" sz="2400" b="1"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err="1" smtClean="0">
                <a:solidFill>
                  <a:srgbClr val="FF0000"/>
                </a:solidFill>
                <a:latin typeface="Arial" panose="020B0604020202020204" pitchFamily="34" charset="0"/>
                <a:ea typeface="+mn-ea"/>
                <a:cs typeface="Arial" panose="020B0604020202020204" pitchFamily="34" charset="0"/>
              </a:rPr>
              <a:t>QR</a:t>
            </a:r>
            <a:r>
              <a:rPr lang="en-US" sz="2400" kern="1200" dirty="0" err="1" smtClean="0">
                <a:solidFill>
                  <a:schemeClr val="tx1"/>
                </a:solidFill>
                <a:latin typeface="Arial" panose="020B0604020202020204" pitchFamily="34" charset="0"/>
                <a:ea typeface="+mn-ea"/>
                <a:cs typeface="Arial" panose="020B0604020202020204" pitchFamily="34" charset="0"/>
              </a:rPr>
              <a:t>Mapper</a:t>
            </a:r>
            <a:r>
              <a:rPr lang="en-US" sz="2400" kern="1200" dirty="0" smtClean="0">
                <a:solidFill>
                  <a:schemeClr val="tx2"/>
                </a:solidFill>
                <a:latin typeface="Arial" panose="020B0604020202020204" pitchFamily="34" charset="0"/>
                <a:ea typeface="+mn-ea"/>
                <a:cs typeface="Arial" panose="020B0604020202020204" pitchFamily="34" charset="0"/>
              </a:rPr>
              <a:t> improves </a:t>
            </a:r>
            <a:r>
              <a:rPr lang="en-US" sz="2400" kern="1200" dirty="0" smtClean="0">
                <a:solidFill>
                  <a:srgbClr val="00B0F0"/>
                </a:solidFill>
                <a:latin typeface="Arial" panose="020B0604020202020204" pitchFamily="34" charset="0"/>
                <a:ea typeface="+mn-ea"/>
                <a:cs typeface="Arial" panose="020B0604020202020204" pitchFamily="34" charset="0"/>
              </a:rPr>
              <a:t>performance</a:t>
            </a:r>
            <a:r>
              <a:rPr lang="en-US" sz="2400" kern="1200" dirty="0" smtClean="0">
                <a:solidFill>
                  <a:schemeClr val="tx2"/>
                </a:solidFill>
                <a:latin typeface="Arial" panose="020B0604020202020204" pitchFamily="34" charset="0"/>
                <a:ea typeface="+mn-ea"/>
                <a:cs typeface="Arial" panose="020B0604020202020204" pitchFamily="34" charset="0"/>
              </a:rPr>
              <a:t> of HiveQL</a:t>
            </a:r>
            <a:r>
              <a:rPr lang="en-US" sz="2400" dirty="0" smtClean="0">
                <a:solidFill>
                  <a:srgbClr val="FF0000"/>
                </a:solidFill>
                <a:latin typeface="Arial" panose="020B0604020202020204" pitchFamily="34" charset="0"/>
                <a:cs typeface="Arial" panose="020B0604020202020204" pitchFamily="34" charset="0"/>
              </a:rPr>
              <a:t> </a:t>
            </a:r>
            <a:endParaRPr lang="en-US" sz="2400" b="1" dirty="0" smtClean="0">
              <a:latin typeface="Comic Sans MS" pitchFamily="66" charset="0"/>
              <a:cs typeface="Aparajit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smtClean="0">
                <a:solidFill>
                  <a:srgbClr val="FF0000"/>
                </a:solidFill>
                <a:latin typeface="Arial" panose="020B0604020202020204" pitchFamily="34" charset="0"/>
                <a:cs typeface="Arial" panose="020B0604020202020204" pitchFamily="34" charset="0"/>
              </a:rPr>
              <a:t>QR</a:t>
            </a:r>
            <a:r>
              <a:rPr lang="en-US" sz="2400" dirty="0" err="1" smtClean="0">
                <a:solidFill>
                  <a:schemeClr val="tx1"/>
                </a:solidFill>
                <a:latin typeface="Arial" panose="020B0604020202020204" pitchFamily="34" charset="0"/>
                <a:cs typeface="Arial" panose="020B0604020202020204" pitchFamily="34" charset="0"/>
              </a:rPr>
              <a:t>Mapper</a:t>
            </a:r>
            <a:r>
              <a:rPr lang="en-US" sz="2400" kern="1200" dirty="0" smtClean="0">
                <a:solidFill>
                  <a:schemeClr val="tx2"/>
                </a:solidFill>
                <a:latin typeface="Arial" panose="020B0604020202020204" pitchFamily="34" charset="0"/>
                <a:ea typeface="+mn-ea"/>
                <a:cs typeface="Arial" panose="020B0604020202020204" pitchFamily="34" charset="0"/>
              </a:rPr>
              <a:t> support </a:t>
            </a:r>
            <a:r>
              <a:rPr lang="en-US" sz="2400" kern="1200" dirty="0" smtClean="0">
                <a:solidFill>
                  <a:srgbClr val="00B0F0"/>
                </a:solidFill>
                <a:latin typeface="Arial" panose="020B0604020202020204" pitchFamily="34" charset="0"/>
                <a:ea typeface="+mn-ea"/>
                <a:cs typeface="Arial" panose="020B0604020202020204" pitchFamily="34" charset="0"/>
              </a:rPr>
              <a:t>interoperability</a:t>
            </a:r>
            <a:r>
              <a:rPr lang="en-US" sz="2400" kern="1200" dirty="0" smtClean="0">
                <a:solidFill>
                  <a:schemeClr val="tx2"/>
                </a:solidFill>
                <a:latin typeface="Arial" panose="020B0604020202020204" pitchFamily="34" charset="0"/>
                <a:ea typeface="+mn-ea"/>
                <a:cs typeface="Arial" panose="020B0604020202020204" pitchFamily="34" charset="0"/>
              </a:rPr>
              <a:t> of Hive for advanced query</a:t>
            </a:r>
            <a:endParaRPr lang="en-US" sz="2400" b="1" dirty="0" smtClean="0">
              <a:latin typeface="Comic Sans MS" pitchFamily="66" charset="0"/>
              <a:cs typeface="Aparajit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smtClean="0">
                <a:solidFill>
                  <a:srgbClr val="FF0000"/>
                </a:solidFill>
                <a:latin typeface="Arial" panose="020B0604020202020204" pitchFamily="34" charset="0"/>
                <a:cs typeface="Arial" panose="020B0604020202020204" pitchFamily="34" charset="0"/>
              </a:rPr>
              <a:t>QR</a:t>
            </a:r>
            <a:r>
              <a:rPr lang="en-US" sz="2400" dirty="0" err="1" smtClean="0">
                <a:solidFill>
                  <a:schemeClr val="tx1"/>
                </a:solidFill>
                <a:latin typeface="Arial" panose="020B0604020202020204" pitchFamily="34" charset="0"/>
                <a:cs typeface="Arial" panose="020B0604020202020204" pitchFamily="34" charset="0"/>
              </a:rPr>
              <a:t>Mapper</a:t>
            </a:r>
            <a:r>
              <a:rPr lang="en-US" sz="2400" dirty="0" smtClean="0">
                <a:solidFill>
                  <a:schemeClr val="tx1"/>
                </a:solidFill>
                <a:latin typeface="Arial" panose="020B0604020202020204" pitchFamily="34" charset="0"/>
                <a:cs typeface="Arial" panose="020B0604020202020204" pitchFamily="34" charset="0"/>
              </a:rPr>
              <a:t> increase </a:t>
            </a:r>
            <a:r>
              <a:rPr lang="en-US" sz="2400" dirty="0" smtClean="0">
                <a:solidFill>
                  <a:srgbClr val="00B0F0"/>
                </a:solidFill>
                <a:latin typeface="Arial" panose="020B0604020202020204" pitchFamily="34" charset="0"/>
                <a:cs typeface="Arial" panose="020B0604020202020204" pitchFamily="34" charset="0"/>
              </a:rPr>
              <a:t>compatibility</a:t>
            </a:r>
            <a:r>
              <a:rPr lang="en-US" sz="2400" dirty="0" smtClean="0">
                <a:solidFill>
                  <a:schemeClr val="tx1"/>
                </a:solidFill>
                <a:latin typeface="Arial" panose="020B0604020202020204" pitchFamily="34" charset="0"/>
                <a:cs typeface="Arial" panose="020B0604020202020204" pitchFamily="34" charset="0"/>
              </a:rPr>
              <a:t> of Hive for different  Big Data analysts requests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tx1"/>
                </a:solidFill>
                <a:latin typeface="Arial" panose="020B0604020202020204" pitchFamily="34" charset="0"/>
                <a:cs typeface="Arial" panose="020B0604020202020204" pitchFamily="34" charset="0"/>
              </a:rPr>
              <a:t> </a:t>
            </a:r>
            <a:endParaRPr lang="ar-EG" sz="2400" dirty="0" smtClean="0">
              <a:solidFill>
                <a:schemeClr val="tx1"/>
              </a:solidFill>
              <a:latin typeface="Arial" panose="020B0604020202020204" pitchFamily="34" charset="0"/>
              <a:cs typeface="Arial" panose="020B0604020202020204" pitchFamily="34" charset="0"/>
            </a:endParaRPr>
          </a:p>
          <a:p>
            <a:pPr lvl="0" algn="l" rtl="0"/>
            <a:r>
              <a:rPr lang="en-US" sz="2400" b="1" dirty="0" smtClean="0">
                <a:latin typeface="Arial" panose="020B0604020202020204" pitchFamily="34" charset="0"/>
                <a:cs typeface="Arial" panose="020B0604020202020204" pitchFamily="34" charset="0"/>
              </a:rPr>
              <a:t>JOMR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C00000"/>
                </a:solidFill>
                <a:latin typeface="Arial" panose="020B0604020202020204" pitchFamily="34" charset="0"/>
                <a:cs typeface="Arial" panose="020B0604020202020204" pitchFamily="34" charset="0"/>
              </a:rPr>
              <a:t>Optimize</a:t>
            </a:r>
            <a:r>
              <a:rPr lang="en-US" sz="2400" dirty="0" smtClean="0">
                <a:latin typeface="Arial" panose="020B0604020202020204" pitchFamily="34" charset="0"/>
                <a:cs typeface="Arial" panose="020B0604020202020204" pitchFamily="34" charset="0"/>
              </a:rPr>
              <a:t> Multi-JOIN query in Map-Reduce Jobs</a:t>
            </a:r>
            <a:endParaRPr lang="en-US" sz="2400" b="1" dirty="0" smtClean="0">
              <a:latin typeface="Comic Sans MS" pitchFamily="66" charset="0"/>
              <a:cs typeface="Aparajit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C00000"/>
                </a:solidFill>
                <a:latin typeface="Arial" panose="020B0604020202020204" pitchFamily="34" charset="0"/>
                <a:cs typeface="Arial" panose="020B0604020202020204" pitchFamily="34" charset="0"/>
              </a:rPr>
              <a:t>Change</a:t>
            </a:r>
            <a:r>
              <a:rPr lang="en-US" sz="2400" dirty="0" smtClean="0">
                <a:latin typeface="Arial" panose="020B0604020202020204" pitchFamily="34" charset="0"/>
                <a:cs typeface="Arial" panose="020B0604020202020204" pitchFamily="34" charset="0"/>
              </a:rPr>
              <a:t> JOIN order of tables in multi-JOIN query </a:t>
            </a:r>
            <a:endParaRPr lang="en-US" sz="2400" b="1" dirty="0" smtClean="0">
              <a:latin typeface="Comic Sans MS" pitchFamily="66" charset="0"/>
              <a:cs typeface="Aparajit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tx1"/>
                </a:solidFill>
                <a:latin typeface="Arial" panose="020B0604020202020204" pitchFamily="34" charset="0"/>
                <a:cs typeface="Arial" panose="020B0604020202020204" pitchFamily="34" charset="0"/>
              </a:rPr>
              <a:t>Save </a:t>
            </a:r>
            <a:r>
              <a:rPr lang="en-US" sz="2400" dirty="0" smtClean="0">
                <a:solidFill>
                  <a:srgbClr val="C00000"/>
                </a:solidFill>
                <a:latin typeface="Arial" panose="020B0604020202020204" pitchFamily="34" charset="0"/>
                <a:cs typeface="Arial" panose="020B0604020202020204" pitchFamily="34" charset="0"/>
              </a:rPr>
              <a:t>intermediate</a:t>
            </a:r>
            <a:r>
              <a:rPr lang="en-US" sz="2400" dirty="0" smtClean="0">
                <a:solidFill>
                  <a:schemeClr val="tx1"/>
                </a:solidFill>
                <a:latin typeface="Arial" panose="020B0604020202020204" pitchFamily="34" charset="0"/>
                <a:cs typeface="Arial" panose="020B0604020202020204" pitchFamily="34" charset="0"/>
              </a:rPr>
              <a:t> results costs  </a:t>
            </a:r>
            <a:endParaRPr lang="ar-EG" sz="2400" dirty="0" smtClean="0">
              <a:solidFill>
                <a:schemeClr val="tx1"/>
              </a:solidFill>
              <a:latin typeface="Arial" panose="020B0604020202020204" pitchFamily="34" charset="0"/>
              <a:cs typeface="Arial" panose="020B0604020202020204" pitchFamily="34" charset="0"/>
            </a:endParaRPr>
          </a:p>
          <a:p>
            <a:pPr lvl="0" algn="l" rtl="0"/>
            <a:endParaRPr lang="en-US" sz="2400" b="1" dirty="0" smtClean="0">
              <a:latin typeface="Comic Sans MS" pitchFamily="66" charset="0"/>
              <a:cs typeface="Aparajita" panose="020B0604020202020204" pitchFamily="34" charset="0"/>
            </a:endParaRPr>
          </a:p>
          <a:p>
            <a:pPr lvl="0" algn="l" rtl="0"/>
            <a:r>
              <a:rPr lang="en-US" sz="2400" b="1" dirty="0" smtClean="0">
                <a:latin typeface="Comic Sans MS" pitchFamily="66" charset="0"/>
                <a:cs typeface="Aparajita" panose="020B0604020202020204" pitchFamily="34" charset="0"/>
              </a:rPr>
              <a:t>JOUM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smtClean="0"/>
              <a:t>Improve performance of Big Data analysis and processing</a:t>
            </a:r>
            <a:endParaRPr lang="en-US" sz="2400" b="0" dirty="0" smtClean="0">
              <a:latin typeface="Comic Sans MS" pitchFamily="66" charset="0"/>
              <a:cs typeface="Aparajit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smtClean="0"/>
              <a:t>Generate optimized </a:t>
            </a:r>
            <a:r>
              <a:rPr lang="en-US" sz="2400" b="0" dirty="0" smtClean="0">
                <a:solidFill>
                  <a:srgbClr val="C00000"/>
                </a:solidFill>
              </a:rPr>
              <a:t>pipeline</a:t>
            </a:r>
            <a:r>
              <a:rPr lang="en-US" sz="2400" b="0" dirty="0" smtClean="0"/>
              <a:t> for </a:t>
            </a:r>
            <a:r>
              <a:rPr lang="en-US" sz="2400" b="0" dirty="0" smtClean="0">
                <a:solidFill>
                  <a:srgbClr val="C00000"/>
                </a:solidFill>
              </a:rPr>
              <a:t>Hive</a:t>
            </a:r>
            <a:r>
              <a:rPr lang="en-US" sz="2400" b="0" dirty="0" smtClean="0"/>
              <a:t> JOIN query execution</a:t>
            </a:r>
            <a:endParaRPr lang="en-US" sz="2400" b="0" dirty="0" smtClean="0">
              <a:latin typeface="Comic Sans MS" pitchFamily="66" charset="0"/>
              <a:cs typeface="Aparajit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smtClean="0"/>
              <a:t>Optimize Hive temporary </a:t>
            </a:r>
            <a:r>
              <a:rPr lang="en-US" sz="2400" b="0" dirty="0" smtClean="0">
                <a:solidFill>
                  <a:srgbClr val="C00000"/>
                </a:solidFill>
              </a:rPr>
              <a:t>storage</a:t>
            </a:r>
            <a:r>
              <a:rPr lang="en-US" sz="2400" b="0" dirty="0" smtClean="0"/>
              <a:t> size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latin typeface="Arial" panose="020B0604020202020204" pitchFamily="34" charset="0"/>
                <a:cs typeface="Arial" panose="020B0604020202020204" pitchFamily="34" charset="0"/>
              </a:rPr>
              <a:t>MOTH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C00000"/>
                </a:solidFill>
                <a:latin typeface="Arial" panose="020B0604020202020204" pitchFamily="34" charset="0"/>
                <a:cs typeface="Arial" panose="020B0604020202020204" pitchFamily="34" charset="0"/>
              </a:rPr>
              <a:t>Exploit  </a:t>
            </a:r>
            <a:r>
              <a:rPr lang="en-US" sz="2400" dirty="0" smtClean="0">
                <a:solidFill>
                  <a:schemeClr val="tx1"/>
                </a:solidFill>
                <a:latin typeface="Arial" panose="020B0604020202020204" pitchFamily="34" charset="0"/>
                <a:cs typeface="Arial" panose="020B0604020202020204" pitchFamily="34" charset="0"/>
              </a:rPr>
              <a:t>sharing among multi-query for multi-user</a:t>
            </a:r>
            <a:endParaRPr lang="en-US" sz="2400" b="1" dirty="0" smtClean="0">
              <a:solidFill>
                <a:schemeClr val="tx1"/>
              </a:solidFill>
              <a:latin typeface="Comic Sans MS" pitchFamily="66" charset="0"/>
              <a:cs typeface="Aparajit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Arial" panose="020B0604020202020204" pitchFamily="34" charset="0"/>
                <a:cs typeface="Arial" panose="020B0604020202020204" pitchFamily="34" charset="0"/>
              </a:rPr>
              <a:t>Improve performance by </a:t>
            </a:r>
            <a:r>
              <a:rPr lang="en-US" sz="2400" dirty="0" smtClean="0">
                <a:solidFill>
                  <a:srgbClr val="C00000"/>
                </a:solidFill>
                <a:latin typeface="Arial" panose="020B0604020202020204" pitchFamily="34" charset="0"/>
                <a:cs typeface="Arial" panose="020B0604020202020204" pitchFamily="34" charset="0"/>
              </a:rPr>
              <a:t>eliminating</a:t>
            </a:r>
            <a:r>
              <a:rPr lang="en-US" sz="2400" dirty="0" smtClean="0">
                <a:latin typeface="Arial" panose="020B0604020202020204" pitchFamily="34" charset="0"/>
                <a:cs typeface="Arial" panose="020B0604020202020204" pitchFamily="34" charset="0"/>
              </a:rPr>
              <a:t> redundant computing </a:t>
            </a:r>
            <a:endParaRPr lang="en-US" sz="2400" b="1" dirty="0" smtClean="0">
              <a:latin typeface="Comic Sans MS" pitchFamily="66" charset="0"/>
              <a:cs typeface="Aparajit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ar-EG" sz="2400" b="1" dirty="0" smtClean="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2B67C25-E74C-43AC-B3FF-3052DD89BBE2}" type="slidenum">
              <a:rPr lang="en-US" smtClean="0"/>
              <a:t>43</a:t>
            </a:fld>
            <a:endParaRPr lang="en-US"/>
          </a:p>
        </p:txBody>
      </p:sp>
    </p:spTree>
    <p:extLst>
      <p:ext uri="{BB962C8B-B14F-4D97-AF65-F5344CB8AC3E}">
        <p14:creationId xmlns:p14="http://schemas.microsoft.com/office/powerpoint/2010/main" val="8518331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As a proof-of-concept we built beeswax as an extension on Hive on top of Hadoop (popular big data </a:t>
            </a:r>
            <a:r>
              <a:rPr lang="en-US" sz="1200" b="1" dirty="0" smtClean="0"/>
              <a:t>analysis system)</a:t>
            </a:r>
            <a:endParaRPr lang="ar-EG"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Easy portable across different Hadoop versions </a:t>
            </a:r>
          </a:p>
          <a:p>
            <a:endParaRPr lang="en-US" dirty="0" smtClean="0"/>
          </a:p>
          <a:p>
            <a:r>
              <a:rPr lang="en-US" dirty="0" smtClean="0"/>
              <a:t>When we talk about big data analysis,</a:t>
            </a:r>
            <a:r>
              <a:rPr lang="en-US" baseline="0" dirty="0" smtClean="0"/>
              <a:t> we talk about time </a:t>
            </a:r>
          </a:p>
          <a:p>
            <a:r>
              <a:rPr lang="en-US" baseline="0" dirty="0" smtClean="0"/>
              <a:t>When big data  is analyzed on cloud we talk about resources </a:t>
            </a:r>
          </a:p>
          <a:p>
            <a:r>
              <a:rPr lang="en-US" baseline="0" dirty="0" smtClean="0"/>
              <a:t>Resources are cost </a:t>
            </a:r>
          </a:p>
          <a:p>
            <a:r>
              <a:rPr lang="en-US" baseline="0" dirty="0" smtClean="0"/>
              <a:t>Cost is money $$$$$$$$$$$$$$$$$$$$$$$$</a:t>
            </a:r>
          </a:p>
          <a:p>
            <a:r>
              <a:rPr lang="en-US" baseline="0" dirty="0" smtClean="0"/>
              <a:t>So we need optimized tool for big data analysis </a:t>
            </a:r>
          </a:p>
          <a:p>
            <a:endParaRPr lang="ar-EG" dirty="0"/>
          </a:p>
        </p:txBody>
      </p:sp>
      <p:sp>
        <p:nvSpPr>
          <p:cNvPr id="4" name="Slide Number Placeholder 3"/>
          <p:cNvSpPr>
            <a:spLocks noGrp="1"/>
          </p:cNvSpPr>
          <p:nvPr>
            <p:ph type="sldNum" sz="quarter" idx="10"/>
          </p:nvPr>
        </p:nvSpPr>
        <p:spPr/>
        <p:txBody>
          <a:bodyPr/>
          <a:lstStyle/>
          <a:p>
            <a:fld id="{52B67C25-E74C-43AC-B3FF-3052DD89BBE2}" type="slidenum">
              <a:rPr lang="en-US" smtClean="0"/>
              <a:t>44</a:t>
            </a:fld>
            <a:endParaRPr lang="en-US"/>
          </a:p>
        </p:txBody>
      </p:sp>
    </p:spTree>
    <p:extLst>
      <p:ext uri="{BB962C8B-B14F-4D97-AF65-F5344CB8AC3E}">
        <p14:creationId xmlns:p14="http://schemas.microsoft.com/office/powerpoint/2010/main" val="12399499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B67C25-E74C-43AC-B3FF-3052DD89BBE2}" type="slidenum">
              <a:rPr lang="en-US" smtClean="0"/>
              <a:t>45</a:t>
            </a:fld>
            <a:endParaRPr lang="en-US"/>
          </a:p>
        </p:txBody>
      </p:sp>
    </p:spTree>
    <p:extLst>
      <p:ext uri="{BB962C8B-B14F-4D97-AF65-F5344CB8AC3E}">
        <p14:creationId xmlns:p14="http://schemas.microsoft.com/office/powerpoint/2010/main" val="3665649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miter lim="800000"/>
            <a:headEnd/>
            <a:tailEnd/>
          </a:ln>
        </p:spPr>
        <p:txBody>
          <a:bodyPr/>
          <a:lstStyle/>
          <a:p>
            <a:fld id="{32D38F7E-DA84-45E5-BC8B-004313ACEA24}" type="slidenum">
              <a:rPr lang="en-US"/>
              <a:pPr/>
              <a:t>3</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endParaRPr lang="en-GB" dirty="0" smtClean="0"/>
          </a:p>
        </p:txBody>
      </p:sp>
    </p:spTree>
    <p:extLst>
      <p:ext uri="{BB962C8B-B14F-4D97-AF65-F5344CB8AC3E}">
        <p14:creationId xmlns:p14="http://schemas.microsoft.com/office/powerpoint/2010/main" val="1628792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57DDE9A-21F7-4268-A666-D5F478299E82}" type="slidenum">
              <a:rPr lang="en-US" smtClean="0"/>
              <a:pPr fontAlgn="base">
                <a:spcBef>
                  <a:spcPct val="0"/>
                </a:spcBef>
                <a:spcAft>
                  <a:spcPct val="0"/>
                </a:spcAft>
                <a:defRPr/>
              </a:pPr>
              <a:t>4</a:t>
            </a:fld>
            <a:endParaRPr lang="en-US" smtClean="0"/>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493817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naming it beeswax ?  It</a:t>
            </a:r>
            <a:r>
              <a:rPr lang="en-US" baseline="0" dirty="0" smtClean="0"/>
              <a:t> is on top of Hive </a:t>
            </a:r>
          </a:p>
          <a:p>
            <a:r>
              <a:rPr lang="en-US" dirty="0" smtClean="0"/>
              <a:t/>
            </a:r>
            <a:br>
              <a:rPr lang="en-US" dirty="0" smtClean="0"/>
            </a:br>
            <a:r>
              <a:rPr lang="en-US" sz="1200" b="0" i="0" kern="1200" dirty="0" smtClean="0">
                <a:solidFill>
                  <a:schemeClr val="tx1"/>
                </a:solidFill>
                <a:effectLst/>
                <a:latin typeface="+mn-lt"/>
                <a:ea typeface="+mn-ea"/>
                <a:cs typeface="+mn-cs"/>
              </a:rPr>
              <a:t>the wax secreted by bees to make honeycombs and used to make wood polishes and candles</a:t>
            </a:r>
            <a:endParaRPr lang="ar-EG" dirty="0" smtClean="0"/>
          </a:p>
          <a:p>
            <a:endParaRPr lang="ar-EG" dirty="0"/>
          </a:p>
        </p:txBody>
      </p:sp>
      <p:sp>
        <p:nvSpPr>
          <p:cNvPr id="4" name="Slide Number Placeholder 3"/>
          <p:cNvSpPr>
            <a:spLocks noGrp="1"/>
          </p:cNvSpPr>
          <p:nvPr>
            <p:ph type="sldNum" sz="quarter" idx="10"/>
          </p:nvPr>
        </p:nvSpPr>
        <p:spPr/>
        <p:txBody>
          <a:bodyPr/>
          <a:lstStyle/>
          <a:p>
            <a:fld id="{52B67C25-E74C-43AC-B3FF-3052DD89BBE2}" type="slidenum">
              <a:rPr lang="en-US" smtClean="0"/>
              <a:t>5</a:t>
            </a:fld>
            <a:endParaRPr lang="en-US"/>
          </a:p>
        </p:txBody>
      </p:sp>
    </p:spTree>
    <p:extLst>
      <p:ext uri="{BB962C8B-B14F-4D97-AF65-F5344CB8AC3E}">
        <p14:creationId xmlns:p14="http://schemas.microsoft.com/office/powerpoint/2010/main" val="1567172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dirty="0" smtClean="0"/>
              <a:t>HOME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C00000"/>
                </a:solidFill>
                <a:latin typeface="Arial" panose="020B0604020202020204" pitchFamily="34" charset="0"/>
                <a:cs typeface="Arial" panose="020B0604020202020204" pitchFamily="34" charset="0"/>
              </a:rPr>
              <a:t>Reuse</a:t>
            </a:r>
            <a:r>
              <a:rPr lang="en-US" sz="1200" dirty="0" smtClean="0">
                <a:latin typeface="Arial" panose="020B0604020202020204" pitchFamily="34" charset="0"/>
                <a:cs typeface="Arial" panose="020B0604020202020204" pitchFamily="34" charset="0"/>
              </a:rPr>
              <a:t> intermediate results in one and multi-session</a:t>
            </a:r>
            <a:endParaRPr lang="en-US" sz="1200" b="1" dirty="0" smtClean="0">
              <a:latin typeface="Comic Sans MS" pitchFamily="66" charset="0"/>
              <a:cs typeface="Aparajit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anose="020B0604020202020204" pitchFamily="34" charset="0"/>
                <a:cs typeface="Arial" panose="020B0604020202020204" pitchFamily="34" charset="0"/>
              </a:rPr>
              <a:t>Improve Hadoop performance by storing </a:t>
            </a:r>
            <a:r>
              <a:rPr lang="en-US" sz="1200" dirty="0" smtClean="0">
                <a:solidFill>
                  <a:srgbClr val="C00000"/>
                </a:solidFill>
                <a:latin typeface="Arial" panose="020B0604020202020204" pitchFamily="34" charset="0"/>
                <a:cs typeface="Arial" panose="020B0604020202020204" pitchFamily="34" charset="0"/>
              </a:rPr>
              <a:t>previous</a:t>
            </a:r>
            <a:r>
              <a:rPr lang="en-US" sz="1200" dirty="0" smtClean="0">
                <a:latin typeface="Arial" panose="020B0604020202020204" pitchFamily="34" charset="0"/>
                <a:cs typeface="Arial" panose="020B0604020202020204" pitchFamily="34" charset="0"/>
              </a:rPr>
              <a:t> results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C00000"/>
                </a:solidFill>
                <a:latin typeface="Arial" panose="020B0604020202020204" pitchFamily="34" charset="0"/>
                <a:cs typeface="Arial" panose="020B0604020202020204" pitchFamily="34" charset="0"/>
              </a:rPr>
              <a:t>Reuse</a:t>
            </a:r>
            <a:r>
              <a:rPr lang="en-US" sz="1200" dirty="0" smtClean="0">
                <a:latin typeface="Arial" panose="020B0604020202020204" pitchFamily="34" charset="0"/>
                <a:cs typeface="Arial" panose="020B0604020202020204" pitchFamily="34" charset="0"/>
              </a:rPr>
              <a:t> intermediate results in one and multi-session</a:t>
            </a:r>
            <a:endParaRPr lang="en-US" sz="1200" b="1" dirty="0" smtClean="0">
              <a:latin typeface="Comic Sans MS" pitchFamily="66" charset="0"/>
              <a:cs typeface="Aparajit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smtClean="0">
              <a:latin typeface="Comic Sans MS" pitchFamily="66" charset="0"/>
              <a:cs typeface="Aparajita" panose="020B0604020202020204" pitchFamily="34" charset="0"/>
            </a:endParaRPr>
          </a:p>
          <a:p>
            <a:pPr algn="l" rtl="0"/>
            <a:r>
              <a:rPr lang="en-US" b="1" dirty="0" smtClean="0"/>
              <a:t>iHOME</a:t>
            </a:r>
          </a:p>
          <a:p>
            <a:pPr lvl="0" algn="l" rtl="0"/>
            <a:r>
              <a:rPr lang="en-US" sz="2400" dirty="0" smtClean="0">
                <a:latin typeface="Arial" panose="020B0604020202020204" pitchFamily="34" charset="0"/>
                <a:cs typeface="Arial" panose="020B0604020202020204" pitchFamily="34" charset="0"/>
              </a:rPr>
              <a:t>Improve </a:t>
            </a:r>
            <a:r>
              <a:rPr lang="en-US" sz="2400" dirty="0" smtClean="0">
                <a:solidFill>
                  <a:srgbClr val="C00000"/>
                </a:solidFill>
                <a:latin typeface="Arial" panose="020B0604020202020204" pitchFamily="34" charset="0"/>
                <a:cs typeface="Arial" panose="020B0604020202020204" pitchFamily="34" charset="0"/>
              </a:rPr>
              <a:t>HOME</a:t>
            </a:r>
            <a:r>
              <a:rPr lang="en-US" sz="2400" dirty="0" smtClean="0">
                <a:latin typeface="Arial" panose="020B0604020202020204" pitchFamily="34" charset="0"/>
                <a:cs typeface="Arial" panose="020B0604020202020204" pitchFamily="34" charset="0"/>
              </a:rPr>
              <a:t> system</a:t>
            </a:r>
            <a:endParaRPr lang="en-US" sz="2400" b="1" dirty="0" smtClean="0">
              <a:latin typeface="Comic Sans MS" pitchFamily="66" charset="0"/>
              <a:cs typeface="Aparajita" panose="020B0604020202020204" pitchFamily="34" charset="0"/>
            </a:endParaRPr>
          </a:p>
          <a:p>
            <a:pPr lvl="1" algn="l" rtl="0"/>
            <a:r>
              <a:rPr lang="en-US" sz="2400" dirty="0" smtClean="0">
                <a:latin typeface="Arial" panose="020B0604020202020204" pitchFamily="34" charset="0"/>
                <a:cs typeface="Arial" panose="020B0604020202020204" pitchFamily="34" charset="0"/>
              </a:rPr>
              <a:t>Minimize storage by storing </a:t>
            </a:r>
            <a:r>
              <a:rPr lang="en-US" sz="2400" dirty="0" smtClean="0">
                <a:solidFill>
                  <a:srgbClr val="C00000"/>
                </a:solidFill>
                <a:latin typeface="Arial" panose="020B0604020202020204" pitchFamily="34" charset="0"/>
                <a:cs typeface="Arial" panose="020B0604020202020204" pitchFamily="34" charset="0"/>
              </a:rPr>
              <a:t>index</a:t>
            </a:r>
            <a:r>
              <a:rPr lang="en-US" sz="2400" dirty="0" smtClean="0">
                <a:latin typeface="Arial" panose="020B0604020202020204" pitchFamily="34" charset="0"/>
                <a:cs typeface="Arial" panose="020B0604020202020204" pitchFamily="34" charset="0"/>
              </a:rPr>
              <a:t> of  </a:t>
            </a:r>
            <a:r>
              <a:rPr lang="en-US" sz="2400" dirty="0" smtClean="0">
                <a:solidFill>
                  <a:srgbClr val="C00000"/>
                </a:solidFill>
                <a:latin typeface="Arial" panose="020B0604020202020204" pitchFamily="34" charset="0"/>
                <a:cs typeface="Arial" panose="020B0604020202020204" pitchFamily="34" charset="0"/>
              </a:rPr>
              <a:t>previous</a:t>
            </a:r>
            <a:r>
              <a:rPr lang="en-US" sz="2400" dirty="0" smtClean="0">
                <a:latin typeface="Arial" panose="020B0604020202020204" pitchFamily="34" charset="0"/>
                <a:cs typeface="Arial" panose="020B0604020202020204" pitchFamily="34" charset="0"/>
              </a:rPr>
              <a:t> results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Arial" panose="020B0604020202020204" pitchFamily="34" charset="0"/>
                <a:cs typeface="Arial" panose="020B0604020202020204" pitchFamily="34" charset="0"/>
              </a:rPr>
              <a:t>Improve Hadoop performance considering </a:t>
            </a:r>
            <a:r>
              <a:rPr lang="en-US" sz="2400" dirty="0" smtClean="0">
                <a:solidFill>
                  <a:srgbClr val="C00000"/>
                </a:solidFill>
                <a:latin typeface="Arial" panose="020B0604020202020204" pitchFamily="34" charset="0"/>
                <a:cs typeface="Arial" panose="020B0604020202020204" pitchFamily="34" charset="0"/>
              </a:rPr>
              <a:t>JOIN</a:t>
            </a:r>
            <a:r>
              <a:rPr lang="en-US" sz="2400" dirty="0" smtClean="0">
                <a:latin typeface="Arial" panose="020B0604020202020204" pitchFamily="34" charset="0"/>
                <a:cs typeface="Arial" panose="020B0604020202020204" pitchFamily="34" charset="0"/>
              </a:rPr>
              <a:t> queries </a:t>
            </a:r>
            <a:endParaRPr lang="en-US" sz="2400" b="1" dirty="0" smtClean="0">
              <a:latin typeface="Comic Sans MS" pitchFamily="66" charset="0"/>
              <a:cs typeface="Aparajita"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C00000"/>
                </a:solidFill>
                <a:latin typeface="Arial" panose="020B0604020202020204" pitchFamily="34" charset="0"/>
                <a:cs typeface="Arial" panose="020B0604020202020204" pitchFamily="34" charset="0"/>
              </a:rPr>
              <a:t>Reuse</a:t>
            </a:r>
            <a:r>
              <a:rPr lang="en-US" sz="2400" dirty="0" smtClean="0">
                <a:latin typeface="Arial" panose="020B0604020202020204" pitchFamily="34" charset="0"/>
                <a:cs typeface="Arial" panose="020B0604020202020204" pitchFamily="34" charset="0"/>
              </a:rPr>
              <a:t> intermediate results in one and multi-session</a:t>
            </a:r>
            <a:endParaRPr lang="en-US" sz="2400" b="1" dirty="0" smtClean="0">
              <a:latin typeface="Comic Sans MS" pitchFamily="66" charset="0"/>
              <a:cs typeface="Aparajita" panose="020B0604020202020204" pitchFamily="34" charset="0"/>
            </a:endParaRPr>
          </a:p>
          <a:p>
            <a:pPr lvl="1" algn="l" rtl="0"/>
            <a:endParaRPr lang="en-US" sz="2400" dirty="0" smtClean="0">
              <a:latin typeface="Arial" panose="020B0604020202020204" pitchFamily="34" charset="0"/>
              <a:cs typeface="Arial" panose="020B0604020202020204" pitchFamily="34" charset="0"/>
            </a:endParaRPr>
          </a:p>
          <a:p>
            <a:pPr lvl="0" algn="l" rtl="0"/>
            <a:r>
              <a:rPr lang="en-US" sz="2400" b="1" dirty="0" err="1" smtClean="0">
                <a:latin typeface="Arial" panose="020B0604020202020204" pitchFamily="34" charset="0"/>
                <a:cs typeface="Arial" panose="020B0604020202020204" pitchFamily="34" charset="0"/>
              </a:rPr>
              <a:t>QRMapper</a:t>
            </a:r>
            <a:endParaRPr lang="en-US" sz="2400" b="1"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err="1" smtClean="0">
                <a:solidFill>
                  <a:srgbClr val="FF0000"/>
                </a:solidFill>
                <a:latin typeface="Arial" panose="020B0604020202020204" pitchFamily="34" charset="0"/>
                <a:ea typeface="+mn-ea"/>
                <a:cs typeface="Arial" panose="020B0604020202020204" pitchFamily="34" charset="0"/>
              </a:rPr>
              <a:t>QR</a:t>
            </a:r>
            <a:r>
              <a:rPr lang="en-US" sz="2400" kern="1200" dirty="0" err="1" smtClean="0">
                <a:solidFill>
                  <a:schemeClr val="tx1"/>
                </a:solidFill>
                <a:latin typeface="Arial" panose="020B0604020202020204" pitchFamily="34" charset="0"/>
                <a:ea typeface="+mn-ea"/>
                <a:cs typeface="Arial" panose="020B0604020202020204" pitchFamily="34" charset="0"/>
              </a:rPr>
              <a:t>Mapper</a:t>
            </a:r>
            <a:r>
              <a:rPr lang="en-US" sz="2400" kern="1200" dirty="0" smtClean="0">
                <a:solidFill>
                  <a:schemeClr val="tx2"/>
                </a:solidFill>
                <a:latin typeface="Arial" panose="020B0604020202020204" pitchFamily="34" charset="0"/>
                <a:ea typeface="+mn-ea"/>
                <a:cs typeface="Arial" panose="020B0604020202020204" pitchFamily="34" charset="0"/>
              </a:rPr>
              <a:t> improves </a:t>
            </a:r>
            <a:r>
              <a:rPr lang="en-US" sz="2400" kern="1200" dirty="0" smtClean="0">
                <a:solidFill>
                  <a:srgbClr val="00B0F0"/>
                </a:solidFill>
                <a:latin typeface="Arial" panose="020B0604020202020204" pitchFamily="34" charset="0"/>
                <a:ea typeface="+mn-ea"/>
                <a:cs typeface="Arial" panose="020B0604020202020204" pitchFamily="34" charset="0"/>
              </a:rPr>
              <a:t>performance</a:t>
            </a:r>
            <a:r>
              <a:rPr lang="en-US" sz="2400" kern="1200" dirty="0" smtClean="0">
                <a:solidFill>
                  <a:schemeClr val="tx2"/>
                </a:solidFill>
                <a:latin typeface="Arial" panose="020B0604020202020204" pitchFamily="34" charset="0"/>
                <a:ea typeface="+mn-ea"/>
                <a:cs typeface="Arial" panose="020B0604020202020204" pitchFamily="34" charset="0"/>
              </a:rPr>
              <a:t> of HiveQL</a:t>
            </a:r>
            <a:r>
              <a:rPr lang="en-US" sz="2400" dirty="0" smtClean="0">
                <a:solidFill>
                  <a:srgbClr val="FF0000"/>
                </a:solidFill>
                <a:latin typeface="Arial" panose="020B0604020202020204" pitchFamily="34" charset="0"/>
                <a:cs typeface="Arial" panose="020B0604020202020204" pitchFamily="34" charset="0"/>
              </a:rPr>
              <a:t> </a:t>
            </a:r>
            <a:endParaRPr lang="en-US" sz="2400" b="1" dirty="0" smtClean="0">
              <a:latin typeface="Comic Sans MS" pitchFamily="66" charset="0"/>
              <a:cs typeface="Aparajit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smtClean="0">
                <a:solidFill>
                  <a:srgbClr val="FF0000"/>
                </a:solidFill>
                <a:latin typeface="Arial" panose="020B0604020202020204" pitchFamily="34" charset="0"/>
                <a:cs typeface="Arial" panose="020B0604020202020204" pitchFamily="34" charset="0"/>
              </a:rPr>
              <a:t>QR</a:t>
            </a:r>
            <a:r>
              <a:rPr lang="en-US" sz="2400" dirty="0" err="1" smtClean="0">
                <a:solidFill>
                  <a:schemeClr val="tx1"/>
                </a:solidFill>
                <a:latin typeface="Arial" panose="020B0604020202020204" pitchFamily="34" charset="0"/>
                <a:cs typeface="Arial" panose="020B0604020202020204" pitchFamily="34" charset="0"/>
              </a:rPr>
              <a:t>Mapper</a:t>
            </a:r>
            <a:r>
              <a:rPr lang="en-US" sz="2400" kern="1200" dirty="0" smtClean="0">
                <a:solidFill>
                  <a:schemeClr val="tx2"/>
                </a:solidFill>
                <a:latin typeface="Arial" panose="020B0604020202020204" pitchFamily="34" charset="0"/>
                <a:ea typeface="+mn-ea"/>
                <a:cs typeface="Arial" panose="020B0604020202020204" pitchFamily="34" charset="0"/>
              </a:rPr>
              <a:t> support </a:t>
            </a:r>
            <a:r>
              <a:rPr lang="en-US" sz="2400" kern="1200" dirty="0" smtClean="0">
                <a:solidFill>
                  <a:srgbClr val="00B0F0"/>
                </a:solidFill>
                <a:latin typeface="Arial" panose="020B0604020202020204" pitchFamily="34" charset="0"/>
                <a:ea typeface="+mn-ea"/>
                <a:cs typeface="Arial" panose="020B0604020202020204" pitchFamily="34" charset="0"/>
              </a:rPr>
              <a:t>interoperability</a:t>
            </a:r>
            <a:r>
              <a:rPr lang="en-US" sz="2400" kern="1200" dirty="0" smtClean="0">
                <a:solidFill>
                  <a:schemeClr val="tx2"/>
                </a:solidFill>
                <a:latin typeface="Arial" panose="020B0604020202020204" pitchFamily="34" charset="0"/>
                <a:ea typeface="+mn-ea"/>
                <a:cs typeface="Arial" panose="020B0604020202020204" pitchFamily="34" charset="0"/>
              </a:rPr>
              <a:t> of Hive for advanced query</a:t>
            </a:r>
            <a:endParaRPr lang="en-US" sz="2400" b="1" dirty="0" smtClean="0">
              <a:latin typeface="Comic Sans MS" pitchFamily="66" charset="0"/>
              <a:cs typeface="Aparajit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smtClean="0">
                <a:solidFill>
                  <a:srgbClr val="FF0000"/>
                </a:solidFill>
                <a:latin typeface="Arial" panose="020B0604020202020204" pitchFamily="34" charset="0"/>
                <a:cs typeface="Arial" panose="020B0604020202020204" pitchFamily="34" charset="0"/>
              </a:rPr>
              <a:t>QR</a:t>
            </a:r>
            <a:r>
              <a:rPr lang="en-US" sz="2400" dirty="0" err="1" smtClean="0">
                <a:solidFill>
                  <a:schemeClr val="tx1"/>
                </a:solidFill>
                <a:latin typeface="Arial" panose="020B0604020202020204" pitchFamily="34" charset="0"/>
                <a:cs typeface="Arial" panose="020B0604020202020204" pitchFamily="34" charset="0"/>
              </a:rPr>
              <a:t>Mapper</a:t>
            </a:r>
            <a:r>
              <a:rPr lang="en-US" sz="2400" dirty="0" smtClean="0">
                <a:solidFill>
                  <a:schemeClr val="tx1"/>
                </a:solidFill>
                <a:latin typeface="Arial" panose="020B0604020202020204" pitchFamily="34" charset="0"/>
                <a:cs typeface="Arial" panose="020B0604020202020204" pitchFamily="34" charset="0"/>
              </a:rPr>
              <a:t> increase </a:t>
            </a:r>
            <a:r>
              <a:rPr lang="en-US" sz="2400" dirty="0" smtClean="0">
                <a:solidFill>
                  <a:srgbClr val="00B0F0"/>
                </a:solidFill>
                <a:latin typeface="Arial" panose="020B0604020202020204" pitchFamily="34" charset="0"/>
                <a:cs typeface="Arial" panose="020B0604020202020204" pitchFamily="34" charset="0"/>
              </a:rPr>
              <a:t>compatibility</a:t>
            </a:r>
            <a:r>
              <a:rPr lang="en-US" sz="2400" dirty="0" smtClean="0">
                <a:solidFill>
                  <a:schemeClr val="tx1"/>
                </a:solidFill>
                <a:latin typeface="Arial" panose="020B0604020202020204" pitchFamily="34" charset="0"/>
                <a:cs typeface="Arial" panose="020B0604020202020204" pitchFamily="34" charset="0"/>
              </a:rPr>
              <a:t> of Hive for different  Big Data analysts requests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tx1"/>
                </a:solidFill>
                <a:latin typeface="Arial" panose="020B0604020202020204" pitchFamily="34" charset="0"/>
                <a:cs typeface="Arial" panose="020B0604020202020204" pitchFamily="34" charset="0"/>
              </a:rPr>
              <a:t> </a:t>
            </a:r>
            <a:endParaRPr lang="ar-EG" sz="2400" dirty="0" smtClean="0">
              <a:solidFill>
                <a:schemeClr val="tx1"/>
              </a:solidFill>
              <a:latin typeface="Arial" panose="020B0604020202020204" pitchFamily="34" charset="0"/>
              <a:cs typeface="Arial" panose="020B0604020202020204" pitchFamily="34" charset="0"/>
            </a:endParaRPr>
          </a:p>
          <a:p>
            <a:pPr lvl="0" algn="l" rtl="0"/>
            <a:r>
              <a:rPr lang="en-US" sz="2400" b="1" dirty="0" smtClean="0">
                <a:latin typeface="Arial" panose="020B0604020202020204" pitchFamily="34" charset="0"/>
                <a:cs typeface="Arial" panose="020B0604020202020204" pitchFamily="34" charset="0"/>
              </a:rPr>
              <a:t>JOMR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C00000"/>
                </a:solidFill>
                <a:latin typeface="Arial" panose="020B0604020202020204" pitchFamily="34" charset="0"/>
                <a:cs typeface="Arial" panose="020B0604020202020204" pitchFamily="34" charset="0"/>
              </a:rPr>
              <a:t>Optimize</a:t>
            </a:r>
            <a:r>
              <a:rPr lang="en-US" sz="2400" dirty="0" smtClean="0">
                <a:latin typeface="Arial" panose="020B0604020202020204" pitchFamily="34" charset="0"/>
                <a:cs typeface="Arial" panose="020B0604020202020204" pitchFamily="34" charset="0"/>
              </a:rPr>
              <a:t> Multi-JOIN query in Map-Reduce Jobs</a:t>
            </a:r>
            <a:endParaRPr lang="en-US" sz="2400" b="1" dirty="0" smtClean="0">
              <a:latin typeface="Comic Sans MS" pitchFamily="66" charset="0"/>
              <a:cs typeface="Aparajit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C00000"/>
                </a:solidFill>
                <a:latin typeface="Arial" panose="020B0604020202020204" pitchFamily="34" charset="0"/>
                <a:cs typeface="Arial" panose="020B0604020202020204" pitchFamily="34" charset="0"/>
              </a:rPr>
              <a:t>Change</a:t>
            </a:r>
            <a:r>
              <a:rPr lang="en-US" sz="2400" dirty="0" smtClean="0">
                <a:latin typeface="Arial" panose="020B0604020202020204" pitchFamily="34" charset="0"/>
                <a:cs typeface="Arial" panose="020B0604020202020204" pitchFamily="34" charset="0"/>
              </a:rPr>
              <a:t> JOIN order of tables in multi-JOIN query </a:t>
            </a:r>
            <a:endParaRPr lang="en-US" sz="2400" b="1" dirty="0" smtClean="0">
              <a:latin typeface="Comic Sans MS" pitchFamily="66" charset="0"/>
              <a:cs typeface="Aparajit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tx1"/>
                </a:solidFill>
                <a:latin typeface="Arial" panose="020B0604020202020204" pitchFamily="34" charset="0"/>
                <a:cs typeface="Arial" panose="020B0604020202020204" pitchFamily="34" charset="0"/>
              </a:rPr>
              <a:t>Save </a:t>
            </a:r>
            <a:r>
              <a:rPr lang="en-US" sz="2400" dirty="0" smtClean="0">
                <a:solidFill>
                  <a:srgbClr val="C00000"/>
                </a:solidFill>
                <a:latin typeface="Arial" panose="020B0604020202020204" pitchFamily="34" charset="0"/>
                <a:cs typeface="Arial" panose="020B0604020202020204" pitchFamily="34" charset="0"/>
              </a:rPr>
              <a:t>intermediate</a:t>
            </a:r>
            <a:r>
              <a:rPr lang="en-US" sz="2400" dirty="0" smtClean="0">
                <a:solidFill>
                  <a:schemeClr val="tx1"/>
                </a:solidFill>
                <a:latin typeface="Arial" panose="020B0604020202020204" pitchFamily="34" charset="0"/>
                <a:cs typeface="Arial" panose="020B0604020202020204" pitchFamily="34" charset="0"/>
              </a:rPr>
              <a:t> results costs  </a:t>
            </a:r>
            <a:endParaRPr lang="ar-EG" sz="2400" dirty="0" smtClean="0">
              <a:solidFill>
                <a:schemeClr val="tx1"/>
              </a:solidFill>
              <a:latin typeface="Arial" panose="020B0604020202020204" pitchFamily="34" charset="0"/>
              <a:cs typeface="Arial" panose="020B0604020202020204" pitchFamily="34" charset="0"/>
            </a:endParaRPr>
          </a:p>
          <a:p>
            <a:pPr lvl="0" algn="l" rtl="0"/>
            <a:endParaRPr lang="en-US" sz="2400" b="1" dirty="0" smtClean="0">
              <a:latin typeface="Comic Sans MS" pitchFamily="66" charset="0"/>
              <a:cs typeface="Aparajita" panose="020B0604020202020204" pitchFamily="34" charset="0"/>
            </a:endParaRPr>
          </a:p>
          <a:p>
            <a:pPr lvl="0" algn="l" rtl="0"/>
            <a:r>
              <a:rPr lang="en-US" sz="2400" b="1" dirty="0" smtClean="0">
                <a:latin typeface="Comic Sans MS" pitchFamily="66" charset="0"/>
                <a:cs typeface="Aparajita" panose="020B0604020202020204" pitchFamily="34" charset="0"/>
              </a:rPr>
              <a:t>JOUM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smtClean="0"/>
              <a:t>Improve performance of Big Data analysis and processing</a:t>
            </a:r>
            <a:endParaRPr lang="en-US" sz="2400" b="0" dirty="0" smtClean="0">
              <a:latin typeface="Comic Sans MS" pitchFamily="66" charset="0"/>
              <a:cs typeface="Aparajit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smtClean="0"/>
              <a:t>Generate optimized </a:t>
            </a:r>
            <a:r>
              <a:rPr lang="en-US" sz="2400" b="0" dirty="0" smtClean="0">
                <a:solidFill>
                  <a:srgbClr val="C00000"/>
                </a:solidFill>
              </a:rPr>
              <a:t>pipeline</a:t>
            </a:r>
            <a:r>
              <a:rPr lang="en-US" sz="2400" b="0" dirty="0" smtClean="0"/>
              <a:t> for </a:t>
            </a:r>
            <a:r>
              <a:rPr lang="en-US" sz="2400" b="0" dirty="0" smtClean="0">
                <a:solidFill>
                  <a:srgbClr val="C00000"/>
                </a:solidFill>
              </a:rPr>
              <a:t>Hive</a:t>
            </a:r>
            <a:r>
              <a:rPr lang="en-US" sz="2400" b="0" dirty="0" smtClean="0"/>
              <a:t> JOIN query execution</a:t>
            </a:r>
            <a:endParaRPr lang="en-US" sz="2400" b="0" dirty="0" smtClean="0">
              <a:latin typeface="Comic Sans MS" pitchFamily="66" charset="0"/>
              <a:cs typeface="Aparajit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smtClean="0"/>
              <a:t>Optimize Hive temporary </a:t>
            </a:r>
            <a:r>
              <a:rPr lang="en-US" sz="2400" b="0" dirty="0" smtClean="0">
                <a:solidFill>
                  <a:srgbClr val="C00000"/>
                </a:solidFill>
              </a:rPr>
              <a:t>storage</a:t>
            </a:r>
            <a:r>
              <a:rPr lang="en-US" sz="2400" b="0" dirty="0" smtClean="0"/>
              <a:t> size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latin typeface="Arial" panose="020B0604020202020204" pitchFamily="34" charset="0"/>
                <a:cs typeface="Arial" panose="020B0604020202020204" pitchFamily="34" charset="0"/>
              </a:rPr>
              <a:t>MOTH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C00000"/>
                </a:solidFill>
                <a:latin typeface="Arial" panose="020B0604020202020204" pitchFamily="34" charset="0"/>
                <a:cs typeface="Arial" panose="020B0604020202020204" pitchFamily="34" charset="0"/>
              </a:rPr>
              <a:t>Exploit  </a:t>
            </a:r>
            <a:r>
              <a:rPr lang="en-US" sz="2400" dirty="0" smtClean="0">
                <a:solidFill>
                  <a:schemeClr val="tx1"/>
                </a:solidFill>
                <a:latin typeface="Arial" panose="020B0604020202020204" pitchFamily="34" charset="0"/>
                <a:cs typeface="Arial" panose="020B0604020202020204" pitchFamily="34" charset="0"/>
              </a:rPr>
              <a:t>sharing among multi-query for multi-user</a:t>
            </a:r>
            <a:endParaRPr lang="en-US" sz="2400" b="1" dirty="0" smtClean="0">
              <a:solidFill>
                <a:schemeClr val="tx1"/>
              </a:solidFill>
              <a:latin typeface="Comic Sans MS" pitchFamily="66" charset="0"/>
              <a:cs typeface="Aparajit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Arial" panose="020B0604020202020204" pitchFamily="34" charset="0"/>
                <a:cs typeface="Arial" panose="020B0604020202020204" pitchFamily="34" charset="0"/>
              </a:rPr>
              <a:t>Improve performance by </a:t>
            </a:r>
            <a:r>
              <a:rPr lang="en-US" sz="2400" dirty="0" smtClean="0">
                <a:solidFill>
                  <a:srgbClr val="C00000"/>
                </a:solidFill>
                <a:latin typeface="Arial" panose="020B0604020202020204" pitchFamily="34" charset="0"/>
                <a:cs typeface="Arial" panose="020B0604020202020204" pitchFamily="34" charset="0"/>
              </a:rPr>
              <a:t>eliminating</a:t>
            </a:r>
            <a:r>
              <a:rPr lang="en-US" sz="2400" dirty="0" smtClean="0">
                <a:latin typeface="Arial" panose="020B0604020202020204" pitchFamily="34" charset="0"/>
                <a:cs typeface="Arial" panose="020B0604020202020204" pitchFamily="34" charset="0"/>
              </a:rPr>
              <a:t> redundant computing </a:t>
            </a:r>
            <a:endParaRPr lang="en-US" sz="2400" b="1" dirty="0" smtClean="0">
              <a:latin typeface="Comic Sans MS" pitchFamily="66" charset="0"/>
              <a:cs typeface="Aparajit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ar-EG" sz="2400" b="1" dirty="0" smtClean="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2B67C25-E74C-43AC-B3FF-3052DD89BBE2}" type="slidenum">
              <a:rPr lang="en-US" smtClean="0"/>
              <a:t>7</a:t>
            </a:fld>
            <a:endParaRPr lang="en-US"/>
          </a:p>
        </p:txBody>
      </p:sp>
    </p:spTree>
    <p:extLst>
      <p:ext uri="{BB962C8B-B14F-4D97-AF65-F5344CB8AC3E}">
        <p14:creationId xmlns:p14="http://schemas.microsoft.com/office/powerpoint/2010/main" val="851833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3D6D00C-9515-4018-BBE8-6A0069B5D70E}" type="slidenum">
              <a:rPr lang="en-US" smtClean="0"/>
              <a:pPr fontAlgn="base">
                <a:spcBef>
                  <a:spcPct val="0"/>
                </a:spcBef>
                <a:spcAft>
                  <a:spcPct val="0"/>
                </a:spcAft>
                <a:defRPr/>
              </a:pPr>
              <a:t>8</a:t>
            </a:fld>
            <a:endParaRPr lang="en-US" smtClean="0"/>
          </a:p>
        </p:txBody>
      </p:sp>
      <p:sp>
        <p:nvSpPr>
          <p:cNvPr id="1249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49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dirty="0" smtClean="0"/>
              <a:t>Beeswax has 4 optimization levels</a:t>
            </a:r>
            <a:r>
              <a:rPr lang="en-GB" baseline="0" dirty="0" smtClean="0"/>
              <a:t> or</a:t>
            </a:r>
            <a:r>
              <a:rPr lang="en-GB" dirty="0" smtClean="0"/>
              <a:t> Beeswax</a:t>
            </a:r>
            <a:r>
              <a:rPr lang="en-GB" baseline="0" dirty="0" smtClean="0"/>
              <a:t> has a multi-phase query optimization </a:t>
            </a:r>
            <a:endParaRPr lang="en-GB" dirty="0" smtClean="0"/>
          </a:p>
          <a:p>
            <a:pPr eaLnBrk="1" hangingPunct="1">
              <a:spcBef>
                <a:spcPct val="0"/>
              </a:spcBef>
            </a:pPr>
            <a:endParaRPr lang="en-GB" dirty="0" smtClean="0"/>
          </a:p>
          <a:p>
            <a:pPr eaLnBrk="1" hangingPunct="1">
              <a:spcBef>
                <a:spcPct val="0"/>
              </a:spcBef>
            </a:pPr>
            <a:r>
              <a:rPr lang="en-GB" dirty="0" smtClean="0"/>
              <a:t>1- First</a:t>
            </a:r>
            <a:r>
              <a:rPr lang="en-GB" baseline="0" dirty="0" smtClean="0"/>
              <a:t>, the SQL query is parsed then </a:t>
            </a:r>
            <a:r>
              <a:rPr lang="en-GB" b="1" baseline="0" dirty="0" smtClean="0"/>
              <a:t>HOME</a:t>
            </a:r>
            <a:r>
              <a:rPr lang="en-GB" baseline="0" dirty="0" smtClean="0"/>
              <a:t> and </a:t>
            </a:r>
            <a:r>
              <a:rPr lang="en-GB" b="1" baseline="0" dirty="0" smtClean="0"/>
              <a:t>iHOME</a:t>
            </a:r>
            <a:r>
              <a:rPr lang="en-GB" baseline="0" dirty="0" smtClean="0"/>
              <a:t> check if the query is matched with other stored queries using beeswax metadata and index. If the query can reuse previous results so </a:t>
            </a:r>
            <a:r>
              <a:rPr lang="en-GB" b="1" baseline="0" dirty="0" smtClean="0"/>
              <a:t>HOME</a:t>
            </a:r>
            <a:r>
              <a:rPr lang="en-GB" baseline="0" dirty="0" smtClean="0"/>
              <a:t> and </a:t>
            </a:r>
            <a:r>
              <a:rPr lang="en-GB" b="1" baseline="0" dirty="0" smtClean="0"/>
              <a:t>iHOME</a:t>
            </a:r>
            <a:r>
              <a:rPr lang="en-GB" baseline="0" dirty="0" smtClean="0"/>
              <a:t> system retrieve the desired results to the end user/ users.  </a:t>
            </a:r>
          </a:p>
          <a:p>
            <a:pPr eaLnBrk="1" hangingPunct="1">
              <a:spcBef>
                <a:spcPct val="0"/>
              </a:spcBef>
            </a:pPr>
            <a:r>
              <a:rPr lang="en-GB" baseline="0" dirty="0" smtClean="0"/>
              <a:t> Otherwise, the query(s) is optimized by passing it through the rest optimization phases.</a:t>
            </a:r>
          </a:p>
          <a:p>
            <a:pPr eaLnBrk="1" hangingPunct="1">
              <a:spcBef>
                <a:spcPct val="0"/>
              </a:spcBef>
            </a:pPr>
            <a:r>
              <a:rPr lang="en-GB" baseline="0" dirty="0" smtClean="0"/>
              <a:t>2- the second optimization phase is translation phase which use  </a:t>
            </a:r>
            <a:r>
              <a:rPr lang="en-US" b="1" dirty="0" err="1" smtClean="0"/>
              <a:t>QRMapper</a:t>
            </a:r>
            <a:r>
              <a:rPr lang="en-US" b="1" dirty="0" smtClean="0"/>
              <a:t> translator. </a:t>
            </a:r>
            <a:r>
              <a:rPr lang="en-US" dirty="0" smtClean="0"/>
              <a:t>  The </a:t>
            </a:r>
            <a:r>
              <a:rPr lang="en-US" b="1" dirty="0" err="1" smtClean="0"/>
              <a:t>QRMapper</a:t>
            </a:r>
            <a:r>
              <a:rPr lang="en-US" b="1" dirty="0" smtClean="0"/>
              <a:t> translator </a:t>
            </a:r>
            <a:r>
              <a:rPr lang="en-US" dirty="0" smtClean="0"/>
              <a:t>generates</a:t>
            </a:r>
            <a:r>
              <a:rPr lang="en-US" baseline="0" dirty="0" smtClean="0"/>
              <a:t> the optimized translation for query if the input query is non- supported in Hive. It converts the complex queries into simple queries can run into Hive.</a:t>
            </a:r>
          </a:p>
          <a:p>
            <a:pPr eaLnBrk="1" hangingPunct="1">
              <a:spcBef>
                <a:spcPct val="0"/>
              </a:spcBef>
            </a:pPr>
            <a:r>
              <a:rPr lang="en-US" baseline="0" dirty="0" smtClean="0"/>
              <a:t>3- Third Optimization phase  is </a:t>
            </a:r>
            <a:r>
              <a:rPr lang="en-US" b="1" baseline="0" dirty="0" smtClean="0"/>
              <a:t>JOIN</a:t>
            </a:r>
            <a:r>
              <a:rPr lang="en-US" baseline="0" dirty="0" smtClean="0"/>
              <a:t> optimization. The JOIN queries can be optimized in two perspectives 1- from table order perspective by (</a:t>
            </a:r>
            <a:r>
              <a:rPr lang="en-US" b="1" baseline="0" dirty="0" smtClean="0"/>
              <a:t>JOMR</a:t>
            </a:r>
            <a:r>
              <a:rPr lang="en-US" baseline="0" dirty="0" smtClean="0"/>
              <a:t>) 2) from materialized </a:t>
            </a:r>
            <a:r>
              <a:rPr lang="en-US" baseline="0" dirty="0" err="1" smtClean="0"/>
              <a:t>JOINed</a:t>
            </a:r>
            <a:r>
              <a:rPr lang="en-US" baseline="0" dirty="0" smtClean="0"/>
              <a:t> results in order to avoid long shuffling time by </a:t>
            </a:r>
            <a:r>
              <a:rPr lang="en-US" b="1" baseline="0" dirty="0" smtClean="0"/>
              <a:t>JOUM</a:t>
            </a:r>
            <a:r>
              <a:rPr lang="en-US" baseline="0" dirty="0" smtClean="0"/>
              <a:t>.  </a:t>
            </a:r>
          </a:p>
          <a:p>
            <a:pPr eaLnBrk="1" hangingPunct="1">
              <a:spcBef>
                <a:spcPct val="0"/>
              </a:spcBef>
            </a:pPr>
            <a:r>
              <a:rPr lang="en-US" baseline="0" dirty="0" smtClean="0"/>
              <a:t>4- The fourth optimization phase is multi-query optimization which exploit sharing according queries. The queries are passed to </a:t>
            </a:r>
            <a:r>
              <a:rPr lang="en-US" b="1" baseline="0" dirty="0" smtClean="0"/>
              <a:t>MOTH</a:t>
            </a:r>
            <a:r>
              <a:rPr lang="en-US" baseline="0" dirty="0" smtClean="0"/>
              <a:t> to find the sharing among multi-query in ordered to exploit sharing to avoid redundant </a:t>
            </a:r>
            <a:r>
              <a:rPr lang="en-GB" baseline="0" dirty="0" smtClean="0"/>
              <a:t>computation.  </a:t>
            </a:r>
          </a:p>
          <a:p>
            <a:pPr eaLnBrk="1" hangingPunct="1">
              <a:spcBef>
                <a:spcPct val="0"/>
              </a:spcBef>
            </a:pPr>
            <a:r>
              <a:rPr lang="en-GB" baseline="0" dirty="0" smtClean="0"/>
              <a:t>The rewriter query rewrite query according the multi-phase optimization in Beeswax. The optimized query(s) is executed and the final results are submitted to the end user(s).</a:t>
            </a:r>
          </a:p>
          <a:p>
            <a:pPr eaLnBrk="1" hangingPunct="1">
              <a:spcBef>
                <a:spcPct val="0"/>
              </a:spcBef>
            </a:pPr>
            <a:r>
              <a:rPr lang="en-GB" baseline="0" dirty="0" smtClean="0"/>
              <a:t> </a:t>
            </a:r>
            <a:endParaRPr lang="en-GB" dirty="0" smtClean="0"/>
          </a:p>
        </p:txBody>
      </p:sp>
    </p:spTree>
    <p:extLst>
      <p:ext uri="{BB962C8B-B14F-4D97-AF65-F5344CB8AC3E}">
        <p14:creationId xmlns:p14="http://schemas.microsoft.com/office/powerpoint/2010/main" val="1734515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52B67C25-E74C-43AC-B3FF-3052DD89BBE2}" type="slidenum">
              <a:rPr lang="en-US" smtClean="0"/>
              <a:t>9</a:t>
            </a:fld>
            <a:endParaRPr lang="en-US"/>
          </a:p>
        </p:txBody>
      </p:sp>
    </p:spTree>
    <p:extLst>
      <p:ext uri="{BB962C8B-B14F-4D97-AF65-F5344CB8AC3E}">
        <p14:creationId xmlns:p14="http://schemas.microsoft.com/office/powerpoint/2010/main" val="851833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Group </a:t>
            </a:r>
          </a:p>
          <a:p>
            <a:endParaRPr lang="ar-EG" dirty="0"/>
          </a:p>
        </p:txBody>
      </p:sp>
      <p:sp>
        <p:nvSpPr>
          <p:cNvPr id="4" name="Slide Number Placeholder 3"/>
          <p:cNvSpPr>
            <a:spLocks noGrp="1"/>
          </p:cNvSpPr>
          <p:nvPr>
            <p:ph type="sldNum" sz="quarter" idx="10"/>
          </p:nvPr>
        </p:nvSpPr>
        <p:spPr/>
        <p:txBody>
          <a:bodyPr/>
          <a:lstStyle/>
          <a:p>
            <a:fld id="{52B67C25-E74C-43AC-B3FF-3052DD89BBE2}" type="slidenum">
              <a:rPr lang="en-US" smtClean="0"/>
              <a:t>11</a:t>
            </a:fld>
            <a:endParaRPr lang="en-US"/>
          </a:p>
        </p:txBody>
      </p:sp>
    </p:spTree>
    <p:extLst>
      <p:ext uri="{BB962C8B-B14F-4D97-AF65-F5344CB8AC3E}">
        <p14:creationId xmlns:p14="http://schemas.microsoft.com/office/powerpoint/2010/main" val="15601425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F67CB55-6C48-4876-A24B-0151810CF640}" type="datetime1">
              <a:rPr lang="en-US" smtClean="0"/>
              <a:t>8/28/2017</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10850246" y="6296308"/>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D437B9-F647-4F47-9875-63E61E8F2705}" type="datetime1">
              <a:rPr lang="en-US" smtClean="0"/>
              <a:t>8/28/2017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905067" y="6451867"/>
            <a:ext cx="542697" cy="279400"/>
          </a:xfrm>
        </p:spPr>
        <p:txBody>
          <a:bodyPr/>
          <a:lstStyle/>
          <a:p>
            <a:fld id="{D57F1E4F-1CFF-5643-939E-217C01CDF565}" type="slidenum">
              <a:rPr lang="en-US" dirty="0"/>
              <a:pPr/>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1B45B5-35E2-4E04-9FBE-1B63F6145C54}" type="datetime1">
              <a:rPr lang="en-US" smtClean="0"/>
              <a:t>8/28/2017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896600" y="6442337"/>
            <a:ext cx="54269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DB0110-53BE-46EC-907A-963099871177}" type="datetime1">
              <a:rPr lang="en-US" smtClean="0"/>
              <a:t>8/28/2017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890031" y="6442337"/>
            <a:ext cx="542697" cy="279400"/>
          </a:xfrm>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243860-46B4-48AE-825C-C018582F71B9}" type="datetime1">
              <a:rPr lang="en-US" smtClean="0"/>
              <a:t>8/28/2017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05069" y="6420822"/>
            <a:ext cx="542697" cy="279400"/>
          </a:xfrm>
        </p:spPr>
        <p:txBody>
          <a:bodyPr/>
          <a:lstStyle/>
          <a:p>
            <a:fld id="{D57F1E4F-1CFF-5643-939E-217C01CDF565}" type="slidenum">
              <a:rPr lang="en-US" dirty="0"/>
              <a:pPr/>
              <a:t>‹#›</a:t>
            </a:fld>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132943" y="4308455"/>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A00359-718A-4D31-B487-D17745831BA3}" type="datetime1">
              <a:rPr lang="en-US" smtClean="0"/>
              <a:t>8/28/2017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803467" y="6435685"/>
            <a:ext cx="542697" cy="279400"/>
          </a:xfrm>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78B7BE-5C31-4B4B-B431-FB5634DD21D7}" type="datetime1">
              <a:rPr lang="en-US" smtClean="0"/>
              <a:t>8/28/2017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05067" y="6424445"/>
            <a:ext cx="54269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402" y="2565500"/>
            <a:ext cx="9601196" cy="3318936"/>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977EAF1-4072-455C-B788-48B15DAF00DD}" type="datetime1">
              <a:rPr lang="en-US" smtClean="0"/>
              <a:t>8/28/2017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896598" y="6474610"/>
            <a:ext cx="542697" cy="279400"/>
          </a:xfrm>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8" y="939898"/>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FB5EEC4-008A-4A24-85CF-E1AF9BD1D43A}" type="datetime1">
              <a:rPr lang="en-US" smtClean="0"/>
              <a:t>8/28/2017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890253" y="6453094"/>
            <a:ext cx="542697" cy="279400"/>
          </a:xfrm>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lvl1pPr algn="l">
              <a:defRPr sz="2800">
                <a:latin typeface="+mj-lt"/>
                <a:cs typeface="Arial" pitchFamily="34" charset="0"/>
              </a:defRPr>
            </a:lvl1pPr>
            <a:lvl2pPr>
              <a:defRPr sz="2400">
                <a:latin typeface="+mj-lt"/>
              </a:defRPr>
            </a:lvl2pPr>
            <a:lvl3pPr>
              <a:defRPr sz="1400"/>
            </a:lvl3pPr>
            <a:lvl4pPr>
              <a:buClr>
                <a:schemeClr val="tx2"/>
              </a:buClr>
              <a:buFont typeface="Arial" pitchFamily="34" charset="0"/>
              <a:buChar char="»"/>
              <a:defRPr sz="1400"/>
            </a:lvl4pPr>
            <a:lvl5pPr>
              <a:buClr>
                <a:schemeClr val="tx2"/>
              </a:buClr>
              <a:defRPr>
                <a:latin typeface="Verdana" pitchFamily="34" charset="0"/>
                <a:ea typeface="Verdana" pitchFamily="34" charset="0"/>
                <a:cs typeface="Verdana" pitchFamily="34" charset="0"/>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p:txBody>
      </p:sp>
      <p:sp>
        <p:nvSpPr>
          <p:cNvPr id="28" name="Titelplatzhalter 1"/>
          <p:cNvSpPr>
            <a:spLocks noGrp="1"/>
          </p:cNvSpPr>
          <p:nvPr>
            <p:ph type="title"/>
          </p:nvPr>
        </p:nvSpPr>
        <p:spPr>
          <a:xfrm>
            <a:off x="666714" y="71414"/>
            <a:ext cx="9239316" cy="642942"/>
          </a:xfrm>
          <a:prstGeom prst="rect">
            <a:avLst/>
          </a:prstGeom>
        </p:spPr>
        <p:txBody>
          <a:bodyPr rtlCol="0">
            <a:normAutofit/>
          </a:bodyPr>
          <a:lstStyle/>
          <a:p>
            <a:endParaRPr lang="de-DE" dirty="0"/>
          </a:p>
        </p:txBody>
      </p:sp>
      <p:sp>
        <p:nvSpPr>
          <p:cNvPr id="4" name="Fußzeilenplatzhalter 29"/>
          <p:cNvSpPr>
            <a:spLocks noGrp="1"/>
          </p:cNvSpPr>
          <p:nvPr>
            <p:ph type="ftr" sz="quarter" idx="10"/>
          </p:nvPr>
        </p:nvSpPr>
        <p:spPr>
          <a:xfrm>
            <a:off x="7620000" y="6305550"/>
            <a:ext cx="3860800" cy="476250"/>
          </a:xfrm>
        </p:spPr>
        <p:txBody>
          <a:bodyPr lIns="91429" tIns="45714" rIns="91429" bIns="45714"/>
          <a:lstStyle>
            <a:lvl1pPr>
              <a:buFont typeface="Times New Roman" pitchFamily="16" charset="0"/>
              <a:buNone/>
              <a:defRPr>
                <a:latin typeface="Times New Roman" pitchFamily="16" charset="0"/>
                <a:ea typeface="ＭＳ Ｐゴシック" charset="-128"/>
                <a:cs typeface="+mn-cs"/>
              </a:defRPr>
            </a:lvl1pPr>
          </a:lstStyle>
          <a:p>
            <a:pPr>
              <a:defRPr/>
            </a:pPr>
            <a:endParaRPr lang="en-US"/>
          </a:p>
        </p:txBody>
      </p:sp>
      <p:sp>
        <p:nvSpPr>
          <p:cNvPr id="5" name="Foliennummernplatzhalter 30"/>
          <p:cNvSpPr>
            <a:spLocks noGrp="1"/>
          </p:cNvSpPr>
          <p:nvPr>
            <p:ph type="sldNum" sz="quarter" idx="11"/>
          </p:nvPr>
        </p:nvSpPr>
        <p:spPr>
          <a:xfrm>
            <a:off x="11485033" y="6305550"/>
            <a:ext cx="609600" cy="476250"/>
          </a:xfrm>
        </p:spPr>
        <p:txBody>
          <a:bodyPr lIns="91429" tIns="45714" rIns="91429" bIns="45714"/>
          <a:lstStyle>
            <a:lvl1pPr>
              <a:buFont typeface="Times New Roman" pitchFamily="16" charset="0"/>
              <a:buNone/>
              <a:defRPr>
                <a:latin typeface="Times New Roman" pitchFamily="16" charset="0"/>
                <a:ea typeface="ＭＳ Ｐゴシック" charset="-128"/>
                <a:cs typeface="+mn-cs"/>
              </a:defRPr>
            </a:lvl1pPr>
          </a:lstStyle>
          <a:p>
            <a:pPr>
              <a:defRPr/>
            </a:pPr>
            <a:fld id="{67AA22C1-7031-4935-9731-006C040DF780}" type="slidenum">
              <a:rPr lang="en-US"/>
              <a:pPr>
                <a:defRPr/>
              </a:pPr>
              <a:t>‹#›</a:t>
            </a:fld>
            <a:endParaRPr lang="en-US"/>
          </a:p>
        </p:txBody>
      </p:sp>
    </p:spTree>
    <p:extLst>
      <p:ext uri="{BB962C8B-B14F-4D97-AF65-F5344CB8AC3E}">
        <p14:creationId xmlns:p14="http://schemas.microsoft.com/office/powerpoint/2010/main" val="115446414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93524A-3D98-4E7F-86E0-D421C96662C0}" type="datetimeFigureOut">
              <a:rPr lang="en-US" smtClean="0">
                <a:solidFill>
                  <a:prstClr val="black">
                    <a:tint val="75000"/>
                  </a:prstClr>
                </a:solidFill>
              </a:rPr>
              <a:pPr/>
              <a:t>8/28/2017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2E4C3A-C279-4ECE-A3D1-CEC032282F0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3904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8C5CE3-A546-4D4E-BA99-A1FB7FE03141}" type="datetime1">
              <a:rPr lang="en-US" smtClean="0"/>
              <a:t>8/28/2017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1010118" y="6453095"/>
            <a:ext cx="542697" cy="279400"/>
          </a:xfrm>
        </p:spPr>
        <p:txBody>
          <a:bodyPr/>
          <a:lstStyle/>
          <a:p>
            <a:fld id="{E97799C9-84D9-46D2-A11E-BCF8A720529D}" type="slidenum">
              <a:rPr lang="en-US" dirty="0"/>
              <a:t>‹#›</a:t>
            </a:fld>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93524A-3D98-4E7F-86E0-D421C96662C0}" type="datetimeFigureOut">
              <a:rPr lang="en-US" smtClean="0">
                <a:solidFill>
                  <a:prstClr val="black">
                    <a:tint val="75000"/>
                  </a:prstClr>
                </a:solidFill>
              </a:rPr>
              <a:pPr/>
              <a:t>8/28/2017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2E4C3A-C279-4ECE-A3D1-CEC032282F0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87042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93524A-3D98-4E7F-86E0-D421C96662C0}" type="datetimeFigureOut">
              <a:rPr lang="en-US" smtClean="0">
                <a:solidFill>
                  <a:prstClr val="black">
                    <a:tint val="75000"/>
                  </a:prstClr>
                </a:solidFill>
              </a:rPr>
              <a:pPr/>
              <a:t>8/28/2017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2E4C3A-C279-4ECE-A3D1-CEC032282F0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1210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93524A-3D98-4E7F-86E0-D421C96662C0}" type="datetimeFigureOut">
              <a:rPr lang="en-US" smtClean="0">
                <a:solidFill>
                  <a:prstClr val="black">
                    <a:tint val="75000"/>
                  </a:prstClr>
                </a:solidFill>
              </a:rPr>
              <a:pPr/>
              <a:t>8/28/2017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2E4C3A-C279-4ECE-A3D1-CEC032282F0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89538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93524A-3D98-4E7F-86E0-D421C96662C0}" type="datetimeFigureOut">
              <a:rPr lang="en-US" smtClean="0">
                <a:solidFill>
                  <a:prstClr val="black">
                    <a:tint val="75000"/>
                  </a:prstClr>
                </a:solidFill>
              </a:rPr>
              <a:pPr/>
              <a:t>8/28/2017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E2E4C3A-C279-4ECE-A3D1-CEC032282F0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5747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93524A-3D98-4E7F-86E0-D421C96662C0}" type="datetimeFigureOut">
              <a:rPr lang="en-US" smtClean="0">
                <a:solidFill>
                  <a:prstClr val="black">
                    <a:tint val="75000"/>
                  </a:prstClr>
                </a:solidFill>
              </a:rPr>
              <a:pPr/>
              <a:t>8/28/2017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E2E4C3A-C279-4ECE-A3D1-CEC032282F0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86236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93524A-3D98-4E7F-86E0-D421C96662C0}" type="datetimeFigureOut">
              <a:rPr lang="en-US" smtClean="0">
                <a:solidFill>
                  <a:prstClr val="black">
                    <a:tint val="75000"/>
                  </a:prstClr>
                </a:solidFill>
              </a:rPr>
              <a:pPr/>
              <a:t>8/28/2017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E2E4C3A-C279-4ECE-A3D1-CEC032282F0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59091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93524A-3D98-4E7F-86E0-D421C96662C0}" type="datetimeFigureOut">
              <a:rPr lang="en-US" smtClean="0">
                <a:solidFill>
                  <a:prstClr val="black">
                    <a:tint val="75000"/>
                  </a:prstClr>
                </a:solidFill>
              </a:rPr>
              <a:pPr/>
              <a:t>8/28/2017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2E4C3A-C279-4ECE-A3D1-CEC032282F0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57818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93524A-3D98-4E7F-86E0-D421C96662C0}" type="datetimeFigureOut">
              <a:rPr lang="en-US" smtClean="0">
                <a:solidFill>
                  <a:prstClr val="black">
                    <a:tint val="75000"/>
                  </a:prstClr>
                </a:solidFill>
              </a:rPr>
              <a:pPr/>
              <a:t>8/28/2017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2E4C3A-C279-4ECE-A3D1-CEC032282F0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667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93524A-3D98-4E7F-86E0-D421C96662C0}" type="datetimeFigureOut">
              <a:rPr lang="en-US" smtClean="0">
                <a:solidFill>
                  <a:prstClr val="black">
                    <a:tint val="75000"/>
                  </a:prstClr>
                </a:solidFill>
              </a:rPr>
              <a:pPr/>
              <a:t>8/28/2017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2E4C3A-C279-4ECE-A3D1-CEC032282F0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85921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93524A-3D98-4E7F-86E0-D421C96662C0}" type="datetimeFigureOut">
              <a:rPr lang="en-US" smtClean="0">
                <a:solidFill>
                  <a:prstClr val="black">
                    <a:tint val="75000"/>
                  </a:prstClr>
                </a:solidFill>
              </a:rPr>
              <a:pPr/>
              <a:t>8/28/2017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2E4C3A-C279-4ECE-A3D1-CEC032282F0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0560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11C1EC-EE95-452B-8F86-9BA3D4DF8688}" type="datetime1">
              <a:rPr lang="en-US" smtClean="0"/>
              <a:t>8/28/2017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88603" y="6534075"/>
            <a:ext cx="542697" cy="279400"/>
          </a:xfrm>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8B9557E-4BE0-472D-9436-BBC7B4538707}" type="datetime1">
              <a:rPr lang="en-US" smtClean="0"/>
              <a:t>8/28/2017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896598" y="6496125"/>
            <a:ext cx="542697" cy="279400"/>
          </a:xfrm>
        </p:spPr>
        <p:txBody>
          <a:bodyPr/>
          <a:lstStyle/>
          <a:p>
            <a:fld id="{5D84065D-F351-4B03-BD91-D8A6B8D4B362}" type="slidenum">
              <a:rPr lang="en-US" dirty="0"/>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40FBC3-55AF-4972-8D23-AEFD36A43E08}" type="datetime1">
              <a:rPr lang="en-US" smtClean="0"/>
              <a:t>8/28/2017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0942418" y="6442337"/>
            <a:ext cx="542697" cy="279400"/>
          </a:xfrm>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826B8B6-B346-459F-A18C-DB082E2363F6}" type="datetime1">
              <a:rPr lang="en-US" smtClean="0"/>
              <a:t>8/28/2017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0977844" y="6442337"/>
            <a:ext cx="542697" cy="279400"/>
          </a:xfrm>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926AA5-D62D-4A51-9934-352B22A98BBD}" type="datetime1">
              <a:rPr lang="en-US" smtClean="0"/>
              <a:t>8/28/2017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10945572" y="6431579"/>
            <a:ext cx="542697" cy="279400"/>
          </a:xfrm>
        </p:spPr>
        <p:txBody>
          <a:bodyPr/>
          <a:lstStyle/>
          <a:p>
            <a:fld id="{D57F1E4F-1CFF-5643-939E-217C01CDF565}" type="slidenum">
              <a:rPr lang="en-US" dirty="0"/>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40DCA9-1BC1-40F6-998A-A91EA9B4D161}" type="datetime1">
              <a:rPr lang="en-US" smtClean="0"/>
              <a:t>8/28/2017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977845" y="6442336"/>
            <a:ext cx="542697" cy="279400"/>
          </a:xfrm>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906121-477F-4A6D-9B68-2D6546D96544}" type="datetime1">
              <a:rPr lang="en-US" smtClean="0"/>
              <a:t>8/28/2017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886829" y="6431579"/>
            <a:ext cx="542697" cy="279400"/>
          </a:xfrm>
        </p:spPr>
        <p:txBody>
          <a:bodyPr/>
          <a:lstStyle/>
          <a:p>
            <a:fld id="{D57F1E4F-1CFF-5643-939E-217C01CDF565}" type="slidenum">
              <a:rPr lang="en-US" dirty="0"/>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BF4CDE5-C4A3-4363-B8F5-1F125B1B45C3}" type="datetime1">
              <a:rPr lang="en-US" smtClean="0"/>
              <a:t>8/28/2017</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dirty="0" err="1" smtClean="0"/>
              <a:t>GridKa</a:t>
            </a:r>
            <a:r>
              <a:rPr lang="en-US" dirty="0" smtClean="0"/>
              <a:t> School 2017</a:t>
            </a:r>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 id="2147483671" r:id="rId18"/>
  </p:sldLayoutIdLst>
  <p:hf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693524A-3D98-4E7F-86E0-D421C96662C0}" type="datetimeFigureOut">
              <a:rPr lang="en-US" smtClean="0">
                <a:solidFill>
                  <a:prstClr val="black">
                    <a:tint val="75000"/>
                  </a:prstClr>
                </a:solidFill>
              </a:rPr>
              <a:pPr defTabSz="914400"/>
              <a:t>8/28/2017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E2E4C3A-C279-4ECE-A3D1-CEC032282F0B}"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2544730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8.png"/><Relationship Id="rId7" Type="http://schemas.openxmlformats.org/officeDocument/2006/relationships/diagramColors" Target="../diagrams/colors4.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Layout" Target="../diagrams/layout6.xml"/><Relationship Id="rId7" Type="http://schemas.openxmlformats.org/officeDocument/2006/relationships/image" Target="../media/image8.png"/><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8.png"/><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google.com/url?sa=i&amp;rct=j&amp;q=&amp;esrc=s&amp;source=images&amp;cd=&amp;cad=rja&amp;uact=8&amp;ved=0CAcQjRw&amp;url=http://www.itbisolutions.com/taxonomy/term/26&amp;ei=pjCYVK7QIofyPJrqgPgP&amp;bvm=bv.82001339,d.ZWU&amp;psig=AFQjCNGutZTTZwJIM-HRxRzSMtnCnTCVbQ&amp;ust=1419346292440690" TargetMode="Externa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diagramQuickStyle" Target="../diagrams/quickStyle15.xml"/><Relationship Id="rId18" Type="http://schemas.openxmlformats.org/officeDocument/2006/relationships/image" Target="../media/image8.png"/><Relationship Id="rId3" Type="http://schemas.openxmlformats.org/officeDocument/2006/relationships/diagramData" Target="../diagrams/data14.xml"/><Relationship Id="rId7" Type="http://schemas.microsoft.com/office/2007/relationships/diagramDrawing" Target="../diagrams/drawing14.xml"/><Relationship Id="rId12" Type="http://schemas.openxmlformats.org/officeDocument/2006/relationships/diagramLayout" Target="../diagrams/layout15.xml"/><Relationship Id="rId17" Type="http://schemas.microsoft.com/office/2007/relationships/hdphoto" Target="../media/hdphoto2.wdp"/><Relationship Id="rId2" Type="http://schemas.openxmlformats.org/officeDocument/2006/relationships/notesSlide" Target="../notesSlides/notesSlide25.xml"/><Relationship Id="rId16"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diagramColors" Target="../diagrams/colors14.xml"/><Relationship Id="rId11" Type="http://schemas.openxmlformats.org/officeDocument/2006/relationships/diagramData" Target="../diagrams/data15.xml"/><Relationship Id="rId5" Type="http://schemas.openxmlformats.org/officeDocument/2006/relationships/diagramQuickStyle" Target="../diagrams/quickStyle14.xml"/><Relationship Id="rId15" Type="http://schemas.microsoft.com/office/2007/relationships/diagramDrawing" Target="../diagrams/drawing15.xml"/><Relationship Id="rId10" Type="http://schemas.openxmlformats.org/officeDocument/2006/relationships/image" Target="../media/image35.png"/><Relationship Id="rId19" Type="http://schemas.openxmlformats.org/officeDocument/2006/relationships/image" Target="../media/image37.png"/><Relationship Id="rId4" Type="http://schemas.openxmlformats.org/officeDocument/2006/relationships/diagramLayout" Target="../diagrams/layout14.xml"/><Relationship Id="rId9" Type="http://schemas.openxmlformats.org/officeDocument/2006/relationships/image" Target="../media/image34.png"/><Relationship Id="rId14" Type="http://schemas.openxmlformats.org/officeDocument/2006/relationships/diagramColors" Target="../diagrams/colors15.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192482" y="1402773"/>
            <a:ext cx="7822180" cy="409401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Rectangle 4"/>
          <p:cNvSpPr/>
          <p:nvPr/>
        </p:nvSpPr>
        <p:spPr>
          <a:xfrm>
            <a:off x="2692397" y="5695639"/>
            <a:ext cx="6776129" cy="707886"/>
          </a:xfrm>
          <a:prstGeom prst="rect">
            <a:avLst/>
          </a:prstGeom>
          <a:noFill/>
        </p:spPr>
        <p:txBody>
          <a:bodyPr wrap="square" lIns="91440" tIns="45720" rIns="91440" bIns="45720">
            <a:spAutoFit/>
          </a:bodyPr>
          <a:lstStyle/>
          <a:p>
            <a:pPr algn="ctr"/>
            <a:endParaRPr lang="en-US" sz="4000" b="1" dirty="0">
              <a:solidFill>
                <a:srgbClr val="3D342B"/>
              </a:solidFill>
              <a:latin typeface="KaiTi" pitchFamily="49" charset="-122"/>
              <a:ea typeface="KaiTi" pitchFamily="49" charset="-122"/>
            </a:endParaRPr>
          </a:p>
        </p:txBody>
      </p:sp>
      <p:sp>
        <p:nvSpPr>
          <p:cNvPr id="6" name="Rectangle 5"/>
          <p:cNvSpPr/>
          <p:nvPr/>
        </p:nvSpPr>
        <p:spPr>
          <a:xfrm>
            <a:off x="0" y="79334"/>
            <a:ext cx="11998656" cy="1323439"/>
          </a:xfrm>
          <a:prstGeom prst="rect">
            <a:avLst/>
          </a:prstGeom>
        </p:spPr>
        <p:txBody>
          <a:bodyPr wrap="square">
            <a:spAutoFit/>
          </a:bodyPr>
          <a:lstStyle/>
          <a:p>
            <a:pPr algn="ctr"/>
            <a:r>
              <a:rPr lang="en-US" sz="4000" b="1" dirty="0" smtClean="0"/>
              <a:t>Beeswax</a:t>
            </a:r>
            <a:r>
              <a:rPr lang="en-US" sz="4000" b="1" dirty="0"/>
              <a:t>: An optimized tool to enhance the performance of HIVE</a:t>
            </a:r>
            <a:endParaRPr 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omic Sans MS" pitchFamily="66" charset="0"/>
              <a:ea typeface="KaiTi" pitchFamily="49" charset="-122"/>
              <a:cs typeface="Aharoni" pitchFamily="2" charset="-79"/>
            </a:endParaRPr>
          </a:p>
        </p:txBody>
      </p:sp>
      <p:sp>
        <p:nvSpPr>
          <p:cNvPr id="8" name="Rectangle 7"/>
          <p:cNvSpPr/>
          <p:nvPr/>
        </p:nvSpPr>
        <p:spPr>
          <a:xfrm>
            <a:off x="3370997" y="5572528"/>
            <a:ext cx="5745707" cy="954107"/>
          </a:xfrm>
          <a:prstGeom prst="rect">
            <a:avLst/>
          </a:prstGeom>
        </p:spPr>
        <p:txBody>
          <a:bodyPr wrap="square">
            <a:spAutoFit/>
          </a:bodyPr>
          <a:lstStyle/>
          <a:p>
            <a:pPr algn="ctr"/>
            <a:r>
              <a:rPr lang="en-US" sz="2800" b="1" dirty="0" smtClean="0">
                <a:latin typeface="Comic Sans MS" pitchFamily="66" charset="0"/>
                <a:ea typeface="KaiTi" pitchFamily="49" charset="-122"/>
                <a:cs typeface="Aharoni" pitchFamily="2" charset="-79"/>
              </a:rPr>
              <a:t>Presented By </a:t>
            </a:r>
          </a:p>
          <a:p>
            <a:pPr algn="ctr"/>
            <a:r>
              <a:rPr lang="en-US" sz="2800" b="1" dirty="0" smtClean="0">
                <a:latin typeface="Comic Sans MS" pitchFamily="66" charset="0"/>
                <a:ea typeface="KaiTi" pitchFamily="49" charset="-122"/>
                <a:cs typeface="Aharoni" pitchFamily="2" charset="-79"/>
              </a:rPr>
              <a:t>Dr. Mohamed Khafagy</a:t>
            </a:r>
            <a:endParaRPr lang="en-US" sz="2800" b="1" dirty="0">
              <a:latin typeface="Comic Sans MS" pitchFamily="66" charset="0"/>
              <a:ea typeface="KaiTi" pitchFamily="49" charset="-122"/>
              <a:cs typeface="Aharoni" pitchFamily="2" charset="-79"/>
            </a:endParaRPr>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61983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0354" y="2747870"/>
            <a:ext cx="9601196" cy="1303867"/>
          </a:xfrm>
        </p:spPr>
        <p:txBody>
          <a:bodyPr>
            <a:noAutofit/>
          </a:bodyPr>
          <a:lstStyle/>
          <a:p>
            <a:pPr algn="ctr"/>
            <a:r>
              <a:rPr lang="en-US" sz="4800" b="1" dirty="0" smtClean="0"/>
              <a:t/>
            </a:r>
            <a:br>
              <a:rPr lang="en-US" sz="4800" b="1" dirty="0" smtClean="0"/>
            </a:br>
            <a:r>
              <a:rPr lang="en-US" b="1" dirty="0" smtClean="0">
                <a:solidFill>
                  <a:srgbClr val="FF0000"/>
                </a:solidFill>
                <a:latin typeface="Arial" panose="020B0604020202020204" pitchFamily="34" charset="0"/>
                <a:cs typeface="Arial" panose="020B0604020202020204" pitchFamily="34" charset="0"/>
              </a:rPr>
              <a:t>H</a:t>
            </a:r>
            <a:r>
              <a:rPr lang="en-US" b="1" dirty="0" smtClean="0">
                <a:solidFill>
                  <a:srgbClr val="3D342B"/>
                </a:solidFill>
                <a:latin typeface="Arial" panose="020B0604020202020204" pitchFamily="34" charset="0"/>
                <a:cs typeface="Arial" panose="020B0604020202020204" pitchFamily="34" charset="0"/>
              </a:rPr>
              <a:t>iveQL </a:t>
            </a:r>
            <a:r>
              <a:rPr lang="en-US" b="1" dirty="0" smtClean="0">
                <a:solidFill>
                  <a:srgbClr val="FF0000"/>
                </a:solidFill>
                <a:latin typeface="Arial" panose="020B0604020202020204" pitchFamily="34" charset="0"/>
                <a:cs typeface="Arial" panose="020B0604020202020204" pitchFamily="34" charset="0"/>
              </a:rPr>
              <a:t>O</a:t>
            </a:r>
            <a:r>
              <a:rPr lang="en-US" b="1" dirty="0" smtClean="0">
                <a:solidFill>
                  <a:srgbClr val="3D342B"/>
                </a:solidFill>
                <a:latin typeface="Arial" panose="020B0604020202020204" pitchFamily="34" charset="0"/>
                <a:cs typeface="Arial" panose="020B0604020202020204" pitchFamily="34" charset="0"/>
              </a:rPr>
              <a:t>ptimization  in            </a:t>
            </a:r>
            <a:r>
              <a:rPr lang="en-US" b="1" dirty="0" smtClean="0">
                <a:solidFill>
                  <a:srgbClr val="FF0000"/>
                </a:solidFill>
                <a:latin typeface="Arial" panose="020B0604020202020204" pitchFamily="34" charset="0"/>
                <a:cs typeface="Arial" panose="020B0604020202020204" pitchFamily="34" charset="0"/>
              </a:rPr>
              <a:t>M</a:t>
            </a:r>
            <a:r>
              <a:rPr lang="en-US" b="1" dirty="0" smtClean="0">
                <a:solidFill>
                  <a:srgbClr val="3D342B"/>
                </a:solidFill>
                <a:latin typeface="Arial" panose="020B0604020202020204" pitchFamily="34" charset="0"/>
                <a:cs typeface="Arial" panose="020B0604020202020204" pitchFamily="34" charset="0"/>
              </a:rPr>
              <a:t>ulti-Session </a:t>
            </a:r>
            <a:r>
              <a:rPr lang="en-US" b="1" dirty="0" smtClean="0">
                <a:solidFill>
                  <a:srgbClr val="FF0000"/>
                </a:solidFill>
                <a:latin typeface="Arial" panose="020B0604020202020204" pitchFamily="34" charset="0"/>
                <a:cs typeface="Arial" panose="020B0604020202020204" pitchFamily="34" charset="0"/>
              </a:rPr>
              <a:t>E</a:t>
            </a:r>
            <a:r>
              <a:rPr lang="en-US" b="1" dirty="0" smtClean="0">
                <a:solidFill>
                  <a:srgbClr val="3D342B"/>
                </a:solidFill>
                <a:latin typeface="Arial" panose="020B0604020202020204" pitchFamily="34" charset="0"/>
                <a:cs typeface="Arial" panose="020B0604020202020204" pitchFamily="34" charset="0"/>
              </a:rPr>
              <a:t>nvironment </a:t>
            </a:r>
            <a:br>
              <a:rPr lang="en-US" b="1" dirty="0" smtClean="0">
                <a:solidFill>
                  <a:srgbClr val="3D342B"/>
                </a:solidFill>
                <a:latin typeface="Arial" panose="020B0604020202020204" pitchFamily="34" charset="0"/>
                <a:cs typeface="Arial" panose="020B0604020202020204" pitchFamily="34" charset="0"/>
              </a:rPr>
            </a:br>
            <a:r>
              <a:rPr lang="en-US" b="1" dirty="0" smtClean="0">
                <a:solidFill>
                  <a:srgbClr val="3D342B"/>
                </a:solidFill>
                <a:latin typeface="Arial" panose="020B0604020202020204" pitchFamily="34" charset="0"/>
                <a:cs typeface="Arial" panose="020B0604020202020204" pitchFamily="34" charset="0"/>
              </a:rPr>
              <a:t>(</a:t>
            </a:r>
            <a:r>
              <a:rPr lang="en-US" sz="4800" b="1" dirty="0" smtClean="0">
                <a:solidFill>
                  <a:srgbClr val="FF0000"/>
                </a:solidFill>
              </a:rPr>
              <a:t>HOME</a:t>
            </a:r>
            <a:r>
              <a:rPr lang="en-US" sz="4800" b="1" dirty="0" smtClean="0"/>
              <a:t>)</a:t>
            </a:r>
            <a:endParaRPr lang="en-US" sz="4800" dirty="0"/>
          </a:p>
        </p:txBody>
      </p:sp>
      <p:sp>
        <p:nvSpPr>
          <p:cNvPr id="3" name="Slide Number Placeholder 2"/>
          <p:cNvSpPr>
            <a:spLocks noGrp="1"/>
          </p:cNvSpPr>
          <p:nvPr>
            <p:ph type="sldNum" sz="quarter" idx="12"/>
          </p:nvPr>
        </p:nvSpPr>
        <p:spPr/>
        <p:txBody>
          <a:bodyPr/>
          <a:lstStyle/>
          <a:p>
            <a:pPr>
              <a:defRPr/>
            </a:pPr>
            <a:fld id="{789BC8CB-6510-49D3-865B-8AD774A95CBC}" type="slidenum">
              <a:rPr lang="en-US" smtClean="0"/>
              <a:pPr>
                <a:defRPr/>
              </a:pPr>
              <a:t>10</a:t>
            </a:fld>
            <a:endParaRPr lang="en-US"/>
          </a:p>
        </p:txBody>
      </p:sp>
      <p:pic>
        <p:nvPicPr>
          <p:cNvPr id="4" name="Picture 3"/>
          <p:cNvPicPr>
            <a:picLocks noChangeAspect="1"/>
          </p:cNvPicPr>
          <p:nvPr/>
        </p:nvPicPr>
        <p:blipFill>
          <a:blip r:embed="rId2"/>
          <a:stretch>
            <a:fillRect/>
          </a:stretch>
        </p:blipFill>
        <p:spPr>
          <a:xfrm>
            <a:off x="10069033" y="624327"/>
            <a:ext cx="1499150" cy="1033896"/>
          </a:xfrm>
          <a:prstGeom prst="ellipse">
            <a:avLst/>
          </a:prstGeom>
          <a:ln>
            <a:noFill/>
          </a:ln>
          <a:effectLst>
            <a:softEdge rad="112500"/>
          </a:effectLst>
        </p:spPr>
      </p:pic>
      <p:sp>
        <p:nvSpPr>
          <p:cNvPr id="6" name="Title 1"/>
          <p:cNvSpPr txBox="1">
            <a:spLocks/>
          </p:cNvSpPr>
          <p:nvPr/>
        </p:nvSpPr>
        <p:spPr>
          <a:xfrm>
            <a:off x="595383" y="624327"/>
            <a:ext cx="10972800" cy="1495569"/>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b="1" dirty="0" smtClean="0"/>
              <a:t>Beeswax Modules</a:t>
            </a:r>
          </a:p>
          <a:p>
            <a:r>
              <a:rPr lang="en-US" sz="3600" b="1" dirty="0" smtClean="0">
                <a:solidFill>
                  <a:srgbClr val="0070C0"/>
                </a:solidFill>
              </a:rPr>
              <a:t>First Module  </a:t>
            </a:r>
            <a:endParaRPr lang="ar-EG" sz="3600" b="1" dirty="0">
              <a:solidFill>
                <a:srgbClr val="0070C0"/>
              </a:solidFill>
            </a:endParaRPr>
          </a:p>
        </p:txBody>
      </p:sp>
      <p:sp>
        <p:nvSpPr>
          <p:cNvPr id="7" name="Footer Placeholder 2"/>
          <p:cNvSpPr>
            <a:spLocks noGrp="1"/>
          </p:cNvSpPr>
          <p:nvPr>
            <p:ph type="ftr" sz="quarter" idx="11"/>
          </p:nvPr>
        </p:nvSpPr>
        <p:spPr>
          <a:xfrm>
            <a:off x="753485" y="6452475"/>
            <a:ext cx="7305900" cy="279400"/>
          </a:xfrm>
        </p:spPr>
        <p:txBody>
          <a:bodyPr/>
          <a:lstStyle/>
          <a:p>
            <a:r>
              <a:rPr lang="en-US" sz="1600" dirty="0" err="1"/>
              <a:t>GridKa</a:t>
            </a:r>
            <a:r>
              <a:rPr lang="en-US" sz="1600" dirty="0"/>
              <a:t> School 2017</a:t>
            </a:r>
            <a:endParaRPr lang="en-US" sz="1600" dirty="0">
              <a:solidFill>
                <a:srgbClr val="C00000"/>
              </a:solidFill>
              <a:latin typeface="Comic Sans MS" pitchFamily="66" charset="0"/>
            </a:endParaRPr>
          </a:p>
        </p:txBody>
      </p:sp>
      <p:sp>
        <p:nvSpPr>
          <p:cNvPr id="8" name="Date Placeholder 6"/>
          <p:cNvSpPr>
            <a:spLocks noGrp="1"/>
          </p:cNvSpPr>
          <p:nvPr>
            <p:ph type="dt" sz="half" idx="10"/>
          </p:nvPr>
        </p:nvSpPr>
        <p:spPr>
          <a:xfrm>
            <a:off x="8843195" y="6441965"/>
            <a:ext cx="1600200" cy="279400"/>
          </a:xfrm>
        </p:spPr>
        <p:txBody>
          <a:bodyPr/>
          <a:lstStyle/>
          <a:p>
            <a:fld id="{B061796D-827D-40F3-B326-45AB0C506278}" type="datetime1">
              <a:rPr lang="en-US" sz="1100" b="1" smtClean="0"/>
              <a:t>8/28/2017</a:t>
            </a:fld>
            <a:endParaRPr lang="en-US" sz="1100" b="1" dirty="0"/>
          </a:p>
        </p:txBody>
      </p:sp>
    </p:spTree>
    <p:extLst>
      <p:ext uri="{BB962C8B-B14F-4D97-AF65-F5344CB8AC3E}">
        <p14:creationId xmlns:p14="http://schemas.microsoft.com/office/powerpoint/2010/main" val="3412551236"/>
      </p:ext>
    </p:extLst>
  </p:cSld>
  <p:clrMapOvr>
    <a:masterClrMapping/>
  </p:clrMapOvr>
  <p:transition>
    <p:wedg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46161" y="1474920"/>
            <a:ext cx="10317708" cy="584775"/>
          </a:xfrm>
          <a:prstGeom prst="rect">
            <a:avLst/>
          </a:prstGeom>
          <a:solidFill>
            <a:srgbClr val="FFFF66"/>
          </a:solidFill>
          <a:scene3d>
            <a:camera prst="orthographicFront"/>
            <a:lightRig rig="threePt" dir="t"/>
          </a:scene3d>
          <a:sp3d>
            <a:bevelT/>
          </a:sp3d>
        </p:spPr>
        <p:txBody>
          <a:bodyPr wrap="square">
            <a:spAutoFit/>
          </a:bodyPr>
          <a:lstStyle/>
          <a:p>
            <a:pPr algn="ctr" rtl="0" fontAlgn="auto">
              <a:spcBef>
                <a:spcPts val="0"/>
              </a:spcBef>
              <a:spcAft>
                <a:spcPts val="0"/>
              </a:spcAft>
              <a:defRPr/>
            </a:pPr>
            <a:r>
              <a:rPr lang="en-US" sz="3200" b="1" dirty="0" smtClean="0">
                <a:solidFill>
                  <a:srgbClr val="C00000"/>
                </a:solidFill>
                <a:latin typeface="Bodoni MT Black" panose="02070A03080606020203" pitchFamily="18" charset="0"/>
                <a:cs typeface="+mn-cs"/>
              </a:rPr>
              <a:t>HOME Main Goals</a:t>
            </a:r>
            <a:endParaRPr lang="en-US" sz="3200" b="1" dirty="0">
              <a:solidFill>
                <a:srgbClr val="C00000"/>
              </a:solidFill>
              <a:latin typeface="Bodoni MT Black" panose="02070A03080606020203" pitchFamily="18" charset="0"/>
              <a:cs typeface="+mn-cs"/>
            </a:endParaRPr>
          </a:p>
        </p:txBody>
      </p:sp>
      <p:graphicFrame>
        <p:nvGraphicFramePr>
          <p:cNvPr id="11" name="Diagram 10"/>
          <p:cNvGraphicFramePr/>
          <p:nvPr>
            <p:extLst>
              <p:ext uri="{D42A27DB-BD31-4B8C-83A1-F6EECF244321}">
                <p14:modId xmlns:p14="http://schemas.microsoft.com/office/powerpoint/2010/main" val="2268626302"/>
              </p:ext>
            </p:extLst>
          </p:nvPr>
        </p:nvGraphicFramePr>
        <p:xfrm>
          <a:off x="703137" y="2291785"/>
          <a:ext cx="10603756" cy="22890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idx="4294967295"/>
          </p:nvPr>
        </p:nvSpPr>
        <p:spPr>
          <a:xfrm>
            <a:off x="0" y="369888"/>
            <a:ext cx="10972800" cy="1143000"/>
          </a:xfrm>
        </p:spPr>
        <p:txBody>
          <a:bodyPr/>
          <a:lstStyle/>
          <a:p>
            <a:r>
              <a:rPr lang="en-US" b="1" dirty="0" smtClean="0"/>
              <a:t>HOME System</a:t>
            </a:r>
            <a:endParaRPr lang="ar-EG" b="1" dirty="0"/>
          </a:p>
        </p:txBody>
      </p:sp>
      <p:pic>
        <p:nvPicPr>
          <p:cNvPr id="14" name="Picture 13"/>
          <p:cNvPicPr>
            <a:picLocks noChangeAspect="1"/>
          </p:cNvPicPr>
          <p:nvPr/>
        </p:nvPicPr>
        <p:blipFill>
          <a:blip r:embed="rId8"/>
          <a:stretch>
            <a:fillRect/>
          </a:stretch>
        </p:blipFill>
        <p:spPr>
          <a:xfrm>
            <a:off x="10069033" y="624327"/>
            <a:ext cx="1499150" cy="850593"/>
          </a:xfrm>
          <a:prstGeom prst="ellipse">
            <a:avLst/>
          </a:prstGeom>
          <a:ln>
            <a:noFill/>
          </a:ln>
          <a:effectLst>
            <a:softEdge rad="112500"/>
          </a:effectLst>
        </p:spPr>
      </p:pic>
      <p:grpSp>
        <p:nvGrpSpPr>
          <p:cNvPr id="6" name="Group 5"/>
          <p:cNvGrpSpPr/>
          <p:nvPr/>
        </p:nvGrpSpPr>
        <p:grpSpPr>
          <a:xfrm>
            <a:off x="3673520" y="4211534"/>
            <a:ext cx="4070501" cy="1775518"/>
            <a:chOff x="1094093" y="4211534"/>
            <a:chExt cx="4070501" cy="1775518"/>
          </a:xfrm>
        </p:grpSpPr>
        <p:grpSp>
          <p:nvGrpSpPr>
            <p:cNvPr id="7" name="Group 6"/>
            <p:cNvGrpSpPr/>
            <p:nvPr/>
          </p:nvGrpSpPr>
          <p:grpSpPr>
            <a:xfrm>
              <a:off x="3788983" y="4211534"/>
              <a:ext cx="1375611" cy="1775518"/>
              <a:chOff x="3523123" y="4215848"/>
              <a:chExt cx="1375611" cy="1775518"/>
            </a:xfrm>
          </p:grpSpPr>
          <p:pic>
            <p:nvPicPr>
              <p:cNvPr id="12" name="Picture 3"/>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23123" y="4585180"/>
                <a:ext cx="1375611" cy="1406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3739486" y="4215848"/>
                <a:ext cx="942887" cy="369332"/>
              </a:xfrm>
              <a:prstGeom prst="rect">
                <a:avLst/>
              </a:prstGeom>
              <a:noFill/>
            </p:spPr>
            <p:txBody>
              <a:bodyPr wrap="square" rtlCol="1">
                <a:spAutoFit/>
              </a:bodyPr>
              <a:lstStyle>
                <a:defPPr>
                  <a:defRPr lang="en-US"/>
                </a:defPPr>
                <a:lvl1pPr>
                  <a:defRPr b="1"/>
                </a:lvl1pPr>
              </a:lstStyle>
              <a:p>
                <a:r>
                  <a:rPr lang="en-US" dirty="0"/>
                  <a:t>HOME</a:t>
                </a:r>
                <a:endParaRPr lang="ar-EG" dirty="0"/>
              </a:p>
            </p:txBody>
          </p:sp>
        </p:grpSp>
        <p:sp>
          <p:nvSpPr>
            <p:cNvPr id="8" name="Flowchart: Document 7"/>
            <p:cNvSpPr/>
            <p:nvPr/>
          </p:nvSpPr>
          <p:spPr>
            <a:xfrm>
              <a:off x="1094093" y="4808115"/>
              <a:ext cx="2142699" cy="960314"/>
            </a:xfrm>
            <a:prstGeom prst="flowChartDocumen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solidFill>
                    <a:schemeClr val="tx1"/>
                  </a:solidFill>
                </a:rPr>
                <a:t>Pervious Results</a:t>
              </a:r>
              <a:endParaRPr lang="ar-EG" b="1" dirty="0">
                <a:solidFill>
                  <a:schemeClr val="tx1"/>
                </a:solidFill>
              </a:endParaRPr>
            </a:p>
          </p:txBody>
        </p:sp>
        <p:cxnSp>
          <p:nvCxnSpPr>
            <p:cNvPr id="10" name="Straight Arrow Connector 9"/>
            <p:cNvCxnSpPr/>
            <p:nvPr/>
          </p:nvCxnSpPr>
          <p:spPr>
            <a:xfrm>
              <a:off x="3236792" y="5208477"/>
              <a:ext cx="67302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grpSp>
      <p:sp>
        <p:nvSpPr>
          <p:cNvPr id="15" name="Footer Placeholder 2"/>
          <p:cNvSpPr>
            <a:spLocks noGrp="1"/>
          </p:cNvSpPr>
          <p:nvPr>
            <p:ph type="ftr" sz="quarter" idx="11"/>
          </p:nvPr>
        </p:nvSpPr>
        <p:spPr>
          <a:xfrm>
            <a:off x="753485" y="6452475"/>
            <a:ext cx="7305900" cy="279400"/>
          </a:xfrm>
        </p:spPr>
        <p:txBody>
          <a:bodyPr/>
          <a:lstStyle/>
          <a:p>
            <a:r>
              <a:rPr lang="en-US" sz="1600" dirty="0" err="1"/>
              <a:t>GridKa</a:t>
            </a:r>
            <a:r>
              <a:rPr lang="en-US" sz="1600" dirty="0"/>
              <a:t> School 2017</a:t>
            </a:r>
            <a:endParaRPr lang="en-US" sz="1600" dirty="0">
              <a:solidFill>
                <a:srgbClr val="C00000"/>
              </a:solidFill>
              <a:latin typeface="Comic Sans MS" pitchFamily="66" charset="0"/>
            </a:endParaRPr>
          </a:p>
        </p:txBody>
      </p:sp>
      <p:sp>
        <p:nvSpPr>
          <p:cNvPr id="16" name="Date Placeholder 6"/>
          <p:cNvSpPr>
            <a:spLocks noGrp="1"/>
          </p:cNvSpPr>
          <p:nvPr>
            <p:ph type="dt" sz="half" idx="10"/>
          </p:nvPr>
        </p:nvSpPr>
        <p:spPr>
          <a:xfrm>
            <a:off x="8843195" y="6441965"/>
            <a:ext cx="1600200" cy="279400"/>
          </a:xfrm>
        </p:spPr>
        <p:txBody>
          <a:bodyPr/>
          <a:lstStyle/>
          <a:p>
            <a:fld id="{B061796D-827D-40F3-B326-45AB0C506278}" type="datetime1">
              <a:rPr lang="en-US" sz="1100" b="1" smtClean="0"/>
              <a:t>8/28/2017</a:t>
            </a:fld>
            <a:endParaRPr lang="en-US" sz="1100" b="1" dirty="0"/>
          </a:p>
        </p:txBody>
      </p:sp>
    </p:spTree>
    <p:extLst>
      <p:ext uri="{BB962C8B-B14F-4D97-AF65-F5344CB8AC3E}">
        <p14:creationId xmlns:p14="http://schemas.microsoft.com/office/powerpoint/2010/main" val="289920604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11">
                                            <p:graphicEl>
                                              <a:dgm id="{292385D5-CF4F-4C5B-89C3-A613306E9713}"/>
                                            </p:graphicEl>
                                          </p:spTgt>
                                        </p:tgtEl>
                                        <p:attrNameLst>
                                          <p:attrName>style.visibility</p:attrName>
                                        </p:attrNameLst>
                                      </p:cBhvr>
                                      <p:to>
                                        <p:strVal val="visible"/>
                                      </p:to>
                                    </p:set>
                                    <p:animEffect transition="in" filter="barn(inVertical)">
                                      <p:cBhvr>
                                        <p:cTn id="12" dur="500"/>
                                        <p:tgtEl>
                                          <p:spTgt spid="11">
                                            <p:graphicEl>
                                              <a:dgm id="{292385D5-CF4F-4C5B-89C3-A613306E9713}"/>
                                            </p:graphic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graphicEl>
                                              <a:dgm id="{6CD3C001-41C2-4F97-A640-E03572D21D4A}"/>
                                            </p:graphicEl>
                                          </p:spTgt>
                                        </p:tgtEl>
                                        <p:attrNameLst>
                                          <p:attrName>style.visibility</p:attrName>
                                        </p:attrNameLst>
                                      </p:cBhvr>
                                      <p:to>
                                        <p:strVal val="visible"/>
                                      </p:to>
                                    </p:set>
                                    <p:animEffect transition="in" filter="barn(inVertical)">
                                      <p:cBhvr>
                                        <p:cTn id="15" dur="500"/>
                                        <p:tgtEl>
                                          <p:spTgt spid="11">
                                            <p:graphicEl>
                                              <a:dgm id="{6CD3C001-41C2-4F97-A640-E03572D21D4A}"/>
                                            </p:graphicEl>
                                          </p:spTgt>
                                        </p:tgtEl>
                                      </p:cBhvr>
                                    </p:animEffect>
                                  </p:childTnLst>
                                </p:cTn>
                              </p:par>
                              <p:par>
                                <p:cTn id="16" presetID="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0069033" y="624327"/>
            <a:ext cx="1499150" cy="1033896"/>
          </a:xfrm>
          <a:prstGeom prst="ellipse">
            <a:avLst/>
          </a:prstGeom>
          <a:ln>
            <a:noFill/>
          </a:ln>
          <a:effectLst>
            <a:softEdge rad="112500"/>
          </a:effectLst>
        </p:spPr>
      </p:pic>
      <p:sp>
        <p:nvSpPr>
          <p:cNvPr id="16" name="TextBox 15"/>
          <p:cNvSpPr txBox="1"/>
          <p:nvPr/>
        </p:nvSpPr>
        <p:spPr>
          <a:xfrm>
            <a:off x="3022272" y="848887"/>
            <a:ext cx="6114197" cy="584775"/>
          </a:xfrm>
          <a:prstGeom prst="rect">
            <a:avLst/>
          </a:prstGeom>
          <a:solidFill>
            <a:srgbClr val="FFFF66"/>
          </a:solidFill>
          <a:scene3d>
            <a:camera prst="orthographicFront"/>
            <a:lightRig rig="threePt" dir="t"/>
          </a:scene3d>
          <a:sp3d>
            <a:bevelT/>
          </a:sp3d>
        </p:spPr>
        <p:txBody>
          <a:bodyPr wrap="square">
            <a:spAutoFit/>
          </a:bodyPr>
          <a:lstStyle/>
          <a:p>
            <a:pPr algn="ctr" rtl="0" fontAlgn="auto">
              <a:spcBef>
                <a:spcPts val="0"/>
              </a:spcBef>
              <a:spcAft>
                <a:spcPts val="0"/>
              </a:spcAft>
              <a:defRPr/>
            </a:pPr>
            <a:r>
              <a:rPr lang="en-US" sz="3200" b="1" dirty="0" smtClean="0">
                <a:solidFill>
                  <a:srgbClr val="C00000"/>
                </a:solidFill>
                <a:latin typeface="Bodoni MT Black" panose="02070A03080606020203" pitchFamily="18" charset="0"/>
                <a:cs typeface="+mn-cs"/>
              </a:rPr>
              <a:t>HOME Cases</a:t>
            </a:r>
            <a:endParaRPr lang="en-US" sz="3200" b="1" dirty="0">
              <a:solidFill>
                <a:srgbClr val="C00000"/>
              </a:solidFill>
              <a:latin typeface="Bodoni MT Black" panose="02070A03080606020203" pitchFamily="18" charset="0"/>
              <a:cs typeface="+mn-cs"/>
            </a:endParaRPr>
          </a:p>
        </p:txBody>
      </p:sp>
      <p:graphicFrame>
        <p:nvGraphicFramePr>
          <p:cNvPr id="17" name="Diagram 16"/>
          <p:cNvGraphicFramePr/>
          <p:nvPr>
            <p:extLst>
              <p:ext uri="{D42A27DB-BD31-4B8C-83A1-F6EECF244321}">
                <p14:modId xmlns:p14="http://schemas.microsoft.com/office/powerpoint/2010/main" val="2398048637"/>
              </p:ext>
            </p:extLst>
          </p:nvPr>
        </p:nvGraphicFramePr>
        <p:xfrm>
          <a:off x="3022273" y="1658223"/>
          <a:ext cx="6326444" cy="45515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Footer Placeholder 2"/>
          <p:cNvSpPr>
            <a:spLocks noGrp="1"/>
          </p:cNvSpPr>
          <p:nvPr>
            <p:ph type="ftr" sz="quarter" idx="11"/>
          </p:nvPr>
        </p:nvSpPr>
        <p:spPr>
          <a:xfrm>
            <a:off x="753485" y="6452475"/>
            <a:ext cx="7305900" cy="279400"/>
          </a:xfrm>
        </p:spPr>
        <p:txBody>
          <a:bodyPr/>
          <a:lstStyle/>
          <a:p>
            <a:r>
              <a:rPr lang="en-US" sz="1600" dirty="0" err="1"/>
              <a:t>GridKa</a:t>
            </a:r>
            <a:r>
              <a:rPr lang="en-US" sz="1600" dirty="0"/>
              <a:t> School 2017</a:t>
            </a:r>
            <a:endParaRPr lang="en-US" sz="1600" dirty="0">
              <a:solidFill>
                <a:srgbClr val="C00000"/>
              </a:solidFill>
              <a:latin typeface="Comic Sans MS" pitchFamily="66" charset="0"/>
            </a:endParaRPr>
          </a:p>
        </p:txBody>
      </p:sp>
      <p:sp>
        <p:nvSpPr>
          <p:cNvPr id="6" name="Date Placeholder 6"/>
          <p:cNvSpPr>
            <a:spLocks noGrp="1"/>
          </p:cNvSpPr>
          <p:nvPr>
            <p:ph type="dt" sz="half" idx="10"/>
          </p:nvPr>
        </p:nvSpPr>
        <p:spPr>
          <a:xfrm>
            <a:off x="8843195" y="6441965"/>
            <a:ext cx="1600200" cy="279400"/>
          </a:xfrm>
        </p:spPr>
        <p:txBody>
          <a:bodyPr/>
          <a:lstStyle/>
          <a:p>
            <a:fld id="{B061796D-827D-40F3-B326-45AB0C506278}" type="datetime1">
              <a:rPr lang="en-US" sz="1100" b="1" smtClean="0"/>
              <a:t>8/28/2017</a:t>
            </a:fld>
            <a:endParaRPr lang="en-US" sz="1100" b="1" dirty="0"/>
          </a:p>
        </p:txBody>
      </p:sp>
    </p:spTree>
    <p:extLst>
      <p:ext uri="{BB962C8B-B14F-4D97-AF65-F5344CB8AC3E}">
        <p14:creationId xmlns:p14="http://schemas.microsoft.com/office/powerpoint/2010/main" val="203997007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strVal val="#ppt_w*0.7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animEffect transition="in" filter="fade">
                                      <p:cBhvr>
                                        <p:cTn id="9" dur="500"/>
                                        <p:tgtEl>
                                          <p:spTgt spid="16"/>
                                        </p:tgtEl>
                                      </p:cBhvr>
                                    </p:animEffect>
                                  </p:childTnLst>
                                </p:cTn>
                              </p:par>
                              <p:par>
                                <p:cTn id="10" presetID="6" presetClass="entr" presetSubtype="16" fill="hold" grpId="0" nodeType="withEffect">
                                  <p:stCondLst>
                                    <p:cond delay="0"/>
                                  </p:stCondLst>
                                  <p:childTnLst>
                                    <p:set>
                                      <p:cBhvr>
                                        <p:cTn id="11" dur="1" fill="hold">
                                          <p:stCondLst>
                                            <p:cond delay="0"/>
                                          </p:stCondLst>
                                        </p:cTn>
                                        <p:tgtEl>
                                          <p:spTgt spid="17">
                                            <p:graphicEl>
                                              <a:dgm id="{292385D5-CF4F-4C5B-89C3-A613306E9713}"/>
                                            </p:graphicEl>
                                          </p:spTgt>
                                        </p:tgtEl>
                                        <p:attrNameLst>
                                          <p:attrName>style.visibility</p:attrName>
                                        </p:attrNameLst>
                                      </p:cBhvr>
                                      <p:to>
                                        <p:strVal val="visible"/>
                                      </p:to>
                                    </p:set>
                                    <p:animEffect transition="in" filter="circle(in)">
                                      <p:cBhvr>
                                        <p:cTn id="12" dur="1000"/>
                                        <p:tgtEl>
                                          <p:spTgt spid="17">
                                            <p:graphicEl>
                                              <a:dgm id="{292385D5-CF4F-4C5B-89C3-A613306E9713}"/>
                                            </p:graphicEl>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7">
                                            <p:graphicEl>
                                              <a:dgm id="{6CD3C001-41C2-4F97-A640-E03572D21D4A}"/>
                                            </p:graphicEl>
                                          </p:spTgt>
                                        </p:tgtEl>
                                        <p:attrNameLst>
                                          <p:attrName>style.visibility</p:attrName>
                                        </p:attrNameLst>
                                      </p:cBhvr>
                                      <p:to>
                                        <p:strVal val="visible"/>
                                      </p:to>
                                    </p:set>
                                    <p:animEffect transition="in" filter="circle(in)">
                                      <p:cBhvr>
                                        <p:cTn id="15" dur="1000"/>
                                        <p:tgtEl>
                                          <p:spTgt spid="17">
                                            <p:graphicEl>
                                              <a:dgm id="{6CD3C001-41C2-4F97-A640-E03572D21D4A}"/>
                                            </p:graphicEl>
                                          </p:spTgt>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7">
                                            <p:graphicEl>
                                              <a:dgm id="{4E4630AD-EEFF-4DAC-A00E-F3DAA25F026C}"/>
                                            </p:graphicEl>
                                          </p:spTgt>
                                        </p:tgtEl>
                                        <p:attrNameLst>
                                          <p:attrName>style.visibility</p:attrName>
                                        </p:attrNameLst>
                                      </p:cBhvr>
                                      <p:to>
                                        <p:strVal val="visible"/>
                                      </p:to>
                                    </p:set>
                                    <p:animEffect transition="in" filter="circle(in)">
                                      <p:cBhvr>
                                        <p:cTn id="18" dur="1000"/>
                                        <p:tgtEl>
                                          <p:spTgt spid="17">
                                            <p:graphicEl>
                                              <a:dgm id="{4E4630AD-EEFF-4DAC-A00E-F3DAA25F026C}"/>
                                            </p:graphicEl>
                                          </p:spTgt>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7">
                                            <p:graphicEl>
                                              <a:dgm id="{47E66B62-F868-4B54-A866-ACF0F4073488}"/>
                                            </p:graphicEl>
                                          </p:spTgt>
                                        </p:tgtEl>
                                        <p:attrNameLst>
                                          <p:attrName>style.visibility</p:attrName>
                                        </p:attrNameLst>
                                      </p:cBhvr>
                                      <p:to>
                                        <p:strVal val="visible"/>
                                      </p:to>
                                    </p:set>
                                    <p:animEffect transition="in" filter="circle(in)">
                                      <p:cBhvr>
                                        <p:cTn id="21" dur="1000"/>
                                        <p:tgtEl>
                                          <p:spTgt spid="17">
                                            <p:graphicEl>
                                              <a:dgm id="{47E66B62-F868-4B54-A866-ACF0F4073488}"/>
                                            </p:graphicEl>
                                          </p:spTgt>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7">
                                            <p:graphicEl>
                                              <a:dgm id="{33B238A3-2A3F-4955-A8C7-90AE2EFE4FC5}"/>
                                            </p:graphicEl>
                                          </p:spTgt>
                                        </p:tgtEl>
                                        <p:attrNameLst>
                                          <p:attrName>style.visibility</p:attrName>
                                        </p:attrNameLst>
                                      </p:cBhvr>
                                      <p:to>
                                        <p:strVal val="visible"/>
                                      </p:to>
                                    </p:set>
                                    <p:animEffect transition="in" filter="circle(in)">
                                      <p:cBhvr>
                                        <p:cTn id="24" dur="1000"/>
                                        <p:tgtEl>
                                          <p:spTgt spid="17">
                                            <p:graphicEl>
                                              <a:dgm id="{33B238A3-2A3F-4955-A8C7-90AE2EFE4FC5}"/>
                                            </p:graphicEl>
                                          </p:spTgt>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7">
                                            <p:graphicEl>
                                              <a:dgm id="{3B12B8CA-C174-4377-A77B-66DD7666B487}"/>
                                            </p:graphicEl>
                                          </p:spTgt>
                                        </p:tgtEl>
                                        <p:attrNameLst>
                                          <p:attrName>style.visibility</p:attrName>
                                        </p:attrNameLst>
                                      </p:cBhvr>
                                      <p:to>
                                        <p:strVal val="visible"/>
                                      </p:to>
                                    </p:set>
                                    <p:animEffect transition="in" filter="circle(in)">
                                      <p:cBhvr>
                                        <p:cTn id="27" dur="1000"/>
                                        <p:tgtEl>
                                          <p:spTgt spid="17">
                                            <p:graphicEl>
                                              <a:dgm id="{3B12B8CA-C174-4377-A77B-66DD7666B487}"/>
                                            </p:graphicEl>
                                          </p:spTgt>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7">
                                            <p:graphicEl>
                                              <a:dgm id="{D3961647-A9B9-4C06-8919-BA81532B091B}"/>
                                            </p:graphicEl>
                                          </p:spTgt>
                                        </p:tgtEl>
                                        <p:attrNameLst>
                                          <p:attrName>style.visibility</p:attrName>
                                        </p:attrNameLst>
                                      </p:cBhvr>
                                      <p:to>
                                        <p:strVal val="visible"/>
                                      </p:to>
                                    </p:set>
                                    <p:animEffect transition="in" filter="circle(in)">
                                      <p:cBhvr>
                                        <p:cTn id="30" dur="1000"/>
                                        <p:tgtEl>
                                          <p:spTgt spid="17">
                                            <p:graphicEl>
                                              <a:dgm id="{D3961647-A9B9-4C06-8919-BA81532B091B}"/>
                                            </p:graphicEl>
                                          </p:spTgt>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7">
                                            <p:graphicEl>
                                              <a:dgm id="{32F935F5-335F-436C-9DED-B93CD082D736}"/>
                                            </p:graphicEl>
                                          </p:spTgt>
                                        </p:tgtEl>
                                        <p:attrNameLst>
                                          <p:attrName>style.visibility</p:attrName>
                                        </p:attrNameLst>
                                      </p:cBhvr>
                                      <p:to>
                                        <p:strVal val="visible"/>
                                      </p:to>
                                    </p:set>
                                    <p:animEffect transition="in" filter="circle(in)">
                                      <p:cBhvr>
                                        <p:cTn id="33" dur="1000"/>
                                        <p:tgtEl>
                                          <p:spTgt spid="17">
                                            <p:graphicEl>
                                              <a:dgm id="{32F935F5-335F-436C-9DED-B93CD082D736}"/>
                                            </p:graphicEl>
                                          </p:spTgt>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7">
                                            <p:graphicEl>
                                              <a:dgm id="{5C9806E9-56BE-4B1E-AC51-104D49DC0CD2}"/>
                                            </p:graphicEl>
                                          </p:spTgt>
                                        </p:tgtEl>
                                        <p:attrNameLst>
                                          <p:attrName>style.visibility</p:attrName>
                                        </p:attrNameLst>
                                      </p:cBhvr>
                                      <p:to>
                                        <p:strVal val="visible"/>
                                      </p:to>
                                    </p:set>
                                    <p:animEffect transition="in" filter="circle(in)">
                                      <p:cBhvr>
                                        <p:cTn id="36" dur="1000"/>
                                        <p:tgtEl>
                                          <p:spTgt spid="17">
                                            <p:graphicEl>
                                              <a:dgm id="{5C9806E9-56BE-4B1E-AC51-104D49DC0CD2}"/>
                                            </p:graphicEl>
                                          </p:spTgt>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7">
                                            <p:graphicEl>
                                              <a:dgm id="{6F0FC387-75A3-4457-AE80-92E677E6D9C0}"/>
                                            </p:graphicEl>
                                          </p:spTgt>
                                        </p:tgtEl>
                                        <p:attrNameLst>
                                          <p:attrName>style.visibility</p:attrName>
                                        </p:attrNameLst>
                                      </p:cBhvr>
                                      <p:to>
                                        <p:strVal val="visible"/>
                                      </p:to>
                                    </p:set>
                                    <p:animEffect transition="in" filter="circle(in)">
                                      <p:cBhvr>
                                        <p:cTn id="39" dur="1000"/>
                                        <p:tgtEl>
                                          <p:spTgt spid="17">
                                            <p:graphicEl>
                                              <a:dgm id="{6F0FC387-75A3-4457-AE80-92E677E6D9C0}"/>
                                            </p:graphicEl>
                                          </p:spTgt>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7">
                                            <p:graphicEl>
                                              <a:dgm id="{BCE97440-6625-489D-946D-25682BD80FE8}"/>
                                            </p:graphicEl>
                                          </p:spTgt>
                                        </p:tgtEl>
                                        <p:attrNameLst>
                                          <p:attrName>style.visibility</p:attrName>
                                        </p:attrNameLst>
                                      </p:cBhvr>
                                      <p:to>
                                        <p:strVal val="visible"/>
                                      </p:to>
                                    </p:set>
                                    <p:animEffect transition="in" filter="circle(in)">
                                      <p:cBhvr>
                                        <p:cTn id="42" dur="1000"/>
                                        <p:tgtEl>
                                          <p:spTgt spid="17">
                                            <p:graphicEl>
                                              <a:dgm id="{BCE97440-6625-489D-946D-25682BD80FE8}"/>
                                            </p:graphicEl>
                                          </p:spTgt>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17">
                                            <p:graphicEl>
                                              <a:dgm id="{38230EAF-A8EA-4405-9520-A67C6C12B0D3}"/>
                                            </p:graphicEl>
                                          </p:spTgt>
                                        </p:tgtEl>
                                        <p:attrNameLst>
                                          <p:attrName>style.visibility</p:attrName>
                                        </p:attrNameLst>
                                      </p:cBhvr>
                                      <p:to>
                                        <p:strVal val="visible"/>
                                      </p:to>
                                    </p:set>
                                    <p:animEffect transition="in" filter="circle(in)">
                                      <p:cBhvr>
                                        <p:cTn id="45" dur="1000"/>
                                        <p:tgtEl>
                                          <p:spTgt spid="17">
                                            <p:graphicEl>
                                              <a:dgm id="{38230EAF-A8EA-4405-9520-A67C6C12B0D3}"/>
                                            </p:graphicEl>
                                          </p:spTgt>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17">
                                            <p:graphicEl>
                                              <a:dgm id="{2FF982C4-9844-4DF3-ACE8-8BB7F70C6B74}"/>
                                            </p:graphicEl>
                                          </p:spTgt>
                                        </p:tgtEl>
                                        <p:attrNameLst>
                                          <p:attrName>style.visibility</p:attrName>
                                        </p:attrNameLst>
                                      </p:cBhvr>
                                      <p:to>
                                        <p:strVal val="visible"/>
                                      </p:to>
                                    </p:set>
                                    <p:animEffect transition="in" filter="circle(in)">
                                      <p:cBhvr>
                                        <p:cTn id="48" dur="1000"/>
                                        <p:tgtEl>
                                          <p:spTgt spid="17">
                                            <p:graphicEl>
                                              <a:dgm id="{2FF982C4-9844-4DF3-ACE8-8BB7F70C6B74}"/>
                                            </p:graphicEl>
                                          </p:spTgt>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17">
                                            <p:graphicEl>
                                              <a:dgm id="{2472FFFE-4BDF-4B53-8946-FB8DD8D08CEC}"/>
                                            </p:graphicEl>
                                          </p:spTgt>
                                        </p:tgtEl>
                                        <p:attrNameLst>
                                          <p:attrName>style.visibility</p:attrName>
                                        </p:attrNameLst>
                                      </p:cBhvr>
                                      <p:to>
                                        <p:strVal val="visible"/>
                                      </p:to>
                                    </p:set>
                                    <p:animEffect transition="in" filter="circle(in)">
                                      <p:cBhvr>
                                        <p:cTn id="51" dur="1000"/>
                                        <p:tgtEl>
                                          <p:spTgt spid="17">
                                            <p:graphicEl>
                                              <a:dgm id="{2472FFFE-4BDF-4B53-8946-FB8DD8D08CE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Sub>
          <a:bldDgm/>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29792" y="1531893"/>
            <a:ext cx="11859011" cy="4046757"/>
            <a:chOff x="97343" y="1295400"/>
            <a:chExt cx="8894258" cy="4046757"/>
          </a:xfrm>
        </p:grpSpPr>
        <p:cxnSp>
          <p:nvCxnSpPr>
            <p:cNvPr id="21" name="Straight Arrow Connector 20"/>
            <p:cNvCxnSpPr/>
            <p:nvPr/>
          </p:nvCxnSpPr>
          <p:spPr>
            <a:xfrm>
              <a:off x="3722380" y="2032104"/>
              <a:ext cx="292608" cy="1588"/>
            </a:xfrm>
            <a:prstGeom prst="straightConnector1">
              <a:avLst/>
            </a:prstGeom>
            <a:ln w="63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63" name="Group 262"/>
            <p:cNvGrpSpPr/>
            <p:nvPr/>
          </p:nvGrpSpPr>
          <p:grpSpPr>
            <a:xfrm>
              <a:off x="97343" y="1295400"/>
              <a:ext cx="8894258" cy="4046757"/>
              <a:chOff x="97343" y="152399"/>
              <a:chExt cx="8894258" cy="4046757"/>
            </a:xfrm>
          </p:grpSpPr>
          <p:sp>
            <p:nvSpPr>
              <p:cNvPr id="9" name="Rectangle 8"/>
              <p:cNvSpPr/>
              <p:nvPr/>
            </p:nvSpPr>
            <p:spPr>
              <a:xfrm>
                <a:off x="97343" y="1447800"/>
                <a:ext cx="1502857" cy="499919"/>
              </a:xfrm>
              <a:prstGeom prst="rect">
                <a:avLst/>
              </a:prstGeom>
              <a:solidFill>
                <a:srgbClr val="CCFFFF"/>
              </a:solidFill>
              <a:ln w="254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a:endParaRPr lang="en-US" sz="1400" b="1" dirty="0" smtClean="0">
                  <a:solidFill>
                    <a:prstClr val="black"/>
                  </a:solidFill>
                </a:endParaRPr>
              </a:p>
              <a:p>
                <a:pPr algn="ctr" defTabSz="914400"/>
                <a:r>
                  <a:rPr lang="en-US" sz="1400" b="1" dirty="0" smtClean="0">
                    <a:solidFill>
                      <a:prstClr val="black"/>
                    </a:solidFill>
                  </a:rPr>
                  <a:t>Query </a:t>
                </a:r>
                <a:r>
                  <a:rPr lang="en-US" sz="1400" b="1" dirty="0">
                    <a:solidFill>
                      <a:prstClr val="black"/>
                    </a:solidFill>
                  </a:rPr>
                  <a:t>Parser</a:t>
                </a:r>
                <a:endParaRPr lang="en-US" sz="1400" dirty="0">
                  <a:solidFill>
                    <a:prstClr val="black"/>
                  </a:solidFill>
                </a:endParaRPr>
              </a:p>
              <a:p>
                <a:pPr algn="ctr" defTabSz="914400"/>
                <a:endParaRPr lang="en-US" sz="1400" dirty="0">
                  <a:solidFill>
                    <a:prstClr val="black"/>
                  </a:solidFill>
                </a:endParaRPr>
              </a:p>
            </p:txBody>
          </p:sp>
          <p:cxnSp>
            <p:nvCxnSpPr>
              <p:cNvPr id="100" name="Straight Arrow Connector 99"/>
              <p:cNvCxnSpPr/>
              <p:nvPr/>
            </p:nvCxnSpPr>
            <p:spPr>
              <a:xfrm>
                <a:off x="1584960" y="1646589"/>
                <a:ext cx="27432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828800" y="152400"/>
                <a:ext cx="1943100" cy="3947066"/>
                <a:chOff x="2348763" y="152400"/>
                <a:chExt cx="1943100" cy="3124994"/>
              </a:xfrm>
            </p:grpSpPr>
            <p:sp>
              <p:nvSpPr>
                <p:cNvPr id="61" name="Rectangle 60"/>
                <p:cNvSpPr/>
                <p:nvPr/>
              </p:nvSpPr>
              <p:spPr>
                <a:xfrm>
                  <a:off x="2348763" y="152400"/>
                  <a:ext cx="1928611" cy="3124994"/>
                </a:xfrm>
                <a:prstGeom prst="rect">
                  <a:avLst/>
                </a:prstGeom>
                <a:solidFill>
                  <a:schemeClr val="accent3">
                    <a:lumMod val="20000"/>
                    <a:lumOff val="80000"/>
                  </a:schemeClr>
                </a:solidFill>
                <a:ln w="25400" cmpd="sng">
                  <a:solidFill>
                    <a:srgbClr val="C0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defTabSz="914400"/>
                  <a:endParaRPr lang="en-US" b="1" dirty="0" smtClean="0">
                    <a:solidFill>
                      <a:prstClr val="black"/>
                    </a:solidFill>
                  </a:endParaRPr>
                </a:p>
                <a:p>
                  <a:pPr algn="ctr" defTabSz="914400"/>
                  <a:endParaRPr lang="en-US" dirty="0">
                    <a:solidFill>
                      <a:prstClr val="black"/>
                    </a:solidFill>
                  </a:endParaRPr>
                </a:p>
              </p:txBody>
            </p:sp>
            <p:sp>
              <p:nvSpPr>
                <p:cNvPr id="71" name="Rectangle 70"/>
                <p:cNvSpPr/>
                <p:nvPr/>
              </p:nvSpPr>
              <p:spPr>
                <a:xfrm>
                  <a:off x="2424963" y="152400"/>
                  <a:ext cx="1866900" cy="243675"/>
                </a:xfrm>
                <a:prstGeom prst="rect">
                  <a:avLst/>
                </a:prstGeom>
              </p:spPr>
              <p:txBody>
                <a:bodyPr wrap="square">
                  <a:spAutoFit/>
                </a:bodyPr>
                <a:lstStyle/>
                <a:p>
                  <a:pPr defTabSz="914400"/>
                  <a:r>
                    <a:rPr lang="en-US" sz="1400" b="1" dirty="0" smtClean="0">
                      <a:solidFill>
                        <a:prstClr val="black"/>
                      </a:solidFill>
                    </a:rPr>
                    <a:t> JOIN Query Extractor</a:t>
                  </a:r>
                  <a:endParaRPr lang="ar-EG" sz="1400" dirty="0">
                    <a:solidFill>
                      <a:prstClr val="black"/>
                    </a:solidFill>
                  </a:endParaRPr>
                </a:p>
              </p:txBody>
            </p:sp>
            <p:grpSp>
              <p:nvGrpSpPr>
                <p:cNvPr id="3" name="Group 2"/>
                <p:cNvGrpSpPr/>
                <p:nvPr/>
              </p:nvGrpSpPr>
              <p:grpSpPr>
                <a:xfrm>
                  <a:off x="2482051" y="517745"/>
                  <a:ext cx="1695512" cy="2590802"/>
                  <a:chOff x="2482051" y="517745"/>
                  <a:chExt cx="1695512" cy="2590802"/>
                </a:xfrm>
              </p:grpSpPr>
              <p:sp>
                <p:nvSpPr>
                  <p:cNvPr id="47" name="مستطيل 37"/>
                  <p:cNvSpPr/>
                  <p:nvPr/>
                </p:nvSpPr>
                <p:spPr>
                  <a:xfrm>
                    <a:off x="2485833" y="2385979"/>
                    <a:ext cx="1691729" cy="326161"/>
                  </a:xfrm>
                  <a:prstGeom prst="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sz="1400" dirty="0" smtClean="0">
                        <a:solidFill>
                          <a:prstClr val="black"/>
                        </a:solidFill>
                      </a:rPr>
                      <a:t>HAVING  Conditions</a:t>
                    </a:r>
                    <a:endParaRPr lang="ar-EG" sz="1400" dirty="0">
                      <a:solidFill>
                        <a:prstClr val="black"/>
                      </a:solidFill>
                    </a:endParaRPr>
                  </a:p>
                </p:txBody>
              </p:sp>
              <p:sp>
                <p:nvSpPr>
                  <p:cNvPr id="52" name="مستطيل 37"/>
                  <p:cNvSpPr/>
                  <p:nvPr/>
                </p:nvSpPr>
                <p:spPr>
                  <a:xfrm>
                    <a:off x="2485834" y="2779363"/>
                    <a:ext cx="1691729" cy="329184"/>
                  </a:xfrm>
                  <a:prstGeom prst="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sz="1400" dirty="0" smtClean="0">
                        <a:solidFill>
                          <a:prstClr val="black"/>
                        </a:solidFill>
                      </a:rPr>
                      <a:t>JOIN Conditions</a:t>
                    </a:r>
                    <a:endParaRPr lang="ar-EG" sz="1400" dirty="0">
                      <a:solidFill>
                        <a:prstClr val="black"/>
                      </a:solidFill>
                    </a:endParaRPr>
                  </a:p>
                </p:txBody>
              </p:sp>
              <p:sp>
                <p:nvSpPr>
                  <p:cNvPr id="62" name="مستطيل 37"/>
                  <p:cNvSpPr/>
                  <p:nvPr/>
                </p:nvSpPr>
                <p:spPr>
                  <a:xfrm>
                    <a:off x="2483942" y="1639385"/>
                    <a:ext cx="1691729" cy="326161"/>
                  </a:xfrm>
                  <a:prstGeom prst="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sz="1400" dirty="0" smtClean="0">
                        <a:solidFill>
                          <a:prstClr val="black"/>
                        </a:solidFill>
                      </a:rPr>
                      <a:t>ORDER BY Columns</a:t>
                    </a:r>
                    <a:endParaRPr lang="ar-EG" sz="1400" dirty="0">
                      <a:solidFill>
                        <a:prstClr val="black"/>
                      </a:solidFill>
                    </a:endParaRPr>
                  </a:p>
                </p:txBody>
              </p:sp>
              <p:sp>
                <p:nvSpPr>
                  <p:cNvPr id="63" name="مستطيل 37"/>
                  <p:cNvSpPr/>
                  <p:nvPr/>
                </p:nvSpPr>
                <p:spPr>
                  <a:xfrm>
                    <a:off x="2483942" y="2002315"/>
                    <a:ext cx="1691729" cy="329184"/>
                  </a:xfrm>
                  <a:prstGeom prst="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sz="1400" dirty="0" smtClean="0">
                        <a:solidFill>
                          <a:prstClr val="black"/>
                        </a:solidFill>
                      </a:rPr>
                      <a:t>GROUP BY Columns</a:t>
                    </a:r>
                    <a:endParaRPr lang="ar-EG" sz="1400" dirty="0">
                      <a:solidFill>
                        <a:prstClr val="black"/>
                      </a:solidFill>
                    </a:endParaRPr>
                  </a:p>
                </p:txBody>
              </p:sp>
              <p:sp>
                <p:nvSpPr>
                  <p:cNvPr id="65" name="مستطيل 37"/>
                  <p:cNvSpPr/>
                  <p:nvPr/>
                </p:nvSpPr>
                <p:spPr>
                  <a:xfrm>
                    <a:off x="2483942" y="1264338"/>
                    <a:ext cx="1691729" cy="326161"/>
                  </a:xfrm>
                  <a:prstGeom prst="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sz="1400" dirty="0" smtClean="0">
                        <a:solidFill>
                          <a:prstClr val="black"/>
                        </a:solidFill>
                      </a:rPr>
                      <a:t>WHERE Conditions</a:t>
                    </a:r>
                    <a:endParaRPr lang="ar-EG" sz="1400" dirty="0">
                      <a:solidFill>
                        <a:prstClr val="black"/>
                      </a:solidFill>
                    </a:endParaRPr>
                  </a:p>
                </p:txBody>
              </p:sp>
              <p:sp>
                <p:nvSpPr>
                  <p:cNvPr id="66" name="مستطيل 37"/>
                  <p:cNvSpPr/>
                  <p:nvPr/>
                </p:nvSpPr>
                <p:spPr>
                  <a:xfrm>
                    <a:off x="2482051" y="517745"/>
                    <a:ext cx="1691729" cy="326161"/>
                  </a:xfrm>
                  <a:prstGeom prst="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sz="1400" dirty="0" smtClean="0">
                        <a:solidFill>
                          <a:prstClr val="black"/>
                        </a:solidFill>
                      </a:rPr>
                      <a:t>Tables Names</a:t>
                    </a:r>
                    <a:endParaRPr lang="ar-EG" sz="1400" dirty="0">
                      <a:solidFill>
                        <a:prstClr val="black"/>
                      </a:solidFill>
                    </a:endParaRPr>
                  </a:p>
                </p:txBody>
              </p:sp>
              <p:sp>
                <p:nvSpPr>
                  <p:cNvPr id="68" name="مستطيل 37"/>
                  <p:cNvSpPr/>
                  <p:nvPr/>
                </p:nvSpPr>
                <p:spPr>
                  <a:xfrm>
                    <a:off x="2482051" y="880675"/>
                    <a:ext cx="1691729" cy="329184"/>
                  </a:xfrm>
                  <a:prstGeom prst="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sz="1400" dirty="0" smtClean="0">
                        <a:solidFill>
                          <a:prstClr val="black"/>
                        </a:solidFill>
                      </a:rPr>
                      <a:t>Columns Names</a:t>
                    </a:r>
                    <a:endParaRPr lang="ar-EG" sz="1400" dirty="0">
                      <a:solidFill>
                        <a:prstClr val="black"/>
                      </a:solidFill>
                    </a:endParaRPr>
                  </a:p>
                </p:txBody>
              </p:sp>
            </p:grpSp>
          </p:grpSp>
          <p:grpSp>
            <p:nvGrpSpPr>
              <p:cNvPr id="42" name="Group 41"/>
              <p:cNvGrpSpPr/>
              <p:nvPr/>
            </p:nvGrpSpPr>
            <p:grpSpPr>
              <a:xfrm>
                <a:off x="6705601" y="152399"/>
                <a:ext cx="2286000" cy="3948656"/>
                <a:chOff x="4695042" y="191914"/>
                <a:chExt cx="2286000" cy="3948656"/>
              </a:xfrm>
            </p:grpSpPr>
            <p:sp>
              <p:nvSpPr>
                <p:cNvPr id="74" name="Rectangle 73"/>
                <p:cNvSpPr/>
                <p:nvPr/>
              </p:nvSpPr>
              <p:spPr>
                <a:xfrm>
                  <a:off x="4695042" y="191915"/>
                  <a:ext cx="2286000" cy="3948655"/>
                </a:xfrm>
                <a:prstGeom prst="rect">
                  <a:avLst/>
                </a:prstGeom>
                <a:solidFill>
                  <a:schemeClr val="accent5">
                    <a:lumMod val="20000"/>
                    <a:lumOff val="80000"/>
                    <a:alpha val="75000"/>
                  </a:schemeClr>
                </a:solidFill>
                <a:ln w="25400" cmpd="sng">
                  <a:solidFill>
                    <a:srgbClr val="C0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defTabSz="914400"/>
                  <a:endParaRPr lang="en-US" b="1" dirty="0" smtClean="0">
                    <a:solidFill>
                      <a:prstClr val="black"/>
                    </a:solidFill>
                  </a:endParaRPr>
                </a:p>
                <a:p>
                  <a:pPr algn="ctr" defTabSz="914400"/>
                  <a:endParaRPr lang="en-US" dirty="0">
                    <a:solidFill>
                      <a:prstClr val="black"/>
                    </a:solidFill>
                  </a:endParaRPr>
                </a:p>
              </p:txBody>
            </p:sp>
            <p:sp>
              <p:nvSpPr>
                <p:cNvPr id="75" name="Rectangle 74"/>
                <p:cNvSpPr/>
                <p:nvPr/>
              </p:nvSpPr>
              <p:spPr>
                <a:xfrm>
                  <a:off x="4961742" y="191914"/>
                  <a:ext cx="1752600" cy="307777"/>
                </a:xfrm>
                <a:prstGeom prst="rect">
                  <a:avLst/>
                </a:prstGeom>
              </p:spPr>
              <p:txBody>
                <a:bodyPr wrap="square">
                  <a:spAutoFit/>
                </a:bodyPr>
                <a:lstStyle/>
                <a:p>
                  <a:pPr defTabSz="914400"/>
                  <a:r>
                    <a:rPr lang="en-US" sz="1400" b="1" dirty="0" smtClean="0">
                      <a:solidFill>
                        <a:prstClr val="black"/>
                      </a:solidFill>
                    </a:rPr>
                    <a:t>HOME Cases Indicator</a:t>
                  </a:r>
                  <a:endParaRPr lang="ar-EG" sz="1400" dirty="0">
                    <a:solidFill>
                      <a:prstClr val="black"/>
                    </a:solidFill>
                  </a:endParaRPr>
                </a:p>
              </p:txBody>
            </p:sp>
            <p:grpSp>
              <p:nvGrpSpPr>
                <p:cNvPr id="31" name="Group 30"/>
                <p:cNvGrpSpPr/>
                <p:nvPr/>
              </p:nvGrpSpPr>
              <p:grpSpPr>
                <a:xfrm>
                  <a:off x="5334000" y="609600"/>
                  <a:ext cx="1562809" cy="3344146"/>
                  <a:chOff x="5334000" y="609600"/>
                  <a:chExt cx="1562809" cy="3344146"/>
                </a:xfrm>
              </p:grpSpPr>
              <p:grpSp>
                <p:nvGrpSpPr>
                  <p:cNvPr id="76" name="Group 75"/>
                  <p:cNvGrpSpPr/>
                  <p:nvPr/>
                </p:nvGrpSpPr>
                <p:grpSpPr>
                  <a:xfrm>
                    <a:off x="5334000" y="609600"/>
                    <a:ext cx="1562809" cy="2806800"/>
                    <a:chOff x="2553883" y="609600"/>
                    <a:chExt cx="1562809" cy="2806800"/>
                  </a:xfrm>
                </p:grpSpPr>
                <p:sp>
                  <p:nvSpPr>
                    <p:cNvPr id="77" name="مستطيل 37"/>
                    <p:cNvSpPr/>
                    <p:nvPr/>
                  </p:nvSpPr>
                  <p:spPr>
                    <a:xfrm>
                      <a:off x="2557665" y="2477831"/>
                      <a:ext cx="1559026" cy="456985"/>
                    </a:xfrm>
                    <a:prstGeom prst="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a:defRPr/>
                      </a:pPr>
                      <a:r>
                        <a:rPr lang="en-US" sz="1200" kern="0" dirty="0" smtClean="0">
                          <a:solidFill>
                            <a:prstClr val="black"/>
                          </a:solidFill>
                        </a:rPr>
                        <a:t>WHERE Clauses Existed-Condition</a:t>
                      </a:r>
                      <a:endParaRPr lang="ar-EG" sz="1200" kern="0" dirty="0">
                        <a:solidFill>
                          <a:prstClr val="black"/>
                        </a:solidFill>
                      </a:endParaRPr>
                    </a:p>
                  </p:txBody>
                </p:sp>
                <p:sp>
                  <p:nvSpPr>
                    <p:cNvPr id="78" name="مستطيل 37"/>
                    <p:cNvSpPr/>
                    <p:nvPr/>
                  </p:nvSpPr>
                  <p:spPr>
                    <a:xfrm>
                      <a:off x="2557666" y="2971800"/>
                      <a:ext cx="1559026" cy="444600"/>
                    </a:xfrm>
                    <a:prstGeom prst="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a:defRPr/>
                      </a:pPr>
                      <a:r>
                        <a:rPr lang="en-US" sz="1200" kern="0" dirty="0">
                          <a:solidFill>
                            <a:prstClr val="black"/>
                          </a:solidFill>
                        </a:rPr>
                        <a:t>WHERE Clauses </a:t>
                      </a:r>
                      <a:r>
                        <a:rPr lang="en-US" sz="1200" kern="0" dirty="0" smtClean="0">
                          <a:solidFill>
                            <a:prstClr val="black"/>
                          </a:solidFill>
                        </a:rPr>
                        <a:t>   Sub-Condition</a:t>
                      </a:r>
                      <a:endParaRPr lang="ar-EG" sz="1200" kern="0" dirty="0">
                        <a:solidFill>
                          <a:prstClr val="black"/>
                        </a:solidFill>
                      </a:endParaRPr>
                    </a:p>
                  </p:txBody>
                </p:sp>
                <p:sp>
                  <p:nvSpPr>
                    <p:cNvPr id="79" name="مستطيل 37"/>
                    <p:cNvSpPr/>
                    <p:nvPr/>
                  </p:nvSpPr>
                  <p:spPr>
                    <a:xfrm>
                      <a:off x="2555774" y="1731239"/>
                      <a:ext cx="1559026" cy="326161"/>
                    </a:xfrm>
                    <a:prstGeom prst="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sz="1400" dirty="0" smtClean="0">
                          <a:solidFill>
                            <a:prstClr val="black"/>
                          </a:solidFill>
                        </a:rPr>
                        <a:t>GROUP BY Clauses</a:t>
                      </a:r>
                      <a:endParaRPr lang="ar-EG" sz="1400" dirty="0">
                        <a:solidFill>
                          <a:prstClr val="black"/>
                        </a:solidFill>
                      </a:endParaRPr>
                    </a:p>
                  </p:txBody>
                </p:sp>
                <p:sp>
                  <p:nvSpPr>
                    <p:cNvPr id="80" name="مستطيل 37"/>
                    <p:cNvSpPr/>
                    <p:nvPr/>
                  </p:nvSpPr>
                  <p:spPr>
                    <a:xfrm>
                      <a:off x="2555774" y="2094169"/>
                      <a:ext cx="1559026" cy="329184"/>
                    </a:xfrm>
                    <a:prstGeom prst="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a:defRPr/>
                      </a:pPr>
                      <a:r>
                        <a:rPr lang="en-US" sz="1400" kern="0" dirty="0" smtClean="0">
                          <a:solidFill>
                            <a:prstClr val="black"/>
                          </a:solidFill>
                        </a:rPr>
                        <a:t>HAVING Clauses</a:t>
                      </a:r>
                      <a:endParaRPr lang="ar-EG" sz="1400" kern="0" dirty="0">
                        <a:solidFill>
                          <a:prstClr val="black"/>
                        </a:solidFill>
                      </a:endParaRPr>
                    </a:p>
                  </p:txBody>
                </p:sp>
                <p:sp>
                  <p:nvSpPr>
                    <p:cNvPr id="81" name="مستطيل 37"/>
                    <p:cNvSpPr/>
                    <p:nvPr/>
                  </p:nvSpPr>
                  <p:spPr>
                    <a:xfrm>
                      <a:off x="2555774" y="1356192"/>
                      <a:ext cx="1559026" cy="326161"/>
                    </a:xfrm>
                    <a:prstGeom prst="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sz="1400" dirty="0" smtClean="0">
                          <a:solidFill>
                            <a:prstClr val="black"/>
                          </a:solidFill>
                        </a:rPr>
                        <a:t>ORDER BY Clauses</a:t>
                      </a:r>
                      <a:endParaRPr lang="ar-EG" sz="1400" dirty="0">
                        <a:solidFill>
                          <a:prstClr val="black"/>
                        </a:solidFill>
                      </a:endParaRPr>
                    </a:p>
                  </p:txBody>
                </p:sp>
                <p:sp>
                  <p:nvSpPr>
                    <p:cNvPr id="82" name="مستطيل 37"/>
                    <p:cNvSpPr/>
                    <p:nvPr/>
                  </p:nvSpPr>
                  <p:spPr>
                    <a:xfrm>
                      <a:off x="2553883" y="609600"/>
                      <a:ext cx="1559026" cy="326161"/>
                    </a:xfrm>
                    <a:prstGeom prst="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sz="1400" dirty="0" smtClean="0">
                          <a:solidFill>
                            <a:prstClr val="black"/>
                          </a:solidFill>
                        </a:rPr>
                        <a:t>Existed </a:t>
                      </a:r>
                      <a:r>
                        <a:rPr lang="en-US" sz="1400" dirty="0">
                          <a:solidFill>
                            <a:prstClr val="black"/>
                          </a:solidFill>
                        </a:rPr>
                        <a:t>Query</a:t>
                      </a:r>
                      <a:endParaRPr lang="ar-EG" sz="1400" dirty="0">
                        <a:solidFill>
                          <a:prstClr val="black"/>
                        </a:solidFill>
                      </a:endParaRPr>
                    </a:p>
                  </p:txBody>
                </p:sp>
                <p:sp>
                  <p:nvSpPr>
                    <p:cNvPr id="84" name="مستطيل 37"/>
                    <p:cNvSpPr/>
                    <p:nvPr/>
                  </p:nvSpPr>
                  <p:spPr>
                    <a:xfrm>
                      <a:off x="2553883" y="972530"/>
                      <a:ext cx="1559026" cy="329184"/>
                    </a:xfrm>
                    <a:prstGeom prst="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sz="1400" dirty="0">
                          <a:solidFill>
                            <a:prstClr val="black"/>
                          </a:solidFill>
                        </a:rPr>
                        <a:t>Subset of Columns</a:t>
                      </a:r>
                      <a:endParaRPr lang="ar-EG" sz="1400" dirty="0">
                        <a:solidFill>
                          <a:prstClr val="black"/>
                        </a:solidFill>
                      </a:endParaRPr>
                    </a:p>
                  </p:txBody>
                </p:sp>
              </p:grpSp>
              <p:sp>
                <p:nvSpPr>
                  <p:cNvPr id="111" name="مستطيل 37"/>
                  <p:cNvSpPr/>
                  <p:nvPr/>
                </p:nvSpPr>
                <p:spPr>
                  <a:xfrm>
                    <a:off x="5334000" y="3463458"/>
                    <a:ext cx="1559026" cy="490288"/>
                  </a:xfrm>
                  <a:prstGeom prst="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a:defRPr/>
                    </a:pPr>
                    <a:r>
                      <a:rPr lang="en-US" sz="1200" kern="0" dirty="0">
                        <a:solidFill>
                          <a:prstClr val="black"/>
                        </a:solidFill>
                      </a:rPr>
                      <a:t>WHERE Clauses </a:t>
                    </a:r>
                    <a:endParaRPr lang="en-US" sz="1200" kern="0" dirty="0" smtClean="0">
                      <a:solidFill>
                        <a:prstClr val="black"/>
                      </a:solidFill>
                    </a:endParaRPr>
                  </a:p>
                  <a:p>
                    <a:pPr algn="ctr" defTabSz="914400">
                      <a:defRPr/>
                    </a:pPr>
                    <a:r>
                      <a:rPr lang="en-US" sz="1200" kern="0" dirty="0" smtClean="0">
                        <a:solidFill>
                          <a:prstClr val="black"/>
                        </a:solidFill>
                      </a:rPr>
                      <a:t>New-Condition</a:t>
                    </a:r>
                    <a:endParaRPr lang="ar-EG" sz="1200" kern="0" dirty="0">
                      <a:solidFill>
                        <a:prstClr val="black"/>
                      </a:solidFill>
                    </a:endParaRPr>
                  </a:p>
                </p:txBody>
              </p:sp>
            </p:grpSp>
            <p:grpSp>
              <p:nvGrpSpPr>
                <p:cNvPr id="41" name="Group 40"/>
                <p:cNvGrpSpPr/>
                <p:nvPr/>
              </p:nvGrpSpPr>
              <p:grpSpPr>
                <a:xfrm>
                  <a:off x="4816846" y="572915"/>
                  <a:ext cx="526738" cy="3153991"/>
                  <a:chOff x="4816846" y="569229"/>
                  <a:chExt cx="526738" cy="2859771"/>
                </a:xfrm>
              </p:grpSpPr>
              <p:cxnSp>
                <p:nvCxnSpPr>
                  <p:cNvPr id="112" name="Straight Connector 111"/>
                  <p:cNvCxnSpPr/>
                  <p:nvPr/>
                </p:nvCxnSpPr>
                <p:spPr>
                  <a:xfrm flipH="1">
                    <a:off x="4842913" y="762000"/>
                    <a:ext cx="0" cy="2667000"/>
                  </a:xfrm>
                  <a:prstGeom prst="line">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4847441" y="569229"/>
                    <a:ext cx="496143" cy="209299"/>
                    <a:chOff x="4847441" y="554710"/>
                    <a:chExt cx="496143" cy="209299"/>
                  </a:xfrm>
                </p:grpSpPr>
                <p:cxnSp>
                  <p:nvCxnSpPr>
                    <p:cNvPr id="113" name="Straight Arrow Connector 112"/>
                    <p:cNvCxnSpPr/>
                    <p:nvPr/>
                  </p:nvCxnSpPr>
                  <p:spPr>
                    <a:xfrm flipV="1">
                      <a:off x="4847441" y="747481"/>
                      <a:ext cx="496143" cy="0"/>
                    </a:xfrm>
                    <a:prstGeom prst="straightConnector1">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865478" y="554710"/>
                      <a:ext cx="364522" cy="209299"/>
                    </a:xfrm>
                    <a:prstGeom prst="rect">
                      <a:avLst/>
                    </a:prstGeom>
                    <a:noFill/>
                  </p:spPr>
                  <p:txBody>
                    <a:bodyPr wrap="none" rtlCol="1">
                      <a:spAutoFit/>
                    </a:bodyPr>
                    <a:lstStyle/>
                    <a:p>
                      <a:pPr defTabSz="914400"/>
                      <a:r>
                        <a:rPr lang="en-US" sz="900" dirty="0" smtClean="0">
                          <a:solidFill>
                            <a:prstClr val="black"/>
                          </a:solidFill>
                        </a:rPr>
                        <a:t>Case 1</a:t>
                      </a:r>
                      <a:endParaRPr lang="ar-EG" sz="900" dirty="0">
                        <a:solidFill>
                          <a:prstClr val="black"/>
                        </a:solidFill>
                      </a:endParaRPr>
                    </a:p>
                  </p:txBody>
                </p:sp>
              </p:grpSp>
              <p:grpSp>
                <p:nvGrpSpPr>
                  <p:cNvPr id="119" name="Group 118"/>
                  <p:cNvGrpSpPr/>
                  <p:nvPr/>
                </p:nvGrpSpPr>
                <p:grpSpPr>
                  <a:xfrm>
                    <a:off x="4837857" y="855969"/>
                    <a:ext cx="496143" cy="218163"/>
                    <a:chOff x="4860422" y="462682"/>
                    <a:chExt cx="496143" cy="218163"/>
                  </a:xfrm>
                </p:grpSpPr>
                <p:cxnSp>
                  <p:nvCxnSpPr>
                    <p:cNvPr id="120" name="Straight Arrow Connector 119"/>
                    <p:cNvCxnSpPr/>
                    <p:nvPr/>
                  </p:nvCxnSpPr>
                  <p:spPr>
                    <a:xfrm flipV="1">
                      <a:off x="4860422" y="680845"/>
                      <a:ext cx="496143" cy="0"/>
                    </a:xfrm>
                    <a:prstGeom prst="straightConnector1">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a:off x="4860422" y="462682"/>
                      <a:ext cx="364523" cy="209299"/>
                    </a:xfrm>
                    <a:prstGeom prst="rect">
                      <a:avLst/>
                    </a:prstGeom>
                    <a:noFill/>
                  </p:spPr>
                  <p:txBody>
                    <a:bodyPr wrap="none" rtlCol="1">
                      <a:spAutoFit/>
                    </a:bodyPr>
                    <a:lstStyle/>
                    <a:p>
                      <a:pPr defTabSz="914400"/>
                      <a:r>
                        <a:rPr lang="en-US" sz="900" dirty="0" smtClean="0">
                          <a:solidFill>
                            <a:prstClr val="black"/>
                          </a:solidFill>
                        </a:rPr>
                        <a:t>Case 2</a:t>
                      </a:r>
                      <a:endParaRPr lang="ar-EG" sz="900" dirty="0">
                        <a:solidFill>
                          <a:prstClr val="black"/>
                        </a:solidFill>
                      </a:endParaRPr>
                    </a:p>
                  </p:txBody>
                </p:sp>
              </p:grpSp>
              <p:grpSp>
                <p:nvGrpSpPr>
                  <p:cNvPr id="122" name="Group 121"/>
                  <p:cNvGrpSpPr/>
                  <p:nvPr/>
                </p:nvGrpSpPr>
                <p:grpSpPr>
                  <a:xfrm>
                    <a:off x="4816846" y="1230042"/>
                    <a:ext cx="517154" cy="230832"/>
                    <a:chOff x="4839411" y="453523"/>
                    <a:chExt cx="517154" cy="230832"/>
                  </a:xfrm>
                </p:grpSpPr>
                <p:cxnSp>
                  <p:nvCxnSpPr>
                    <p:cNvPr id="124" name="Straight Arrow Connector 123"/>
                    <p:cNvCxnSpPr/>
                    <p:nvPr/>
                  </p:nvCxnSpPr>
                  <p:spPr>
                    <a:xfrm flipV="1">
                      <a:off x="4860422" y="684355"/>
                      <a:ext cx="496143" cy="0"/>
                    </a:xfrm>
                    <a:prstGeom prst="straightConnector1">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5" name="TextBox 124"/>
                    <p:cNvSpPr txBox="1"/>
                    <p:nvPr/>
                  </p:nvSpPr>
                  <p:spPr>
                    <a:xfrm>
                      <a:off x="4839411" y="453523"/>
                      <a:ext cx="364523" cy="209298"/>
                    </a:xfrm>
                    <a:prstGeom prst="rect">
                      <a:avLst/>
                    </a:prstGeom>
                    <a:noFill/>
                  </p:spPr>
                  <p:txBody>
                    <a:bodyPr wrap="none" rtlCol="1">
                      <a:spAutoFit/>
                    </a:bodyPr>
                    <a:lstStyle/>
                    <a:p>
                      <a:pPr defTabSz="914400"/>
                      <a:r>
                        <a:rPr lang="en-US" sz="900" dirty="0" smtClean="0">
                          <a:solidFill>
                            <a:prstClr val="black"/>
                          </a:solidFill>
                        </a:rPr>
                        <a:t>Case 3</a:t>
                      </a:r>
                      <a:endParaRPr lang="ar-EG" sz="900" dirty="0">
                        <a:solidFill>
                          <a:prstClr val="black"/>
                        </a:solidFill>
                      </a:endParaRPr>
                    </a:p>
                  </p:txBody>
                </p:sp>
              </p:grpSp>
              <p:grpSp>
                <p:nvGrpSpPr>
                  <p:cNvPr id="126" name="Group 125"/>
                  <p:cNvGrpSpPr/>
                  <p:nvPr/>
                </p:nvGrpSpPr>
                <p:grpSpPr>
                  <a:xfrm>
                    <a:off x="4837857" y="1518743"/>
                    <a:ext cx="496143" cy="239076"/>
                    <a:chOff x="4860422" y="361224"/>
                    <a:chExt cx="496143" cy="239076"/>
                  </a:xfrm>
                </p:grpSpPr>
                <p:cxnSp>
                  <p:nvCxnSpPr>
                    <p:cNvPr id="127" name="Straight Arrow Connector 126"/>
                    <p:cNvCxnSpPr/>
                    <p:nvPr/>
                  </p:nvCxnSpPr>
                  <p:spPr>
                    <a:xfrm flipV="1">
                      <a:off x="4860422" y="600300"/>
                      <a:ext cx="496143" cy="0"/>
                    </a:xfrm>
                    <a:prstGeom prst="straightConnector1">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8" name="TextBox 127"/>
                    <p:cNvSpPr txBox="1"/>
                    <p:nvPr/>
                  </p:nvSpPr>
                  <p:spPr>
                    <a:xfrm>
                      <a:off x="4865478" y="361224"/>
                      <a:ext cx="364523" cy="209299"/>
                    </a:xfrm>
                    <a:prstGeom prst="rect">
                      <a:avLst/>
                    </a:prstGeom>
                    <a:noFill/>
                  </p:spPr>
                  <p:txBody>
                    <a:bodyPr wrap="none" rtlCol="1">
                      <a:spAutoFit/>
                    </a:bodyPr>
                    <a:lstStyle/>
                    <a:p>
                      <a:pPr defTabSz="914400"/>
                      <a:r>
                        <a:rPr lang="en-US" sz="900" dirty="0" smtClean="0">
                          <a:solidFill>
                            <a:prstClr val="black"/>
                          </a:solidFill>
                        </a:rPr>
                        <a:t>Case 4</a:t>
                      </a:r>
                      <a:endParaRPr lang="ar-EG" sz="900" dirty="0">
                        <a:solidFill>
                          <a:prstClr val="black"/>
                        </a:solidFill>
                      </a:endParaRPr>
                    </a:p>
                  </p:txBody>
                </p:sp>
              </p:grpSp>
              <p:grpSp>
                <p:nvGrpSpPr>
                  <p:cNvPr id="129" name="Group 128"/>
                  <p:cNvGrpSpPr/>
                  <p:nvPr/>
                </p:nvGrpSpPr>
                <p:grpSpPr>
                  <a:xfrm>
                    <a:off x="4837857" y="1915234"/>
                    <a:ext cx="496143" cy="209299"/>
                    <a:chOff x="4860422" y="376715"/>
                    <a:chExt cx="496143" cy="209299"/>
                  </a:xfrm>
                </p:grpSpPr>
                <p:cxnSp>
                  <p:nvCxnSpPr>
                    <p:cNvPr id="130" name="Straight Arrow Connector 129"/>
                    <p:cNvCxnSpPr/>
                    <p:nvPr/>
                  </p:nvCxnSpPr>
                  <p:spPr>
                    <a:xfrm flipV="1">
                      <a:off x="4860422" y="583990"/>
                      <a:ext cx="496143" cy="0"/>
                    </a:xfrm>
                    <a:prstGeom prst="straightConnector1">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1" name="TextBox 130"/>
                    <p:cNvSpPr txBox="1"/>
                    <p:nvPr/>
                  </p:nvSpPr>
                  <p:spPr>
                    <a:xfrm>
                      <a:off x="4860422" y="376715"/>
                      <a:ext cx="364523" cy="209299"/>
                    </a:xfrm>
                    <a:prstGeom prst="rect">
                      <a:avLst/>
                    </a:prstGeom>
                    <a:noFill/>
                  </p:spPr>
                  <p:txBody>
                    <a:bodyPr wrap="none" rtlCol="1">
                      <a:spAutoFit/>
                    </a:bodyPr>
                    <a:lstStyle/>
                    <a:p>
                      <a:pPr defTabSz="914400"/>
                      <a:r>
                        <a:rPr lang="en-US" sz="900" dirty="0" smtClean="0">
                          <a:solidFill>
                            <a:prstClr val="black"/>
                          </a:solidFill>
                        </a:rPr>
                        <a:t>Case 5</a:t>
                      </a:r>
                      <a:endParaRPr lang="ar-EG" sz="900" dirty="0">
                        <a:solidFill>
                          <a:prstClr val="black"/>
                        </a:solidFill>
                      </a:endParaRPr>
                    </a:p>
                  </p:txBody>
                </p:sp>
              </p:grpSp>
              <p:grpSp>
                <p:nvGrpSpPr>
                  <p:cNvPr id="132" name="Group 131"/>
                  <p:cNvGrpSpPr/>
                  <p:nvPr/>
                </p:nvGrpSpPr>
                <p:grpSpPr>
                  <a:xfrm>
                    <a:off x="4837857" y="2289437"/>
                    <a:ext cx="496143" cy="209299"/>
                    <a:chOff x="4860422" y="369918"/>
                    <a:chExt cx="496143" cy="209299"/>
                  </a:xfrm>
                </p:grpSpPr>
                <p:cxnSp>
                  <p:nvCxnSpPr>
                    <p:cNvPr id="133" name="Straight Arrow Connector 132"/>
                    <p:cNvCxnSpPr/>
                    <p:nvPr/>
                  </p:nvCxnSpPr>
                  <p:spPr>
                    <a:xfrm flipV="1">
                      <a:off x="4860422" y="556379"/>
                      <a:ext cx="496143" cy="0"/>
                    </a:xfrm>
                    <a:prstGeom prst="straightConnector1">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4" name="TextBox 133"/>
                    <p:cNvSpPr txBox="1"/>
                    <p:nvPr/>
                  </p:nvSpPr>
                  <p:spPr>
                    <a:xfrm>
                      <a:off x="4860422" y="369918"/>
                      <a:ext cx="364523" cy="209299"/>
                    </a:xfrm>
                    <a:prstGeom prst="rect">
                      <a:avLst/>
                    </a:prstGeom>
                    <a:noFill/>
                  </p:spPr>
                  <p:txBody>
                    <a:bodyPr wrap="none" rtlCol="1">
                      <a:spAutoFit/>
                    </a:bodyPr>
                    <a:lstStyle/>
                    <a:p>
                      <a:pPr defTabSz="914400"/>
                      <a:r>
                        <a:rPr lang="en-US" sz="900" dirty="0" smtClean="0">
                          <a:solidFill>
                            <a:prstClr val="black"/>
                          </a:solidFill>
                        </a:rPr>
                        <a:t>Case 6</a:t>
                      </a:r>
                      <a:endParaRPr lang="ar-EG" sz="900" dirty="0">
                        <a:solidFill>
                          <a:prstClr val="black"/>
                        </a:solidFill>
                      </a:endParaRPr>
                    </a:p>
                  </p:txBody>
                </p:sp>
              </p:grpSp>
              <p:grpSp>
                <p:nvGrpSpPr>
                  <p:cNvPr id="135" name="Group 134"/>
                  <p:cNvGrpSpPr/>
                  <p:nvPr/>
                </p:nvGrpSpPr>
                <p:grpSpPr>
                  <a:xfrm>
                    <a:off x="4837857" y="2653133"/>
                    <a:ext cx="496143" cy="274265"/>
                    <a:chOff x="4860422" y="352614"/>
                    <a:chExt cx="496143" cy="274265"/>
                  </a:xfrm>
                </p:grpSpPr>
                <p:cxnSp>
                  <p:nvCxnSpPr>
                    <p:cNvPr id="136" name="Straight Arrow Connector 135"/>
                    <p:cNvCxnSpPr/>
                    <p:nvPr/>
                  </p:nvCxnSpPr>
                  <p:spPr>
                    <a:xfrm flipV="1">
                      <a:off x="4860422" y="626879"/>
                      <a:ext cx="496143" cy="0"/>
                    </a:xfrm>
                    <a:prstGeom prst="straightConnector1">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7" name="TextBox 136"/>
                    <p:cNvSpPr txBox="1"/>
                    <p:nvPr/>
                  </p:nvSpPr>
                  <p:spPr>
                    <a:xfrm>
                      <a:off x="4872426" y="352614"/>
                      <a:ext cx="364523" cy="209299"/>
                    </a:xfrm>
                    <a:prstGeom prst="rect">
                      <a:avLst/>
                    </a:prstGeom>
                    <a:noFill/>
                  </p:spPr>
                  <p:txBody>
                    <a:bodyPr wrap="none" rtlCol="1">
                      <a:spAutoFit/>
                    </a:bodyPr>
                    <a:lstStyle/>
                    <a:p>
                      <a:pPr defTabSz="914400"/>
                      <a:r>
                        <a:rPr lang="en-US" sz="900" dirty="0" smtClean="0">
                          <a:solidFill>
                            <a:prstClr val="black"/>
                          </a:solidFill>
                        </a:rPr>
                        <a:t>Case 7</a:t>
                      </a:r>
                      <a:endParaRPr lang="ar-EG" sz="900" dirty="0">
                        <a:solidFill>
                          <a:prstClr val="black"/>
                        </a:solidFill>
                      </a:endParaRPr>
                    </a:p>
                  </p:txBody>
                </p:sp>
              </p:grpSp>
              <p:grpSp>
                <p:nvGrpSpPr>
                  <p:cNvPr id="138" name="Group 137"/>
                  <p:cNvGrpSpPr/>
                  <p:nvPr/>
                </p:nvGrpSpPr>
                <p:grpSpPr>
                  <a:xfrm>
                    <a:off x="4837857" y="3200400"/>
                    <a:ext cx="496143" cy="228600"/>
                    <a:chOff x="4860422" y="518881"/>
                    <a:chExt cx="496143" cy="228600"/>
                  </a:xfrm>
                </p:grpSpPr>
                <p:cxnSp>
                  <p:nvCxnSpPr>
                    <p:cNvPr id="139" name="Straight Arrow Connector 138"/>
                    <p:cNvCxnSpPr/>
                    <p:nvPr/>
                  </p:nvCxnSpPr>
                  <p:spPr>
                    <a:xfrm flipV="1">
                      <a:off x="4860422" y="747481"/>
                      <a:ext cx="496143" cy="0"/>
                    </a:xfrm>
                    <a:prstGeom prst="straightConnector1">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0" name="TextBox 139"/>
                    <p:cNvSpPr txBox="1"/>
                    <p:nvPr/>
                  </p:nvSpPr>
                  <p:spPr>
                    <a:xfrm>
                      <a:off x="4865478" y="518881"/>
                      <a:ext cx="364523" cy="209299"/>
                    </a:xfrm>
                    <a:prstGeom prst="rect">
                      <a:avLst/>
                    </a:prstGeom>
                    <a:noFill/>
                  </p:spPr>
                  <p:txBody>
                    <a:bodyPr wrap="none" rtlCol="1">
                      <a:spAutoFit/>
                    </a:bodyPr>
                    <a:lstStyle/>
                    <a:p>
                      <a:pPr defTabSz="914400"/>
                      <a:r>
                        <a:rPr lang="en-US" sz="900" dirty="0" smtClean="0">
                          <a:solidFill>
                            <a:prstClr val="black"/>
                          </a:solidFill>
                        </a:rPr>
                        <a:t>Case 8</a:t>
                      </a:r>
                      <a:endParaRPr lang="ar-EG" sz="900" dirty="0">
                        <a:solidFill>
                          <a:prstClr val="black"/>
                        </a:solidFill>
                      </a:endParaRPr>
                    </a:p>
                  </p:txBody>
                </p:sp>
              </p:grpSp>
            </p:grpSp>
          </p:grpSp>
          <p:grpSp>
            <p:nvGrpSpPr>
              <p:cNvPr id="262" name="Group 261"/>
              <p:cNvGrpSpPr/>
              <p:nvPr/>
            </p:nvGrpSpPr>
            <p:grpSpPr>
              <a:xfrm>
                <a:off x="97343" y="152400"/>
                <a:ext cx="1502857" cy="1164277"/>
                <a:chOff x="97343" y="152400"/>
                <a:chExt cx="1502857" cy="1164277"/>
              </a:xfrm>
            </p:grpSpPr>
            <p:sp>
              <p:nvSpPr>
                <p:cNvPr id="203" name="Rectangle 202"/>
                <p:cNvSpPr/>
                <p:nvPr/>
              </p:nvSpPr>
              <p:spPr>
                <a:xfrm>
                  <a:off x="97343" y="152400"/>
                  <a:ext cx="1502857" cy="1164277"/>
                </a:xfrm>
                <a:prstGeom prst="rect">
                  <a:avLst/>
                </a:prstGeom>
                <a:noFill/>
                <a:ln w="254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a:endParaRPr lang="en-US" sz="1400" b="1" dirty="0" smtClean="0">
                    <a:solidFill>
                      <a:prstClr val="black"/>
                    </a:solidFill>
                  </a:endParaRPr>
                </a:p>
                <a:p>
                  <a:pPr algn="ctr" defTabSz="914400"/>
                  <a:r>
                    <a:rPr lang="en-US" sz="1200" b="1" dirty="0" smtClean="0">
                      <a:solidFill>
                        <a:prstClr val="black"/>
                      </a:solidFill>
                    </a:rPr>
                    <a:t>HOME Repository</a:t>
                  </a:r>
                </a:p>
                <a:p>
                  <a:pPr algn="ctr" defTabSz="914400"/>
                  <a:endParaRPr lang="en-US" sz="1400" b="1" dirty="0">
                    <a:solidFill>
                      <a:prstClr val="black"/>
                    </a:solidFill>
                  </a:endParaRPr>
                </a:p>
                <a:p>
                  <a:pPr algn="ctr" defTabSz="914400"/>
                  <a:endParaRPr lang="en-US" sz="1400" b="1" dirty="0" smtClean="0">
                    <a:solidFill>
                      <a:prstClr val="black"/>
                    </a:solidFill>
                  </a:endParaRPr>
                </a:p>
                <a:p>
                  <a:pPr algn="ctr" defTabSz="914400"/>
                  <a:endParaRPr lang="en-US" sz="1400" b="1" dirty="0">
                    <a:solidFill>
                      <a:prstClr val="black"/>
                    </a:solidFill>
                  </a:endParaRPr>
                </a:p>
                <a:p>
                  <a:pPr algn="ctr" defTabSz="914400"/>
                  <a:endParaRPr lang="en-US" sz="1400" dirty="0">
                    <a:solidFill>
                      <a:prstClr val="black"/>
                    </a:solidFill>
                  </a:endParaRPr>
                </a:p>
                <a:p>
                  <a:pPr algn="ctr" defTabSz="914400"/>
                  <a:endParaRPr lang="en-US" sz="1400" dirty="0">
                    <a:solidFill>
                      <a:prstClr val="black"/>
                    </a:solidFill>
                  </a:endParaRPr>
                </a:p>
              </p:txBody>
            </p:sp>
            <p:sp>
              <p:nvSpPr>
                <p:cNvPr id="173" name="Flowchart: Magnetic Disk 172"/>
                <p:cNvSpPr/>
                <p:nvPr/>
              </p:nvSpPr>
              <p:spPr>
                <a:xfrm>
                  <a:off x="929259" y="558188"/>
                  <a:ext cx="518542" cy="559381"/>
                </a:xfrm>
                <a:prstGeom prst="flowChartMagneticDisk">
                  <a:avLst/>
                </a:prstGeom>
                <a:solidFill>
                  <a:schemeClr val="bg1">
                    <a:lumMod val="85000"/>
                  </a:schemeClr>
                </a:solidFill>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sz="1000" b="1" dirty="0" smtClean="0">
                      <a:solidFill>
                        <a:prstClr val="black"/>
                      </a:solidFill>
                    </a:rPr>
                    <a:t>Storage</a:t>
                  </a:r>
                  <a:endParaRPr lang="ar-EG" sz="1000" b="1" dirty="0" smtClean="0">
                    <a:solidFill>
                      <a:prstClr val="black"/>
                    </a:solidFill>
                  </a:endParaRPr>
                </a:p>
              </p:txBody>
            </p:sp>
            <p:sp>
              <p:nvSpPr>
                <p:cNvPr id="174" name="Flowchart: Document 173"/>
                <p:cNvSpPr/>
                <p:nvPr/>
              </p:nvSpPr>
              <p:spPr>
                <a:xfrm>
                  <a:off x="174143" y="640810"/>
                  <a:ext cx="702157" cy="417662"/>
                </a:xfrm>
                <a:prstGeom prst="flowChartDocument">
                  <a:avLst/>
                </a:prstGeom>
                <a:solidFill>
                  <a:schemeClr val="bg1">
                    <a:lumMod val="85000"/>
                  </a:schemeClr>
                </a:solidFill>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sz="1000" b="1" dirty="0" smtClean="0">
                      <a:solidFill>
                        <a:prstClr val="black"/>
                      </a:solidFill>
                    </a:rPr>
                    <a:t>HOME Metafile</a:t>
                  </a:r>
                  <a:endParaRPr lang="ar-EG" sz="1000" b="1" dirty="0">
                    <a:solidFill>
                      <a:prstClr val="black"/>
                    </a:solidFill>
                  </a:endParaRPr>
                </a:p>
              </p:txBody>
            </p:sp>
          </p:grpSp>
          <p:grpSp>
            <p:nvGrpSpPr>
              <p:cNvPr id="260" name="Group 259"/>
              <p:cNvGrpSpPr/>
              <p:nvPr/>
            </p:nvGrpSpPr>
            <p:grpSpPr>
              <a:xfrm>
                <a:off x="4028013" y="152400"/>
                <a:ext cx="2662347" cy="3948655"/>
                <a:chOff x="4028013" y="152400"/>
                <a:chExt cx="2662347" cy="3948655"/>
              </a:xfrm>
            </p:grpSpPr>
            <p:sp>
              <p:nvSpPr>
                <p:cNvPr id="60" name="Rectangle 59"/>
                <p:cNvSpPr/>
                <p:nvPr/>
              </p:nvSpPr>
              <p:spPr>
                <a:xfrm>
                  <a:off x="4028013" y="152400"/>
                  <a:ext cx="2448987" cy="3948655"/>
                </a:xfrm>
                <a:prstGeom prst="rect">
                  <a:avLst/>
                </a:prstGeom>
                <a:solidFill>
                  <a:schemeClr val="accent6">
                    <a:lumMod val="20000"/>
                    <a:lumOff val="80000"/>
                  </a:schemeClr>
                </a:solidFill>
                <a:ln w="254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a:endParaRPr lang="en-US" b="1" dirty="0" smtClean="0">
                    <a:solidFill>
                      <a:prstClr val="black"/>
                    </a:solidFill>
                  </a:endParaRPr>
                </a:p>
              </p:txBody>
            </p:sp>
            <p:sp>
              <p:nvSpPr>
                <p:cNvPr id="56" name="Rectangle 55"/>
                <p:cNvSpPr/>
                <p:nvPr/>
              </p:nvSpPr>
              <p:spPr>
                <a:xfrm>
                  <a:off x="5250498" y="2661419"/>
                  <a:ext cx="1092713" cy="715466"/>
                </a:xfrm>
                <a:prstGeom prst="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sz="1100" b="1" dirty="0">
                      <a:solidFill>
                        <a:prstClr val="black"/>
                      </a:solidFill>
                    </a:rPr>
                    <a:t> Execute </a:t>
                  </a:r>
                  <a:r>
                    <a:rPr lang="en-US" sz="1100" b="1" dirty="0" smtClean="0">
                      <a:solidFill>
                        <a:prstClr val="black"/>
                      </a:solidFill>
                    </a:rPr>
                    <a:t>Optimized </a:t>
                  </a:r>
                  <a:r>
                    <a:rPr lang="en-US" sz="1100" b="1" dirty="0">
                      <a:solidFill>
                        <a:prstClr val="black"/>
                      </a:solidFill>
                    </a:rPr>
                    <a:t>Q</a:t>
                  </a:r>
                  <a:r>
                    <a:rPr lang="en-US" sz="1100" b="1" dirty="0" smtClean="0">
                      <a:solidFill>
                        <a:prstClr val="black"/>
                      </a:solidFill>
                    </a:rPr>
                    <a:t>uery on Pervious </a:t>
                  </a:r>
                  <a:r>
                    <a:rPr lang="en-US" sz="1100" b="1" dirty="0">
                      <a:solidFill>
                        <a:prstClr val="black"/>
                      </a:solidFill>
                    </a:rPr>
                    <a:t>Results</a:t>
                  </a:r>
                </a:p>
              </p:txBody>
            </p:sp>
            <p:sp>
              <p:nvSpPr>
                <p:cNvPr id="57" name="Rectangle 56"/>
                <p:cNvSpPr/>
                <p:nvPr/>
              </p:nvSpPr>
              <p:spPr>
                <a:xfrm>
                  <a:off x="4088205" y="189626"/>
                  <a:ext cx="2094451" cy="307777"/>
                </a:xfrm>
                <a:prstGeom prst="rect">
                  <a:avLst/>
                </a:prstGeom>
              </p:spPr>
              <p:txBody>
                <a:bodyPr wrap="square">
                  <a:spAutoFit/>
                </a:bodyPr>
                <a:lstStyle/>
                <a:p>
                  <a:pPr defTabSz="914400"/>
                  <a:r>
                    <a:rPr lang="en-US" sz="1400" b="1" dirty="0" smtClean="0">
                      <a:solidFill>
                        <a:prstClr val="black"/>
                      </a:solidFill>
                    </a:rPr>
                    <a:t>HOME Query  Optimizer</a:t>
                  </a:r>
                  <a:endParaRPr lang="ar-EG" sz="1400" dirty="0">
                    <a:solidFill>
                      <a:prstClr val="black"/>
                    </a:solidFill>
                  </a:endParaRPr>
                </a:p>
              </p:txBody>
            </p:sp>
            <p:sp>
              <p:nvSpPr>
                <p:cNvPr id="177" name="Flowchart: Decision 176"/>
                <p:cNvSpPr/>
                <p:nvPr/>
              </p:nvSpPr>
              <p:spPr>
                <a:xfrm>
                  <a:off x="4058387" y="520775"/>
                  <a:ext cx="1504213" cy="774625"/>
                </a:xfrm>
                <a:prstGeom prst="flowChartDecision">
                  <a:avLst/>
                </a:prstGeom>
                <a:solidFill>
                  <a:srgbClr val="FFFF99">
                    <a:alpha val="90980"/>
                  </a:srgbClr>
                </a:solidFill>
                <a:ln w="28575">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sz="1000" b="1" dirty="0" smtClean="0">
                      <a:solidFill>
                        <a:prstClr val="black"/>
                      </a:solidFill>
                    </a:rPr>
                    <a:t>Query in HOME Metafile</a:t>
                  </a:r>
                  <a:endParaRPr lang="ar-EG" sz="1000" b="1" dirty="0" smtClean="0">
                    <a:solidFill>
                      <a:prstClr val="black"/>
                    </a:solidFill>
                  </a:endParaRPr>
                </a:p>
              </p:txBody>
            </p:sp>
            <p:grpSp>
              <p:nvGrpSpPr>
                <p:cNvPr id="188" name="Group 187"/>
                <p:cNvGrpSpPr/>
                <p:nvPr/>
              </p:nvGrpSpPr>
              <p:grpSpPr>
                <a:xfrm>
                  <a:off x="5562600" y="685517"/>
                  <a:ext cx="1125115" cy="276999"/>
                  <a:chOff x="5610965" y="1246718"/>
                  <a:chExt cx="1125115" cy="276999"/>
                </a:xfrm>
              </p:grpSpPr>
              <p:cxnSp>
                <p:nvCxnSpPr>
                  <p:cNvPr id="180" name="Straight Arrow Connector 179"/>
                  <p:cNvCxnSpPr>
                    <a:stCxn id="177" idx="3"/>
                  </p:cNvCxnSpPr>
                  <p:nvPr/>
                </p:nvCxnSpPr>
                <p:spPr>
                  <a:xfrm>
                    <a:off x="5610965" y="1469289"/>
                    <a:ext cx="1125115"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7" name="TextBox 186"/>
                  <p:cNvSpPr txBox="1"/>
                  <p:nvPr/>
                </p:nvSpPr>
                <p:spPr>
                  <a:xfrm>
                    <a:off x="5648422" y="1246718"/>
                    <a:ext cx="393595" cy="276999"/>
                  </a:xfrm>
                  <a:prstGeom prst="rect">
                    <a:avLst/>
                  </a:prstGeom>
                  <a:noFill/>
                </p:spPr>
                <p:txBody>
                  <a:bodyPr wrap="square" rtlCol="1">
                    <a:spAutoFit/>
                  </a:bodyPr>
                  <a:lstStyle/>
                  <a:p>
                    <a:pPr defTabSz="914400"/>
                    <a:r>
                      <a:rPr lang="en-US" sz="1200" b="1" dirty="0" smtClean="0">
                        <a:solidFill>
                          <a:prstClr val="black"/>
                        </a:solidFill>
                      </a:rPr>
                      <a:t>Yes</a:t>
                    </a:r>
                    <a:endParaRPr lang="ar-EG" sz="1200" b="1" dirty="0">
                      <a:solidFill>
                        <a:prstClr val="black"/>
                      </a:solidFill>
                    </a:endParaRPr>
                  </a:p>
                </p:txBody>
              </p:sp>
            </p:grpSp>
            <p:grpSp>
              <p:nvGrpSpPr>
                <p:cNvPr id="218" name="Group 217"/>
                <p:cNvGrpSpPr/>
                <p:nvPr/>
              </p:nvGrpSpPr>
              <p:grpSpPr>
                <a:xfrm>
                  <a:off x="5250498" y="1508527"/>
                  <a:ext cx="1439862" cy="548877"/>
                  <a:chOff x="5250498" y="1394479"/>
                  <a:chExt cx="1439862" cy="592912"/>
                </a:xfrm>
              </p:grpSpPr>
              <p:grpSp>
                <p:nvGrpSpPr>
                  <p:cNvPr id="213" name="Group 212"/>
                  <p:cNvGrpSpPr/>
                  <p:nvPr/>
                </p:nvGrpSpPr>
                <p:grpSpPr>
                  <a:xfrm>
                    <a:off x="5250498" y="1394479"/>
                    <a:ext cx="1439862" cy="345969"/>
                    <a:chOff x="4800637" y="1496219"/>
                    <a:chExt cx="1439862" cy="345969"/>
                  </a:xfrm>
                </p:grpSpPr>
                <p:sp>
                  <p:nvSpPr>
                    <p:cNvPr id="16" name="Rectangle 15"/>
                    <p:cNvSpPr/>
                    <p:nvPr/>
                  </p:nvSpPr>
                  <p:spPr>
                    <a:xfrm>
                      <a:off x="4800637" y="1496219"/>
                      <a:ext cx="1092713" cy="345969"/>
                    </a:xfrm>
                    <a:prstGeom prst="rect">
                      <a:avLst/>
                    </a:prstGeom>
                    <a:solidFill>
                      <a:schemeClr val="bg1"/>
                    </a:solidFill>
                    <a:ln w="19050">
                      <a:solidFill>
                        <a:schemeClr val="tx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sz="1100" b="1" dirty="0">
                          <a:solidFill>
                            <a:prstClr val="black"/>
                          </a:solidFill>
                        </a:rPr>
                        <a:t>Indicated</a:t>
                      </a:r>
                      <a:r>
                        <a:rPr lang="en-US" sz="1100" b="1" dirty="0" smtClean="0">
                          <a:solidFill>
                            <a:prstClr val="black"/>
                          </a:solidFill>
                        </a:rPr>
                        <a:t> Case </a:t>
                      </a:r>
                    </a:p>
                  </p:txBody>
                </p:sp>
                <p:cxnSp>
                  <p:nvCxnSpPr>
                    <p:cNvPr id="58" name="Straight Arrow Connector 57"/>
                    <p:cNvCxnSpPr/>
                    <p:nvPr/>
                  </p:nvCxnSpPr>
                  <p:spPr>
                    <a:xfrm flipH="1">
                      <a:off x="5874739" y="1641306"/>
                      <a:ext cx="365760" cy="0"/>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cxnSp>
                <p:nvCxnSpPr>
                  <p:cNvPr id="193" name="Straight Arrow Connector 192"/>
                  <p:cNvCxnSpPr/>
                  <p:nvPr/>
                </p:nvCxnSpPr>
                <p:spPr>
                  <a:xfrm>
                    <a:off x="5791200" y="1720695"/>
                    <a:ext cx="1" cy="26669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97" name="Rectangle 196"/>
                <p:cNvSpPr/>
                <p:nvPr/>
              </p:nvSpPr>
              <p:spPr>
                <a:xfrm>
                  <a:off x="5250498" y="2057401"/>
                  <a:ext cx="1092714" cy="380916"/>
                </a:xfrm>
                <a:prstGeom prst="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sz="1100" b="1" dirty="0">
                      <a:solidFill>
                        <a:prstClr val="black"/>
                      </a:solidFill>
                    </a:rPr>
                    <a:t>Query Rewriter </a:t>
                  </a:r>
                </a:p>
              </p:txBody>
            </p:sp>
            <p:grpSp>
              <p:nvGrpSpPr>
                <p:cNvPr id="200" name="Group 199"/>
                <p:cNvGrpSpPr/>
                <p:nvPr/>
              </p:nvGrpSpPr>
              <p:grpSpPr>
                <a:xfrm>
                  <a:off x="4407005" y="1202758"/>
                  <a:ext cx="393595" cy="339775"/>
                  <a:chOff x="6220565" y="1518035"/>
                  <a:chExt cx="393595" cy="339775"/>
                </a:xfrm>
              </p:grpSpPr>
              <p:cxnSp>
                <p:nvCxnSpPr>
                  <p:cNvPr id="201" name="Straight Arrow Connector 200"/>
                  <p:cNvCxnSpPr/>
                  <p:nvPr/>
                </p:nvCxnSpPr>
                <p:spPr>
                  <a:xfrm>
                    <a:off x="6610648" y="1583490"/>
                    <a:ext cx="0" cy="27432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2" name="TextBox 201"/>
                  <p:cNvSpPr txBox="1"/>
                  <p:nvPr/>
                </p:nvSpPr>
                <p:spPr>
                  <a:xfrm>
                    <a:off x="6220565" y="1518035"/>
                    <a:ext cx="393595" cy="276999"/>
                  </a:xfrm>
                  <a:prstGeom prst="rect">
                    <a:avLst/>
                  </a:prstGeom>
                  <a:noFill/>
                </p:spPr>
                <p:txBody>
                  <a:bodyPr wrap="square" rtlCol="1">
                    <a:spAutoFit/>
                  </a:bodyPr>
                  <a:lstStyle/>
                  <a:p>
                    <a:pPr defTabSz="914400"/>
                    <a:r>
                      <a:rPr lang="en-US" sz="1200" b="1" dirty="0" smtClean="0">
                        <a:solidFill>
                          <a:prstClr val="black"/>
                        </a:solidFill>
                      </a:rPr>
                      <a:t>No</a:t>
                    </a:r>
                    <a:endParaRPr lang="ar-EG" sz="1200" b="1" dirty="0">
                      <a:solidFill>
                        <a:prstClr val="black"/>
                      </a:solidFill>
                    </a:endParaRPr>
                  </a:p>
                </p:txBody>
              </p:sp>
            </p:grpSp>
            <p:sp>
              <p:nvSpPr>
                <p:cNvPr id="219" name="Rectangle 218"/>
                <p:cNvSpPr/>
                <p:nvPr/>
              </p:nvSpPr>
              <p:spPr>
                <a:xfrm>
                  <a:off x="4088206" y="1518313"/>
                  <a:ext cx="1093394" cy="399608"/>
                </a:xfrm>
                <a:prstGeom prst="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sz="1000" b="1" dirty="0" smtClean="0">
                      <a:solidFill>
                        <a:prstClr val="black"/>
                      </a:solidFill>
                    </a:rPr>
                    <a:t>Save in HOME Metafile</a:t>
                  </a:r>
                  <a:endParaRPr lang="en-US" sz="1000" b="1" dirty="0">
                    <a:solidFill>
                      <a:prstClr val="black"/>
                    </a:solidFill>
                  </a:endParaRPr>
                </a:p>
              </p:txBody>
            </p:sp>
            <p:sp>
              <p:nvSpPr>
                <p:cNvPr id="221" name="Rectangle 220"/>
                <p:cNvSpPr/>
                <p:nvPr/>
              </p:nvSpPr>
              <p:spPr>
                <a:xfrm>
                  <a:off x="4103709" y="2114781"/>
                  <a:ext cx="1093394" cy="306745"/>
                </a:xfrm>
                <a:prstGeom prst="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sz="1000" b="1" dirty="0">
                      <a:solidFill>
                        <a:prstClr val="black"/>
                      </a:solidFill>
                    </a:rPr>
                    <a:t>Execute Input </a:t>
                  </a:r>
                  <a:r>
                    <a:rPr lang="en-US" sz="1000" b="1" dirty="0" smtClean="0">
                      <a:solidFill>
                        <a:prstClr val="black"/>
                      </a:solidFill>
                    </a:rPr>
                    <a:t>HiveQL</a:t>
                  </a:r>
                  <a:endParaRPr lang="en-US" sz="1000" b="1" dirty="0">
                    <a:solidFill>
                      <a:prstClr val="black"/>
                    </a:solidFill>
                  </a:endParaRPr>
                </a:p>
              </p:txBody>
            </p:sp>
            <p:cxnSp>
              <p:nvCxnSpPr>
                <p:cNvPr id="223" name="Straight Arrow Connector 222"/>
                <p:cNvCxnSpPr/>
                <p:nvPr/>
              </p:nvCxnSpPr>
              <p:spPr>
                <a:xfrm flipH="1">
                  <a:off x="5791200" y="2449958"/>
                  <a:ext cx="0" cy="18288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6" name="Straight Arrow Connector 225"/>
                <p:cNvCxnSpPr>
                  <a:stCxn id="56" idx="2"/>
                </p:cNvCxnSpPr>
                <p:nvPr/>
              </p:nvCxnSpPr>
              <p:spPr>
                <a:xfrm flipH="1">
                  <a:off x="5791200" y="3376885"/>
                  <a:ext cx="0" cy="289219"/>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7" name="Straight Arrow Connector 226"/>
                <p:cNvCxnSpPr/>
                <p:nvPr/>
              </p:nvCxnSpPr>
              <p:spPr>
                <a:xfrm flipH="1">
                  <a:off x="4797088" y="1921195"/>
                  <a:ext cx="0" cy="18288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8" name="Rectangle 227"/>
                <p:cNvSpPr/>
                <p:nvPr/>
              </p:nvSpPr>
              <p:spPr>
                <a:xfrm>
                  <a:off x="4129334" y="2695902"/>
                  <a:ext cx="1057976" cy="350660"/>
                </a:xfrm>
                <a:prstGeom prst="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sz="1000" b="1" dirty="0" smtClean="0">
                      <a:solidFill>
                        <a:prstClr val="black"/>
                      </a:solidFill>
                    </a:rPr>
                    <a:t>Store Results</a:t>
                  </a:r>
                  <a:endParaRPr lang="en-US" sz="1000" b="1" dirty="0">
                    <a:solidFill>
                      <a:prstClr val="black"/>
                    </a:solidFill>
                  </a:endParaRPr>
                </a:p>
              </p:txBody>
            </p:sp>
            <p:cxnSp>
              <p:nvCxnSpPr>
                <p:cNvPr id="229" name="Straight Arrow Connector 228"/>
                <p:cNvCxnSpPr/>
                <p:nvPr/>
              </p:nvCxnSpPr>
              <p:spPr>
                <a:xfrm>
                  <a:off x="4824054" y="2457008"/>
                  <a:ext cx="0" cy="26689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3" name="Straight Arrow Connector 232"/>
                <p:cNvCxnSpPr/>
                <p:nvPr/>
              </p:nvCxnSpPr>
              <p:spPr>
                <a:xfrm flipH="1">
                  <a:off x="4846320" y="3669887"/>
                  <a:ext cx="950535" cy="0"/>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59" name="Group 258"/>
              <p:cNvGrpSpPr/>
              <p:nvPr/>
            </p:nvGrpSpPr>
            <p:grpSpPr>
              <a:xfrm>
                <a:off x="160107" y="1983463"/>
                <a:ext cx="4683473" cy="2215693"/>
                <a:chOff x="160107" y="1983463"/>
                <a:chExt cx="4683473" cy="2215693"/>
              </a:xfrm>
            </p:grpSpPr>
            <p:grpSp>
              <p:nvGrpSpPr>
                <p:cNvPr id="258" name="Group 257"/>
                <p:cNvGrpSpPr/>
                <p:nvPr/>
              </p:nvGrpSpPr>
              <p:grpSpPr>
                <a:xfrm>
                  <a:off x="160107" y="1983463"/>
                  <a:ext cx="1440093" cy="2002300"/>
                  <a:chOff x="160107" y="1983463"/>
                  <a:chExt cx="1440093" cy="2002300"/>
                </a:xfrm>
              </p:grpSpPr>
              <p:pic>
                <p:nvPicPr>
                  <p:cNvPr id="13" name="Picture 12" descr="Untitled.png"/>
                  <p:cNvPicPr/>
                  <p:nvPr/>
                </p:nvPicPr>
                <p:blipFill>
                  <a:blip r:embed="rId3">
                    <a:duotone>
                      <a:schemeClr val="accent1">
                        <a:shade val="45000"/>
                        <a:satMod val="135000"/>
                      </a:schemeClr>
                      <a:prstClr val="white"/>
                    </a:duotone>
                  </a:blip>
                  <a:stretch>
                    <a:fillRect/>
                  </a:stretch>
                </p:blipFill>
                <p:spPr>
                  <a:xfrm>
                    <a:off x="653388" y="2810010"/>
                    <a:ext cx="596163" cy="613933"/>
                  </a:xfrm>
                  <a:prstGeom prst="rect">
                    <a:avLst/>
                  </a:prstGeom>
                </p:spPr>
              </p:pic>
              <p:cxnSp>
                <p:nvCxnSpPr>
                  <p:cNvPr id="83" name="Straight Arrow Connector 82"/>
                  <p:cNvCxnSpPr/>
                  <p:nvPr/>
                </p:nvCxnSpPr>
                <p:spPr>
                  <a:xfrm flipV="1">
                    <a:off x="951470" y="1983463"/>
                    <a:ext cx="794" cy="18288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160107" y="2213106"/>
                    <a:ext cx="1440093" cy="377694"/>
                  </a:xfrm>
                  <a:prstGeom prst="ellipse">
                    <a:avLst/>
                  </a:prstGeom>
                </p:spPr>
                <p:style>
                  <a:lnRef idx="2">
                    <a:schemeClr val="dk1"/>
                  </a:lnRef>
                  <a:fillRef idx="1">
                    <a:schemeClr val="lt1"/>
                  </a:fillRef>
                  <a:effectRef idx="0">
                    <a:schemeClr val="dk1"/>
                  </a:effectRef>
                  <a:fontRef idx="minor">
                    <a:schemeClr val="dk1"/>
                  </a:fontRef>
                </p:style>
                <p:txBody>
                  <a:bodyPr rtlCol="1" anchor="ctr"/>
                  <a:lstStyle/>
                  <a:p>
                    <a:pPr algn="ctr" defTabSz="914400"/>
                    <a:r>
                      <a:rPr lang="en-US" sz="1100" b="1" dirty="0" smtClean="0">
                        <a:solidFill>
                          <a:prstClr val="black"/>
                        </a:solidFill>
                      </a:rPr>
                      <a:t>Input HiveQL</a:t>
                    </a:r>
                    <a:endParaRPr lang="en-US" sz="1100" dirty="0">
                      <a:solidFill>
                        <a:prstClr val="black"/>
                      </a:solidFill>
                    </a:endParaRPr>
                  </a:p>
                </p:txBody>
              </p:sp>
              <p:cxnSp>
                <p:nvCxnSpPr>
                  <p:cNvPr id="54" name="Straight Arrow Connector 53"/>
                  <p:cNvCxnSpPr/>
                  <p:nvPr/>
                </p:nvCxnSpPr>
                <p:spPr>
                  <a:xfrm flipV="1">
                    <a:off x="927837" y="2590800"/>
                    <a:ext cx="0" cy="18288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1" name="Straight Arrow Connector 250"/>
                  <p:cNvCxnSpPr/>
                  <p:nvPr/>
                </p:nvCxnSpPr>
                <p:spPr>
                  <a:xfrm flipV="1">
                    <a:off x="927837" y="3423943"/>
                    <a:ext cx="0" cy="18288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2" name="Oval 251"/>
                  <p:cNvSpPr/>
                  <p:nvPr/>
                </p:nvSpPr>
                <p:spPr>
                  <a:xfrm>
                    <a:off x="174143" y="3608069"/>
                    <a:ext cx="1426057" cy="377694"/>
                  </a:xfrm>
                  <a:prstGeom prst="ellipse">
                    <a:avLst/>
                  </a:prstGeom>
                </p:spPr>
                <p:style>
                  <a:lnRef idx="2">
                    <a:schemeClr val="dk1"/>
                  </a:lnRef>
                  <a:fillRef idx="1">
                    <a:schemeClr val="lt1"/>
                  </a:fillRef>
                  <a:effectRef idx="0">
                    <a:schemeClr val="dk1"/>
                  </a:effectRef>
                  <a:fontRef idx="minor">
                    <a:schemeClr val="dk1"/>
                  </a:fontRef>
                </p:style>
                <p:txBody>
                  <a:bodyPr rtlCol="1" anchor="ctr"/>
                  <a:lstStyle/>
                  <a:p>
                    <a:pPr algn="ctr" defTabSz="914400"/>
                    <a:r>
                      <a:rPr lang="en-US" sz="1000" b="1" dirty="0" smtClean="0">
                        <a:solidFill>
                          <a:prstClr val="black"/>
                        </a:solidFill>
                      </a:rPr>
                      <a:t>Output Results </a:t>
                    </a:r>
                    <a:endParaRPr lang="en-US" sz="1000" dirty="0">
                      <a:solidFill>
                        <a:prstClr val="black"/>
                      </a:solidFill>
                    </a:endParaRPr>
                  </a:p>
                </p:txBody>
              </p:sp>
            </p:grpSp>
            <p:grpSp>
              <p:nvGrpSpPr>
                <p:cNvPr id="257" name="Group 256"/>
                <p:cNvGrpSpPr/>
                <p:nvPr/>
              </p:nvGrpSpPr>
              <p:grpSpPr>
                <a:xfrm>
                  <a:off x="914400" y="3048000"/>
                  <a:ext cx="3929180" cy="1151156"/>
                  <a:chOff x="914400" y="3048000"/>
                  <a:chExt cx="3929180" cy="1151156"/>
                </a:xfrm>
              </p:grpSpPr>
              <p:cxnSp>
                <p:nvCxnSpPr>
                  <p:cNvPr id="160" name="Straight Arrow Connector 159"/>
                  <p:cNvCxnSpPr/>
                  <p:nvPr/>
                </p:nvCxnSpPr>
                <p:spPr>
                  <a:xfrm flipH="1">
                    <a:off x="916450" y="4199156"/>
                    <a:ext cx="3927130" cy="0"/>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4" name="Straight Arrow Connector 243"/>
                  <p:cNvCxnSpPr/>
                  <p:nvPr/>
                </p:nvCxnSpPr>
                <p:spPr>
                  <a:xfrm>
                    <a:off x="4843080" y="3048000"/>
                    <a:ext cx="500" cy="1151156"/>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6" name="Straight Arrow Connector 255"/>
                  <p:cNvCxnSpPr/>
                  <p:nvPr/>
                </p:nvCxnSpPr>
                <p:spPr>
                  <a:xfrm flipV="1">
                    <a:off x="914400" y="4008120"/>
                    <a:ext cx="0" cy="182880"/>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grpSp>
      </p:grpSp>
      <p:sp>
        <p:nvSpPr>
          <p:cNvPr id="99" name="Rectangle 2"/>
          <p:cNvSpPr txBox="1">
            <a:spLocks noChangeArrowheads="1"/>
          </p:cNvSpPr>
          <p:nvPr/>
        </p:nvSpPr>
        <p:spPr>
          <a:xfrm>
            <a:off x="542687" y="351584"/>
            <a:ext cx="10666642" cy="8313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HOME System Architecture</a:t>
            </a:r>
          </a:p>
        </p:txBody>
      </p:sp>
      <p:pic>
        <p:nvPicPr>
          <p:cNvPr id="101" name="Picture 100"/>
          <p:cNvPicPr>
            <a:picLocks noChangeAspect="1"/>
          </p:cNvPicPr>
          <p:nvPr/>
        </p:nvPicPr>
        <p:blipFill>
          <a:blip r:embed="rId4"/>
          <a:stretch>
            <a:fillRect/>
          </a:stretch>
        </p:blipFill>
        <p:spPr>
          <a:xfrm>
            <a:off x="10147907" y="250323"/>
            <a:ext cx="1499150" cy="1033896"/>
          </a:xfrm>
          <a:prstGeom prst="ellipse">
            <a:avLst/>
          </a:prstGeom>
          <a:ln>
            <a:noFill/>
          </a:ln>
          <a:effectLst>
            <a:softEdge rad="112500"/>
          </a:effectLst>
        </p:spPr>
      </p:pic>
      <p:sp>
        <p:nvSpPr>
          <p:cNvPr id="102" name="Footer Placeholder 2"/>
          <p:cNvSpPr>
            <a:spLocks noGrp="1"/>
          </p:cNvSpPr>
          <p:nvPr>
            <p:ph type="ftr" sz="quarter" idx="11"/>
          </p:nvPr>
        </p:nvSpPr>
        <p:spPr>
          <a:xfrm>
            <a:off x="753485" y="6452475"/>
            <a:ext cx="7305900" cy="279400"/>
          </a:xfrm>
        </p:spPr>
        <p:txBody>
          <a:bodyPr/>
          <a:lstStyle/>
          <a:p>
            <a:r>
              <a:rPr lang="en-US" sz="1600" dirty="0" err="1"/>
              <a:t>GridKa</a:t>
            </a:r>
            <a:r>
              <a:rPr lang="en-US" sz="1600" dirty="0"/>
              <a:t> School 2017</a:t>
            </a:r>
            <a:endParaRPr lang="en-US" sz="1600" dirty="0">
              <a:solidFill>
                <a:srgbClr val="C00000"/>
              </a:solidFill>
              <a:latin typeface="Comic Sans MS" pitchFamily="66" charset="0"/>
            </a:endParaRPr>
          </a:p>
        </p:txBody>
      </p:sp>
      <p:sp>
        <p:nvSpPr>
          <p:cNvPr id="103" name="Date Placeholder 6"/>
          <p:cNvSpPr>
            <a:spLocks noGrp="1"/>
          </p:cNvSpPr>
          <p:nvPr>
            <p:ph type="dt" sz="half" idx="10"/>
          </p:nvPr>
        </p:nvSpPr>
        <p:spPr>
          <a:xfrm>
            <a:off x="8843195" y="6441965"/>
            <a:ext cx="1600200" cy="279400"/>
          </a:xfrm>
        </p:spPr>
        <p:txBody>
          <a:bodyPr/>
          <a:lstStyle/>
          <a:p>
            <a:fld id="{B061796D-827D-40F3-B326-45AB0C506278}" type="datetime1">
              <a:rPr lang="en-US" sz="1100" b="1" smtClean="0"/>
              <a:t>8/28/2017</a:t>
            </a:fld>
            <a:endParaRPr lang="en-US" sz="1100" b="1" dirty="0"/>
          </a:p>
        </p:txBody>
      </p:sp>
    </p:spTree>
    <p:extLst>
      <p:ext uri="{BB962C8B-B14F-4D97-AF65-F5344CB8AC3E}">
        <p14:creationId xmlns:p14="http://schemas.microsoft.com/office/powerpoint/2010/main" val="42256011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14</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147209654"/>
              </p:ext>
            </p:extLst>
          </p:nvPr>
        </p:nvGraphicFramePr>
        <p:xfrm>
          <a:off x="1514902" y="1292872"/>
          <a:ext cx="9048465" cy="4403704"/>
        </p:xfrm>
        <a:graphic>
          <a:graphicData uri="http://schemas.openxmlformats.org/drawingml/2006/table">
            <a:tbl>
              <a:tblPr rtl="1" firstRow="1" bandRow="1">
                <a:tableStyleId>{E8B1032C-EA38-4F05-BA0D-38AFFFC7BED3}</a:tableStyleId>
              </a:tblPr>
              <a:tblGrid>
                <a:gridCol w="3028759"/>
                <a:gridCol w="2256878"/>
                <a:gridCol w="2013898"/>
                <a:gridCol w="1748930"/>
              </a:tblGrid>
              <a:tr h="347480">
                <a:tc>
                  <a:txBody>
                    <a:bodyPr/>
                    <a:lstStyle/>
                    <a:p>
                      <a:pPr algn="ctr" rtl="0"/>
                      <a:r>
                        <a:rPr lang="en-US" dirty="0" smtClean="0"/>
                        <a:t>Improvement wrt</a:t>
                      </a:r>
                      <a:r>
                        <a:rPr lang="en-US" baseline="0" dirty="0" smtClean="0"/>
                        <a:t> Hive</a:t>
                      </a:r>
                      <a:endParaRPr lang="ar-EG" dirty="0"/>
                    </a:p>
                  </a:txBody>
                  <a:tcPr/>
                </a:tc>
                <a:tc gridSpan="2">
                  <a:txBody>
                    <a:bodyPr/>
                    <a:lstStyle/>
                    <a:p>
                      <a:pPr algn="l" rtl="0"/>
                      <a:r>
                        <a:rPr lang="en-US" dirty="0" smtClean="0">
                          <a:effectLst/>
                        </a:rPr>
                        <a:t>Case Name</a:t>
                      </a:r>
                      <a:endParaRPr lang="ar-EG" dirty="0">
                        <a:effectLst/>
                      </a:endParaRPr>
                    </a:p>
                  </a:txBody>
                  <a:tcPr/>
                </a:tc>
                <a:tc hMerge="1">
                  <a:txBody>
                    <a:bodyPr/>
                    <a:lstStyle/>
                    <a:p>
                      <a:pPr rtl="1"/>
                      <a:endParaRPr lang="ar-EG"/>
                    </a:p>
                  </a:txBody>
                  <a:tcPr/>
                </a:tc>
                <a:tc>
                  <a:txBody>
                    <a:bodyPr/>
                    <a:lstStyle/>
                    <a:p>
                      <a:pPr algn="l" rtl="0"/>
                      <a:r>
                        <a:rPr lang="en-US" dirty="0" smtClean="0"/>
                        <a:t>Case Number</a:t>
                      </a:r>
                      <a:endParaRPr lang="ar-EG" dirty="0"/>
                    </a:p>
                  </a:txBody>
                  <a:tcPr/>
                </a:tc>
              </a:tr>
              <a:tr h="347480">
                <a:tc>
                  <a:txBody>
                    <a:bodyPr/>
                    <a:lstStyle/>
                    <a:p>
                      <a:pPr algn="ctr" rtl="0"/>
                      <a:r>
                        <a:rPr lang="en-US" dirty="0" smtClean="0"/>
                        <a:t>100%</a:t>
                      </a:r>
                      <a:endParaRPr lang="ar-EG" dirty="0"/>
                    </a:p>
                  </a:txBody>
                  <a:tcPr/>
                </a:tc>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smtClean="0">
                          <a:effectLst/>
                        </a:rPr>
                        <a:t>Exists Query </a:t>
                      </a:r>
                      <a:endParaRPr lang="en-US" sz="1800" b="1" dirty="0" smtClean="0">
                        <a:effectLst/>
                        <a:latin typeface="Comic Sans MS" pitchFamily="66" charset="0"/>
                        <a:cs typeface="Aparajita" panose="020B0604020202020204" pitchFamily="34" charset="0"/>
                      </a:endParaRPr>
                    </a:p>
                  </a:txBody>
                  <a:tcPr/>
                </a:tc>
                <a:tc hMerge="1">
                  <a:txBody>
                    <a:bodyPr/>
                    <a:lstStyle/>
                    <a:p>
                      <a:pPr rtl="1"/>
                      <a:endParaRPr lang="ar-EG"/>
                    </a:p>
                  </a:txBody>
                  <a:tcPr/>
                </a:tc>
                <a:tc>
                  <a:txBody>
                    <a:bodyPr/>
                    <a:lstStyle/>
                    <a:p>
                      <a:pPr algn="ctr" rtl="0"/>
                      <a:r>
                        <a:rPr lang="en-US" dirty="0" smtClean="0"/>
                        <a:t>1</a:t>
                      </a:r>
                      <a:endParaRPr lang="ar-EG" dirty="0"/>
                    </a:p>
                  </a:txBody>
                  <a:tcPr anchor="ctr"/>
                </a:tc>
              </a:tr>
              <a:tr h="347480">
                <a:tc>
                  <a:txBody>
                    <a:bodyPr/>
                    <a:lstStyle/>
                    <a:p>
                      <a:pPr algn="ctr" rtl="0"/>
                      <a:r>
                        <a:rPr lang="en-US" dirty="0" smtClean="0"/>
                        <a:t>32%</a:t>
                      </a:r>
                      <a:endParaRPr lang="ar-EG" dirty="0"/>
                    </a:p>
                  </a:txBody>
                  <a:tcPr/>
                </a:tc>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smtClean="0">
                          <a:effectLst/>
                        </a:rPr>
                        <a:t>Subset of Results</a:t>
                      </a:r>
                      <a:endParaRPr lang="en-US" sz="1800" b="1" dirty="0" smtClean="0">
                        <a:effectLst/>
                        <a:latin typeface="Comic Sans MS" pitchFamily="66" charset="0"/>
                        <a:cs typeface="Aparajita" panose="020B0604020202020204" pitchFamily="34" charset="0"/>
                      </a:endParaRPr>
                    </a:p>
                  </a:txBody>
                  <a:tcPr/>
                </a:tc>
                <a:tc hMerge="1">
                  <a:txBody>
                    <a:bodyPr/>
                    <a:lstStyle/>
                    <a:p>
                      <a:pPr rtl="1"/>
                      <a:endParaRPr lang="ar-EG"/>
                    </a:p>
                  </a:txBody>
                  <a:tcPr/>
                </a:tc>
                <a:tc>
                  <a:txBody>
                    <a:bodyPr/>
                    <a:lstStyle/>
                    <a:p>
                      <a:pPr algn="ctr" rtl="0"/>
                      <a:r>
                        <a:rPr lang="en-US" dirty="0" smtClean="0"/>
                        <a:t>2</a:t>
                      </a:r>
                      <a:endParaRPr lang="ar-EG" dirty="0"/>
                    </a:p>
                  </a:txBody>
                  <a:tcPr anchor="ctr"/>
                </a:tc>
              </a:tr>
              <a:tr h="347480">
                <a:tc>
                  <a:txBody>
                    <a:bodyPr/>
                    <a:lstStyle/>
                    <a:p>
                      <a:pPr algn="ctr" rtl="0"/>
                      <a:r>
                        <a:rPr lang="en-US" dirty="0" smtClean="0"/>
                        <a:t>70%</a:t>
                      </a:r>
                      <a:endParaRPr lang="ar-EG" dirty="0"/>
                    </a:p>
                  </a:txBody>
                  <a:tcPr/>
                </a:tc>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smtClean="0">
                          <a:effectLst/>
                        </a:rPr>
                        <a:t>ORDER BY Clause	</a:t>
                      </a:r>
                      <a:endParaRPr lang="en-US" sz="1800" b="1" dirty="0" smtClean="0">
                        <a:effectLst/>
                        <a:latin typeface="Comic Sans MS" pitchFamily="66" charset="0"/>
                        <a:cs typeface="Aparajita" panose="020B0604020202020204" pitchFamily="34" charset="0"/>
                      </a:endParaRPr>
                    </a:p>
                  </a:txBody>
                  <a:tcPr/>
                </a:tc>
                <a:tc hMerge="1">
                  <a:txBody>
                    <a:bodyPr/>
                    <a:lstStyle/>
                    <a:p>
                      <a:pPr rtl="1"/>
                      <a:endParaRPr lang="ar-EG"/>
                    </a:p>
                  </a:txBody>
                  <a:tcPr/>
                </a:tc>
                <a:tc>
                  <a:txBody>
                    <a:bodyPr/>
                    <a:lstStyle/>
                    <a:p>
                      <a:pPr algn="ctr" rtl="0"/>
                      <a:r>
                        <a:rPr lang="en-US" dirty="0" smtClean="0"/>
                        <a:t>3</a:t>
                      </a:r>
                      <a:endParaRPr lang="ar-EG" dirty="0"/>
                    </a:p>
                  </a:txBody>
                  <a:tcPr anchor="ctr"/>
                </a:tc>
              </a:tr>
              <a:tr h="347480">
                <a:tc>
                  <a:txBody>
                    <a:bodyPr/>
                    <a:lstStyle/>
                    <a:p>
                      <a:pPr algn="ctr" rtl="0"/>
                      <a:r>
                        <a:rPr lang="en-US" dirty="0" smtClean="0"/>
                        <a:t>89%</a:t>
                      </a:r>
                      <a:endParaRPr lang="ar-EG" dirty="0"/>
                    </a:p>
                  </a:txBody>
                  <a:tcPr/>
                </a:tc>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smtClean="0">
                          <a:effectLst/>
                        </a:rPr>
                        <a:t>GROUP BY Clause	</a:t>
                      </a:r>
                      <a:endParaRPr lang="en-US" sz="1800" b="1" dirty="0" smtClean="0">
                        <a:effectLst/>
                        <a:latin typeface="Comic Sans MS" pitchFamily="66" charset="0"/>
                        <a:cs typeface="Aparajita" panose="020B0604020202020204" pitchFamily="34" charset="0"/>
                      </a:endParaRPr>
                    </a:p>
                  </a:txBody>
                  <a:tcPr/>
                </a:tc>
                <a:tc hMerge="1">
                  <a:txBody>
                    <a:bodyPr/>
                    <a:lstStyle/>
                    <a:p>
                      <a:pPr rtl="1"/>
                      <a:endParaRPr lang="ar-EG"/>
                    </a:p>
                  </a:txBody>
                  <a:tcPr/>
                </a:tc>
                <a:tc>
                  <a:txBody>
                    <a:bodyPr/>
                    <a:lstStyle/>
                    <a:p>
                      <a:pPr algn="ctr" rtl="0"/>
                      <a:r>
                        <a:rPr lang="en-US" dirty="0" smtClean="0"/>
                        <a:t>4</a:t>
                      </a:r>
                      <a:endParaRPr lang="ar-EG" dirty="0"/>
                    </a:p>
                  </a:txBody>
                  <a:tcPr anchor="ctr"/>
                </a:tc>
              </a:tr>
              <a:tr h="34748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89%</a:t>
                      </a:r>
                      <a:endParaRPr lang="ar-EG" dirty="0" smtClean="0"/>
                    </a:p>
                  </a:txBody>
                  <a:tcPr/>
                </a:tc>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smtClean="0">
                          <a:effectLst/>
                        </a:rPr>
                        <a:t>HAVING Clause	</a:t>
                      </a:r>
                      <a:endParaRPr lang="en-US" sz="1800" b="1" dirty="0" smtClean="0">
                        <a:effectLst/>
                        <a:latin typeface="Comic Sans MS" pitchFamily="66" charset="0"/>
                        <a:cs typeface="Aparajita" panose="020B0604020202020204" pitchFamily="34" charset="0"/>
                      </a:endParaRPr>
                    </a:p>
                  </a:txBody>
                  <a:tcPr/>
                </a:tc>
                <a:tc hMerge="1">
                  <a:txBody>
                    <a:bodyPr/>
                    <a:lstStyle/>
                    <a:p>
                      <a:pPr rtl="1"/>
                      <a:endParaRPr lang="ar-EG"/>
                    </a:p>
                  </a:txBody>
                  <a:tcPr/>
                </a:tc>
                <a:tc>
                  <a:txBody>
                    <a:bodyPr/>
                    <a:lstStyle/>
                    <a:p>
                      <a:pPr algn="ctr" rtl="0"/>
                      <a:r>
                        <a:rPr lang="en-US" dirty="0" smtClean="0"/>
                        <a:t>5</a:t>
                      </a:r>
                      <a:endParaRPr lang="ar-EG" dirty="0"/>
                    </a:p>
                  </a:txBody>
                  <a:tcPr anchor="ctr"/>
                </a:tc>
              </a:tr>
              <a:tr h="342720">
                <a:tc>
                  <a:txBody>
                    <a:bodyPr/>
                    <a:lstStyle/>
                    <a:p>
                      <a:pPr algn="ctr" rtl="0"/>
                      <a:r>
                        <a:rPr lang="en-US" dirty="0" smtClean="0"/>
                        <a:t>38%</a:t>
                      </a:r>
                      <a:endParaRPr lang="ar-EG" dirty="0"/>
                    </a:p>
                  </a:txBody>
                  <a:tcPr>
                    <a:lnB w="12700" cap="flat" cmpd="sng" algn="ctr">
                      <a:solidFill>
                        <a:schemeClr val="tx1"/>
                      </a:solidFill>
                      <a:prstDash val="solid"/>
                      <a:round/>
                      <a:headEnd type="none" w="med" len="med"/>
                      <a:tailEnd type="none" w="med" len="med"/>
                    </a:lnB>
                  </a:tcPr>
                </a:tc>
                <a:tc>
                  <a:txBody>
                    <a:bodyPr/>
                    <a:lstStyle/>
                    <a:p>
                      <a:r>
                        <a:rPr lang="en-US" dirty="0" smtClean="0"/>
                        <a:t>Add</a:t>
                      </a:r>
                      <a:r>
                        <a:rPr lang="en-US" baseline="0" dirty="0" smtClean="0"/>
                        <a:t> Condition</a:t>
                      </a:r>
                      <a:endParaRPr lang="ar-EG"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smtClean="0">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smtClean="0">
                          <a:effectLst/>
                        </a:rPr>
                        <a:t>WHERE Clause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b="1" dirty="0" smtClean="0">
                        <a:effectLst/>
                        <a:latin typeface="Comic Sans MS" pitchFamily="66" charset="0"/>
                        <a:cs typeface="Aparajita" panose="020B0604020202020204" pitchFamily="34" charset="0"/>
                      </a:endParaRPr>
                    </a:p>
                  </a:txBody>
                  <a:tcPr>
                    <a:lnL w="12700" cap="flat" cmpd="sng" algn="ctr">
                      <a:solidFill>
                        <a:schemeClr val="tx1"/>
                      </a:solidFill>
                      <a:prstDash val="solid"/>
                      <a:round/>
                      <a:headEnd type="none" w="med" len="med"/>
                      <a:tailEnd type="none" w="med" len="med"/>
                    </a:lnL>
                  </a:tcPr>
                </a:tc>
                <a:tc rowSpan="3">
                  <a:txBody>
                    <a:bodyPr/>
                    <a:lstStyle/>
                    <a:p>
                      <a:pPr algn="ctr" rtl="0"/>
                      <a:r>
                        <a:rPr lang="en-US" dirty="0" smtClean="0"/>
                        <a:t>6</a:t>
                      </a:r>
                      <a:endParaRPr lang="ar-EG" dirty="0"/>
                    </a:p>
                  </a:txBody>
                  <a:tcPr anchor="ctr"/>
                </a:tc>
              </a:tr>
              <a:tr h="342720">
                <a:tc>
                  <a:txBody>
                    <a:bodyPr/>
                    <a:lstStyle/>
                    <a:p>
                      <a:pPr algn="ctr" rtl="0"/>
                      <a:r>
                        <a:rPr lang="en-US" dirty="0" smtClean="0"/>
                        <a:t>36%</a:t>
                      </a:r>
                      <a:endParaRPr lang="ar-EG"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Same </a:t>
                      </a:r>
                      <a:r>
                        <a:rPr lang="en-US" baseline="0" dirty="0" smtClean="0"/>
                        <a:t>Condition</a:t>
                      </a:r>
                      <a:endParaRPr lang="ar-EG"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rtl="1"/>
                      <a:endParaRPr lang="ar-EG"/>
                    </a:p>
                  </a:txBody>
                  <a:tcPr/>
                </a:tc>
                <a:tc vMerge="1">
                  <a:txBody>
                    <a:bodyPr/>
                    <a:lstStyle/>
                    <a:p>
                      <a:pPr rtl="1"/>
                      <a:endParaRPr lang="ar-EG"/>
                    </a:p>
                  </a:txBody>
                  <a:tcPr/>
                </a:tc>
              </a:tr>
              <a:tr h="380344">
                <a:tc>
                  <a:txBody>
                    <a:bodyPr/>
                    <a:lstStyle/>
                    <a:p>
                      <a:pPr algn="ctr" rtl="0"/>
                      <a:r>
                        <a:rPr lang="en-US" dirty="0" smtClean="0"/>
                        <a:t>27%</a:t>
                      </a:r>
                      <a:endParaRPr lang="ar-EG"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Different </a:t>
                      </a:r>
                      <a:r>
                        <a:rPr lang="en-US" baseline="0" dirty="0" smtClean="0"/>
                        <a:t>Condition</a:t>
                      </a:r>
                      <a:endParaRPr lang="ar-EG"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rtl="1"/>
                      <a:endParaRPr lang="ar-EG"/>
                    </a:p>
                  </a:txBody>
                  <a:tcPr/>
                </a:tc>
                <a:tc vMerge="1">
                  <a:txBody>
                    <a:bodyPr/>
                    <a:lstStyle/>
                    <a:p>
                      <a:pPr rtl="1"/>
                      <a:endParaRPr lang="ar-EG"/>
                    </a:p>
                  </a:txBody>
                  <a:tcPr/>
                </a:tc>
              </a:tr>
              <a:tr h="342720">
                <a:tc>
                  <a:txBody>
                    <a:bodyPr/>
                    <a:lstStyle/>
                    <a:p>
                      <a:pPr algn="ctr" rtl="0"/>
                      <a:r>
                        <a:rPr lang="en-US" dirty="0" smtClean="0"/>
                        <a:t>81%</a:t>
                      </a:r>
                      <a:endParaRPr lang="ar-EG"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Add</a:t>
                      </a:r>
                      <a:r>
                        <a:rPr lang="en-US" baseline="0" dirty="0" smtClean="0"/>
                        <a:t> Condition</a:t>
                      </a:r>
                      <a:endParaRPr lang="ar-EG"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smtClean="0">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smtClean="0">
                          <a:effectLst/>
                        </a:rPr>
                        <a:t>JOIN Clause	</a:t>
                      </a:r>
                      <a:endParaRPr lang="en-US" sz="1800" b="1" dirty="0" smtClean="0">
                        <a:effectLst/>
                        <a:latin typeface="Comic Sans MS" pitchFamily="66" charset="0"/>
                        <a:cs typeface="Aparajita"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b="1" dirty="0" smtClean="0">
                        <a:effectLst/>
                        <a:latin typeface="Comic Sans MS" pitchFamily="66" charset="0"/>
                        <a:cs typeface="Aparajita" panose="020B0604020202020204" pitchFamily="34" charset="0"/>
                      </a:endParaRPr>
                    </a:p>
                  </a:txBody>
                  <a:tcPr>
                    <a:lnL w="12700" cap="flat" cmpd="sng" algn="ctr">
                      <a:solidFill>
                        <a:schemeClr val="tx1"/>
                      </a:solidFill>
                      <a:prstDash val="solid"/>
                      <a:round/>
                      <a:headEnd type="none" w="med" len="med"/>
                      <a:tailEnd type="none" w="med" len="med"/>
                    </a:lnL>
                  </a:tcPr>
                </a:tc>
                <a:tc rowSpan="3">
                  <a:txBody>
                    <a:bodyPr/>
                    <a:lstStyle/>
                    <a:p>
                      <a:pPr algn="ctr" rtl="0"/>
                      <a:r>
                        <a:rPr lang="en-US" dirty="0" smtClean="0"/>
                        <a:t>7</a:t>
                      </a:r>
                      <a:endParaRPr lang="ar-EG" dirty="0"/>
                    </a:p>
                  </a:txBody>
                  <a:tcPr anchor="ctr"/>
                </a:tc>
              </a:tr>
              <a:tr h="342720">
                <a:tc>
                  <a:txBody>
                    <a:bodyPr/>
                    <a:lstStyle/>
                    <a:p>
                      <a:pPr algn="ctr" rtl="0"/>
                      <a:r>
                        <a:rPr lang="en-US" dirty="0" smtClean="0"/>
                        <a:t>89%</a:t>
                      </a:r>
                      <a:endParaRPr lang="ar-EG"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Same </a:t>
                      </a:r>
                      <a:r>
                        <a:rPr lang="en-US" baseline="0" dirty="0" smtClean="0"/>
                        <a:t>Condition</a:t>
                      </a:r>
                      <a:endParaRPr lang="ar-EG"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rtl="1"/>
                      <a:endParaRPr lang="ar-EG"/>
                    </a:p>
                  </a:txBody>
                  <a:tcPr/>
                </a:tc>
                <a:tc vMerge="1">
                  <a:txBody>
                    <a:bodyPr/>
                    <a:lstStyle/>
                    <a:p>
                      <a:pPr rtl="1"/>
                      <a:endParaRPr lang="ar-EG"/>
                    </a:p>
                  </a:txBody>
                  <a:tcPr/>
                </a:tc>
              </a:tr>
              <a:tr h="342720">
                <a:tc>
                  <a:txBody>
                    <a:bodyPr/>
                    <a:lstStyle/>
                    <a:p>
                      <a:pPr algn="ctr" rtl="0"/>
                      <a:r>
                        <a:rPr lang="en-US" dirty="0" smtClean="0"/>
                        <a:t>88%</a:t>
                      </a:r>
                      <a:endParaRPr lang="ar-EG" dirty="0"/>
                    </a:p>
                  </a:txBody>
                  <a:tcPr>
                    <a:lnT w="12700" cap="flat" cmpd="sng" algn="ctr">
                      <a:solidFill>
                        <a:schemeClr val="tx1"/>
                      </a:solidFill>
                      <a:prstDash val="solid"/>
                      <a:round/>
                      <a:headEnd type="none" w="med" len="med"/>
                      <a:tailEnd type="none" w="med" len="med"/>
                    </a:lnT>
                  </a:tcPr>
                </a:tc>
                <a:tc>
                  <a:txBody>
                    <a:bodyPr/>
                    <a:lstStyle/>
                    <a:p>
                      <a:r>
                        <a:rPr lang="en-US" dirty="0" smtClean="0"/>
                        <a:t>Different </a:t>
                      </a:r>
                      <a:r>
                        <a:rPr lang="en-US" baseline="0" dirty="0" smtClean="0"/>
                        <a:t>Condition</a:t>
                      </a:r>
                      <a:endParaRPr lang="ar-EG"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b="1" dirty="0" smtClean="0">
                        <a:effectLst/>
                        <a:latin typeface="Comic Sans MS" pitchFamily="66" charset="0"/>
                        <a:cs typeface="Aparajita"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vMerge="1">
                  <a:txBody>
                    <a:bodyPr/>
                    <a:lstStyle/>
                    <a:p>
                      <a:pPr rtl="1"/>
                      <a:endParaRPr lang="ar-EG"/>
                    </a:p>
                  </a:txBody>
                  <a:tcPr/>
                </a:tc>
              </a:tr>
            </a:tbl>
          </a:graphicData>
        </a:graphic>
      </p:graphicFrame>
      <p:sp>
        <p:nvSpPr>
          <p:cNvPr id="5" name="Rectangle 4"/>
          <p:cNvSpPr/>
          <p:nvPr/>
        </p:nvSpPr>
        <p:spPr>
          <a:xfrm>
            <a:off x="4597632" y="596668"/>
            <a:ext cx="3890104" cy="646331"/>
          </a:xfrm>
          <a:prstGeom prst="rect">
            <a:avLst/>
          </a:prstGeom>
        </p:spPr>
        <p:txBody>
          <a:bodyPr wrap="none">
            <a:spAutoFit/>
          </a:bodyPr>
          <a:lstStyle/>
          <a:p>
            <a:r>
              <a:rPr lang="en-US" sz="3600" b="1" dirty="0"/>
              <a:t>Home  Evaluation </a:t>
            </a:r>
            <a:endParaRPr lang="ar-EG" sz="3600" dirty="0"/>
          </a:p>
        </p:txBody>
      </p:sp>
      <p:sp>
        <p:nvSpPr>
          <p:cNvPr id="6" name="Footer Placeholder 2"/>
          <p:cNvSpPr>
            <a:spLocks noGrp="1"/>
          </p:cNvSpPr>
          <p:nvPr>
            <p:ph type="ftr" sz="quarter" idx="11"/>
          </p:nvPr>
        </p:nvSpPr>
        <p:spPr>
          <a:xfrm>
            <a:off x="753485" y="6452475"/>
            <a:ext cx="7305900" cy="279400"/>
          </a:xfrm>
        </p:spPr>
        <p:txBody>
          <a:bodyPr/>
          <a:lstStyle/>
          <a:p>
            <a:r>
              <a:rPr lang="en-US" sz="1600" dirty="0" err="1"/>
              <a:t>GridKa</a:t>
            </a:r>
            <a:r>
              <a:rPr lang="en-US" sz="1600" dirty="0"/>
              <a:t> School 2017</a:t>
            </a:r>
            <a:endParaRPr lang="en-US" sz="1600" dirty="0">
              <a:solidFill>
                <a:srgbClr val="C00000"/>
              </a:solidFill>
              <a:latin typeface="Comic Sans MS" pitchFamily="66" charset="0"/>
            </a:endParaRPr>
          </a:p>
        </p:txBody>
      </p:sp>
      <p:sp>
        <p:nvSpPr>
          <p:cNvPr id="7" name="Date Placeholder 6"/>
          <p:cNvSpPr>
            <a:spLocks noGrp="1"/>
          </p:cNvSpPr>
          <p:nvPr>
            <p:ph type="dt" sz="half" idx="10"/>
          </p:nvPr>
        </p:nvSpPr>
        <p:spPr>
          <a:xfrm>
            <a:off x="8843195" y="6441965"/>
            <a:ext cx="1600200" cy="279400"/>
          </a:xfrm>
        </p:spPr>
        <p:txBody>
          <a:bodyPr/>
          <a:lstStyle/>
          <a:p>
            <a:fld id="{B061796D-827D-40F3-B326-45AB0C506278}" type="datetime1">
              <a:rPr lang="en-US" sz="1100" b="1" smtClean="0"/>
              <a:t>8/28/2017</a:t>
            </a:fld>
            <a:endParaRPr lang="en-US" sz="1100" b="1" dirty="0"/>
          </a:p>
        </p:txBody>
      </p:sp>
    </p:spTree>
    <p:extLst>
      <p:ext uri="{BB962C8B-B14F-4D97-AF65-F5344CB8AC3E}">
        <p14:creationId xmlns:p14="http://schemas.microsoft.com/office/powerpoint/2010/main" val="37173794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Diagram 25"/>
          <p:cNvGraphicFramePr/>
          <p:nvPr>
            <p:extLst>
              <p:ext uri="{D42A27DB-BD31-4B8C-83A1-F6EECF244321}">
                <p14:modId xmlns:p14="http://schemas.microsoft.com/office/powerpoint/2010/main" val="4286038494"/>
              </p:ext>
            </p:extLst>
          </p:nvPr>
        </p:nvGraphicFramePr>
        <p:xfrm>
          <a:off x="788754" y="1555848"/>
          <a:ext cx="10331356" cy="4650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Hexagon 9"/>
          <p:cNvSpPr/>
          <p:nvPr/>
        </p:nvSpPr>
        <p:spPr>
          <a:xfrm rot="5400000">
            <a:off x="5824498" y="1519363"/>
            <a:ext cx="1723574" cy="1791254"/>
          </a:xfrm>
          <a:prstGeom prst="hexagon">
            <a:avLst>
              <a:gd name="adj" fmla="val 25000"/>
              <a:gd name="vf" fmla="val 115470"/>
            </a:avLst>
          </a:prstGeom>
          <a:noFill/>
          <a:ln w="76200">
            <a:solidFill>
              <a:srgbClr val="FF0000"/>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198633"/>
              <a:satOff val="115"/>
              <a:lumOff val="1137"/>
              <a:alphaOff val="0"/>
            </a:schemeClr>
          </a:fillRef>
          <a:effectRef idx="2">
            <a:schemeClr val="accent5">
              <a:hueOff val="198633"/>
              <a:satOff val="115"/>
              <a:lumOff val="1137"/>
              <a:alphaOff val="0"/>
            </a:schemeClr>
          </a:effectRef>
          <a:fontRef idx="minor">
            <a:schemeClr val="lt1"/>
          </a:fontRef>
        </p:style>
      </p:sp>
      <p:sp>
        <p:nvSpPr>
          <p:cNvPr id="6" name="Title 1"/>
          <p:cNvSpPr txBox="1">
            <a:spLocks/>
          </p:cNvSpPr>
          <p:nvPr/>
        </p:nvSpPr>
        <p:spPr>
          <a:xfrm>
            <a:off x="595953" y="562183"/>
            <a:ext cx="10972800" cy="899069"/>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smtClean="0"/>
              <a:t>Beeswax Modules</a:t>
            </a:r>
            <a:br>
              <a:rPr lang="en-US" sz="4000" b="1" dirty="0" smtClean="0"/>
            </a:br>
            <a:r>
              <a:rPr lang="en-US" sz="2800" b="1" dirty="0" smtClean="0">
                <a:solidFill>
                  <a:srgbClr val="0070C0"/>
                </a:solidFill>
              </a:rPr>
              <a:t>Second Module  </a:t>
            </a:r>
            <a:endParaRPr lang="ar-EG" sz="4000" b="1" dirty="0">
              <a:solidFill>
                <a:srgbClr val="0070C0"/>
              </a:solidFill>
            </a:endParaRPr>
          </a:p>
        </p:txBody>
      </p:sp>
      <p:sp>
        <p:nvSpPr>
          <p:cNvPr id="5" name="Footer Placeholder 2"/>
          <p:cNvSpPr>
            <a:spLocks noGrp="1"/>
          </p:cNvSpPr>
          <p:nvPr>
            <p:ph type="ftr" sz="quarter" idx="11"/>
          </p:nvPr>
        </p:nvSpPr>
        <p:spPr>
          <a:xfrm>
            <a:off x="753485" y="6452475"/>
            <a:ext cx="7305900" cy="279400"/>
          </a:xfrm>
        </p:spPr>
        <p:txBody>
          <a:bodyPr/>
          <a:lstStyle/>
          <a:p>
            <a:r>
              <a:rPr lang="en-US" sz="1600" dirty="0" err="1"/>
              <a:t>GridKa</a:t>
            </a:r>
            <a:r>
              <a:rPr lang="en-US" sz="1600" dirty="0"/>
              <a:t> School 2017</a:t>
            </a:r>
            <a:endParaRPr lang="en-US" sz="1600" dirty="0">
              <a:solidFill>
                <a:srgbClr val="C00000"/>
              </a:solidFill>
              <a:latin typeface="Comic Sans MS" pitchFamily="66" charset="0"/>
            </a:endParaRPr>
          </a:p>
        </p:txBody>
      </p:sp>
      <p:sp>
        <p:nvSpPr>
          <p:cNvPr id="7" name="Date Placeholder 6"/>
          <p:cNvSpPr>
            <a:spLocks noGrp="1"/>
          </p:cNvSpPr>
          <p:nvPr>
            <p:ph type="dt" sz="half" idx="10"/>
          </p:nvPr>
        </p:nvSpPr>
        <p:spPr>
          <a:xfrm>
            <a:off x="8843195" y="6441965"/>
            <a:ext cx="1600200" cy="279400"/>
          </a:xfrm>
        </p:spPr>
        <p:txBody>
          <a:bodyPr/>
          <a:lstStyle/>
          <a:p>
            <a:fld id="{B061796D-827D-40F3-B326-45AB0C506278}" type="datetime1">
              <a:rPr lang="en-US" sz="1100" b="1" smtClean="0"/>
              <a:t>8/28/2017</a:t>
            </a:fld>
            <a:endParaRPr lang="en-US" sz="1100" b="1" dirty="0"/>
          </a:p>
        </p:txBody>
      </p:sp>
    </p:spTree>
    <p:extLst>
      <p:ext uri="{BB962C8B-B14F-4D97-AF65-F5344CB8AC3E}">
        <p14:creationId xmlns:p14="http://schemas.microsoft.com/office/powerpoint/2010/main" val="146597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412" y="3220835"/>
            <a:ext cx="9601196" cy="1303867"/>
          </a:xfrm>
        </p:spPr>
        <p:txBody>
          <a:bodyPr>
            <a:normAutofit fontScale="90000"/>
          </a:bodyPr>
          <a:lstStyle/>
          <a:p>
            <a:pPr algn="ctr"/>
            <a:r>
              <a:rPr lang="en-US" b="1" dirty="0" smtClean="0"/>
              <a:t/>
            </a:r>
            <a:br>
              <a:rPr lang="en-US" b="1" dirty="0" smtClean="0"/>
            </a:br>
            <a:r>
              <a:rPr lang="en-US" sz="4000" b="1" dirty="0">
                <a:solidFill>
                  <a:srgbClr val="FF0000"/>
                </a:solidFill>
                <a:latin typeface="Arial" panose="020B0604020202020204" pitchFamily="34" charset="0"/>
                <a:cs typeface="Arial" panose="020B0604020202020204" pitchFamily="34" charset="0"/>
              </a:rPr>
              <a:t>i</a:t>
            </a:r>
            <a:r>
              <a:rPr lang="en-US" sz="4000" b="1" dirty="0" smtClean="0">
                <a:solidFill>
                  <a:srgbClr val="3D342B"/>
                </a:solidFill>
                <a:latin typeface="Arial" panose="020B0604020202020204" pitchFamily="34" charset="0"/>
                <a:cs typeface="Arial" panose="020B0604020202020204" pitchFamily="34" charset="0"/>
              </a:rPr>
              <a:t>ndexing </a:t>
            </a:r>
            <a:r>
              <a:rPr lang="en-US" sz="4000" b="1" dirty="0" smtClean="0">
                <a:solidFill>
                  <a:srgbClr val="FF0000"/>
                </a:solidFill>
                <a:latin typeface="Arial" panose="020B0604020202020204" pitchFamily="34" charset="0"/>
                <a:cs typeface="Arial" panose="020B0604020202020204" pitchFamily="34" charset="0"/>
              </a:rPr>
              <a:t>H</a:t>
            </a:r>
            <a:r>
              <a:rPr lang="en-US" sz="4000" b="1" dirty="0" smtClean="0">
                <a:solidFill>
                  <a:srgbClr val="3D342B"/>
                </a:solidFill>
                <a:latin typeface="Arial" panose="020B0604020202020204" pitchFamily="34" charset="0"/>
                <a:cs typeface="Arial" panose="020B0604020202020204" pitchFamily="34" charset="0"/>
              </a:rPr>
              <a:t>iveQL </a:t>
            </a:r>
            <a:r>
              <a:rPr lang="en-US" sz="4000" b="1" dirty="0" smtClean="0">
                <a:solidFill>
                  <a:srgbClr val="FF0000"/>
                </a:solidFill>
                <a:latin typeface="Arial" panose="020B0604020202020204" pitchFamily="34" charset="0"/>
                <a:cs typeface="Arial" panose="020B0604020202020204" pitchFamily="34" charset="0"/>
              </a:rPr>
              <a:t>O</a:t>
            </a:r>
            <a:r>
              <a:rPr lang="en-US" sz="4000" b="1" dirty="0" smtClean="0">
                <a:solidFill>
                  <a:srgbClr val="3D342B"/>
                </a:solidFill>
                <a:latin typeface="Arial" panose="020B0604020202020204" pitchFamily="34" charset="0"/>
                <a:cs typeface="Arial" panose="020B0604020202020204" pitchFamily="34" charset="0"/>
              </a:rPr>
              <a:t>ptimization</a:t>
            </a:r>
            <a:br>
              <a:rPr lang="en-US" sz="4000" b="1" dirty="0" smtClean="0">
                <a:solidFill>
                  <a:srgbClr val="3D342B"/>
                </a:solidFill>
                <a:latin typeface="Arial" panose="020B0604020202020204" pitchFamily="34" charset="0"/>
                <a:cs typeface="Arial" panose="020B0604020202020204" pitchFamily="34" charset="0"/>
              </a:rPr>
            </a:br>
            <a:r>
              <a:rPr lang="en-US" sz="4000" b="1" dirty="0" smtClean="0">
                <a:solidFill>
                  <a:srgbClr val="3D342B"/>
                </a:solidFill>
                <a:latin typeface="Arial" panose="020B0604020202020204" pitchFamily="34" charset="0"/>
                <a:cs typeface="Arial" panose="020B0604020202020204" pitchFamily="34" charset="0"/>
              </a:rPr>
              <a:t> For JOIN Over </a:t>
            </a:r>
            <a:r>
              <a:rPr lang="en-US" sz="4000" b="1" dirty="0" smtClean="0">
                <a:solidFill>
                  <a:srgbClr val="FF0000"/>
                </a:solidFill>
                <a:latin typeface="Arial" panose="020B0604020202020204" pitchFamily="34" charset="0"/>
                <a:cs typeface="Arial" panose="020B0604020202020204" pitchFamily="34" charset="0"/>
              </a:rPr>
              <a:t>M</a:t>
            </a:r>
            <a:r>
              <a:rPr lang="en-US" sz="4000" b="1" dirty="0" smtClean="0">
                <a:solidFill>
                  <a:srgbClr val="3D342B"/>
                </a:solidFill>
                <a:latin typeface="Arial" panose="020B0604020202020204" pitchFamily="34" charset="0"/>
                <a:cs typeface="Arial" panose="020B0604020202020204" pitchFamily="34" charset="0"/>
              </a:rPr>
              <a:t>ulti-Session </a:t>
            </a:r>
            <a:r>
              <a:rPr lang="en-US" sz="4000" b="1" dirty="0" smtClean="0">
                <a:solidFill>
                  <a:srgbClr val="FF0000"/>
                </a:solidFill>
                <a:latin typeface="Arial" panose="020B0604020202020204" pitchFamily="34" charset="0"/>
                <a:cs typeface="Arial" panose="020B0604020202020204" pitchFamily="34" charset="0"/>
              </a:rPr>
              <a:t>E</a:t>
            </a:r>
            <a:r>
              <a:rPr lang="en-US" sz="4000" b="1" dirty="0" smtClean="0">
                <a:solidFill>
                  <a:srgbClr val="3D342B"/>
                </a:solidFill>
                <a:latin typeface="Arial" panose="020B0604020202020204" pitchFamily="34" charset="0"/>
                <a:cs typeface="Arial" panose="020B0604020202020204" pitchFamily="34" charset="0"/>
              </a:rPr>
              <a:t>nvironment (</a:t>
            </a:r>
            <a:r>
              <a:rPr lang="en-US" b="1" dirty="0" smtClean="0">
                <a:solidFill>
                  <a:srgbClr val="FF0000"/>
                </a:solidFill>
              </a:rPr>
              <a:t>i</a:t>
            </a:r>
            <a:r>
              <a:rPr lang="en-US" b="1" dirty="0" smtClean="0">
                <a:solidFill>
                  <a:schemeClr val="tx1"/>
                </a:solidFill>
              </a:rPr>
              <a:t>HOME</a:t>
            </a:r>
            <a:r>
              <a:rPr lang="en-US" b="1" dirty="0" smtClean="0"/>
              <a:t>)</a:t>
            </a:r>
            <a:endParaRPr lang="en-US" dirty="0"/>
          </a:p>
        </p:txBody>
      </p:sp>
      <p:sp>
        <p:nvSpPr>
          <p:cNvPr id="3" name="Slide Number Placeholder 2"/>
          <p:cNvSpPr>
            <a:spLocks noGrp="1"/>
          </p:cNvSpPr>
          <p:nvPr>
            <p:ph type="sldNum" sz="quarter" idx="12"/>
          </p:nvPr>
        </p:nvSpPr>
        <p:spPr/>
        <p:txBody>
          <a:bodyPr/>
          <a:lstStyle/>
          <a:p>
            <a:pPr>
              <a:defRPr/>
            </a:pPr>
            <a:fld id="{789BC8CB-6510-49D3-865B-8AD774A95CBC}" type="slidenum">
              <a:rPr lang="en-US" smtClean="0"/>
              <a:pPr>
                <a:defRPr/>
              </a:pPr>
              <a:t>16</a:t>
            </a:fld>
            <a:endParaRPr lang="en-US"/>
          </a:p>
        </p:txBody>
      </p:sp>
      <p:pic>
        <p:nvPicPr>
          <p:cNvPr id="4" name="Picture 3"/>
          <p:cNvPicPr>
            <a:picLocks noChangeAspect="1"/>
          </p:cNvPicPr>
          <p:nvPr/>
        </p:nvPicPr>
        <p:blipFill>
          <a:blip r:embed="rId2"/>
          <a:stretch>
            <a:fillRect/>
          </a:stretch>
        </p:blipFill>
        <p:spPr>
          <a:xfrm>
            <a:off x="10069033" y="624327"/>
            <a:ext cx="1499150" cy="1033896"/>
          </a:xfrm>
          <a:prstGeom prst="ellipse">
            <a:avLst/>
          </a:prstGeom>
          <a:ln>
            <a:noFill/>
          </a:ln>
          <a:effectLst>
            <a:softEdge rad="112500"/>
          </a:effectLst>
        </p:spPr>
      </p:pic>
      <p:sp>
        <p:nvSpPr>
          <p:cNvPr id="6" name="Title 1"/>
          <p:cNvSpPr txBox="1">
            <a:spLocks/>
          </p:cNvSpPr>
          <p:nvPr/>
        </p:nvSpPr>
        <p:spPr>
          <a:xfrm>
            <a:off x="595383" y="1022169"/>
            <a:ext cx="10972800" cy="899069"/>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dirty="0" smtClean="0"/>
              <a:t>Beeswax Modules</a:t>
            </a:r>
          </a:p>
          <a:p>
            <a:r>
              <a:rPr lang="en-US" sz="3600" b="1" dirty="0" smtClean="0">
                <a:solidFill>
                  <a:srgbClr val="0070C0"/>
                </a:solidFill>
              </a:rPr>
              <a:t>Second Module  </a:t>
            </a:r>
            <a:endParaRPr lang="ar-EG" sz="3600" b="1" dirty="0">
              <a:solidFill>
                <a:srgbClr val="0070C0"/>
              </a:solidFill>
            </a:endParaRPr>
          </a:p>
        </p:txBody>
      </p:sp>
      <p:sp>
        <p:nvSpPr>
          <p:cNvPr id="7" name="Footer Placeholder 2"/>
          <p:cNvSpPr>
            <a:spLocks noGrp="1"/>
          </p:cNvSpPr>
          <p:nvPr>
            <p:ph type="ftr" sz="quarter" idx="11"/>
          </p:nvPr>
        </p:nvSpPr>
        <p:spPr>
          <a:xfrm>
            <a:off x="753485" y="6452475"/>
            <a:ext cx="7305900" cy="279400"/>
          </a:xfrm>
        </p:spPr>
        <p:txBody>
          <a:bodyPr/>
          <a:lstStyle/>
          <a:p>
            <a:r>
              <a:rPr lang="en-US" sz="1600" dirty="0" err="1"/>
              <a:t>GridKa</a:t>
            </a:r>
            <a:r>
              <a:rPr lang="en-US" sz="1600" dirty="0"/>
              <a:t> School 2017</a:t>
            </a:r>
            <a:endParaRPr lang="en-US" sz="1600" dirty="0">
              <a:solidFill>
                <a:srgbClr val="C00000"/>
              </a:solidFill>
              <a:latin typeface="Comic Sans MS" pitchFamily="66" charset="0"/>
            </a:endParaRPr>
          </a:p>
        </p:txBody>
      </p:sp>
      <p:sp>
        <p:nvSpPr>
          <p:cNvPr id="8" name="Date Placeholder 6"/>
          <p:cNvSpPr>
            <a:spLocks noGrp="1"/>
          </p:cNvSpPr>
          <p:nvPr>
            <p:ph type="dt" sz="half" idx="10"/>
          </p:nvPr>
        </p:nvSpPr>
        <p:spPr>
          <a:xfrm>
            <a:off x="8843195" y="6441965"/>
            <a:ext cx="1600200" cy="279400"/>
          </a:xfrm>
        </p:spPr>
        <p:txBody>
          <a:bodyPr/>
          <a:lstStyle/>
          <a:p>
            <a:fld id="{B061796D-827D-40F3-B326-45AB0C506278}" type="datetime1">
              <a:rPr lang="en-US" sz="1100" b="1" smtClean="0"/>
              <a:t>8/28/2017</a:t>
            </a:fld>
            <a:endParaRPr lang="en-US" sz="1100" b="1" dirty="0"/>
          </a:p>
        </p:txBody>
      </p:sp>
    </p:spTree>
    <p:extLst>
      <p:ext uri="{BB962C8B-B14F-4D97-AF65-F5344CB8AC3E}">
        <p14:creationId xmlns:p14="http://schemas.microsoft.com/office/powerpoint/2010/main" val="548200979"/>
      </p:ext>
    </p:extLst>
  </p:cSld>
  <p:clrMapOvr>
    <a:masterClrMapping/>
  </p:clrMapOvr>
  <p:transition>
    <p:wedg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73053" y="1133536"/>
            <a:ext cx="10495129" cy="1200329"/>
          </a:xfrm>
          <a:prstGeom prst="rect">
            <a:avLst/>
          </a:prstGeom>
          <a:solidFill>
            <a:srgbClr val="FFFF66"/>
          </a:solidFill>
          <a:scene3d>
            <a:camera prst="orthographicFront"/>
            <a:lightRig rig="threePt" dir="t"/>
          </a:scene3d>
          <a:sp3d>
            <a:bevelT/>
          </a:sp3d>
        </p:spPr>
        <p:txBody>
          <a:bodyPr wrap="square">
            <a:spAutoFit/>
          </a:bodyPr>
          <a:lstStyle/>
          <a:p>
            <a:r>
              <a:rPr lang="en-US" sz="2400" b="1" dirty="0" smtClean="0">
                <a:solidFill>
                  <a:srgbClr val="C00000"/>
                </a:solidFill>
              </a:rPr>
              <a:t> HOME Drawback </a:t>
            </a:r>
          </a:p>
          <a:p>
            <a:pPr marL="571500" indent="-571500">
              <a:buFont typeface="Wingdings" pitchFamily="2" charset="2"/>
              <a:buChar char="Ø"/>
            </a:pPr>
            <a:r>
              <a:rPr lang="en-US" sz="2400" b="1" dirty="0" smtClean="0"/>
              <a:t>Wasting </a:t>
            </a:r>
            <a:r>
              <a:rPr lang="en-US" sz="2400" b="1" dirty="0"/>
              <a:t>in Storage Space</a:t>
            </a:r>
          </a:p>
          <a:p>
            <a:pPr marL="1028700" lvl="1" indent="-571500">
              <a:buFont typeface="Wingdings" pitchFamily="2" charset="2"/>
              <a:buChar char="v"/>
            </a:pPr>
            <a:r>
              <a:rPr lang="en-US" sz="2400" dirty="0">
                <a:latin typeface="Times New Roman" pitchFamily="18" charset="0"/>
                <a:cs typeface="Times New Roman" pitchFamily="18" charset="0"/>
              </a:rPr>
              <a:t>Data </a:t>
            </a:r>
            <a:r>
              <a:rPr lang="en-US" sz="2400" dirty="0" smtClean="0">
                <a:latin typeface="Times New Roman" pitchFamily="18" charset="0"/>
                <a:cs typeface="Times New Roman" pitchFamily="18" charset="0"/>
              </a:rPr>
              <a:t>Repetition</a:t>
            </a:r>
            <a:endParaRPr lang="en-US" sz="2400" dirty="0">
              <a:latin typeface="Times New Roman" pitchFamily="18" charset="0"/>
              <a:cs typeface="Times New Roman" pitchFamily="18" charset="0"/>
            </a:endParaRPr>
          </a:p>
        </p:txBody>
      </p:sp>
      <p:graphicFrame>
        <p:nvGraphicFramePr>
          <p:cNvPr id="11" name="Diagram 10"/>
          <p:cNvGraphicFramePr/>
          <p:nvPr>
            <p:extLst>
              <p:ext uri="{D42A27DB-BD31-4B8C-83A1-F6EECF244321}">
                <p14:modId xmlns:p14="http://schemas.microsoft.com/office/powerpoint/2010/main" val="2979249048"/>
              </p:ext>
            </p:extLst>
          </p:nvPr>
        </p:nvGraphicFramePr>
        <p:xfrm>
          <a:off x="658614" y="2536500"/>
          <a:ext cx="10603756" cy="21933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idx="4294967295"/>
          </p:nvPr>
        </p:nvSpPr>
        <p:spPr>
          <a:xfrm>
            <a:off x="0" y="622300"/>
            <a:ext cx="10972800" cy="393700"/>
          </a:xfrm>
        </p:spPr>
        <p:txBody>
          <a:bodyPr>
            <a:normAutofit fontScale="90000"/>
          </a:bodyPr>
          <a:lstStyle/>
          <a:p>
            <a:r>
              <a:rPr lang="en-US" b="1" dirty="0" smtClean="0">
                <a:solidFill>
                  <a:srgbClr val="FF0000"/>
                </a:solidFill>
              </a:rPr>
              <a:t>i</a:t>
            </a:r>
            <a:r>
              <a:rPr lang="en-US" b="1" dirty="0" smtClean="0"/>
              <a:t>HOME System</a:t>
            </a:r>
            <a:endParaRPr lang="ar-EG" b="1" dirty="0"/>
          </a:p>
        </p:txBody>
      </p:sp>
      <p:pic>
        <p:nvPicPr>
          <p:cNvPr id="14" name="Picture 13"/>
          <p:cNvPicPr>
            <a:picLocks noChangeAspect="1"/>
          </p:cNvPicPr>
          <p:nvPr/>
        </p:nvPicPr>
        <p:blipFill>
          <a:blip r:embed="rId7"/>
          <a:stretch>
            <a:fillRect/>
          </a:stretch>
        </p:blipFill>
        <p:spPr>
          <a:xfrm>
            <a:off x="10440537" y="614150"/>
            <a:ext cx="1127646" cy="547503"/>
          </a:xfrm>
          <a:prstGeom prst="ellipse">
            <a:avLst/>
          </a:prstGeom>
          <a:ln>
            <a:noFill/>
          </a:ln>
          <a:effectLst>
            <a:softEdge rad="112500"/>
          </a:effectLst>
        </p:spPr>
      </p:pic>
      <p:grpSp>
        <p:nvGrpSpPr>
          <p:cNvPr id="18" name="Group 17"/>
          <p:cNvGrpSpPr/>
          <p:nvPr/>
        </p:nvGrpSpPr>
        <p:grpSpPr>
          <a:xfrm>
            <a:off x="5941525" y="4755933"/>
            <a:ext cx="4841176" cy="1340564"/>
            <a:chOff x="5941525" y="4126547"/>
            <a:chExt cx="4841176" cy="1755972"/>
          </a:xfrm>
        </p:grpSpPr>
        <p:grpSp>
          <p:nvGrpSpPr>
            <p:cNvPr id="5" name="Group 4"/>
            <p:cNvGrpSpPr/>
            <p:nvPr/>
          </p:nvGrpSpPr>
          <p:grpSpPr>
            <a:xfrm>
              <a:off x="6772006" y="4126547"/>
              <a:ext cx="4010695" cy="1755972"/>
              <a:chOff x="6772006" y="4126547"/>
              <a:chExt cx="4010695" cy="1755972"/>
            </a:xfrm>
          </p:grpSpPr>
          <p:pic>
            <p:nvPicPr>
              <p:cNvPr id="6" name="Picture 2"/>
              <p:cNvPicPr>
                <a:picLocks noChangeAspect="1" noChangeArrowheads="1"/>
              </p:cNvPicPr>
              <p:nvPr/>
            </p:nvPicPr>
            <p:blipFill>
              <a:blip r:embed="rId8">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9373402" y="4476332"/>
                <a:ext cx="1409299" cy="1406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772006" y="4126547"/>
                <a:ext cx="1364776" cy="483779"/>
              </a:xfrm>
              <a:prstGeom prst="rect">
                <a:avLst/>
              </a:prstGeom>
              <a:noFill/>
            </p:spPr>
            <p:txBody>
              <a:bodyPr wrap="square" rtlCol="1">
                <a:spAutoFit/>
              </a:bodyPr>
              <a:lstStyle/>
              <a:p>
                <a:pPr algn="ctr"/>
                <a:r>
                  <a:rPr lang="en-US" b="1" dirty="0" smtClean="0">
                    <a:solidFill>
                      <a:srgbClr val="FF0000"/>
                    </a:solidFill>
                  </a:rPr>
                  <a:t>   i</a:t>
                </a:r>
                <a:r>
                  <a:rPr lang="en-US" b="1" dirty="0" smtClean="0"/>
                  <a:t>HOME</a:t>
                </a:r>
                <a:endParaRPr lang="ar-EG" b="1" dirty="0"/>
              </a:p>
            </p:txBody>
          </p:sp>
        </p:grpSp>
        <p:sp>
          <p:nvSpPr>
            <p:cNvPr id="8" name="Flowchart: Document 7"/>
            <p:cNvSpPr/>
            <p:nvPr/>
          </p:nvSpPr>
          <p:spPr>
            <a:xfrm>
              <a:off x="5941525" y="4784522"/>
              <a:ext cx="3025738" cy="960314"/>
            </a:xfrm>
            <a:prstGeom prst="flowChartDocumen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solidFill>
                    <a:schemeClr val="tx1"/>
                  </a:solidFill>
                </a:rPr>
                <a:t>Index of Pervious Results</a:t>
              </a:r>
              <a:endParaRPr lang="ar-EG" b="1" dirty="0">
                <a:solidFill>
                  <a:schemeClr val="tx1"/>
                </a:solidFill>
              </a:endParaRPr>
            </a:p>
          </p:txBody>
        </p:sp>
        <p:cxnSp>
          <p:nvCxnSpPr>
            <p:cNvPr id="15" name="Straight Arrow Connector 14"/>
            <p:cNvCxnSpPr/>
            <p:nvPr/>
          </p:nvCxnSpPr>
          <p:spPr>
            <a:xfrm>
              <a:off x="8967263" y="5179425"/>
              <a:ext cx="563823"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grpSp>
      <p:grpSp>
        <p:nvGrpSpPr>
          <p:cNvPr id="29" name="Group 28"/>
          <p:cNvGrpSpPr/>
          <p:nvPr/>
        </p:nvGrpSpPr>
        <p:grpSpPr>
          <a:xfrm>
            <a:off x="1094093" y="4798636"/>
            <a:ext cx="4070501" cy="1355485"/>
            <a:chOff x="1094093" y="4211534"/>
            <a:chExt cx="4070501" cy="1775518"/>
          </a:xfrm>
        </p:grpSpPr>
        <p:grpSp>
          <p:nvGrpSpPr>
            <p:cNvPr id="3" name="Group 2"/>
            <p:cNvGrpSpPr/>
            <p:nvPr/>
          </p:nvGrpSpPr>
          <p:grpSpPr>
            <a:xfrm>
              <a:off x="2165442" y="4211534"/>
              <a:ext cx="2999152" cy="1775518"/>
              <a:chOff x="1899582" y="4215848"/>
              <a:chExt cx="2999152" cy="1775518"/>
            </a:xfrm>
          </p:grpSpPr>
          <p:pic>
            <p:nvPicPr>
              <p:cNvPr id="7" name="Picture 3"/>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23123" y="4585180"/>
                <a:ext cx="1375611" cy="1406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899582" y="4215848"/>
                <a:ext cx="942887" cy="369331"/>
              </a:xfrm>
              <a:prstGeom prst="rect">
                <a:avLst/>
              </a:prstGeom>
              <a:noFill/>
            </p:spPr>
            <p:txBody>
              <a:bodyPr wrap="square" rtlCol="1">
                <a:spAutoFit/>
              </a:bodyPr>
              <a:lstStyle>
                <a:defPPr>
                  <a:defRPr lang="en-US"/>
                </a:defPPr>
                <a:lvl1pPr>
                  <a:defRPr b="1"/>
                </a:lvl1pPr>
              </a:lstStyle>
              <a:p>
                <a:r>
                  <a:rPr lang="en-US" dirty="0"/>
                  <a:t>HOME</a:t>
                </a:r>
                <a:endParaRPr lang="ar-EG" dirty="0"/>
              </a:p>
            </p:txBody>
          </p:sp>
        </p:grpSp>
        <p:sp>
          <p:nvSpPr>
            <p:cNvPr id="24" name="Flowchart: Document 23"/>
            <p:cNvSpPr/>
            <p:nvPr/>
          </p:nvSpPr>
          <p:spPr>
            <a:xfrm>
              <a:off x="1094093" y="4808115"/>
              <a:ext cx="2142699" cy="960314"/>
            </a:xfrm>
            <a:prstGeom prst="flowChartDocumen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solidFill>
                    <a:schemeClr val="tx1"/>
                  </a:solidFill>
                </a:rPr>
                <a:t>Pervious Results</a:t>
              </a:r>
              <a:endParaRPr lang="ar-EG" b="1" dirty="0">
                <a:solidFill>
                  <a:schemeClr val="tx1"/>
                </a:solidFill>
              </a:endParaRPr>
            </a:p>
          </p:txBody>
        </p:sp>
        <p:cxnSp>
          <p:nvCxnSpPr>
            <p:cNvPr id="25" name="Straight Arrow Connector 24"/>
            <p:cNvCxnSpPr/>
            <p:nvPr/>
          </p:nvCxnSpPr>
          <p:spPr>
            <a:xfrm>
              <a:off x="3236792" y="5208477"/>
              <a:ext cx="67302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grpSp>
      <p:sp>
        <p:nvSpPr>
          <p:cNvPr id="19" name="Footer Placeholder 2"/>
          <p:cNvSpPr>
            <a:spLocks noGrp="1"/>
          </p:cNvSpPr>
          <p:nvPr>
            <p:ph type="ftr" sz="quarter" idx="11"/>
          </p:nvPr>
        </p:nvSpPr>
        <p:spPr>
          <a:xfrm>
            <a:off x="753485" y="6452475"/>
            <a:ext cx="7305900" cy="279400"/>
          </a:xfrm>
        </p:spPr>
        <p:txBody>
          <a:bodyPr/>
          <a:lstStyle/>
          <a:p>
            <a:r>
              <a:rPr lang="en-US" sz="1600" dirty="0" err="1"/>
              <a:t>GridKa</a:t>
            </a:r>
            <a:r>
              <a:rPr lang="en-US" sz="1600" dirty="0"/>
              <a:t> School 2017</a:t>
            </a:r>
            <a:endParaRPr lang="en-US" sz="1600" dirty="0">
              <a:solidFill>
                <a:srgbClr val="C00000"/>
              </a:solidFill>
              <a:latin typeface="Comic Sans MS" pitchFamily="66" charset="0"/>
            </a:endParaRPr>
          </a:p>
        </p:txBody>
      </p:sp>
      <p:sp>
        <p:nvSpPr>
          <p:cNvPr id="20" name="Date Placeholder 6"/>
          <p:cNvSpPr>
            <a:spLocks noGrp="1"/>
          </p:cNvSpPr>
          <p:nvPr>
            <p:ph type="dt" sz="half" idx="10"/>
          </p:nvPr>
        </p:nvSpPr>
        <p:spPr>
          <a:xfrm>
            <a:off x="8843195" y="6441965"/>
            <a:ext cx="1600200" cy="279400"/>
          </a:xfrm>
        </p:spPr>
        <p:txBody>
          <a:bodyPr/>
          <a:lstStyle/>
          <a:p>
            <a:fld id="{B061796D-827D-40F3-B326-45AB0C506278}" type="datetime1">
              <a:rPr lang="en-US" sz="1100" b="1" smtClean="0"/>
              <a:t>8/28/2017</a:t>
            </a:fld>
            <a:endParaRPr lang="en-US" sz="1100" b="1" dirty="0"/>
          </a:p>
        </p:txBody>
      </p:sp>
    </p:spTree>
    <p:extLst>
      <p:ext uri="{BB962C8B-B14F-4D97-AF65-F5344CB8AC3E}">
        <p14:creationId xmlns:p14="http://schemas.microsoft.com/office/powerpoint/2010/main" val="54585997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11">
                                            <p:graphicEl>
                                              <a:dgm id="{292385D5-CF4F-4C5B-89C3-A613306E9713}"/>
                                            </p:graphicEl>
                                          </p:spTgt>
                                        </p:tgtEl>
                                        <p:attrNameLst>
                                          <p:attrName>style.visibility</p:attrName>
                                        </p:attrNameLst>
                                      </p:cBhvr>
                                      <p:to>
                                        <p:strVal val="visible"/>
                                      </p:to>
                                    </p:set>
                                    <p:animEffect transition="in" filter="barn(inVertical)">
                                      <p:cBhvr>
                                        <p:cTn id="13" dur="500"/>
                                        <p:tgtEl>
                                          <p:spTgt spid="11">
                                            <p:graphicEl>
                                              <a:dgm id="{292385D5-CF4F-4C5B-89C3-A613306E9713}"/>
                                            </p:graphicEl>
                                          </p:spTgt>
                                        </p:tgtEl>
                                      </p:cBhvr>
                                    </p:animEffect>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11">
                                            <p:graphicEl>
                                              <a:dgm id="{6CD3C001-41C2-4F97-A640-E03572D21D4A}"/>
                                            </p:graphicEl>
                                          </p:spTgt>
                                        </p:tgtEl>
                                        <p:attrNameLst>
                                          <p:attrName>style.visibility</p:attrName>
                                        </p:attrNameLst>
                                      </p:cBhvr>
                                      <p:to>
                                        <p:strVal val="visible"/>
                                      </p:to>
                                    </p:set>
                                    <p:animEffect transition="in" filter="barn(inVertical)">
                                      <p:cBhvr>
                                        <p:cTn id="17" dur="500"/>
                                        <p:tgtEl>
                                          <p:spTgt spid="11">
                                            <p:graphicEl>
                                              <a:dgm id="{6CD3C001-41C2-4F97-A640-E03572D21D4A}"/>
                                            </p:graphicEl>
                                          </p:spTgt>
                                        </p:tgtEl>
                                      </p:cBhvr>
                                    </p:animEffect>
                                  </p:childTnLst>
                                </p:cTn>
                              </p:par>
                            </p:childTnLst>
                          </p:cTn>
                        </p:par>
                        <p:par>
                          <p:cTn id="18" fill="hold">
                            <p:stCondLst>
                              <p:cond delay="20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4"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18</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485172457"/>
              </p:ext>
            </p:extLst>
          </p:nvPr>
        </p:nvGraphicFramePr>
        <p:xfrm>
          <a:off x="746903" y="1207256"/>
          <a:ext cx="10673256" cy="4759497"/>
        </p:xfrm>
        <a:graphic>
          <a:graphicData uri="http://schemas.openxmlformats.org/drawingml/2006/table">
            <a:tbl>
              <a:tblPr rtl="1" firstRow="1" bandRow="1">
                <a:tableStyleId>{E8B1032C-EA38-4F05-BA0D-38AFFFC7BED3}</a:tableStyleId>
              </a:tblPr>
              <a:tblGrid>
                <a:gridCol w="3572619"/>
                <a:gridCol w="2662135"/>
                <a:gridCol w="2375524"/>
                <a:gridCol w="2062978"/>
              </a:tblGrid>
              <a:tr h="528833">
                <a:tc>
                  <a:txBody>
                    <a:bodyPr/>
                    <a:lstStyle/>
                    <a:p>
                      <a:pPr algn="ctr" rtl="0"/>
                      <a:r>
                        <a:rPr lang="en-US" sz="2000" dirty="0" smtClean="0"/>
                        <a:t>Improvement wrt</a:t>
                      </a:r>
                      <a:r>
                        <a:rPr lang="en-US" sz="2000" baseline="0" dirty="0" smtClean="0"/>
                        <a:t> Hive</a:t>
                      </a:r>
                      <a:endParaRPr lang="ar-EG" sz="2000" dirty="0"/>
                    </a:p>
                  </a:txBody>
                  <a:tcPr/>
                </a:tc>
                <a:tc gridSpan="2">
                  <a:txBody>
                    <a:bodyPr/>
                    <a:lstStyle/>
                    <a:p>
                      <a:pPr algn="l" rtl="0"/>
                      <a:r>
                        <a:rPr lang="en-US" sz="2000" dirty="0" smtClean="0">
                          <a:effectLst/>
                        </a:rPr>
                        <a:t>Case Name</a:t>
                      </a:r>
                      <a:endParaRPr lang="ar-EG" sz="2000" dirty="0">
                        <a:effectLst/>
                      </a:endParaRPr>
                    </a:p>
                  </a:txBody>
                  <a:tcPr/>
                </a:tc>
                <a:tc hMerge="1">
                  <a:txBody>
                    <a:bodyPr/>
                    <a:lstStyle/>
                    <a:p>
                      <a:pPr rtl="1"/>
                      <a:endParaRPr lang="ar-EG"/>
                    </a:p>
                  </a:txBody>
                  <a:tcPr/>
                </a:tc>
                <a:tc>
                  <a:txBody>
                    <a:bodyPr/>
                    <a:lstStyle/>
                    <a:p>
                      <a:pPr algn="l" rtl="0"/>
                      <a:r>
                        <a:rPr lang="en-US" sz="2000" dirty="0" smtClean="0"/>
                        <a:t>Case Number</a:t>
                      </a:r>
                      <a:endParaRPr lang="ar-EG" sz="2000" dirty="0"/>
                    </a:p>
                  </a:txBody>
                  <a:tcPr/>
                </a:tc>
              </a:tr>
              <a:tr h="528833">
                <a:tc>
                  <a:txBody>
                    <a:bodyPr/>
                    <a:lstStyle/>
                    <a:p>
                      <a:pPr algn="ctr" rtl="0"/>
                      <a:r>
                        <a:rPr lang="en-US" sz="2000" dirty="0" smtClean="0"/>
                        <a:t>89%</a:t>
                      </a:r>
                      <a:endParaRPr lang="ar-EG" sz="2000" dirty="0"/>
                    </a:p>
                  </a:txBody>
                  <a:tcPr/>
                </a:tc>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smtClean="0">
                          <a:effectLst/>
                        </a:rPr>
                        <a:t>Exists Query </a:t>
                      </a:r>
                      <a:endParaRPr lang="en-US" sz="2000" b="1" dirty="0" smtClean="0">
                        <a:effectLst/>
                        <a:latin typeface="Comic Sans MS" pitchFamily="66" charset="0"/>
                        <a:cs typeface="Aparajita" panose="020B0604020202020204" pitchFamily="34" charset="0"/>
                      </a:endParaRPr>
                    </a:p>
                  </a:txBody>
                  <a:tcPr/>
                </a:tc>
                <a:tc hMerge="1">
                  <a:txBody>
                    <a:bodyPr/>
                    <a:lstStyle/>
                    <a:p>
                      <a:pPr rtl="1"/>
                      <a:endParaRPr lang="ar-EG"/>
                    </a:p>
                  </a:txBody>
                  <a:tcPr/>
                </a:tc>
                <a:tc>
                  <a:txBody>
                    <a:bodyPr/>
                    <a:lstStyle/>
                    <a:p>
                      <a:pPr algn="ctr" rtl="0"/>
                      <a:r>
                        <a:rPr lang="en-US" sz="2000" dirty="0" smtClean="0"/>
                        <a:t>1</a:t>
                      </a:r>
                      <a:endParaRPr lang="ar-EG" sz="2000" dirty="0"/>
                    </a:p>
                  </a:txBody>
                  <a:tcPr anchor="ctr"/>
                </a:tc>
              </a:tr>
              <a:tr h="528833">
                <a:tc>
                  <a:txBody>
                    <a:bodyPr/>
                    <a:lstStyle/>
                    <a:p>
                      <a:pPr algn="ctr" rtl="0"/>
                      <a:r>
                        <a:rPr lang="en-US" sz="2000" dirty="0" smtClean="0"/>
                        <a:t>87%</a:t>
                      </a:r>
                      <a:endParaRPr lang="ar-EG" sz="2000" dirty="0"/>
                    </a:p>
                  </a:txBody>
                  <a:tcPr/>
                </a:tc>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smtClean="0">
                          <a:effectLst/>
                        </a:rPr>
                        <a:t>Subset of Columns</a:t>
                      </a:r>
                      <a:endParaRPr lang="en-US" sz="2000" b="1" dirty="0" smtClean="0">
                        <a:effectLst/>
                        <a:latin typeface="Comic Sans MS" pitchFamily="66" charset="0"/>
                        <a:cs typeface="Aparajita" panose="020B0604020202020204" pitchFamily="34" charset="0"/>
                      </a:endParaRPr>
                    </a:p>
                  </a:txBody>
                  <a:tcPr/>
                </a:tc>
                <a:tc hMerge="1">
                  <a:txBody>
                    <a:bodyPr/>
                    <a:lstStyle/>
                    <a:p>
                      <a:pPr rtl="1"/>
                      <a:endParaRPr lang="ar-EG"/>
                    </a:p>
                  </a:txBody>
                  <a:tcPr/>
                </a:tc>
                <a:tc>
                  <a:txBody>
                    <a:bodyPr/>
                    <a:lstStyle/>
                    <a:p>
                      <a:pPr algn="ctr" rtl="0"/>
                      <a:r>
                        <a:rPr lang="en-US" sz="2000" dirty="0" smtClean="0"/>
                        <a:t>2</a:t>
                      </a:r>
                      <a:endParaRPr lang="ar-EG" sz="2000" dirty="0"/>
                    </a:p>
                  </a:txBody>
                  <a:tcPr anchor="ctr"/>
                </a:tc>
              </a:tr>
              <a:tr h="528833">
                <a:tc>
                  <a:txBody>
                    <a:bodyPr/>
                    <a:lstStyle/>
                    <a:p>
                      <a:pPr algn="ctr" rtl="0"/>
                      <a:r>
                        <a:rPr lang="en-US" sz="2000" dirty="0" smtClean="0"/>
                        <a:t>86%</a:t>
                      </a:r>
                      <a:endParaRPr lang="ar-EG" sz="2000" dirty="0"/>
                    </a:p>
                  </a:txBody>
                  <a:tcPr/>
                </a:tc>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smtClean="0">
                          <a:effectLst/>
                        </a:rPr>
                        <a:t>ORDER BY Clause	</a:t>
                      </a:r>
                      <a:endParaRPr lang="en-US" sz="2000" b="1" dirty="0" smtClean="0">
                        <a:effectLst/>
                        <a:latin typeface="Comic Sans MS" pitchFamily="66" charset="0"/>
                        <a:cs typeface="Aparajita" panose="020B0604020202020204" pitchFamily="34" charset="0"/>
                      </a:endParaRPr>
                    </a:p>
                  </a:txBody>
                  <a:tcPr/>
                </a:tc>
                <a:tc hMerge="1">
                  <a:txBody>
                    <a:bodyPr/>
                    <a:lstStyle/>
                    <a:p>
                      <a:pPr rtl="1"/>
                      <a:endParaRPr lang="ar-EG"/>
                    </a:p>
                  </a:txBody>
                  <a:tcPr/>
                </a:tc>
                <a:tc>
                  <a:txBody>
                    <a:bodyPr/>
                    <a:lstStyle/>
                    <a:p>
                      <a:pPr algn="ctr" rtl="0"/>
                      <a:r>
                        <a:rPr lang="en-US" sz="2000" dirty="0" smtClean="0"/>
                        <a:t>3</a:t>
                      </a:r>
                      <a:endParaRPr lang="ar-EG" sz="2000" dirty="0"/>
                    </a:p>
                  </a:txBody>
                  <a:tcPr anchor="ctr"/>
                </a:tc>
              </a:tr>
              <a:tr h="528833">
                <a:tc>
                  <a:txBody>
                    <a:bodyPr/>
                    <a:lstStyle/>
                    <a:p>
                      <a:pPr algn="ctr" rtl="0"/>
                      <a:r>
                        <a:rPr lang="en-US" sz="2000" dirty="0" smtClean="0"/>
                        <a:t>88%</a:t>
                      </a:r>
                      <a:endParaRPr lang="ar-EG" sz="2000" dirty="0"/>
                    </a:p>
                  </a:txBody>
                  <a:tcPr/>
                </a:tc>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smtClean="0">
                          <a:effectLst/>
                        </a:rPr>
                        <a:t>GROUP BY Clause	</a:t>
                      </a:r>
                      <a:endParaRPr lang="en-US" sz="2000" b="1" dirty="0" smtClean="0">
                        <a:effectLst/>
                        <a:latin typeface="Comic Sans MS" pitchFamily="66" charset="0"/>
                        <a:cs typeface="Aparajita" panose="020B0604020202020204" pitchFamily="34" charset="0"/>
                      </a:endParaRPr>
                    </a:p>
                  </a:txBody>
                  <a:tcPr/>
                </a:tc>
                <a:tc hMerge="1">
                  <a:txBody>
                    <a:bodyPr/>
                    <a:lstStyle/>
                    <a:p>
                      <a:pPr rtl="1"/>
                      <a:endParaRPr lang="ar-EG"/>
                    </a:p>
                  </a:txBody>
                  <a:tcPr/>
                </a:tc>
                <a:tc>
                  <a:txBody>
                    <a:bodyPr/>
                    <a:lstStyle/>
                    <a:p>
                      <a:pPr algn="ctr" rtl="0"/>
                      <a:r>
                        <a:rPr lang="en-US" sz="2000" dirty="0" smtClean="0"/>
                        <a:t>4</a:t>
                      </a:r>
                      <a:endParaRPr lang="ar-EG" sz="2000" dirty="0"/>
                    </a:p>
                  </a:txBody>
                  <a:tcPr anchor="ctr"/>
                </a:tc>
              </a:tr>
              <a:tr h="52883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smtClean="0"/>
                        <a:t>80%</a:t>
                      </a:r>
                      <a:endParaRPr lang="ar-EG" sz="2000" dirty="0" smtClean="0"/>
                    </a:p>
                  </a:txBody>
                  <a:tcPr/>
                </a:tc>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smtClean="0">
                          <a:effectLst/>
                        </a:rPr>
                        <a:t>HAVING Clause	</a:t>
                      </a:r>
                      <a:endParaRPr lang="en-US" sz="2000" b="1" dirty="0" smtClean="0">
                        <a:effectLst/>
                        <a:latin typeface="Comic Sans MS" pitchFamily="66" charset="0"/>
                        <a:cs typeface="Aparajita" panose="020B0604020202020204" pitchFamily="34" charset="0"/>
                      </a:endParaRPr>
                    </a:p>
                  </a:txBody>
                  <a:tcPr/>
                </a:tc>
                <a:tc hMerge="1">
                  <a:txBody>
                    <a:bodyPr/>
                    <a:lstStyle/>
                    <a:p>
                      <a:pPr rtl="1"/>
                      <a:endParaRPr lang="ar-EG"/>
                    </a:p>
                  </a:txBody>
                  <a:tcPr/>
                </a:tc>
                <a:tc>
                  <a:txBody>
                    <a:bodyPr/>
                    <a:lstStyle/>
                    <a:p>
                      <a:pPr algn="ctr" rtl="0"/>
                      <a:r>
                        <a:rPr lang="en-US" sz="2000" dirty="0" smtClean="0"/>
                        <a:t>5</a:t>
                      </a:r>
                      <a:endParaRPr lang="ar-EG" sz="2000" dirty="0"/>
                    </a:p>
                  </a:txBody>
                  <a:tcPr anchor="ctr"/>
                </a:tc>
              </a:tr>
              <a:tr h="528833">
                <a:tc>
                  <a:txBody>
                    <a:bodyPr/>
                    <a:lstStyle/>
                    <a:p>
                      <a:pPr algn="ctr" rtl="0"/>
                      <a:r>
                        <a:rPr lang="en-US" sz="2000" dirty="0" smtClean="0"/>
                        <a:t>81%</a:t>
                      </a:r>
                      <a:endParaRPr lang="ar-EG" sz="2000" dirty="0"/>
                    </a:p>
                  </a:txBody>
                  <a:tcPr>
                    <a:lnB w="12700" cap="flat" cmpd="sng" algn="ctr">
                      <a:solidFill>
                        <a:schemeClr val="tx1"/>
                      </a:solidFill>
                      <a:prstDash val="solid"/>
                      <a:round/>
                      <a:headEnd type="none" w="med" len="med"/>
                      <a:tailEnd type="none" w="med" len="med"/>
                    </a:lnB>
                  </a:tcPr>
                </a:tc>
                <a:tc>
                  <a:txBody>
                    <a:bodyPr/>
                    <a:lstStyle/>
                    <a:p>
                      <a:r>
                        <a:rPr lang="en-US" sz="2000" dirty="0" smtClean="0"/>
                        <a:t>Add</a:t>
                      </a:r>
                      <a:r>
                        <a:rPr lang="en-US" sz="2000" baseline="0" dirty="0" smtClean="0"/>
                        <a:t> Condition</a:t>
                      </a:r>
                      <a:endParaRPr lang="ar-EG" sz="20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0" dirty="0" smtClean="0">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smtClean="0">
                          <a:effectLst/>
                        </a:rPr>
                        <a:t>JOIN Clause	</a:t>
                      </a:r>
                      <a:endParaRPr lang="en-US" sz="2000" b="1" dirty="0" smtClean="0">
                        <a:effectLst/>
                        <a:latin typeface="Comic Sans MS" pitchFamily="66" charset="0"/>
                        <a:cs typeface="Aparajita"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0" b="1" dirty="0" smtClean="0">
                        <a:effectLst/>
                        <a:latin typeface="Comic Sans MS" pitchFamily="66" charset="0"/>
                        <a:cs typeface="Aparajita" panose="020B0604020202020204" pitchFamily="34" charset="0"/>
                      </a:endParaRPr>
                    </a:p>
                  </a:txBody>
                  <a:tcPr>
                    <a:lnL w="12700" cap="flat" cmpd="sng" algn="ctr">
                      <a:solidFill>
                        <a:schemeClr val="tx1"/>
                      </a:solidFill>
                      <a:prstDash val="solid"/>
                      <a:round/>
                      <a:headEnd type="none" w="med" len="med"/>
                      <a:tailEnd type="none" w="med" len="med"/>
                    </a:lnL>
                  </a:tcPr>
                </a:tc>
                <a:tc rowSpan="3">
                  <a:txBody>
                    <a:bodyPr/>
                    <a:lstStyle/>
                    <a:p>
                      <a:pPr algn="ctr" rtl="0"/>
                      <a:r>
                        <a:rPr lang="en-US" sz="2000" dirty="0" smtClean="0"/>
                        <a:t>7</a:t>
                      </a:r>
                      <a:endParaRPr lang="ar-EG" sz="2000" dirty="0"/>
                    </a:p>
                  </a:txBody>
                  <a:tcPr anchor="ctr"/>
                </a:tc>
              </a:tr>
              <a:tr h="528833">
                <a:tc>
                  <a:txBody>
                    <a:bodyPr/>
                    <a:lstStyle/>
                    <a:p>
                      <a:pPr algn="ctr" rtl="0"/>
                      <a:r>
                        <a:rPr lang="en-US" sz="2000" dirty="0" smtClean="0"/>
                        <a:t>82%</a:t>
                      </a:r>
                      <a:endParaRPr lang="ar-EG" sz="20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t>Same </a:t>
                      </a:r>
                      <a:r>
                        <a:rPr lang="en-US" sz="2000" baseline="0" dirty="0" smtClean="0"/>
                        <a:t>Condition</a:t>
                      </a:r>
                      <a:endParaRPr lang="ar-EG" sz="20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rtl="1"/>
                      <a:endParaRPr lang="ar-EG"/>
                    </a:p>
                  </a:txBody>
                  <a:tcPr/>
                </a:tc>
                <a:tc vMerge="1">
                  <a:txBody>
                    <a:bodyPr/>
                    <a:lstStyle/>
                    <a:p>
                      <a:pPr rtl="1"/>
                      <a:endParaRPr lang="ar-EG"/>
                    </a:p>
                  </a:txBody>
                  <a:tcPr/>
                </a:tc>
              </a:tr>
              <a:tr h="528833">
                <a:tc>
                  <a:txBody>
                    <a:bodyPr/>
                    <a:lstStyle/>
                    <a:p>
                      <a:pPr algn="ctr" rtl="0"/>
                      <a:r>
                        <a:rPr lang="en-US" sz="2000" dirty="0" smtClean="0"/>
                        <a:t>88%</a:t>
                      </a:r>
                      <a:endParaRPr lang="ar-EG" sz="2000" dirty="0"/>
                    </a:p>
                  </a:txBody>
                  <a:tcPr>
                    <a:lnT w="12700" cap="flat" cmpd="sng" algn="ctr">
                      <a:solidFill>
                        <a:schemeClr val="tx1"/>
                      </a:solidFill>
                      <a:prstDash val="solid"/>
                      <a:round/>
                      <a:headEnd type="none" w="med" len="med"/>
                      <a:tailEnd type="none" w="med" len="med"/>
                    </a:lnT>
                  </a:tcPr>
                </a:tc>
                <a:tc>
                  <a:txBody>
                    <a:bodyPr/>
                    <a:lstStyle/>
                    <a:p>
                      <a:r>
                        <a:rPr lang="en-US" sz="2000" dirty="0" smtClean="0"/>
                        <a:t>Different </a:t>
                      </a:r>
                      <a:r>
                        <a:rPr lang="en-US" sz="2000" baseline="0" dirty="0" smtClean="0"/>
                        <a:t>Condition</a:t>
                      </a:r>
                      <a:endParaRPr lang="ar-EG" sz="20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b="1" dirty="0" smtClean="0">
                        <a:effectLst/>
                        <a:latin typeface="Comic Sans MS" pitchFamily="66" charset="0"/>
                        <a:cs typeface="Aparajita"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vMerge="1">
                  <a:txBody>
                    <a:bodyPr/>
                    <a:lstStyle/>
                    <a:p>
                      <a:pPr rtl="1"/>
                      <a:endParaRPr lang="ar-EG"/>
                    </a:p>
                  </a:txBody>
                  <a:tcPr/>
                </a:tc>
              </a:tr>
            </a:tbl>
          </a:graphicData>
        </a:graphic>
      </p:graphicFrame>
      <p:sp>
        <p:nvSpPr>
          <p:cNvPr id="5" name="Rectangle 4"/>
          <p:cNvSpPr/>
          <p:nvPr/>
        </p:nvSpPr>
        <p:spPr>
          <a:xfrm>
            <a:off x="4270086" y="622481"/>
            <a:ext cx="3626890" cy="584775"/>
          </a:xfrm>
          <a:prstGeom prst="rect">
            <a:avLst/>
          </a:prstGeom>
        </p:spPr>
        <p:txBody>
          <a:bodyPr wrap="none">
            <a:spAutoFit/>
          </a:bodyPr>
          <a:lstStyle/>
          <a:p>
            <a:r>
              <a:rPr lang="en-US" sz="3200" b="1" dirty="0">
                <a:solidFill>
                  <a:srgbClr val="FF0000"/>
                </a:solidFill>
              </a:rPr>
              <a:t>i</a:t>
            </a:r>
            <a:r>
              <a:rPr lang="en-US" sz="3200" b="1" dirty="0"/>
              <a:t>HOME Evaluation</a:t>
            </a:r>
            <a:endParaRPr lang="ar-EG" sz="3200" dirty="0"/>
          </a:p>
        </p:txBody>
      </p:sp>
      <p:sp>
        <p:nvSpPr>
          <p:cNvPr id="6" name="Footer Placeholder 2"/>
          <p:cNvSpPr>
            <a:spLocks noGrp="1"/>
          </p:cNvSpPr>
          <p:nvPr>
            <p:ph type="ftr" sz="quarter" idx="11"/>
          </p:nvPr>
        </p:nvSpPr>
        <p:spPr>
          <a:xfrm>
            <a:off x="753485" y="6452475"/>
            <a:ext cx="7305900" cy="279400"/>
          </a:xfrm>
        </p:spPr>
        <p:txBody>
          <a:bodyPr/>
          <a:lstStyle/>
          <a:p>
            <a:r>
              <a:rPr lang="en-US" sz="1600" dirty="0" err="1"/>
              <a:t>GridKa</a:t>
            </a:r>
            <a:r>
              <a:rPr lang="en-US" sz="1600" dirty="0"/>
              <a:t> School 2017</a:t>
            </a:r>
            <a:endParaRPr lang="en-US" sz="1600" dirty="0">
              <a:solidFill>
                <a:srgbClr val="C00000"/>
              </a:solidFill>
              <a:latin typeface="Comic Sans MS" pitchFamily="66" charset="0"/>
            </a:endParaRPr>
          </a:p>
        </p:txBody>
      </p:sp>
      <p:sp>
        <p:nvSpPr>
          <p:cNvPr id="7" name="Date Placeholder 6"/>
          <p:cNvSpPr>
            <a:spLocks noGrp="1"/>
          </p:cNvSpPr>
          <p:nvPr>
            <p:ph type="dt" sz="half" idx="10"/>
          </p:nvPr>
        </p:nvSpPr>
        <p:spPr>
          <a:xfrm>
            <a:off x="8843195" y="6441965"/>
            <a:ext cx="1600200" cy="279400"/>
          </a:xfrm>
        </p:spPr>
        <p:txBody>
          <a:bodyPr/>
          <a:lstStyle/>
          <a:p>
            <a:fld id="{B061796D-827D-40F3-B326-45AB0C506278}" type="datetime1">
              <a:rPr lang="en-US" sz="1100" b="1" smtClean="0"/>
              <a:t>8/28/2017</a:t>
            </a:fld>
            <a:endParaRPr lang="en-US" sz="1100" b="1" dirty="0"/>
          </a:p>
        </p:txBody>
      </p:sp>
    </p:spTree>
    <p:extLst>
      <p:ext uri="{BB962C8B-B14F-4D97-AF65-F5344CB8AC3E}">
        <p14:creationId xmlns:p14="http://schemas.microsoft.com/office/powerpoint/2010/main" val="15376112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A06F4D1-5B4C-4D79-B00A-F095670E9E54}" type="slidenum">
              <a:rPr lang="en-US" smtClean="0"/>
              <a:pPr>
                <a:defRPr/>
              </a:pPr>
              <a:t>19</a:t>
            </a:fld>
            <a:endParaRPr lang="en-US" dirty="0"/>
          </a:p>
        </p:txBody>
      </p:sp>
      <p:graphicFrame>
        <p:nvGraphicFramePr>
          <p:cNvPr id="26" name="Diagram 25"/>
          <p:cNvGraphicFramePr/>
          <p:nvPr>
            <p:extLst>
              <p:ext uri="{D42A27DB-BD31-4B8C-83A1-F6EECF244321}">
                <p14:modId xmlns:p14="http://schemas.microsoft.com/office/powerpoint/2010/main" val="4291059799"/>
              </p:ext>
            </p:extLst>
          </p:nvPr>
        </p:nvGraphicFramePr>
        <p:xfrm>
          <a:off x="955343" y="1569499"/>
          <a:ext cx="10331356" cy="4650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Hexagon 9"/>
          <p:cNvSpPr/>
          <p:nvPr/>
        </p:nvSpPr>
        <p:spPr>
          <a:xfrm rot="5400000">
            <a:off x="4964690" y="3102514"/>
            <a:ext cx="1723574" cy="1791254"/>
          </a:xfrm>
          <a:prstGeom prst="hexagon">
            <a:avLst>
              <a:gd name="adj" fmla="val 25000"/>
              <a:gd name="vf" fmla="val 115470"/>
            </a:avLst>
          </a:prstGeom>
          <a:noFill/>
          <a:ln w="76200">
            <a:solidFill>
              <a:srgbClr val="FF0000"/>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198633"/>
              <a:satOff val="115"/>
              <a:lumOff val="1137"/>
              <a:alphaOff val="0"/>
            </a:schemeClr>
          </a:fillRef>
          <a:effectRef idx="2">
            <a:schemeClr val="accent5">
              <a:hueOff val="198633"/>
              <a:satOff val="115"/>
              <a:lumOff val="1137"/>
              <a:alphaOff val="0"/>
            </a:schemeClr>
          </a:effectRef>
          <a:fontRef idx="minor">
            <a:schemeClr val="lt1"/>
          </a:fontRef>
        </p:style>
      </p:sp>
      <p:sp>
        <p:nvSpPr>
          <p:cNvPr id="7" name="Title 1"/>
          <p:cNvSpPr txBox="1">
            <a:spLocks/>
          </p:cNvSpPr>
          <p:nvPr/>
        </p:nvSpPr>
        <p:spPr>
          <a:xfrm>
            <a:off x="595953" y="656779"/>
            <a:ext cx="10972800" cy="899069"/>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Beeswax Modules</a:t>
            </a:r>
            <a:br>
              <a:rPr lang="en-US" b="1" dirty="0" smtClean="0"/>
            </a:br>
            <a:r>
              <a:rPr lang="en-US" sz="3200" b="1" dirty="0" smtClean="0">
                <a:solidFill>
                  <a:srgbClr val="0070C0"/>
                </a:solidFill>
              </a:rPr>
              <a:t>Third Module  </a:t>
            </a:r>
            <a:endParaRPr lang="ar-EG" b="1" dirty="0">
              <a:solidFill>
                <a:srgbClr val="0070C0"/>
              </a:solidFill>
            </a:endParaRPr>
          </a:p>
        </p:txBody>
      </p:sp>
      <p:sp>
        <p:nvSpPr>
          <p:cNvPr id="6" name="Footer Placeholder 2"/>
          <p:cNvSpPr>
            <a:spLocks noGrp="1"/>
          </p:cNvSpPr>
          <p:nvPr>
            <p:ph type="ftr" sz="quarter" idx="11"/>
          </p:nvPr>
        </p:nvSpPr>
        <p:spPr>
          <a:xfrm>
            <a:off x="753485" y="6452475"/>
            <a:ext cx="7305900" cy="279400"/>
          </a:xfrm>
        </p:spPr>
        <p:txBody>
          <a:bodyPr/>
          <a:lstStyle/>
          <a:p>
            <a:r>
              <a:rPr lang="en-US" sz="1600" dirty="0" err="1"/>
              <a:t>GridKa</a:t>
            </a:r>
            <a:r>
              <a:rPr lang="en-US" sz="1600" dirty="0"/>
              <a:t> School 2017</a:t>
            </a:r>
            <a:endParaRPr lang="en-US" sz="1600" dirty="0">
              <a:solidFill>
                <a:srgbClr val="C00000"/>
              </a:solidFill>
              <a:latin typeface="Comic Sans MS" pitchFamily="66" charset="0"/>
            </a:endParaRPr>
          </a:p>
        </p:txBody>
      </p:sp>
      <p:sp>
        <p:nvSpPr>
          <p:cNvPr id="8" name="Date Placeholder 6"/>
          <p:cNvSpPr>
            <a:spLocks noGrp="1"/>
          </p:cNvSpPr>
          <p:nvPr>
            <p:ph type="dt" sz="half" idx="10"/>
          </p:nvPr>
        </p:nvSpPr>
        <p:spPr>
          <a:xfrm>
            <a:off x="8843195" y="6441965"/>
            <a:ext cx="1600200" cy="279400"/>
          </a:xfrm>
        </p:spPr>
        <p:txBody>
          <a:bodyPr/>
          <a:lstStyle/>
          <a:p>
            <a:fld id="{B061796D-827D-40F3-B326-45AB0C506278}" type="datetime1">
              <a:rPr lang="en-US" sz="1100" b="1" smtClean="0"/>
              <a:t>8/28/2017</a:t>
            </a:fld>
            <a:endParaRPr lang="en-US" sz="1100" b="1" dirty="0"/>
          </a:p>
        </p:txBody>
      </p:sp>
    </p:spTree>
    <p:extLst>
      <p:ext uri="{BB962C8B-B14F-4D97-AF65-F5344CB8AC3E}">
        <p14:creationId xmlns:p14="http://schemas.microsoft.com/office/powerpoint/2010/main" val="368177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069033" y="1061709"/>
            <a:ext cx="1499150" cy="1033896"/>
          </a:xfrm>
          <a:prstGeom prst="ellipse">
            <a:avLst/>
          </a:prstGeom>
          <a:ln>
            <a:noFill/>
          </a:ln>
          <a:effectLst>
            <a:softEdge rad="112500"/>
          </a:effectLst>
        </p:spPr>
      </p:pic>
      <p:sp>
        <p:nvSpPr>
          <p:cNvPr id="10" name="Subtitle 2"/>
          <p:cNvSpPr txBox="1">
            <a:spLocks/>
          </p:cNvSpPr>
          <p:nvPr/>
        </p:nvSpPr>
        <p:spPr>
          <a:xfrm>
            <a:off x="882660" y="485236"/>
            <a:ext cx="8447109" cy="837626"/>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None/>
            </a:pPr>
            <a:r>
              <a:rPr lang="en-US" sz="3600" dirty="0">
                <a:solidFill>
                  <a:srgbClr val="3B3129"/>
                </a:solidFill>
                <a:latin typeface="Arial" panose="020B0604020202020204" pitchFamily="34" charset="0"/>
                <a:cs typeface="Arial" panose="020B0604020202020204" pitchFamily="34" charset="0"/>
              </a:rPr>
              <a:t>Outlines</a:t>
            </a:r>
          </a:p>
        </p:txBody>
      </p:sp>
      <p:sp>
        <p:nvSpPr>
          <p:cNvPr id="11" name="Subtitle 2"/>
          <p:cNvSpPr txBox="1">
            <a:spLocks/>
          </p:cNvSpPr>
          <p:nvPr/>
        </p:nvSpPr>
        <p:spPr>
          <a:xfrm>
            <a:off x="819593" y="1100704"/>
            <a:ext cx="10202423" cy="4853675"/>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n-US" sz="3200" dirty="0" smtClean="0">
                <a:solidFill>
                  <a:srgbClr val="3D342B"/>
                </a:solidFill>
                <a:latin typeface="Arial" panose="020B0604020202020204" pitchFamily="34" charset="0"/>
                <a:cs typeface="Arial" panose="020B0604020202020204" pitchFamily="34" charset="0"/>
              </a:rPr>
              <a:t>Why Beeswax</a:t>
            </a:r>
          </a:p>
          <a:p>
            <a:r>
              <a:rPr lang="en-US" sz="3200" dirty="0" smtClean="0">
                <a:solidFill>
                  <a:srgbClr val="3D342B"/>
                </a:solidFill>
                <a:latin typeface="Arial" panose="020B0604020202020204" pitchFamily="34" charset="0"/>
                <a:cs typeface="Arial" panose="020B0604020202020204" pitchFamily="34" charset="0"/>
              </a:rPr>
              <a:t>What is Beeswax</a:t>
            </a:r>
          </a:p>
          <a:p>
            <a:r>
              <a:rPr lang="en-US" sz="3200" dirty="0" smtClean="0">
                <a:solidFill>
                  <a:srgbClr val="3D342B"/>
                </a:solidFill>
                <a:latin typeface="Arial" panose="020B0604020202020204" pitchFamily="34" charset="0"/>
                <a:cs typeface="Arial" panose="020B0604020202020204" pitchFamily="34" charset="0"/>
              </a:rPr>
              <a:t>Beeswax Modules</a:t>
            </a:r>
          </a:p>
          <a:p>
            <a:pPr lvl="1">
              <a:spcBef>
                <a:spcPts val="0"/>
              </a:spcBef>
            </a:pPr>
            <a:r>
              <a:rPr lang="en-US" sz="2400" b="1" dirty="0" smtClean="0">
                <a:solidFill>
                  <a:srgbClr val="3D342B"/>
                </a:solidFill>
                <a:latin typeface="Arial" panose="020B0604020202020204" pitchFamily="34" charset="0"/>
                <a:cs typeface="Arial" panose="020B0604020202020204" pitchFamily="34" charset="0"/>
              </a:rPr>
              <a:t>HOME</a:t>
            </a:r>
          </a:p>
          <a:p>
            <a:pPr lvl="1">
              <a:spcBef>
                <a:spcPts val="0"/>
              </a:spcBef>
            </a:pPr>
            <a:r>
              <a:rPr lang="en-US" sz="2400" b="1" dirty="0" err="1" smtClean="0">
                <a:solidFill>
                  <a:srgbClr val="3D342B"/>
                </a:solidFill>
                <a:latin typeface="Arial" panose="020B0604020202020204" pitchFamily="34" charset="0"/>
                <a:cs typeface="Arial" panose="020B0604020202020204" pitchFamily="34" charset="0"/>
              </a:rPr>
              <a:t>iHOME</a:t>
            </a:r>
            <a:endParaRPr lang="en-US" sz="2400" b="1" dirty="0" smtClean="0">
              <a:solidFill>
                <a:srgbClr val="3D342B"/>
              </a:solidFill>
              <a:latin typeface="Arial" panose="020B0604020202020204" pitchFamily="34" charset="0"/>
              <a:cs typeface="Arial" panose="020B0604020202020204" pitchFamily="34" charset="0"/>
            </a:endParaRPr>
          </a:p>
          <a:p>
            <a:pPr lvl="1">
              <a:spcBef>
                <a:spcPts val="0"/>
              </a:spcBef>
            </a:pPr>
            <a:r>
              <a:rPr lang="en-US" sz="2400" b="1" dirty="0" err="1">
                <a:solidFill>
                  <a:srgbClr val="3D342B"/>
                </a:solidFill>
                <a:latin typeface="Arial" panose="020B0604020202020204" pitchFamily="34" charset="0"/>
                <a:cs typeface="Arial" panose="020B0604020202020204" pitchFamily="34" charset="0"/>
              </a:rPr>
              <a:t>QRMapper</a:t>
            </a:r>
            <a:endParaRPr lang="en-US" sz="2400" b="1" dirty="0">
              <a:solidFill>
                <a:srgbClr val="3D342B"/>
              </a:solidFill>
              <a:latin typeface="Arial" panose="020B0604020202020204" pitchFamily="34" charset="0"/>
              <a:cs typeface="Arial" panose="020B0604020202020204" pitchFamily="34" charset="0"/>
            </a:endParaRPr>
          </a:p>
          <a:p>
            <a:pPr lvl="1">
              <a:spcBef>
                <a:spcPts val="0"/>
              </a:spcBef>
            </a:pPr>
            <a:r>
              <a:rPr lang="en-US" sz="2400" b="1" dirty="0" smtClean="0">
                <a:solidFill>
                  <a:srgbClr val="3D342B"/>
                </a:solidFill>
                <a:latin typeface="Arial" panose="020B0604020202020204" pitchFamily="34" charset="0"/>
                <a:cs typeface="Arial" panose="020B0604020202020204" pitchFamily="34" charset="0"/>
              </a:rPr>
              <a:t>JOMR</a:t>
            </a:r>
            <a:endParaRPr lang="en-US" sz="2400" b="1" dirty="0">
              <a:solidFill>
                <a:srgbClr val="3D342B"/>
              </a:solidFill>
              <a:latin typeface="Arial" panose="020B0604020202020204" pitchFamily="34" charset="0"/>
              <a:cs typeface="Arial" panose="020B0604020202020204" pitchFamily="34" charset="0"/>
            </a:endParaRPr>
          </a:p>
          <a:p>
            <a:pPr lvl="1">
              <a:spcBef>
                <a:spcPts val="0"/>
              </a:spcBef>
            </a:pPr>
            <a:r>
              <a:rPr lang="en-US" sz="2400" b="1" dirty="0">
                <a:solidFill>
                  <a:srgbClr val="3D342B"/>
                </a:solidFill>
                <a:latin typeface="Arial" panose="020B0604020202020204" pitchFamily="34" charset="0"/>
                <a:cs typeface="Arial" panose="020B0604020202020204" pitchFamily="34" charset="0"/>
              </a:rPr>
              <a:t>JOUM</a:t>
            </a:r>
          </a:p>
          <a:p>
            <a:pPr lvl="1">
              <a:spcBef>
                <a:spcPts val="0"/>
              </a:spcBef>
            </a:pPr>
            <a:r>
              <a:rPr lang="en-US" sz="2400" b="1" dirty="0" smtClean="0">
                <a:solidFill>
                  <a:srgbClr val="3D342B"/>
                </a:solidFill>
                <a:latin typeface="Arial" panose="020B0604020202020204" pitchFamily="34" charset="0"/>
                <a:cs typeface="Arial" panose="020B0604020202020204" pitchFamily="34" charset="0"/>
              </a:rPr>
              <a:t>MOTH</a:t>
            </a:r>
          </a:p>
          <a:p>
            <a:endParaRPr lang="en-US" sz="3200" dirty="0">
              <a:solidFill>
                <a:srgbClr val="3D342B"/>
              </a:solidFill>
              <a:latin typeface="Arial" panose="020B0604020202020204" pitchFamily="34" charset="0"/>
              <a:cs typeface="Arial" panose="020B0604020202020204" pitchFamily="34" charset="0"/>
            </a:endParaRPr>
          </a:p>
        </p:txBody>
      </p:sp>
      <p:sp>
        <p:nvSpPr>
          <p:cNvPr id="8" name="Footer Placeholder 2"/>
          <p:cNvSpPr>
            <a:spLocks noGrp="1"/>
          </p:cNvSpPr>
          <p:nvPr>
            <p:ph type="ftr" sz="quarter" idx="11"/>
          </p:nvPr>
        </p:nvSpPr>
        <p:spPr>
          <a:xfrm>
            <a:off x="753485" y="6452475"/>
            <a:ext cx="7305900" cy="279400"/>
          </a:xfrm>
        </p:spPr>
        <p:txBody>
          <a:bodyPr/>
          <a:lstStyle/>
          <a:p>
            <a:r>
              <a:rPr lang="en-US" sz="1600" dirty="0" err="1"/>
              <a:t>GridKa</a:t>
            </a:r>
            <a:r>
              <a:rPr lang="en-US" sz="1600" dirty="0"/>
              <a:t> School 2017</a:t>
            </a:r>
            <a:endParaRPr lang="en-US" sz="1600" dirty="0">
              <a:solidFill>
                <a:srgbClr val="C00000"/>
              </a:solidFill>
              <a:latin typeface="Comic Sans MS" pitchFamily="66" charset="0"/>
            </a:endParaRPr>
          </a:p>
        </p:txBody>
      </p:sp>
      <p:sp>
        <p:nvSpPr>
          <p:cNvPr id="9" name="Date Placeholder 6"/>
          <p:cNvSpPr>
            <a:spLocks noGrp="1"/>
          </p:cNvSpPr>
          <p:nvPr>
            <p:ph type="dt" sz="half" idx="10"/>
          </p:nvPr>
        </p:nvSpPr>
        <p:spPr>
          <a:xfrm>
            <a:off x="8843195" y="6441965"/>
            <a:ext cx="1600200" cy="279400"/>
          </a:xfrm>
        </p:spPr>
        <p:txBody>
          <a:bodyPr/>
          <a:lstStyle/>
          <a:p>
            <a:fld id="{B061796D-827D-40F3-B326-45AB0C506278}" type="datetime1">
              <a:rPr lang="en-US" sz="1100" b="1" smtClean="0"/>
              <a:t>8/28/2017</a:t>
            </a:fld>
            <a:endParaRPr lang="en-US" sz="1100" b="1" dirty="0"/>
          </a:p>
        </p:txBody>
      </p:sp>
    </p:spTree>
    <p:extLst>
      <p:ext uri="{BB962C8B-B14F-4D97-AF65-F5344CB8AC3E}">
        <p14:creationId xmlns:p14="http://schemas.microsoft.com/office/powerpoint/2010/main" val="214277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73063"/>
            <a:ext cx="9601200" cy="1011237"/>
          </a:xfrm>
        </p:spPr>
        <p:txBody>
          <a:bodyPr>
            <a:normAutofit/>
          </a:bodyPr>
          <a:lstStyle/>
          <a:p>
            <a:r>
              <a:rPr lang="en-US" sz="4000" b="1" dirty="0">
                <a:effectLst>
                  <a:outerShdw blurRad="38100" dist="38100" dir="2700000" algn="tl">
                    <a:srgbClr val="000000">
                      <a:alpha val="43137"/>
                    </a:srgbClr>
                  </a:outerShdw>
                </a:effectLst>
                <a:latin typeface="Times New Roman" pitchFamily="18" charset="0"/>
                <a:cs typeface="Times New Roman" pitchFamily="18" charset="0"/>
              </a:rPr>
              <a:t> Why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QR</a:t>
            </a:r>
            <a:r>
              <a:rPr lang="en-US" sz="4000" b="1" dirty="0" err="1" smtClean="0">
                <a:effectLst>
                  <a:outerShdw blurRad="38100" dist="38100" dir="2700000" algn="tl">
                    <a:srgbClr val="000000">
                      <a:alpha val="43137"/>
                    </a:srgbClr>
                  </a:outerShdw>
                </a:effectLst>
                <a:latin typeface="Times New Roman" pitchFamily="18" charset="0"/>
                <a:cs typeface="Times New Roman" pitchFamily="18" charset="0"/>
              </a:rPr>
              <a:t>Mapper</a:t>
            </a:r>
            <a:r>
              <a:rPr lang="en-US" sz="4000" b="1" dirty="0" smtClean="0">
                <a:effectLst>
                  <a:outerShdw blurRad="38100" dist="38100" dir="2700000" algn="tl">
                    <a:srgbClr val="000000">
                      <a:alpha val="43137"/>
                    </a:srgbClr>
                  </a:outerShdw>
                </a:effectLst>
                <a:latin typeface="Times New Roman" pitchFamily="18" charset="0"/>
                <a:cs typeface="Times New Roman" pitchFamily="18" charset="0"/>
              </a:rPr>
              <a:t> –cont..</a:t>
            </a:r>
            <a:endParaRPr lang="en-US" sz="40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Content Placeholder 2"/>
          <p:cNvSpPr>
            <a:spLocks noGrp="1"/>
          </p:cNvSpPr>
          <p:nvPr>
            <p:ph sz="quarter" idx="4294967295"/>
          </p:nvPr>
        </p:nvSpPr>
        <p:spPr>
          <a:xfrm>
            <a:off x="664396" y="1237976"/>
            <a:ext cx="11180762" cy="5730875"/>
          </a:xfrm>
        </p:spPr>
        <p:txBody>
          <a:bodyPr>
            <a:noAutofit/>
          </a:bodyPr>
          <a:lstStyle/>
          <a:p>
            <a:pPr marL="0" indent="0">
              <a:lnSpc>
                <a:spcPct val="170000"/>
              </a:lnSpc>
              <a:spcBef>
                <a:spcPts val="0"/>
              </a:spcBef>
              <a:buNone/>
            </a:pPr>
            <a:r>
              <a:rPr lang="en-US" sz="2800" b="1" dirty="0" smtClean="0">
                <a:solidFill>
                  <a:schemeClr val="tx1"/>
                </a:solidFill>
                <a:latin typeface="Times New Roman" pitchFamily="18" charset="0"/>
                <a:cs typeface="Times New Roman" pitchFamily="18" charset="0"/>
              </a:rPr>
              <a:t>Existed  SQL-on-Hadoop Translators </a:t>
            </a:r>
          </a:p>
          <a:p>
            <a:pPr lvl="1">
              <a:spcBef>
                <a:spcPts val="0"/>
              </a:spcBef>
              <a:buFont typeface="Wingdings" pitchFamily="2" charset="2"/>
              <a:buChar char="Ø"/>
            </a:pPr>
            <a:r>
              <a:rPr lang="en-US" sz="3200" dirty="0" smtClean="0">
                <a:latin typeface="Times New Roman" pitchFamily="18" charset="0"/>
                <a:cs typeface="Times New Roman" pitchFamily="18" charset="0"/>
              </a:rPr>
              <a:t>Did not support </a:t>
            </a:r>
            <a:r>
              <a:rPr lang="en-US" sz="3200" dirty="0" smtClean="0">
                <a:solidFill>
                  <a:srgbClr val="C00000"/>
                </a:solidFill>
                <a:latin typeface="Times New Roman" pitchFamily="18" charset="0"/>
                <a:cs typeface="Times New Roman" pitchFamily="18" charset="0"/>
              </a:rPr>
              <a:t>advanced/complex</a:t>
            </a:r>
            <a:r>
              <a:rPr lang="en-US" sz="3200" dirty="0" smtClean="0">
                <a:latin typeface="Times New Roman" pitchFamily="18" charset="0"/>
                <a:cs typeface="Times New Roman" pitchFamily="18" charset="0"/>
              </a:rPr>
              <a:t> SQL Query </a:t>
            </a:r>
          </a:p>
          <a:p>
            <a:pPr lvl="2">
              <a:spcBef>
                <a:spcPts val="0"/>
              </a:spcBef>
              <a:buFont typeface="Wingdings" pitchFamily="2" charset="2"/>
              <a:buChar char="Ø"/>
            </a:pPr>
            <a:r>
              <a:rPr lang="en-US" sz="2800" dirty="0" smtClean="0">
                <a:latin typeface="Times New Roman" pitchFamily="18" charset="0"/>
                <a:cs typeface="Times New Roman" pitchFamily="18" charset="0"/>
              </a:rPr>
              <a:t>UNION, MINUS, INTERSECT, ….</a:t>
            </a:r>
          </a:p>
          <a:p>
            <a:pPr lvl="1">
              <a:spcBef>
                <a:spcPts val="0"/>
              </a:spcBef>
              <a:buFont typeface="Wingdings" pitchFamily="2" charset="2"/>
              <a:buChar char="Ø"/>
            </a:pPr>
            <a:endParaRPr lang="en-US" sz="100" dirty="0" smtClean="0">
              <a:latin typeface="Times New Roman" pitchFamily="18" charset="0"/>
              <a:cs typeface="Times New Roman" pitchFamily="18" charset="0"/>
            </a:endParaRPr>
          </a:p>
          <a:p>
            <a:pPr lvl="1">
              <a:spcBef>
                <a:spcPts val="0"/>
              </a:spcBef>
              <a:buFont typeface="Wingdings" pitchFamily="2" charset="2"/>
              <a:buChar char="Ø"/>
            </a:pPr>
            <a:r>
              <a:rPr lang="en-US" sz="2800" dirty="0" smtClean="0">
                <a:latin typeface="Times New Roman" pitchFamily="18" charset="0"/>
                <a:cs typeface="Times New Roman" pitchFamily="18" charset="0"/>
              </a:rPr>
              <a:t>Inefficient </a:t>
            </a:r>
            <a:r>
              <a:rPr lang="en-US" sz="2800" dirty="0">
                <a:latin typeface="Times New Roman" pitchFamily="18" charset="0"/>
                <a:cs typeface="Times New Roman" pitchFamily="18" charset="0"/>
              </a:rPr>
              <a:t>compared to </a:t>
            </a:r>
            <a:r>
              <a:rPr lang="en-US" sz="2800" dirty="0">
                <a:solidFill>
                  <a:srgbClr val="C00000"/>
                </a:solidFill>
                <a:latin typeface="Times New Roman" pitchFamily="18" charset="0"/>
                <a:cs typeface="Times New Roman" pitchFamily="18" charset="0"/>
              </a:rPr>
              <a:t>hand-optimized</a:t>
            </a:r>
            <a:r>
              <a:rPr lang="en-US" sz="2800" dirty="0">
                <a:latin typeface="Times New Roman" pitchFamily="18" charset="0"/>
                <a:cs typeface="Times New Roman" pitchFamily="18" charset="0"/>
              </a:rPr>
              <a:t> MapReduce programs </a:t>
            </a:r>
            <a:endParaRPr lang="en-US" sz="2800" dirty="0" smtClean="0">
              <a:latin typeface="Times New Roman" pitchFamily="18" charset="0"/>
              <a:cs typeface="Times New Roman" pitchFamily="18" charset="0"/>
            </a:endParaRPr>
          </a:p>
          <a:p>
            <a:pPr lvl="1">
              <a:spcBef>
                <a:spcPts val="0"/>
              </a:spcBef>
              <a:buFont typeface="Wingdings" pitchFamily="2" charset="2"/>
              <a:buChar char="Ø"/>
            </a:pPr>
            <a:endParaRPr lang="en-US" sz="1000" dirty="0" smtClean="0">
              <a:solidFill>
                <a:srgbClr val="0070C0"/>
              </a:solidFill>
              <a:latin typeface="Times New Roman" pitchFamily="18" charset="0"/>
              <a:cs typeface="Times New Roman" pitchFamily="18" charset="0"/>
            </a:endParaRPr>
          </a:p>
          <a:p>
            <a:pPr lvl="1">
              <a:spcBef>
                <a:spcPts val="0"/>
              </a:spcBef>
              <a:buFont typeface="Wingdings" pitchFamily="2" charset="2"/>
              <a:buChar char="Ø"/>
            </a:pPr>
            <a:r>
              <a:rPr lang="en-US" sz="3200" dirty="0" smtClean="0">
                <a:solidFill>
                  <a:srgbClr val="0070C0"/>
                </a:solidFill>
                <a:latin typeface="Times New Roman" pitchFamily="18" charset="0"/>
                <a:cs typeface="Times New Roman" pitchFamily="18" charset="0"/>
              </a:rPr>
              <a:t>Auto-generated </a:t>
            </a:r>
            <a:r>
              <a:rPr lang="en-US" sz="3200" dirty="0">
                <a:solidFill>
                  <a:srgbClr val="0070C0"/>
                </a:solidFill>
                <a:latin typeface="Times New Roman" pitchFamily="18" charset="0"/>
                <a:cs typeface="Times New Roman" pitchFamily="18" charset="0"/>
              </a:rPr>
              <a:t>jobs </a:t>
            </a:r>
            <a:r>
              <a:rPr lang="en-US" sz="3200" dirty="0" smtClean="0">
                <a:solidFill>
                  <a:srgbClr val="0070C0"/>
                </a:solidFill>
                <a:latin typeface="Times New Roman" pitchFamily="18" charset="0"/>
                <a:cs typeface="Times New Roman" pitchFamily="18" charset="0"/>
              </a:rPr>
              <a:t>for queries </a:t>
            </a:r>
          </a:p>
          <a:p>
            <a:pPr lvl="2">
              <a:spcBef>
                <a:spcPts val="0"/>
              </a:spcBef>
              <a:buFont typeface="Wingdings" pitchFamily="2" charset="2"/>
              <a:buChar char="Ø"/>
            </a:pPr>
            <a:r>
              <a:rPr lang="en-US" sz="2800" dirty="0" smtClean="0">
                <a:solidFill>
                  <a:srgbClr val="C00000"/>
                </a:solidFill>
                <a:latin typeface="Times New Roman" pitchFamily="18" charset="0"/>
                <a:cs typeface="Times New Roman" pitchFamily="18" charset="0"/>
              </a:rPr>
              <a:t>Long jobs- </a:t>
            </a:r>
            <a:r>
              <a:rPr lang="en-US" sz="2800" dirty="0" smtClean="0">
                <a:latin typeface="Times New Roman" pitchFamily="18" charset="0"/>
                <a:cs typeface="Times New Roman" pitchFamily="18" charset="0"/>
              </a:rPr>
              <a:t>execution time overheads</a:t>
            </a:r>
          </a:p>
          <a:p>
            <a:pPr lvl="2">
              <a:spcBef>
                <a:spcPts val="0"/>
              </a:spcBef>
              <a:buFont typeface="Wingdings" pitchFamily="2" charset="2"/>
              <a:buChar char="Ø"/>
            </a:pPr>
            <a:r>
              <a:rPr lang="en-US" sz="2800" dirty="0" smtClean="0">
                <a:solidFill>
                  <a:srgbClr val="C00000"/>
                </a:solidFill>
                <a:latin typeface="Times New Roman" pitchFamily="18" charset="0"/>
                <a:cs typeface="Times New Roman" pitchFamily="18" charset="0"/>
              </a:rPr>
              <a:t>Unnecessary jobs -</a:t>
            </a:r>
            <a:r>
              <a:rPr lang="en-US" sz="2800" dirty="0" smtClean="0">
                <a:latin typeface="Times New Roman" pitchFamily="18" charset="0"/>
                <a:cs typeface="Times New Roman" pitchFamily="18" charset="0"/>
              </a:rPr>
              <a:t>waste cluster resources</a:t>
            </a:r>
          </a:p>
          <a:p>
            <a:pPr lvl="2">
              <a:spcBef>
                <a:spcPts val="0"/>
              </a:spcBef>
              <a:buFont typeface="Wingdings" pitchFamily="2" charset="2"/>
              <a:buChar char="Ø"/>
            </a:pPr>
            <a:r>
              <a:rPr lang="en-US" sz="2800" dirty="0" smtClean="0">
                <a:solidFill>
                  <a:srgbClr val="C00000"/>
                </a:solidFill>
                <a:latin typeface="Times New Roman" pitchFamily="18" charset="0"/>
                <a:cs typeface="Times New Roman" pitchFamily="18" charset="0"/>
              </a:rPr>
              <a:t>Non-optimized</a:t>
            </a:r>
            <a:r>
              <a:rPr lang="en-US" sz="2800" dirty="0" smtClean="0">
                <a:latin typeface="Times New Roman" pitchFamily="18" charset="0"/>
                <a:cs typeface="Times New Roman" pitchFamily="18" charset="0"/>
              </a:rPr>
              <a:t> </a:t>
            </a:r>
            <a:r>
              <a:rPr lang="en-US" sz="2800" dirty="0" smtClean="0">
                <a:solidFill>
                  <a:srgbClr val="C00000"/>
                </a:solidFill>
                <a:latin typeface="Times New Roman" pitchFamily="18" charset="0"/>
                <a:cs typeface="Times New Roman" pitchFamily="18" charset="0"/>
              </a:rPr>
              <a:t>jobs</a:t>
            </a:r>
            <a:r>
              <a:rPr lang="en-US" sz="2800" dirty="0" smtClean="0">
                <a:latin typeface="Times New Roman" pitchFamily="18" charset="0"/>
                <a:cs typeface="Times New Roman" pitchFamily="18" charset="0"/>
              </a:rPr>
              <a:t> - affect  HPC  performance</a:t>
            </a:r>
          </a:p>
          <a:p>
            <a:pPr lvl="2">
              <a:lnSpc>
                <a:spcPct val="170000"/>
              </a:lnSpc>
              <a:buFont typeface="Wingdings" pitchFamily="2" charset="2"/>
              <a:buChar char="Ø"/>
            </a:pPr>
            <a:endParaRPr lang="en-US" sz="1600" dirty="0" smtClean="0">
              <a:latin typeface="Times New Roman" pitchFamily="18" charset="0"/>
              <a:cs typeface="Times New Roman" pitchFamily="18" charset="0"/>
            </a:endParaRPr>
          </a:p>
        </p:txBody>
      </p:sp>
      <p:sp>
        <p:nvSpPr>
          <p:cNvPr id="4" name="Footer Placeholder 2"/>
          <p:cNvSpPr>
            <a:spLocks noGrp="1"/>
          </p:cNvSpPr>
          <p:nvPr>
            <p:ph type="ftr" sz="quarter" idx="11"/>
          </p:nvPr>
        </p:nvSpPr>
        <p:spPr>
          <a:xfrm>
            <a:off x="753485" y="6452475"/>
            <a:ext cx="7305900" cy="279400"/>
          </a:xfrm>
        </p:spPr>
        <p:txBody>
          <a:bodyPr/>
          <a:lstStyle/>
          <a:p>
            <a:r>
              <a:rPr lang="en-US" sz="1600" dirty="0" err="1"/>
              <a:t>GridKa</a:t>
            </a:r>
            <a:r>
              <a:rPr lang="en-US" sz="1600" dirty="0"/>
              <a:t> School 2017</a:t>
            </a:r>
            <a:endParaRPr lang="en-US" sz="1600" dirty="0">
              <a:solidFill>
                <a:srgbClr val="C00000"/>
              </a:solidFill>
              <a:latin typeface="Comic Sans MS" pitchFamily="66" charset="0"/>
            </a:endParaRPr>
          </a:p>
        </p:txBody>
      </p:sp>
      <p:sp>
        <p:nvSpPr>
          <p:cNvPr id="5" name="Date Placeholder 6"/>
          <p:cNvSpPr>
            <a:spLocks noGrp="1"/>
          </p:cNvSpPr>
          <p:nvPr>
            <p:ph type="dt" sz="half" idx="10"/>
          </p:nvPr>
        </p:nvSpPr>
        <p:spPr>
          <a:xfrm>
            <a:off x="8843195" y="6441965"/>
            <a:ext cx="1600200" cy="279400"/>
          </a:xfrm>
        </p:spPr>
        <p:txBody>
          <a:bodyPr/>
          <a:lstStyle/>
          <a:p>
            <a:fld id="{B061796D-827D-40F3-B326-45AB0C506278}" type="datetime1">
              <a:rPr lang="en-US" sz="1100" b="1" smtClean="0"/>
              <a:t>8/28/2017</a:t>
            </a:fld>
            <a:endParaRPr lang="en-US" sz="1100" b="1" dirty="0"/>
          </a:p>
        </p:txBody>
      </p:sp>
    </p:spTree>
    <p:extLst>
      <p:ext uri="{BB962C8B-B14F-4D97-AF65-F5344CB8AC3E}">
        <p14:creationId xmlns:p14="http://schemas.microsoft.com/office/powerpoint/2010/main" val="107353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1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childTnLst>
                          </p:cTn>
                        </p:par>
                        <p:par>
                          <p:cTn id="14" fill="hold">
                            <p:stCondLst>
                              <p:cond delay="1500"/>
                            </p:stCondLst>
                            <p:childTnLst>
                              <p:par>
                                <p:cTn id="15" presetID="6" presetClass="entr" presetSubtype="16" fill="hold" nodeType="after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1000"/>
                                        <p:tgtEl>
                                          <p:spTgt spid="3">
                                            <p:txEl>
                                              <p:pRg st="4" end="4"/>
                                            </p:txEl>
                                          </p:spTgt>
                                        </p:tgtEl>
                                      </p:cBhvr>
                                    </p:animEffect>
                                  </p:childTnLst>
                                </p:cTn>
                              </p:par>
                            </p:childTnLst>
                          </p:cTn>
                        </p:par>
                        <p:par>
                          <p:cTn id="18" fill="hold">
                            <p:stCondLst>
                              <p:cond delay="2500"/>
                            </p:stCondLst>
                            <p:childTnLst>
                              <p:par>
                                <p:cTn id="19" presetID="16" presetClass="entr" presetSubtype="21" fill="hold" nodeType="after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barn(inVertical)">
                                      <p:cBhvr>
                                        <p:cTn id="21" dur="500"/>
                                        <p:tgtEl>
                                          <p:spTgt spid="3">
                                            <p:txEl>
                                              <p:pRg st="6" end="6"/>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barn(inVertical)">
                                      <p:cBhvr>
                                        <p:cTn id="24" dur="500"/>
                                        <p:tgtEl>
                                          <p:spTgt spid="3">
                                            <p:txEl>
                                              <p:pRg st="7" end="7"/>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barn(inVertical)">
                                      <p:cBhvr>
                                        <p:cTn id="27" dur="500"/>
                                        <p:tgtEl>
                                          <p:spTgt spid="3">
                                            <p:txEl>
                                              <p:pRg st="8" end="8"/>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barn(inVertical)">
                                      <p:cBhvr>
                                        <p:cTn id="3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21</a:t>
            </a:fld>
            <a:endParaRPr lang="en-US" dirty="0"/>
          </a:p>
        </p:txBody>
      </p:sp>
      <p:graphicFrame>
        <p:nvGraphicFramePr>
          <p:cNvPr id="4" name="Diagram 3"/>
          <p:cNvGraphicFramePr/>
          <p:nvPr>
            <p:extLst>
              <p:ext uri="{D42A27DB-BD31-4B8C-83A1-F6EECF244321}">
                <p14:modId xmlns:p14="http://schemas.microsoft.com/office/powerpoint/2010/main" val="2706947311"/>
              </p:ext>
            </p:extLst>
          </p:nvPr>
        </p:nvGraphicFramePr>
        <p:xfrm>
          <a:off x="737534" y="2455557"/>
          <a:ext cx="10603756" cy="36995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p:cNvSpPr txBox="1">
            <a:spLocks/>
          </p:cNvSpPr>
          <p:nvPr/>
        </p:nvSpPr>
        <p:spPr>
          <a:xfrm>
            <a:off x="1395662" y="624328"/>
            <a:ext cx="8446169" cy="723210"/>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b="1" dirty="0" err="1" smtClean="0">
                <a:solidFill>
                  <a:srgbClr val="FF0000"/>
                </a:solidFill>
                <a:latin typeface="Arial" panose="020B0604020202020204" pitchFamily="34" charset="0"/>
                <a:cs typeface="Arial" panose="020B0604020202020204" pitchFamily="34" charset="0"/>
              </a:rPr>
              <a:t>QR</a:t>
            </a:r>
            <a:r>
              <a:rPr lang="en-US" sz="3600" b="1" dirty="0" err="1" smtClean="0">
                <a:solidFill>
                  <a:srgbClr val="3B3129"/>
                </a:solidFill>
                <a:latin typeface="Arial" panose="020B0604020202020204" pitchFamily="34" charset="0"/>
                <a:cs typeface="Arial" panose="020B0604020202020204" pitchFamily="34" charset="0"/>
              </a:rPr>
              <a:t>Mapper</a:t>
            </a:r>
            <a:r>
              <a:rPr lang="en-US" sz="3600" b="1" dirty="0" smtClean="0">
                <a:solidFill>
                  <a:srgbClr val="3B3129"/>
                </a:solidFill>
                <a:latin typeface="Arial" panose="020B0604020202020204" pitchFamily="34" charset="0"/>
                <a:cs typeface="Arial" panose="020B0604020202020204" pitchFamily="34" charset="0"/>
              </a:rPr>
              <a:t> Translator Objectives </a:t>
            </a:r>
            <a:endParaRPr lang="en-US" sz="3600" b="1" dirty="0">
              <a:solidFill>
                <a:srgbClr val="3B3129"/>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7"/>
          <a:stretch>
            <a:fillRect/>
          </a:stretch>
        </p:blipFill>
        <p:spPr>
          <a:xfrm>
            <a:off x="10069033" y="624327"/>
            <a:ext cx="1499150" cy="1033896"/>
          </a:xfrm>
          <a:prstGeom prst="ellipse">
            <a:avLst/>
          </a:prstGeom>
          <a:ln>
            <a:noFill/>
          </a:ln>
          <a:effectLst>
            <a:softEdge rad="112500"/>
          </a:effectLst>
        </p:spPr>
      </p:pic>
      <p:sp>
        <p:nvSpPr>
          <p:cNvPr id="7" name="Footer Placeholder 2"/>
          <p:cNvSpPr>
            <a:spLocks noGrp="1"/>
          </p:cNvSpPr>
          <p:nvPr>
            <p:ph type="ftr" sz="quarter" idx="11"/>
          </p:nvPr>
        </p:nvSpPr>
        <p:spPr>
          <a:xfrm>
            <a:off x="753485" y="6452475"/>
            <a:ext cx="7305900" cy="279400"/>
          </a:xfrm>
        </p:spPr>
        <p:txBody>
          <a:bodyPr/>
          <a:lstStyle/>
          <a:p>
            <a:r>
              <a:rPr lang="en-US" sz="1600" dirty="0" err="1"/>
              <a:t>GridKa</a:t>
            </a:r>
            <a:r>
              <a:rPr lang="en-US" sz="1600" dirty="0"/>
              <a:t> School 2017</a:t>
            </a:r>
            <a:endParaRPr lang="en-US" sz="1600" dirty="0">
              <a:solidFill>
                <a:srgbClr val="C00000"/>
              </a:solidFill>
              <a:latin typeface="Comic Sans MS" pitchFamily="66" charset="0"/>
            </a:endParaRPr>
          </a:p>
        </p:txBody>
      </p:sp>
      <p:sp>
        <p:nvSpPr>
          <p:cNvPr id="8" name="Date Placeholder 6"/>
          <p:cNvSpPr>
            <a:spLocks noGrp="1"/>
          </p:cNvSpPr>
          <p:nvPr>
            <p:ph type="dt" sz="half" idx="10"/>
          </p:nvPr>
        </p:nvSpPr>
        <p:spPr>
          <a:xfrm>
            <a:off x="8843195" y="6441965"/>
            <a:ext cx="1600200" cy="279400"/>
          </a:xfrm>
        </p:spPr>
        <p:txBody>
          <a:bodyPr/>
          <a:lstStyle/>
          <a:p>
            <a:fld id="{B061796D-827D-40F3-B326-45AB0C506278}" type="datetime1">
              <a:rPr lang="en-US" sz="1100" b="1" smtClean="0"/>
              <a:t>8/28/2017</a:t>
            </a:fld>
            <a:endParaRPr lang="en-US" sz="1100" b="1" dirty="0"/>
          </a:p>
        </p:txBody>
      </p:sp>
    </p:spTree>
    <p:extLst>
      <p:ext uri="{BB962C8B-B14F-4D97-AF65-F5344CB8AC3E}">
        <p14:creationId xmlns:p14="http://schemas.microsoft.com/office/powerpoint/2010/main" val="316514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graphicEl>
                                              <a:dgm id="{292385D5-CF4F-4C5B-89C3-A613306E9713}"/>
                                            </p:graphicEl>
                                          </p:spTgt>
                                        </p:tgtEl>
                                        <p:attrNameLst>
                                          <p:attrName>style.visibility</p:attrName>
                                        </p:attrNameLst>
                                      </p:cBhvr>
                                      <p:to>
                                        <p:strVal val="visible"/>
                                      </p:to>
                                    </p:set>
                                    <p:animEffect transition="in" filter="barn(inVertical)">
                                      <p:cBhvr>
                                        <p:cTn id="7" dur="500"/>
                                        <p:tgtEl>
                                          <p:spTgt spid="4">
                                            <p:graphicEl>
                                              <a:dgm id="{292385D5-CF4F-4C5B-89C3-A613306E9713}"/>
                                            </p:graphic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graphicEl>
                                              <a:dgm id="{6CD3C001-41C2-4F97-A640-E03572D21D4A}"/>
                                            </p:graphicEl>
                                          </p:spTgt>
                                        </p:tgtEl>
                                        <p:attrNameLst>
                                          <p:attrName>style.visibility</p:attrName>
                                        </p:attrNameLst>
                                      </p:cBhvr>
                                      <p:to>
                                        <p:strVal val="visible"/>
                                      </p:to>
                                    </p:set>
                                    <p:animEffect transition="in" filter="barn(inVertical)">
                                      <p:cBhvr>
                                        <p:cTn id="11" dur="500"/>
                                        <p:tgtEl>
                                          <p:spTgt spid="4">
                                            <p:graphicEl>
                                              <a:dgm id="{6CD3C001-41C2-4F97-A640-E03572D21D4A}"/>
                                            </p:graphicEl>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4">
                                            <p:graphicEl>
                                              <a:dgm id="{4E4630AD-EEFF-4DAC-A00E-F3DAA25F026C}"/>
                                            </p:graphicEl>
                                          </p:spTgt>
                                        </p:tgtEl>
                                        <p:attrNameLst>
                                          <p:attrName>style.visibility</p:attrName>
                                        </p:attrNameLst>
                                      </p:cBhvr>
                                      <p:to>
                                        <p:strVal val="visible"/>
                                      </p:to>
                                    </p:set>
                                    <p:animEffect transition="in" filter="barn(inVertical)">
                                      <p:cBhvr>
                                        <p:cTn id="15" dur="500"/>
                                        <p:tgtEl>
                                          <p:spTgt spid="4">
                                            <p:graphicEl>
                                              <a:dgm id="{4E4630AD-EEFF-4DAC-A00E-F3DAA25F026C}"/>
                                            </p:graphicEl>
                                          </p:spTgt>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4">
                                            <p:graphicEl>
                                              <a:dgm id="{47E66B62-F868-4B54-A866-ACF0F4073488}"/>
                                            </p:graphicEl>
                                          </p:spTgt>
                                        </p:tgtEl>
                                        <p:attrNameLst>
                                          <p:attrName>style.visibility</p:attrName>
                                        </p:attrNameLst>
                                      </p:cBhvr>
                                      <p:to>
                                        <p:strVal val="visible"/>
                                      </p:to>
                                    </p:set>
                                    <p:animEffect transition="in" filter="barn(inVertical)">
                                      <p:cBhvr>
                                        <p:cTn id="19" dur="500"/>
                                        <p:tgtEl>
                                          <p:spTgt spid="4">
                                            <p:graphicEl>
                                              <a:dgm id="{47E66B62-F868-4B54-A866-ACF0F407348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22</a:t>
            </a:fld>
            <a:endParaRPr lang="en-US" dirty="0"/>
          </a:p>
        </p:txBody>
      </p:sp>
      <p:sp>
        <p:nvSpPr>
          <p:cNvPr id="2" name="Title 1"/>
          <p:cNvSpPr>
            <a:spLocks noGrp="1"/>
          </p:cNvSpPr>
          <p:nvPr>
            <p:ph type="title" idx="4294967295"/>
          </p:nvPr>
        </p:nvSpPr>
        <p:spPr>
          <a:xfrm>
            <a:off x="0" y="623888"/>
            <a:ext cx="8447088" cy="723900"/>
          </a:xfrm>
        </p:spPr>
        <p:txBody>
          <a:bodyPr>
            <a:normAutofit/>
          </a:bodyPr>
          <a:lstStyle/>
          <a:p>
            <a:r>
              <a:rPr lang="en-US" sz="3600" b="1" dirty="0" err="1" smtClean="0">
                <a:solidFill>
                  <a:srgbClr val="FF0000"/>
                </a:solidFill>
                <a:latin typeface="Arial" panose="020B0604020202020204" pitchFamily="34" charset="0"/>
                <a:cs typeface="Arial" panose="020B0604020202020204" pitchFamily="34" charset="0"/>
              </a:rPr>
              <a:t>QR</a:t>
            </a:r>
            <a:r>
              <a:rPr lang="en-US" sz="3600" b="1" dirty="0" err="1" smtClean="0">
                <a:solidFill>
                  <a:srgbClr val="3B3129"/>
                </a:solidFill>
                <a:latin typeface="Arial" panose="020B0604020202020204" pitchFamily="34" charset="0"/>
                <a:cs typeface="Arial" panose="020B0604020202020204" pitchFamily="34" charset="0"/>
              </a:rPr>
              <a:t>Mapper</a:t>
            </a:r>
            <a:r>
              <a:rPr lang="en-US" sz="3600" b="1" dirty="0" smtClean="0">
                <a:solidFill>
                  <a:srgbClr val="3B3129"/>
                </a:solidFill>
                <a:latin typeface="Arial" panose="020B0604020202020204" pitchFamily="34" charset="0"/>
                <a:cs typeface="Arial" panose="020B0604020202020204" pitchFamily="34" charset="0"/>
              </a:rPr>
              <a:t> Translator Cases </a:t>
            </a:r>
            <a:endParaRPr lang="en-US" sz="3600" b="1" dirty="0">
              <a:solidFill>
                <a:srgbClr val="3B3129"/>
              </a:solidFill>
              <a:latin typeface="Arial" panose="020B0604020202020204" pitchFamily="34" charset="0"/>
              <a:cs typeface="Arial" panose="020B0604020202020204" pitchFamily="34" charset="0"/>
            </a:endParaRPr>
          </a:p>
        </p:txBody>
      </p:sp>
      <p:sp>
        <p:nvSpPr>
          <p:cNvPr id="3" name="Content Placeholder 2"/>
          <p:cNvSpPr>
            <a:spLocks noGrp="1"/>
          </p:cNvSpPr>
          <p:nvPr>
            <p:ph sz="quarter" idx="4294967295"/>
          </p:nvPr>
        </p:nvSpPr>
        <p:spPr>
          <a:xfrm>
            <a:off x="0" y="1658938"/>
            <a:ext cx="11063288" cy="4713287"/>
          </a:xfrm>
        </p:spPr>
        <p:txBody>
          <a:bodyPr>
            <a:noAutofit/>
          </a:bodyPr>
          <a:lstStyle/>
          <a:p>
            <a:pPr lvl="1">
              <a:spcBef>
                <a:spcPts val="0"/>
              </a:spcBef>
              <a:buFont typeface="Wingdings" pitchFamily="2" charset="2"/>
              <a:buChar char="Ø"/>
            </a:pPr>
            <a:r>
              <a:rPr lang="en-US" sz="3000" dirty="0" smtClean="0">
                <a:solidFill>
                  <a:schemeClr val="tx2"/>
                </a:solidFill>
              </a:rPr>
              <a:t>Case </a:t>
            </a:r>
            <a:r>
              <a:rPr lang="en-US" sz="3000" dirty="0">
                <a:solidFill>
                  <a:schemeClr val="tx2"/>
                </a:solidFill>
              </a:rPr>
              <a:t>1:    </a:t>
            </a:r>
            <a:r>
              <a:rPr lang="en-US" sz="3000" b="1" dirty="0" smtClean="0">
                <a:solidFill>
                  <a:srgbClr val="C00000"/>
                </a:solidFill>
              </a:rPr>
              <a:t>UNION</a:t>
            </a:r>
            <a:r>
              <a:rPr lang="en-US" sz="3000" dirty="0" smtClean="0">
                <a:solidFill>
                  <a:srgbClr val="C00000"/>
                </a:solidFill>
              </a:rPr>
              <a:t> </a:t>
            </a:r>
            <a:r>
              <a:rPr lang="en-US" sz="3000" dirty="0" smtClean="0">
                <a:solidFill>
                  <a:schemeClr val="tx2"/>
                </a:solidFill>
              </a:rPr>
              <a:t>Query</a:t>
            </a:r>
            <a:endParaRPr lang="en-US" sz="3000" dirty="0">
              <a:solidFill>
                <a:schemeClr val="tx2"/>
              </a:solidFill>
            </a:endParaRPr>
          </a:p>
          <a:p>
            <a:pPr lvl="1">
              <a:spcBef>
                <a:spcPts val="0"/>
              </a:spcBef>
              <a:buFont typeface="Wingdings" pitchFamily="2" charset="2"/>
              <a:buChar char="Ø"/>
            </a:pPr>
            <a:r>
              <a:rPr lang="en-US" sz="3000" dirty="0">
                <a:solidFill>
                  <a:schemeClr val="tx2"/>
                </a:solidFill>
              </a:rPr>
              <a:t>Case 2:    </a:t>
            </a:r>
            <a:r>
              <a:rPr lang="en-US" sz="3000" b="1" dirty="0" smtClean="0">
                <a:solidFill>
                  <a:srgbClr val="C00000"/>
                </a:solidFill>
              </a:rPr>
              <a:t>MINUS</a:t>
            </a:r>
            <a:r>
              <a:rPr lang="en-US" sz="3000" dirty="0" smtClean="0">
                <a:solidFill>
                  <a:srgbClr val="C00000"/>
                </a:solidFill>
              </a:rPr>
              <a:t> </a:t>
            </a:r>
            <a:r>
              <a:rPr lang="en-US" sz="3000" dirty="0" smtClean="0">
                <a:solidFill>
                  <a:schemeClr val="tx2"/>
                </a:solidFill>
              </a:rPr>
              <a:t>Query</a:t>
            </a:r>
            <a:endParaRPr lang="en-US" sz="3000" dirty="0">
              <a:solidFill>
                <a:schemeClr val="tx2"/>
              </a:solidFill>
            </a:endParaRPr>
          </a:p>
          <a:p>
            <a:pPr lvl="1">
              <a:spcBef>
                <a:spcPts val="0"/>
              </a:spcBef>
              <a:buFont typeface="Wingdings" pitchFamily="2" charset="2"/>
              <a:buChar char="Ø"/>
            </a:pPr>
            <a:r>
              <a:rPr lang="en-US" sz="3000" dirty="0">
                <a:solidFill>
                  <a:schemeClr val="tx2"/>
                </a:solidFill>
              </a:rPr>
              <a:t>Case 3:    </a:t>
            </a:r>
            <a:r>
              <a:rPr lang="en-US" sz="3000" b="1" dirty="0" smtClean="0">
                <a:solidFill>
                  <a:srgbClr val="C00000"/>
                </a:solidFill>
              </a:rPr>
              <a:t>INTERSECT</a:t>
            </a:r>
            <a:r>
              <a:rPr lang="en-US" sz="3000" dirty="0" smtClean="0">
                <a:solidFill>
                  <a:srgbClr val="C00000"/>
                </a:solidFill>
              </a:rPr>
              <a:t> </a:t>
            </a:r>
            <a:r>
              <a:rPr lang="en-US" sz="3000" dirty="0" smtClean="0">
                <a:solidFill>
                  <a:schemeClr val="tx2"/>
                </a:solidFill>
              </a:rPr>
              <a:t>Query</a:t>
            </a:r>
            <a:endParaRPr lang="en-US" sz="3000" dirty="0">
              <a:solidFill>
                <a:schemeClr val="tx2"/>
              </a:solidFill>
            </a:endParaRPr>
          </a:p>
          <a:p>
            <a:pPr lvl="1">
              <a:spcBef>
                <a:spcPts val="0"/>
              </a:spcBef>
              <a:buFont typeface="Wingdings" pitchFamily="2" charset="2"/>
              <a:buChar char="Ø"/>
            </a:pPr>
            <a:r>
              <a:rPr lang="en-US" sz="3000" dirty="0">
                <a:solidFill>
                  <a:schemeClr val="tx2"/>
                </a:solidFill>
              </a:rPr>
              <a:t>Case 4:    Sub Query </a:t>
            </a:r>
            <a:endParaRPr lang="en-US" sz="3000" dirty="0" smtClean="0">
              <a:solidFill>
                <a:schemeClr val="tx2"/>
              </a:solidFill>
            </a:endParaRPr>
          </a:p>
          <a:p>
            <a:pPr lvl="2">
              <a:spcBef>
                <a:spcPts val="0"/>
              </a:spcBef>
              <a:buFont typeface="Wingdings" pitchFamily="2" charset="2"/>
              <a:buChar char="Ø"/>
            </a:pPr>
            <a:r>
              <a:rPr lang="en-US" sz="2800" b="1" dirty="0" smtClean="0">
                <a:solidFill>
                  <a:srgbClr val="C00000"/>
                </a:solidFill>
              </a:rPr>
              <a:t>HAVING</a:t>
            </a:r>
            <a:r>
              <a:rPr lang="en-US" sz="2800" dirty="0" smtClean="0">
                <a:solidFill>
                  <a:srgbClr val="C00000"/>
                </a:solidFill>
              </a:rPr>
              <a:t> </a:t>
            </a:r>
            <a:r>
              <a:rPr lang="en-US" sz="2800" dirty="0">
                <a:solidFill>
                  <a:schemeClr val="tx2"/>
                </a:solidFill>
              </a:rPr>
              <a:t>clause</a:t>
            </a:r>
          </a:p>
          <a:p>
            <a:pPr lvl="2">
              <a:spcBef>
                <a:spcPts val="0"/>
              </a:spcBef>
              <a:buFont typeface="Wingdings" pitchFamily="2" charset="2"/>
              <a:buChar char="Ø"/>
            </a:pPr>
            <a:r>
              <a:rPr lang="en-US" sz="2800" b="1" dirty="0" smtClean="0">
                <a:solidFill>
                  <a:srgbClr val="C00000"/>
                </a:solidFill>
              </a:rPr>
              <a:t>WHERE</a:t>
            </a:r>
            <a:r>
              <a:rPr lang="en-US" sz="2800" dirty="0" smtClean="0">
                <a:solidFill>
                  <a:srgbClr val="C00000"/>
                </a:solidFill>
              </a:rPr>
              <a:t> </a:t>
            </a:r>
            <a:r>
              <a:rPr lang="en-US" sz="2800" dirty="0">
                <a:solidFill>
                  <a:schemeClr val="tx2"/>
                </a:solidFill>
              </a:rPr>
              <a:t>clauses </a:t>
            </a:r>
            <a:endParaRPr lang="en-US" sz="2800" dirty="0" smtClean="0">
              <a:solidFill>
                <a:schemeClr val="tx2"/>
              </a:solidFill>
            </a:endParaRPr>
          </a:p>
          <a:p>
            <a:pPr lvl="3">
              <a:spcBef>
                <a:spcPts val="0"/>
              </a:spcBef>
              <a:buFont typeface="Wingdings" pitchFamily="2" charset="2"/>
              <a:buChar char="Ø"/>
            </a:pPr>
            <a:r>
              <a:rPr lang="en-US" sz="2600" dirty="0" smtClean="0">
                <a:solidFill>
                  <a:schemeClr val="tx2"/>
                </a:solidFill>
              </a:rPr>
              <a:t> EXISTS </a:t>
            </a:r>
            <a:r>
              <a:rPr lang="en-US" sz="2600" dirty="0">
                <a:solidFill>
                  <a:schemeClr val="tx2"/>
                </a:solidFill>
              </a:rPr>
              <a:t>– NOT </a:t>
            </a:r>
            <a:r>
              <a:rPr lang="en-US" sz="2600" dirty="0" smtClean="0">
                <a:solidFill>
                  <a:schemeClr val="tx2"/>
                </a:solidFill>
              </a:rPr>
              <a:t>EXISTS</a:t>
            </a:r>
            <a:endParaRPr lang="en-US" sz="2600" dirty="0">
              <a:solidFill>
                <a:schemeClr val="tx2"/>
              </a:solidFill>
            </a:endParaRPr>
          </a:p>
          <a:p>
            <a:pPr lvl="3">
              <a:spcBef>
                <a:spcPts val="0"/>
              </a:spcBef>
              <a:buFont typeface="Wingdings" pitchFamily="2" charset="2"/>
              <a:buChar char="Ø"/>
            </a:pPr>
            <a:r>
              <a:rPr lang="en-US" sz="2600" dirty="0">
                <a:solidFill>
                  <a:schemeClr val="tx2"/>
                </a:solidFill>
              </a:rPr>
              <a:t> </a:t>
            </a:r>
            <a:r>
              <a:rPr lang="en-US" sz="2600" dirty="0" smtClean="0">
                <a:solidFill>
                  <a:schemeClr val="tx2"/>
                </a:solidFill>
              </a:rPr>
              <a:t>ALL</a:t>
            </a:r>
            <a:r>
              <a:rPr lang="en-US" sz="2600" dirty="0">
                <a:solidFill>
                  <a:schemeClr val="tx2"/>
                </a:solidFill>
              </a:rPr>
              <a:t>– </a:t>
            </a:r>
            <a:r>
              <a:rPr lang="en-US" sz="2600" dirty="0" smtClean="0">
                <a:solidFill>
                  <a:schemeClr val="tx2"/>
                </a:solidFill>
              </a:rPr>
              <a:t>ANY</a:t>
            </a:r>
            <a:endParaRPr lang="en-US" sz="2600" dirty="0">
              <a:solidFill>
                <a:schemeClr val="tx2"/>
              </a:solidFill>
            </a:endParaRPr>
          </a:p>
          <a:p>
            <a:pPr lvl="3">
              <a:spcBef>
                <a:spcPts val="0"/>
              </a:spcBef>
              <a:buFont typeface="Wingdings" pitchFamily="2" charset="2"/>
              <a:buChar char="Ø"/>
            </a:pPr>
            <a:r>
              <a:rPr lang="en-US" sz="2600" dirty="0" smtClean="0">
                <a:solidFill>
                  <a:schemeClr val="tx2"/>
                </a:solidFill>
              </a:rPr>
              <a:t> IN</a:t>
            </a:r>
            <a:r>
              <a:rPr lang="en-US" sz="2600" dirty="0">
                <a:solidFill>
                  <a:schemeClr val="tx2"/>
                </a:solidFill>
              </a:rPr>
              <a:t>– NOT </a:t>
            </a:r>
            <a:r>
              <a:rPr lang="en-US" sz="2600" dirty="0" smtClean="0">
                <a:solidFill>
                  <a:schemeClr val="tx2"/>
                </a:solidFill>
              </a:rPr>
              <a:t>IN</a:t>
            </a:r>
            <a:endParaRPr lang="en-US" sz="2600" dirty="0">
              <a:solidFill>
                <a:schemeClr val="tx2"/>
              </a:solidFill>
            </a:endParaRPr>
          </a:p>
        </p:txBody>
      </p:sp>
      <p:pic>
        <p:nvPicPr>
          <p:cNvPr id="5" name="Picture 4"/>
          <p:cNvPicPr>
            <a:picLocks noChangeAspect="1"/>
          </p:cNvPicPr>
          <p:nvPr/>
        </p:nvPicPr>
        <p:blipFill>
          <a:blip r:embed="rId3"/>
          <a:stretch>
            <a:fillRect/>
          </a:stretch>
        </p:blipFill>
        <p:spPr>
          <a:xfrm>
            <a:off x="10069033" y="624327"/>
            <a:ext cx="1499150" cy="1033896"/>
          </a:xfrm>
          <a:prstGeom prst="ellipse">
            <a:avLst/>
          </a:prstGeom>
          <a:ln>
            <a:noFill/>
          </a:ln>
          <a:effectLst>
            <a:softEdge rad="112500"/>
          </a:effectLst>
        </p:spPr>
      </p:pic>
      <p:sp>
        <p:nvSpPr>
          <p:cNvPr id="6" name="Footer Placeholder 2"/>
          <p:cNvSpPr>
            <a:spLocks noGrp="1"/>
          </p:cNvSpPr>
          <p:nvPr>
            <p:ph type="ftr" sz="quarter" idx="11"/>
          </p:nvPr>
        </p:nvSpPr>
        <p:spPr>
          <a:xfrm>
            <a:off x="753485" y="6452475"/>
            <a:ext cx="7305900" cy="279400"/>
          </a:xfrm>
        </p:spPr>
        <p:txBody>
          <a:bodyPr/>
          <a:lstStyle/>
          <a:p>
            <a:r>
              <a:rPr lang="en-US" sz="1600" dirty="0" err="1"/>
              <a:t>GridKa</a:t>
            </a:r>
            <a:r>
              <a:rPr lang="en-US" sz="1600" dirty="0"/>
              <a:t> School 2017</a:t>
            </a:r>
            <a:endParaRPr lang="en-US" sz="1600" dirty="0">
              <a:solidFill>
                <a:srgbClr val="C00000"/>
              </a:solidFill>
              <a:latin typeface="Comic Sans MS" pitchFamily="66" charset="0"/>
            </a:endParaRPr>
          </a:p>
        </p:txBody>
      </p:sp>
      <p:sp>
        <p:nvSpPr>
          <p:cNvPr id="7" name="Date Placeholder 6"/>
          <p:cNvSpPr>
            <a:spLocks noGrp="1"/>
          </p:cNvSpPr>
          <p:nvPr>
            <p:ph type="dt" sz="half" idx="10"/>
          </p:nvPr>
        </p:nvSpPr>
        <p:spPr>
          <a:xfrm>
            <a:off x="8843195" y="6441965"/>
            <a:ext cx="1600200" cy="279400"/>
          </a:xfrm>
        </p:spPr>
        <p:txBody>
          <a:bodyPr/>
          <a:lstStyle/>
          <a:p>
            <a:fld id="{B061796D-827D-40F3-B326-45AB0C506278}" type="datetime1">
              <a:rPr lang="en-US" sz="1100" b="1" smtClean="0"/>
              <a:t>8/28/2017</a:t>
            </a:fld>
            <a:endParaRPr lang="en-US" sz="1100" b="1" dirty="0"/>
          </a:p>
        </p:txBody>
      </p:sp>
    </p:spTree>
    <p:extLst>
      <p:ext uri="{BB962C8B-B14F-4D97-AF65-F5344CB8AC3E}">
        <p14:creationId xmlns:p14="http://schemas.microsoft.com/office/powerpoint/2010/main" val="137230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06400" y="2691065"/>
            <a:ext cx="3048000" cy="2480223"/>
            <a:chOff x="190500" y="1600200"/>
            <a:chExt cx="2286000" cy="2895600"/>
          </a:xfrm>
        </p:grpSpPr>
        <p:sp>
          <p:nvSpPr>
            <p:cNvPr id="32" name="Right Arrow 31"/>
            <p:cNvSpPr/>
            <p:nvPr/>
          </p:nvSpPr>
          <p:spPr>
            <a:xfrm>
              <a:off x="190500" y="1600200"/>
              <a:ext cx="2286000" cy="609600"/>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smtClean="0">
                  <a:solidFill>
                    <a:schemeClr val="accent2">
                      <a:lumMod val="50000"/>
                    </a:schemeClr>
                  </a:solidFill>
                </a:rPr>
                <a:t>Complex </a:t>
              </a:r>
              <a:r>
                <a:rPr lang="en-US" sz="2400" b="1" dirty="0">
                  <a:solidFill>
                    <a:schemeClr val="accent2">
                      <a:lumMod val="50000"/>
                    </a:schemeClr>
                  </a:solidFill>
                </a:rPr>
                <a:t>SQL Query</a:t>
              </a:r>
            </a:p>
          </p:txBody>
        </p:sp>
        <p:sp>
          <p:nvSpPr>
            <p:cNvPr id="33" name="Right Arrow 32"/>
            <p:cNvSpPr/>
            <p:nvPr/>
          </p:nvSpPr>
          <p:spPr>
            <a:xfrm>
              <a:off x="190500" y="2286000"/>
              <a:ext cx="2286000" cy="609600"/>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smtClean="0">
                  <a:solidFill>
                    <a:schemeClr val="accent2">
                      <a:lumMod val="50000"/>
                    </a:schemeClr>
                  </a:solidFill>
                </a:rPr>
                <a:t>Complex </a:t>
              </a:r>
              <a:r>
                <a:rPr lang="en-US" sz="2400" b="1" dirty="0">
                  <a:solidFill>
                    <a:schemeClr val="accent2">
                      <a:lumMod val="50000"/>
                    </a:schemeClr>
                  </a:solidFill>
                </a:rPr>
                <a:t>SQL Query</a:t>
              </a:r>
            </a:p>
          </p:txBody>
        </p:sp>
        <p:sp>
          <p:nvSpPr>
            <p:cNvPr id="34" name="Right Arrow 33"/>
            <p:cNvSpPr/>
            <p:nvPr/>
          </p:nvSpPr>
          <p:spPr>
            <a:xfrm>
              <a:off x="190500" y="3048001"/>
              <a:ext cx="2286000" cy="609600"/>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smtClean="0">
                  <a:solidFill>
                    <a:schemeClr val="accent2">
                      <a:lumMod val="50000"/>
                    </a:schemeClr>
                  </a:solidFill>
                </a:rPr>
                <a:t>Complex </a:t>
              </a:r>
              <a:r>
                <a:rPr lang="en-US" sz="2400" b="1" dirty="0">
                  <a:solidFill>
                    <a:schemeClr val="accent2">
                      <a:lumMod val="50000"/>
                    </a:schemeClr>
                  </a:solidFill>
                </a:rPr>
                <a:t>SQL Query</a:t>
              </a:r>
            </a:p>
          </p:txBody>
        </p:sp>
        <p:sp>
          <p:nvSpPr>
            <p:cNvPr id="35" name="Right Arrow 34"/>
            <p:cNvSpPr/>
            <p:nvPr/>
          </p:nvSpPr>
          <p:spPr>
            <a:xfrm>
              <a:off x="190500" y="3886200"/>
              <a:ext cx="2286000" cy="609600"/>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smtClean="0">
                  <a:solidFill>
                    <a:schemeClr val="accent2">
                      <a:lumMod val="50000"/>
                    </a:schemeClr>
                  </a:solidFill>
                </a:rPr>
                <a:t>Complex </a:t>
              </a:r>
              <a:r>
                <a:rPr lang="en-US" sz="2400" b="1" dirty="0">
                  <a:solidFill>
                    <a:schemeClr val="accent2">
                      <a:lumMod val="50000"/>
                    </a:schemeClr>
                  </a:solidFill>
                </a:rPr>
                <a:t>SQL Query</a:t>
              </a:r>
            </a:p>
          </p:txBody>
        </p:sp>
      </p:grpSp>
      <p:grpSp>
        <p:nvGrpSpPr>
          <p:cNvPr id="7" name="Group 6"/>
          <p:cNvGrpSpPr/>
          <p:nvPr/>
        </p:nvGrpSpPr>
        <p:grpSpPr>
          <a:xfrm>
            <a:off x="9702800" y="2625796"/>
            <a:ext cx="2336800" cy="2610761"/>
            <a:chOff x="609600" y="1447800"/>
            <a:chExt cx="1752600" cy="3048000"/>
          </a:xfrm>
        </p:grpSpPr>
        <p:sp>
          <p:nvSpPr>
            <p:cNvPr id="28" name="Right Arrow 27"/>
            <p:cNvSpPr/>
            <p:nvPr/>
          </p:nvSpPr>
          <p:spPr>
            <a:xfrm>
              <a:off x="609600" y="1447800"/>
              <a:ext cx="1752600" cy="6096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chemeClr val="accent2">
                      <a:lumMod val="50000"/>
                    </a:schemeClr>
                  </a:solidFill>
                </a:rPr>
                <a:t>Query Results</a:t>
              </a:r>
              <a:endParaRPr lang="en-US" sz="2000" b="1" dirty="0">
                <a:solidFill>
                  <a:schemeClr val="accent2">
                    <a:lumMod val="50000"/>
                  </a:schemeClr>
                </a:solidFill>
              </a:endParaRPr>
            </a:p>
          </p:txBody>
        </p:sp>
        <p:sp>
          <p:nvSpPr>
            <p:cNvPr id="29" name="Right Arrow 28"/>
            <p:cNvSpPr/>
            <p:nvPr/>
          </p:nvSpPr>
          <p:spPr>
            <a:xfrm>
              <a:off x="609600" y="2362200"/>
              <a:ext cx="1752600" cy="6096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chemeClr val="accent2">
                      <a:lumMod val="50000"/>
                    </a:schemeClr>
                  </a:solidFill>
                </a:rPr>
                <a:t>Query Results</a:t>
              </a:r>
            </a:p>
          </p:txBody>
        </p:sp>
        <p:sp>
          <p:nvSpPr>
            <p:cNvPr id="30" name="Right Arrow 29"/>
            <p:cNvSpPr/>
            <p:nvPr/>
          </p:nvSpPr>
          <p:spPr>
            <a:xfrm>
              <a:off x="609600" y="3124200"/>
              <a:ext cx="1752600" cy="6096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chemeClr val="accent2">
                      <a:lumMod val="50000"/>
                    </a:schemeClr>
                  </a:solidFill>
                </a:rPr>
                <a:t>Query Results</a:t>
              </a:r>
            </a:p>
          </p:txBody>
        </p:sp>
        <p:sp>
          <p:nvSpPr>
            <p:cNvPr id="31" name="Right Arrow 30"/>
            <p:cNvSpPr/>
            <p:nvPr/>
          </p:nvSpPr>
          <p:spPr>
            <a:xfrm>
              <a:off x="609600" y="3886200"/>
              <a:ext cx="1752600" cy="6096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chemeClr val="accent2">
                      <a:lumMod val="50000"/>
                    </a:schemeClr>
                  </a:solidFill>
                </a:rPr>
                <a:t>Query Results</a:t>
              </a:r>
            </a:p>
          </p:txBody>
        </p:sp>
      </p:grpSp>
      <p:grpSp>
        <p:nvGrpSpPr>
          <p:cNvPr id="12" name="Group 11"/>
          <p:cNvGrpSpPr/>
          <p:nvPr/>
        </p:nvGrpSpPr>
        <p:grpSpPr>
          <a:xfrm>
            <a:off x="3505200" y="1189878"/>
            <a:ext cx="6096000" cy="5058508"/>
            <a:chOff x="2362200" y="67235"/>
            <a:chExt cx="4419600" cy="6065299"/>
          </a:xfrm>
        </p:grpSpPr>
        <p:sp>
          <p:nvSpPr>
            <p:cNvPr id="15" name="Rectangle 14"/>
            <p:cNvSpPr/>
            <p:nvPr/>
          </p:nvSpPr>
          <p:spPr>
            <a:xfrm>
              <a:off x="2362200" y="67235"/>
              <a:ext cx="4419600" cy="606529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accent2">
                    <a:lumMod val="50000"/>
                  </a:schemeClr>
                </a:solidFill>
              </a:endParaRPr>
            </a:p>
          </p:txBody>
        </p:sp>
        <p:grpSp>
          <p:nvGrpSpPr>
            <p:cNvPr id="16" name="Group 15"/>
            <p:cNvGrpSpPr/>
            <p:nvPr/>
          </p:nvGrpSpPr>
          <p:grpSpPr>
            <a:xfrm>
              <a:off x="3581400" y="5059127"/>
              <a:ext cx="1828800" cy="982041"/>
              <a:chOff x="457200" y="3378055"/>
              <a:chExt cx="1371600" cy="1543207"/>
            </a:xfrm>
          </p:grpSpPr>
          <p:pic>
            <p:nvPicPr>
              <p:cNvPr id="24" name="Picture 10" descr="https://encrypted-tbn3.gstatic.com/images?q=tbn:ANd9GcSikbzLCZVEeTwgnMVAkSNTsYB51as6_vq--54YzO1cVjRQh-yN">
                <a:hlinkClick r:id="rId2"/>
              </p:cNvPr>
              <p:cNvPicPr>
                <a:picLocks noChangeAspect="1" noChangeArrowheads="1"/>
              </p:cNvPicPr>
              <p:nvPr/>
            </p:nvPicPr>
            <p:blipFill>
              <a:blip r:embed="rId3"/>
              <a:srcRect l="16667" t="6250" r="16667" b="12500"/>
              <a:stretch>
                <a:fillRect/>
              </a:stretch>
            </p:blipFill>
            <p:spPr bwMode="auto">
              <a:xfrm>
                <a:off x="457200" y="3378055"/>
                <a:ext cx="914400" cy="1219200"/>
              </a:xfrm>
              <a:prstGeom prst="rect">
                <a:avLst/>
              </a:prstGeom>
              <a:noFill/>
            </p:spPr>
          </p:pic>
          <p:pic>
            <p:nvPicPr>
              <p:cNvPr id="25" name="Picture 10" descr="https://encrypted-tbn3.gstatic.com/images?q=tbn:ANd9GcSikbzLCZVEeTwgnMVAkSNTsYB51as6_vq--54YzO1cVjRQh-yN">
                <a:hlinkClick r:id="rId2"/>
              </p:cNvPr>
              <p:cNvPicPr>
                <a:picLocks noChangeAspect="1" noChangeArrowheads="1"/>
              </p:cNvPicPr>
              <p:nvPr/>
            </p:nvPicPr>
            <p:blipFill>
              <a:blip r:embed="rId3"/>
              <a:srcRect l="16667" t="6250" r="16667" b="12500"/>
              <a:stretch>
                <a:fillRect/>
              </a:stretch>
            </p:blipFill>
            <p:spPr bwMode="auto">
              <a:xfrm>
                <a:off x="609600" y="3530456"/>
                <a:ext cx="914400" cy="1219200"/>
              </a:xfrm>
              <a:prstGeom prst="rect">
                <a:avLst/>
              </a:prstGeom>
              <a:noFill/>
            </p:spPr>
          </p:pic>
          <p:pic>
            <p:nvPicPr>
              <p:cNvPr id="26" name="Picture 10" descr="https://encrypted-tbn3.gstatic.com/images?q=tbn:ANd9GcSikbzLCZVEeTwgnMVAkSNTsYB51as6_vq--54YzO1cVjRQh-yN">
                <a:hlinkClick r:id="rId2"/>
              </p:cNvPr>
              <p:cNvPicPr>
                <a:picLocks noChangeAspect="1" noChangeArrowheads="1"/>
              </p:cNvPicPr>
              <p:nvPr/>
            </p:nvPicPr>
            <p:blipFill>
              <a:blip r:embed="rId3"/>
              <a:srcRect l="16667" t="6250" r="16667" b="12500"/>
              <a:stretch>
                <a:fillRect/>
              </a:stretch>
            </p:blipFill>
            <p:spPr bwMode="auto">
              <a:xfrm>
                <a:off x="762000" y="3682855"/>
                <a:ext cx="914400" cy="1219200"/>
              </a:xfrm>
              <a:prstGeom prst="rect">
                <a:avLst/>
              </a:prstGeom>
              <a:noFill/>
            </p:spPr>
          </p:pic>
          <p:pic>
            <p:nvPicPr>
              <p:cNvPr id="27" name="Picture 10" descr="https://encrypted-tbn3.gstatic.com/images?q=tbn:ANd9GcSikbzLCZVEeTwgnMVAkSNTsYB51as6_vq--54YzO1cVjRQh-yN">
                <a:hlinkClick r:id="rId2"/>
              </p:cNvPr>
              <p:cNvPicPr>
                <a:picLocks noChangeAspect="1" noChangeArrowheads="1"/>
              </p:cNvPicPr>
              <p:nvPr/>
            </p:nvPicPr>
            <p:blipFill>
              <a:blip r:embed="rId3"/>
              <a:srcRect l="16667" t="6250" r="16667" b="12500"/>
              <a:stretch>
                <a:fillRect/>
              </a:stretch>
            </p:blipFill>
            <p:spPr bwMode="auto">
              <a:xfrm>
                <a:off x="914400" y="3702064"/>
                <a:ext cx="914400" cy="1219198"/>
              </a:xfrm>
              <a:prstGeom prst="rect">
                <a:avLst/>
              </a:prstGeom>
              <a:noFill/>
            </p:spPr>
          </p:pic>
        </p:grpSp>
        <p:sp>
          <p:nvSpPr>
            <p:cNvPr id="18" name="Rectangle 17"/>
            <p:cNvSpPr/>
            <p:nvPr/>
          </p:nvSpPr>
          <p:spPr>
            <a:xfrm>
              <a:off x="2693670" y="1564233"/>
              <a:ext cx="3447288" cy="6578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smtClean="0">
                  <a:solidFill>
                    <a:srgbClr val="FF0000"/>
                  </a:solidFill>
                  <a:effectLst>
                    <a:outerShdw blurRad="38100" dist="38100" dir="2700000" algn="tl">
                      <a:srgbClr val="000000">
                        <a:alpha val="43137"/>
                      </a:srgbClr>
                    </a:outerShdw>
                  </a:effectLst>
                </a:rPr>
                <a:t>QR</a:t>
              </a:r>
              <a:r>
                <a:rPr lang="en-US" sz="3200" b="1" dirty="0" smtClean="0">
                  <a:solidFill>
                    <a:schemeClr val="accent2">
                      <a:lumMod val="50000"/>
                    </a:schemeClr>
                  </a:solidFill>
                  <a:effectLst>
                    <a:outerShdw blurRad="38100" dist="38100" dir="2700000" algn="tl">
                      <a:srgbClr val="000000">
                        <a:alpha val="43137"/>
                      </a:srgbClr>
                    </a:outerShdw>
                  </a:effectLst>
                </a:rPr>
                <a:t>Mapper </a:t>
              </a:r>
              <a:r>
                <a:rPr lang="en-US" sz="3200" b="1" dirty="0">
                  <a:solidFill>
                    <a:schemeClr val="accent2">
                      <a:lumMod val="50000"/>
                    </a:schemeClr>
                  </a:solidFill>
                  <a:effectLst>
                    <a:outerShdw blurRad="38100" dist="38100" dir="2700000" algn="tl">
                      <a:srgbClr val="000000">
                        <a:alpha val="43137"/>
                      </a:srgbClr>
                    </a:outerShdw>
                  </a:effectLst>
                </a:rPr>
                <a:t>Translator</a:t>
              </a:r>
            </a:p>
          </p:txBody>
        </p:sp>
        <p:sp>
          <p:nvSpPr>
            <p:cNvPr id="19" name="Rectangle 18"/>
            <p:cNvSpPr/>
            <p:nvPr/>
          </p:nvSpPr>
          <p:spPr>
            <a:xfrm>
              <a:off x="2509520" y="2843357"/>
              <a:ext cx="3903979" cy="6578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smtClean="0">
                  <a:solidFill>
                    <a:schemeClr val="accent2">
                      <a:lumMod val="50000"/>
                    </a:schemeClr>
                  </a:solidFill>
                  <a:effectLst>
                    <a:outerShdw blurRad="38100" dist="38100" dir="2700000" algn="tl">
                      <a:srgbClr val="000000">
                        <a:alpha val="43137"/>
                      </a:srgbClr>
                    </a:outerShdw>
                  </a:effectLst>
                </a:rPr>
                <a:t>Simple Query</a:t>
              </a:r>
              <a:endParaRPr lang="en-US" sz="3200" b="1" dirty="0">
                <a:solidFill>
                  <a:schemeClr val="accent2">
                    <a:lumMod val="50000"/>
                  </a:schemeClr>
                </a:solidFill>
                <a:effectLst>
                  <a:outerShdw blurRad="38100" dist="38100" dir="2700000" algn="tl">
                    <a:srgbClr val="000000">
                      <a:alpha val="43137"/>
                    </a:srgbClr>
                  </a:outerShdw>
                </a:effectLst>
              </a:endParaRPr>
            </a:p>
          </p:txBody>
        </p:sp>
        <p:sp>
          <p:nvSpPr>
            <p:cNvPr id="20" name="Rectangle 19"/>
            <p:cNvSpPr/>
            <p:nvPr/>
          </p:nvSpPr>
          <p:spPr>
            <a:xfrm>
              <a:off x="2509520" y="3954545"/>
              <a:ext cx="3977640" cy="533400"/>
            </a:xfrm>
            <a:prstGeom prst="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solidFill>
                    <a:schemeClr val="accent2">
                      <a:lumMod val="50000"/>
                    </a:schemeClr>
                  </a:solidFill>
                  <a:effectLst>
                    <a:outerShdw blurRad="50800" dist="39000" dir="5460000" algn="tl">
                      <a:srgbClr val="000000">
                        <a:alpha val="38000"/>
                      </a:srgbClr>
                    </a:outerShdw>
                  </a:effectLst>
                </a:rPr>
                <a:t>Hive </a:t>
              </a:r>
              <a:endParaRPr lang="en-US" sz="2400" b="1" dirty="0">
                <a:ln w="11430"/>
                <a:solidFill>
                  <a:schemeClr val="accent2">
                    <a:lumMod val="50000"/>
                  </a:schemeClr>
                </a:solidFill>
                <a:effectLst>
                  <a:outerShdw blurRad="50800" dist="39000" dir="5460000" algn="tl">
                    <a:srgbClr val="000000">
                      <a:alpha val="38000"/>
                    </a:srgbClr>
                  </a:outerShdw>
                </a:effectLst>
              </a:endParaRPr>
            </a:p>
          </p:txBody>
        </p:sp>
        <p:sp>
          <p:nvSpPr>
            <p:cNvPr id="22" name="TextBox 21"/>
            <p:cNvSpPr txBox="1"/>
            <p:nvPr/>
          </p:nvSpPr>
          <p:spPr>
            <a:xfrm>
              <a:off x="2666999" y="5520807"/>
              <a:ext cx="914400" cy="479744"/>
            </a:xfrm>
            <a:prstGeom prst="rect">
              <a:avLst/>
            </a:prstGeom>
            <a:noFill/>
            <a:effectLst>
              <a:innerShdw blurRad="63500" dist="50800" dir="2700000">
                <a:prstClr val="black">
                  <a:alpha val="50000"/>
                </a:prstClr>
              </a:innerShdw>
            </a:effectLst>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CA" sz="2000" b="1" dirty="0" smtClean="0">
                  <a:ln/>
                  <a:solidFill>
                    <a:schemeClr val="accent2">
                      <a:lumMod val="50000"/>
                    </a:schemeClr>
                  </a:solidFill>
                </a:rPr>
                <a:t>HDFS</a:t>
              </a:r>
              <a:endParaRPr lang="en-CA" sz="2000" b="1" dirty="0">
                <a:ln/>
                <a:solidFill>
                  <a:schemeClr val="accent2">
                    <a:lumMod val="50000"/>
                  </a:schemeClr>
                </a:solidFill>
              </a:endParaRPr>
            </a:p>
          </p:txBody>
        </p:sp>
      </p:grpSp>
      <p:sp>
        <p:nvSpPr>
          <p:cNvPr id="9" name="Rectangle 8"/>
          <p:cNvSpPr/>
          <p:nvPr/>
        </p:nvSpPr>
        <p:spPr>
          <a:xfrm>
            <a:off x="3606800" y="1255147"/>
            <a:ext cx="5892800" cy="2960900"/>
          </a:xfrm>
          <a:prstGeom prst="rect">
            <a:avLst/>
          </a:prstGeom>
          <a:noFill/>
          <a:ln w="317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
        <p:nvSpPr>
          <p:cNvPr id="10" name="Rectangle 9"/>
          <p:cNvSpPr/>
          <p:nvPr/>
        </p:nvSpPr>
        <p:spPr>
          <a:xfrm>
            <a:off x="3911600" y="1371586"/>
            <a:ext cx="4754880" cy="54864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smtClean="0">
                <a:solidFill>
                  <a:schemeClr val="accent2">
                    <a:lumMod val="50000"/>
                  </a:schemeClr>
                </a:solidFill>
                <a:effectLst>
                  <a:outerShdw blurRad="38100" dist="38100" dir="2700000" algn="tl">
                    <a:srgbClr val="000000">
                      <a:alpha val="43137"/>
                    </a:srgbClr>
                  </a:outerShdw>
                </a:effectLst>
              </a:rPr>
              <a:t>Parser</a:t>
            </a:r>
            <a:endParaRPr lang="en-US" sz="3200" b="1" dirty="0">
              <a:solidFill>
                <a:schemeClr val="accent2">
                  <a:lumMod val="50000"/>
                </a:schemeClr>
              </a:solidFill>
              <a:effectLst>
                <a:outerShdw blurRad="38100" dist="38100" dir="2700000" algn="tl">
                  <a:srgbClr val="000000">
                    <a:alpha val="43137"/>
                  </a:srgbClr>
                </a:outerShdw>
              </a:effectLst>
            </a:endParaRPr>
          </a:p>
        </p:txBody>
      </p:sp>
      <p:sp>
        <p:nvSpPr>
          <p:cNvPr id="3" name="Down Arrow 2"/>
          <p:cNvSpPr/>
          <p:nvPr/>
        </p:nvSpPr>
        <p:spPr>
          <a:xfrm>
            <a:off x="6035040" y="1981186"/>
            <a:ext cx="36576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own Arrow 35"/>
          <p:cNvSpPr/>
          <p:nvPr/>
        </p:nvSpPr>
        <p:spPr>
          <a:xfrm>
            <a:off x="6136640" y="3047986"/>
            <a:ext cx="36576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own Arrow 36"/>
          <p:cNvSpPr/>
          <p:nvPr/>
        </p:nvSpPr>
        <p:spPr>
          <a:xfrm>
            <a:off x="6136640" y="4922506"/>
            <a:ext cx="365760" cy="4114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own Arrow 37"/>
          <p:cNvSpPr/>
          <p:nvPr/>
        </p:nvSpPr>
        <p:spPr>
          <a:xfrm>
            <a:off x="6136640" y="4114786"/>
            <a:ext cx="365760" cy="3657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696866" y="494944"/>
            <a:ext cx="8879547" cy="646331"/>
          </a:xfrm>
          <a:prstGeom prst="rect">
            <a:avLst/>
          </a:prstGeom>
        </p:spPr>
        <p:txBody>
          <a:bodyPr wrap="none">
            <a:spAutoFit/>
          </a:bodyPr>
          <a:lstStyle/>
          <a:p>
            <a:r>
              <a:rPr lang="en-US" sz="3600" b="1" dirty="0" err="1" smtClean="0">
                <a:solidFill>
                  <a:srgbClr val="FF0000"/>
                </a:solidFill>
                <a:latin typeface="Arial" panose="020B0604020202020204" pitchFamily="34" charset="0"/>
                <a:cs typeface="Arial" panose="020B0604020202020204" pitchFamily="34" charset="0"/>
              </a:rPr>
              <a:t>QR</a:t>
            </a:r>
            <a:r>
              <a:rPr lang="en-US" sz="3600" b="1" dirty="0" err="1" smtClean="0">
                <a:solidFill>
                  <a:srgbClr val="3B3129"/>
                </a:solidFill>
                <a:latin typeface="Arial" panose="020B0604020202020204" pitchFamily="34" charset="0"/>
                <a:cs typeface="Arial" panose="020B0604020202020204" pitchFamily="34" charset="0"/>
              </a:rPr>
              <a:t>Mapper</a:t>
            </a:r>
            <a:r>
              <a:rPr lang="en-US" sz="3600" b="1" dirty="0" smtClean="0">
                <a:solidFill>
                  <a:srgbClr val="3B3129"/>
                </a:solidFill>
                <a:latin typeface="Arial" panose="020B0604020202020204" pitchFamily="34" charset="0"/>
                <a:cs typeface="Arial" panose="020B0604020202020204" pitchFamily="34" charset="0"/>
              </a:rPr>
              <a:t> Translator High-level Design</a:t>
            </a:r>
            <a:endParaRPr lang="ar-EG" sz="3600" b="1" dirty="0"/>
          </a:p>
        </p:txBody>
      </p:sp>
      <p:pic>
        <p:nvPicPr>
          <p:cNvPr id="39" name="Picture 38"/>
          <p:cNvPicPr>
            <a:picLocks noChangeAspect="1"/>
          </p:cNvPicPr>
          <p:nvPr/>
        </p:nvPicPr>
        <p:blipFill>
          <a:blip r:embed="rId4"/>
          <a:stretch>
            <a:fillRect/>
          </a:stretch>
        </p:blipFill>
        <p:spPr>
          <a:xfrm>
            <a:off x="10242453" y="818109"/>
            <a:ext cx="1499150" cy="1033896"/>
          </a:xfrm>
          <a:prstGeom prst="ellipse">
            <a:avLst/>
          </a:prstGeom>
          <a:ln>
            <a:noFill/>
          </a:ln>
          <a:effectLst>
            <a:softEdge rad="112500"/>
          </a:effectLst>
        </p:spPr>
      </p:pic>
      <p:sp>
        <p:nvSpPr>
          <p:cNvPr id="40" name="Footer Placeholder 2"/>
          <p:cNvSpPr>
            <a:spLocks noGrp="1"/>
          </p:cNvSpPr>
          <p:nvPr>
            <p:ph type="ftr" sz="quarter" idx="11"/>
          </p:nvPr>
        </p:nvSpPr>
        <p:spPr>
          <a:xfrm>
            <a:off x="753485" y="6452475"/>
            <a:ext cx="7305900" cy="279400"/>
          </a:xfrm>
        </p:spPr>
        <p:txBody>
          <a:bodyPr/>
          <a:lstStyle/>
          <a:p>
            <a:r>
              <a:rPr lang="en-US" sz="1600" dirty="0" err="1"/>
              <a:t>GridKa</a:t>
            </a:r>
            <a:r>
              <a:rPr lang="en-US" sz="1600" dirty="0"/>
              <a:t> School 2017</a:t>
            </a:r>
            <a:endParaRPr lang="en-US" sz="1600" dirty="0">
              <a:solidFill>
                <a:srgbClr val="C00000"/>
              </a:solidFill>
              <a:latin typeface="Comic Sans MS" pitchFamily="66" charset="0"/>
            </a:endParaRPr>
          </a:p>
        </p:txBody>
      </p:sp>
      <p:sp>
        <p:nvSpPr>
          <p:cNvPr id="41" name="Date Placeholder 6"/>
          <p:cNvSpPr>
            <a:spLocks noGrp="1"/>
          </p:cNvSpPr>
          <p:nvPr>
            <p:ph type="dt" sz="half" idx="10"/>
          </p:nvPr>
        </p:nvSpPr>
        <p:spPr>
          <a:xfrm>
            <a:off x="8843195" y="6441965"/>
            <a:ext cx="1600200" cy="279400"/>
          </a:xfrm>
        </p:spPr>
        <p:txBody>
          <a:bodyPr/>
          <a:lstStyle/>
          <a:p>
            <a:fld id="{B061796D-827D-40F3-B326-45AB0C506278}" type="datetime1">
              <a:rPr lang="en-US" sz="1100" b="1" smtClean="0"/>
              <a:t>8/28/2017</a:t>
            </a:fld>
            <a:endParaRPr lang="en-US" sz="1100" b="1" dirty="0"/>
          </a:p>
        </p:txBody>
      </p:sp>
    </p:spTree>
    <p:extLst>
      <p:ext uri="{BB962C8B-B14F-4D97-AF65-F5344CB8AC3E}">
        <p14:creationId xmlns:p14="http://schemas.microsoft.com/office/powerpoint/2010/main" val="11299792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24</a:t>
            </a:fld>
            <a:endParaRPr lang="en-US" dirty="0"/>
          </a:p>
        </p:txBody>
      </p:sp>
      <p:sp>
        <p:nvSpPr>
          <p:cNvPr id="4" name="Rectangle 3"/>
          <p:cNvSpPr/>
          <p:nvPr/>
        </p:nvSpPr>
        <p:spPr>
          <a:xfrm>
            <a:off x="0" y="0"/>
            <a:ext cx="12344400" cy="731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graphicFrame>
        <p:nvGraphicFramePr>
          <p:cNvPr id="5" name="Content Placeholder 3"/>
          <p:cNvGraphicFramePr>
            <a:graphicFrameLocks/>
          </p:cNvGraphicFramePr>
          <p:nvPr>
            <p:extLst>
              <p:ext uri="{D42A27DB-BD31-4B8C-83A1-F6EECF244321}">
                <p14:modId xmlns:p14="http://schemas.microsoft.com/office/powerpoint/2010/main" val="3202019836"/>
              </p:ext>
            </p:extLst>
          </p:nvPr>
        </p:nvGraphicFramePr>
        <p:xfrm>
          <a:off x="204954" y="772504"/>
          <a:ext cx="11650716" cy="6575051"/>
        </p:xfrm>
        <a:graphic>
          <a:graphicData uri="http://schemas.openxmlformats.org/drawingml/2006/table">
            <a:tbl>
              <a:tblPr firstRow="1" firstCol="1" bandRow="1">
                <a:tableStyleId>{E8B1032C-EA38-4F05-BA0D-38AFFFC7BED3}</a:tableStyleId>
              </a:tblPr>
              <a:tblGrid>
                <a:gridCol w="5067325"/>
                <a:gridCol w="1534744"/>
                <a:gridCol w="1283549"/>
                <a:gridCol w="1255031"/>
                <a:gridCol w="1158638"/>
                <a:gridCol w="1351429"/>
              </a:tblGrid>
              <a:tr h="321622">
                <a:tc rowSpan="2">
                  <a:txBody>
                    <a:bodyPr/>
                    <a:lstStyle/>
                    <a:p>
                      <a:pPr marL="0" marR="0" algn="ctr">
                        <a:lnSpc>
                          <a:spcPct val="115000"/>
                        </a:lnSpc>
                        <a:spcBef>
                          <a:spcPts val="1200"/>
                        </a:spcBef>
                        <a:spcAft>
                          <a:spcPts val="300"/>
                        </a:spcAft>
                      </a:pPr>
                      <a:r>
                        <a:rPr lang="en-US" sz="1600" dirty="0" smtClean="0">
                          <a:effectLst/>
                        </a:rPr>
                        <a:t>SQL Clauses </a:t>
                      </a:r>
                      <a:endParaRPr lang="en-US" sz="1600" b="1" dirty="0">
                        <a:effectLst/>
                        <a:latin typeface="Arial" panose="020B0604020202020204" pitchFamily="34" charset="0"/>
                        <a:ea typeface="Batang"/>
                        <a:cs typeface="Arial" panose="020B0604020202020204" pitchFamily="34" charset="0"/>
                      </a:endParaRPr>
                    </a:p>
                  </a:txBody>
                  <a:tcPr marL="43645" marR="43645" marT="0" marB="0" anchor="ctr"/>
                </a:tc>
                <a:tc rowSpan="2">
                  <a:txBody>
                    <a:bodyPr/>
                    <a:lstStyle/>
                    <a:p>
                      <a:pPr marL="0" marR="0" algn="ctr">
                        <a:lnSpc>
                          <a:spcPct val="115000"/>
                        </a:lnSpc>
                        <a:spcBef>
                          <a:spcPts val="1200"/>
                        </a:spcBef>
                        <a:spcAft>
                          <a:spcPts val="300"/>
                        </a:spcAft>
                      </a:pPr>
                      <a:r>
                        <a:rPr lang="en-US" sz="1600" dirty="0">
                          <a:solidFill>
                            <a:srgbClr val="FF0000"/>
                          </a:solidFill>
                          <a:effectLst/>
                        </a:rPr>
                        <a:t>QR</a:t>
                      </a:r>
                      <a:r>
                        <a:rPr lang="en-US" sz="1600" dirty="0">
                          <a:effectLst/>
                        </a:rPr>
                        <a:t>Mapper</a:t>
                      </a:r>
                      <a:endParaRPr lang="en-US" sz="1600" b="1" dirty="0">
                        <a:effectLst/>
                        <a:latin typeface="Arial" panose="020B0604020202020204" pitchFamily="34" charset="0"/>
                        <a:ea typeface="Batang"/>
                        <a:cs typeface="Arial" panose="020B0604020202020204" pitchFamily="34" charset="0"/>
                      </a:endParaRPr>
                    </a:p>
                  </a:txBody>
                  <a:tcPr marL="43645" marR="43645" marT="0" marB="0" anchor="ctr"/>
                </a:tc>
                <a:tc gridSpan="4">
                  <a:txBody>
                    <a:bodyPr/>
                    <a:lstStyle/>
                    <a:p>
                      <a:r>
                        <a:rPr lang="en-US" sz="2400" dirty="0" smtClean="0"/>
                        <a:t>Existed </a:t>
                      </a:r>
                      <a:r>
                        <a:rPr lang="en-US" sz="2400" baseline="0" dirty="0" smtClean="0"/>
                        <a:t> SQL-on-Hadoop Translators</a:t>
                      </a:r>
                      <a:endParaRPr lang="ar-EG" sz="2400" dirty="0"/>
                    </a:p>
                  </a:txBody>
                  <a:tcPr marL="43645" marR="43645" marT="0" marB="0" anchor="ctr">
                    <a:lnB w="12700" cap="flat" cmpd="sng" algn="ctr">
                      <a:solidFill>
                        <a:schemeClr val="tx1"/>
                      </a:solidFill>
                      <a:prstDash val="solid"/>
                      <a:round/>
                      <a:headEnd type="none" w="med" len="med"/>
                      <a:tailEnd type="none" w="med" len="med"/>
                    </a:lnB>
                  </a:tcPr>
                </a:tc>
                <a:tc hMerge="1">
                  <a:txBody>
                    <a:bodyPr/>
                    <a:lstStyle/>
                    <a:p>
                      <a:endParaRPr lang="ar-EG" dirty="0"/>
                    </a:p>
                  </a:txBody>
                  <a:tcPr marL="43645" marR="43645" marT="0" marB="0" anchor="ctr">
                    <a:lnB w="12700" cap="flat" cmpd="sng" algn="ctr">
                      <a:solidFill>
                        <a:schemeClr val="tx1"/>
                      </a:solidFill>
                      <a:prstDash val="solid"/>
                      <a:round/>
                      <a:headEnd type="none" w="med" len="med"/>
                      <a:tailEnd type="none" w="med" len="med"/>
                    </a:lnB>
                  </a:tcPr>
                </a:tc>
                <a:tc hMerge="1">
                  <a:txBody>
                    <a:bodyPr/>
                    <a:lstStyle/>
                    <a:p>
                      <a:endParaRPr lang="ar-EG" dirty="0"/>
                    </a:p>
                  </a:txBody>
                  <a:tcPr marL="43645" marR="43645" marT="0" marB="0" anchor="ctr">
                    <a:lnB w="12700" cap="flat" cmpd="sng" algn="ctr">
                      <a:solidFill>
                        <a:schemeClr val="tx1"/>
                      </a:solidFill>
                      <a:prstDash val="solid"/>
                      <a:round/>
                      <a:headEnd type="none" w="med" len="med"/>
                      <a:tailEnd type="none" w="med" len="med"/>
                    </a:lnB>
                  </a:tcPr>
                </a:tc>
                <a:tc hMerge="1">
                  <a:txBody>
                    <a:bodyPr/>
                    <a:lstStyle/>
                    <a:p>
                      <a:endParaRPr lang="ar-EG" dirty="0"/>
                    </a:p>
                  </a:txBody>
                  <a:tcPr marL="43645" marR="43645" marT="0" marB="0" anchor="ctr">
                    <a:lnB w="12700" cap="flat" cmpd="sng" algn="ctr">
                      <a:solidFill>
                        <a:schemeClr val="tx1"/>
                      </a:solidFill>
                      <a:prstDash val="solid"/>
                      <a:round/>
                      <a:headEnd type="none" w="med" len="med"/>
                      <a:tailEnd type="none" w="med" len="med"/>
                    </a:lnB>
                  </a:tcPr>
                </a:tc>
              </a:tr>
              <a:tr h="448571">
                <a:tc vMerge="1">
                  <a:txBody>
                    <a:bodyPr/>
                    <a:lstStyle/>
                    <a:p>
                      <a:pPr rtl="1"/>
                      <a:endParaRPr lang="ar-EG"/>
                    </a:p>
                  </a:txBody>
                  <a:tcPr/>
                </a:tc>
                <a:tc vMerge="1">
                  <a:txBody>
                    <a:bodyPr/>
                    <a:lstStyle/>
                    <a:p>
                      <a:pPr rtl="1"/>
                      <a:endParaRPr lang="ar-EG"/>
                    </a:p>
                  </a:txBody>
                  <a:tcPr/>
                </a:tc>
                <a:tc>
                  <a:txBody>
                    <a:bodyPr/>
                    <a:lstStyle/>
                    <a:p>
                      <a:pPr marL="0" marR="0" algn="ctr">
                        <a:lnSpc>
                          <a:spcPct val="115000"/>
                        </a:lnSpc>
                        <a:spcBef>
                          <a:spcPts val="1200"/>
                        </a:spcBef>
                        <a:spcAft>
                          <a:spcPts val="300"/>
                        </a:spcAft>
                      </a:pPr>
                      <a:r>
                        <a:rPr lang="en-US" sz="1600" dirty="0">
                          <a:effectLst/>
                        </a:rPr>
                        <a:t>Hive</a:t>
                      </a:r>
                      <a:endParaRPr lang="en-US" sz="1600" b="1" dirty="0">
                        <a:effectLst/>
                        <a:latin typeface="Arial" panose="020B0604020202020204" pitchFamily="34" charset="0"/>
                        <a:ea typeface="Batang"/>
                        <a:cs typeface="Arial" panose="020B0604020202020204" pitchFamily="34" charset="0"/>
                      </a:endParaRPr>
                    </a:p>
                  </a:txBody>
                  <a:tcPr marL="43645" marR="43645" marT="0" marB="0" anchor="ctr">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1200"/>
                        </a:spcBef>
                        <a:spcAft>
                          <a:spcPts val="300"/>
                        </a:spcAft>
                      </a:pPr>
                      <a:r>
                        <a:rPr lang="en-US" sz="1600" dirty="0" err="1">
                          <a:effectLst/>
                        </a:rPr>
                        <a:t>Ysmart</a:t>
                      </a:r>
                      <a:endParaRPr lang="en-US" sz="1600" b="1" dirty="0">
                        <a:effectLst/>
                        <a:latin typeface="Arial" panose="020B0604020202020204" pitchFamily="34" charset="0"/>
                        <a:ea typeface="Batang"/>
                        <a:cs typeface="Arial" panose="020B0604020202020204" pitchFamily="34" charset="0"/>
                      </a:endParaRPr>
                    </a:p>
                  </a:txBody>
                  <a:tcPr marL="43645" marR="43645" marT="0" marB="0" anchor="ctr">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1200"/>
                        </a:spcBef>
                        <a:spcAft>
                          <a:spcPts val="300"/>
                        </a:spcAft>
                      </a:pPr>
                      <a:r>
                        <a:rPr lang="en-US" sz="1600" dirty="0">
                          <a:effectLst/>
                        </a:rPr>
                        <a:t>S2mart</a:t>
                      </a:r>
                      <a:endParaRPr lang="en-US" sz="1600" b="1" dirty="0">
                        <a:effectLst/>
                        <a:latin typeface="Arial" panose="020B0604020202020204" pitchFamily="34" charset="0"/>
                        <a:ea typeface="Batang"/>
                        <a:cs typeface="Arial" panose="020B0604020202020204" pitchFamily="34" charset="0"/>
                      </a:endParaRPr>
                    </a:p>
                  </a:txBody>
                  <a:tcPr marL="43645" marR="43645" marT="0" marB="0" anchor="ctr">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1200"/>
                        </a:spcBef>
                        <a:spcAft>
                          <a:spcPts val="300"/>
                        </a:spcAft>
                      </a:pPr>
                      <a:r>
                        <a:rPr lang="en-US" sz="1600" dirty="0">
                          <a:effectLst/>
                        </a:rPr>
                        <a:t>QMapper</a:t>
                      </a:r>
                      <a:endParaRPr lang="en-US" sz="1600" b="1" dirty="0">
                        <a:effectLst/>
                        <a:latin typeface="Arial" panose="020B0604020202020204" pitchFamily="34" charset="0"/>
                        <a:ea typeface="Batang"/>
                        <a:cs typeface="Arial" panose="020B0604020202020204" pitchFamily="34" charset="0"/>
                      </a:endParaRPr>
                    </a:p>
                  </a:txBody>
                  <a:tcPr marL="43645" marR="43645" marT="0" marB="0" anchor="ctr">
                    <a:lnT w="12700" cap="flat" cmpd="sng" algn="ctr">
                      <a:solidFill>
                        <a:schemeClr val="tx1"/>
                      </a:solidFill>
                      <a:prstDash val="solid"/>
                      <a:round/>
                      <a:headEnd type="none" w="med" len="med"/>
                      <a:tailEnd type="none" w="med" len="med"/>
                    </a:lnT>
                  </a:tcPr>
                </a:tc>
              </a:tr>
              <a:tr h="377894">
                <a:tc>
                  <a:txBody>
                    <a:bodyPr/>
                    <a:lstStyle/>
                    <a:p>
                      <a:pPr marL="0" marR="0" algn="ctr" rtl="0">
                        <a:lnSpc>
                          <a:spcPct val="150000"/>
                        </a:lnSpc>
                        <a:spcBef>
                          <a:spcPts val="0"/>
                        </a:spcBef>
                        <a:spcAft>
                          <a:spcPts val="1000"/>
                        </a:spcAft>
                      </a:pPr>
                      <a:r>
                        <a:rPr lang="en-US" sz="1600" dirty="0" smtClean="0">
                          <a:effectLst/>
                        </a:rPr>
                        <a:t>SELECT,LOAD </a:t>
                      </a:r>
                      <a:r>
                        <a:rPr lang="en-US" sz="1600" dirty="0">
                          <a:effectLst/>
                        </a:rPr>
                        <a:t>INSERT from query</a:t>
                      </a:r>
                      <a:endParaRPr lang="en-US" sz="1600" dirty="0">
                        <a:effectLst/>
                        <a:latin typeface="Arial" panose="020B0604020202020204" pitchFamily="34" charset="0"/>
                        <a:ea typeface="Calibri"/>
                        <a:cs typeface="Arial" panose="020B0604020202020204" pitchFamily="34" charset="0"/>
                      </a:endParaRPr>
                    </a:p>
                  </a:txBody>
                  <a:tcPr marL="43645" marR="43645" marT="0" marB="0" anchor="b"/>
                </a:tc>
                <a:tc>
                  <a:txBody>
                    <a:bodyPr/>
                    <a:lstStyle/>
                    <a:p>
                      <a:pPr marL="0" marR="0" algn="ctr" rtl="0">
                        <a:lnSpc>
                          <a:spcPct val="150000"/>
                        </a:lnSpc>
                        <a:spcBef>
                          <a:spcPts val="0"/>
                        </a:spcBef>
                        <a:spcAft>
                          <a:spcPts val="0"/>
                        </a:spcAft>
                      </a:pPr>
                      <a:r>
                        <a:rPr lang="en-US" sz="1800" b="1" i="0" dirty="0">
                          <a:solidFill>
                            <a:srgbClr val="C00000"/>
                          </a:solidFill>
                          <a:effectLst>
                            <a:outerShdw blurRad="38100" dist="38100" dir="2700000" algn="tl">
                              <a:srgbClr val="000000">
                                <a:alpha val="43137"/>
                              </a:srgbClr>
                            </a:outerShdw>
                          </a:effectLst>
                        </a:rPr>
                        <a:t>√</a:t>
                      </a:r>
                      <a:endParaRPr lang="en-US" sz="1800" b="1" i="0" dirty="0">
                        <a:solidFill>
                          <a:srgbClr val="C000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a:effectLst/>
                        </a:rPr>
                        <a:t>√</a:t>
                      </a:r>
                      <a:endParaRPr lang="en-US" sz="1600">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a:effectLst/>
                        </a:rPr>
                        <a:t>√</a:t>
                      </a:r>
                      <a:endParaRPr lang="en-US" sz="1600">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a:effectLst/>
                        </a:rPr>
                        <a:t>√</a:t>
                      </a:r>
                      <a:endParaRPr lang="en-US" sz="1600">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a:effectLst/>
                        </a:rPr>
                        <a:t>√</a:t>
                      </a:r>
                      <a:endParaRPr lang="en-US" sz="1600">
                        <a:effectLst/>
                        <a:latin typeface="Arial" panose="020B0604020202020204" pitchFamily="34" charset="0"/>
                        <a:ea typeface="Calibri"/>
                        <a:cs typeface="Arial" panose="020B0604020202020204" pitchFamily="34" charset="0"/>
                      </a:endParaRPr>
                    </a:p>
                  </a:txBody>
                  <a:tcPr marL="43645" marR="43645" marT="0" marB="0" anchor="ctr"/>
                </a:tc>
              </a:tr>
              <a:tr h="377894">
                <a:tc>
                  <a:txBody>
                    <a:bodyPr/>
                    <a:lstStyle/>
                    <a:p>
                      <a:pPr marL="0" marR="0" algn="ctr" rtl="0">
                        <a:lnSpc>
                          <a:spcPct val="150000"/>
                        </a:lnSpc>
                        <a:spcBef>
                          <a:spcPts val="0"/>
                        </a:spcBef>
                        <a:spcAft>
                          <a:spcPts val="1000"/>
                        </a:spcAft>
                      </a:pPr>
                      <a:r>
                        <a:rPr lang="en-US" sz="1600" dirty="0">
                          <a:effectLst/>
                        </a:rPr>
                        <a:t>Expressions in </a:t>
                      </a:r>
                      <a:r>
                        <a:rPr lang="en-US" sz="1600" dirty="0" smtClean="0">
                          <a:effectLst/>
                        </a:rPr>
                        <a:t>WHERE </a:t>
                      </a:r>
                      <a:r>
                        <a:rPr lang="en-US" sz="1600" dirty="0">
                          <a:effectLst/>
                        </a:rPr>
                        <a:t>and </a:t>
                      </a:r>
                      <a:r>
                        <a:rPr lang="en-US" sz="1600" dirty="0" smtClean="0">
                          <a:effectLst/>
                        </a:rPr>
                        <a:t>HAVING</a:t>
                      </a:r>
                      <a:endParaRPr lang="en-US" sz="1600" dirty="0">
                        <a:effectLst/>
                        <a:latin typeface="Arial" panose="020B0604020202020204" pitchFamily="34" charset="0"/>
                        <a:ea typeface="Calibri"/>
                        <a:cs typeface="Arial" panose="020B0604020202020204" pitchFamily="34" charset="0"/>
                      </a:endParaRPr>
                    </a:p>
                  </a:txBody>
                  <a:tcPr marL="43645" marR="43645" marT="0" marB="0" anchor="b"/>
                </a:tc>
                <a:tc>
                  <a:txBody>
                    <a:bodyPr/>
                    <a:lstStyle/>
                    <a:p>
                      <a:pPr marL="0" marR="0" algn="ctr" rtl="0">
                        <a:lnSpc>
                          <a:spcPct val="150000"/>
                        </a:lnSpc>
                        <a:spcBef>
                          <a:spcPts val="0"/>
                        </a:spcBef>
                        <a:spcAft>
                          <a:spcPts val="0"/>
                        </a:spcAft>
                      </a:pPr>
                      <a:r>
                        <a:rPr lang="en-US" sz="1800" b="1" i="0" dirty="0">
                          <a:solidFill>
                            <a:srgbClr val="C00000"/>
                          </a:solidFill>
                          <a:effectLst>
                            <a:outerShdw blurRad="38100" dist="38100" dir="2700000" algn="tl">
                              <a:srgbClr val="000000">
                                <a:alpha val="43137"/>
                              </a:srgbClr>
                            </a:outerShdw>
                          </a:effectLst>
                        </a:rPr>
                        <a:t>√</a:t>
                      </a:r>
                      <a:endParaRPr lang="en-US" sz="1800" b="1" i="0" dirty="0">
                        <a:solidFill>
                          <a:srgbClr val="C000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a:effectLst/>
                        </a:rPr>
                        <a:t>√</a:t>
                      </a:r>
                      <a:endParaRPr lang="en-US" sz="1600">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a:effectLst/>
                        </a:rPr>
                        <a:t>√</a:t>
                      </a:r>
                      <a:endParaRPr lang="en-US" sz="1600">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a:effectLst/>
                        </a:rPr>
                        <a:t>√</a:t>
                      </a:r>
                      <a:endParaRPr lang="en-US" sz="1600">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a:effectLst/>
                        </a:rPr>
                        <a:t>√</a:t>
                      </a:r>
                      <a:endParaRPr lang="en-US" sz="1600">
                        <a:effectLst/>
                        <a:latin typeface="Arial" panose="020B0604020202020204" pitchFamily="34" charset="0"/>
                        <a:ea typeface="Calibri"/>
                        <a:cs typeface="Arial" panose="020B0604020202020204" pitchFamily="34" charset="0"/>
                      </a:endParaRPr>
                    </a:p>
                  </a:txBody>
                  <a:tcPr marL="43645" marR="43645" marT="0" marB="0" anchor="ctr"/>
                </a:tc>
              </a:tr>
              <a:tr h="377894">
                <a:tc>
                  <a:txBody>
                    <a:bodyPr/>
                    <a:lstStyle/>
                    <a:p>
                      <a:pPr marL="0" marR="0" algn="ctr" rtl="0">
                        <a:lnSpc>
                          <a:spcPct val="150000"/>
                        </a:lnSpc>
                        <a:spcBef>
                          <a:spcPts val="0"/>
                        </a:spcBef>
                        <a:spcAft>
                          <a:spcPts val="0"/>
                        </a:spcAft>
                      </a:pPr>
                      <a:r>
                        <a:rPr lang="en-US" sz="1600" dirty="0" smtClean="0">
                          <a:effectLst/>
                        </a:rPr>
                        <a:t>GROUP BY, ORDER BY, </a:t>
                      </a:r>
                      <a:r>
                        <a:rPr lang="en-US" sz="1600" dirty="0">
                          <a:effectLst/>
                        </a:rPr>
                        <a:t>SORTBY</a:t>
                      </a:r>
                      <a:endParaRPr lang="en-US" sz="1600" dirty="0">
                        <a:effectLst/>
                        <a:latin typeface="Arial" panose="020B0604020202020204" pitchFamily="34" charset="0"/>
                        <a:ea typeface="Calibri"/>
                        <a:cs typeface="Arial" panose="020B0604020202020204" pitchFamily="34" charset="0"/>
                      </a:endParaRPr>
                    </a:p>
                  </a:txBody>
                  <a:tcPr marL="43645" marR="43645" marT="0" marB="0" anchor="b"/>
                </a:tc>
                <a:tc>
                  <a:txBody>
                    <a:bodyPr/>
                    <a:lstStyle/>
                    <a:p>
                      <a:pPr marL="0" marR="0" algn="ctr" rtl="0">
                        <a:lnSpc>
                          <a:spcPct val="150000"/>
                        </a:lnSpc>
                        <a:spcBef>
                          <a:spcPts val="0"/>
                        </a:spcBef>
                        <a:spcAft>
                          <a:spcPts val="0"/>
                        </a:spcAft>
                      </a:pPr>
                      <a:r>
                        <a:rPr lang="en-US" sz="1800" b="1" i="0" dirty="0">
                          <a:solidFill>
                            <a:srgbClr val="C00000"/>
                          </a:solidFill>
                          <a:effectLst>
                            <a:outerShdw blurRad="38100" dist="38100" dir="2700000" algn="tl">
                              <a:srgbClr val="000000">
                                <a:alpha val="43137"/>
                              </a:srgbClr>
                            </a:outerShdw>
                          </a:effectLst>
                        </a:rPr>
                        <a:t>√</a:t>
                      </a:r>
                      <a:endParaRPr lang="en-US" sz="1800" b="1" i="0" dirty="0">
                        <a:solidFill>
                          <a:srgbClr val="C000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a:effectLst/>
                        </a:rPr>
                        <a:t>√</a:t>
                      </a:r>
                      <a:endParaRPr lang="en-US" sz="1600">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a:effectLst/>
                        </a:rPr>
                        <a:t>√</a:t>
                      </a:r>
                      <a:endParaRPr lang="en-US" sz="1600">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a:effectLst/>
                        </a:rPr>
                        <a:t>√</a:t>
                      </a:r>
                      <a:endParaRPr lang="en-US" sz="1600">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a:effectLst/>
                        </a:rPr>
                        <a:t>√</a:t>
                      </a:r>
                      <a:endParaRPr lang="en-US" sz="1600">
                        <a:effectLst/>
                        <a:latin typeface="Arial" panose="020B0604020202020204" pitchFamily="34" charset="0"/>
                        <a:ea typeface="Calibri"/>
                        <a:cs typeface="Arial" panose="020B0604020202020204" pitchFamily="34" charset="0"/>
                      </a:endParaRPr>
                    </a:p>
                  </a:txBody>
                  <a:tcPr marL="43645" marR="43645" marT="0" marB="0" anchor="ctr"/>
                </a:tc>
              </a:tr>
              <a:tr h="377894">
                <a:tc>
                  <a:txBody>
                    <a:bodyPr/>
                    <a:lstStyle/>
                    <a:p>
                      <a:pPr marL="0" marR="0" algn="ctr" rtl="0">
                        <a:lnSpc>
                          <a:spcPct val="150000"/>
                        </a:lnSpc>
                        <a:spcBef>
                          <a:spcPts val="0"/>
                        </a:spcBef>
                        <a:spcAft>
                          <a:spcPts val="1000"/>
                        </a:spcAft>
                      </a:pPr>
                      <a:r>
                        <a:rPr lang="en-US" sz="1600">
                          <a:effectLst/>
                        </a:rPr>
                        <a:t>Sub-queries in FROM	clause</a:t>
                      </a:r>
                      <a:endParaRPr lang="en-US" sz="1600">
                        <a:effectLst/>
                        <a:latin typeface="Arial" panose="020B0604020202020204" pitchFamily="34" charset="0"/>
                        <a:ea typeface="Calibri"/>
                        <a:cs typeface="Arial" panose="020B0604020202020204" pitchFamily="34" charset="0"/>
                      </a:endParaRPr>
                    </a:p>
                  </a:txBody>
                  <a:tcPr marL="43645" marR="43645" marT="0" marB="0" anchor="b"/>
                </a:tc>
                <a:tc>
                  <a:txBody>
                    <a:bodyPr/>
                    <a:lstStyle/>
                    <a:p>
                      <a:pPr marL="0" marR="0" algn="ctr" rtl="0">
                        <a:lnSpc>
                          <a:spcPct val="150000"/>
                        </a:lnSpc>
                        <a:spcBef>
                          <a:spcPts val="0"/>
                        </a:spcBef>
                        <a:spcAft>
                          <a:spcPts val="0"/>
                        </a:spcAft>
                      </a:pPr>
                      <a:r>
                        <a:rPr lang="en-US" sz="1800" b="1" i="0" dirty="0">
                          <a:solidFill>
                            <a:srgbClr val="C00000"/>
                          </a:solidFill>
                          <a:effectLst>
                            <a:outerShdw blurRad="38100" dist="38100" dir="2700000" algn="tl">
                              <a:srgbClr val="000000">
                                <a:alpha val="43137"/>
                              </a:srgbClr>
                            </a:outerShdw>
                          </a:effectLst>
                        </a:rPr>
                        <a:t>√</a:t>
                      </a:r>
                      <a:endParaRPr lang="en-US" sz="1800" b="1" i="0" dirty="0">
                        <a:solidFill>
                          <a:srgbClr val="C000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dirty="0">
                          <a:effectLst/>
                        </a:rPr>
                        <a:t>X</a:t>
                      </a:r>
                      <a:endParaRPr lang="en-US" sz="1600" dirty="0">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dirty="0">
                          <a:effectLst/>
                        </a:rPr>
                        <a:t>X</a:t>
                      </a:r>
                      <a:endParaRPr lang="en-US" sz="1600" dirty="0">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dirty="0">
                          <a:effectLst/>
                        </a:rPr>
                        <a:t>X</a:t>
                      </a:r>
                      <a:endParaRPr lang="en-US" sz="1600" dirty="0">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dirty="0">
                          <a:effectLst/>
                        </a:rPr>
                        <a:t>√</a:t>
                      </a:r>
                      <a:endParaRPr lang="en-US" sz="1600" dirty="0">
                        <a:effectLst/>
                        <a:latin typeface="Arial" panose="020B0604020202020204" pitchFamily="34" charset="0"/>
                        <a:ea typeface="Calibri"/>
                        <a:cs typeface="Arial" panose="020B0604020202020204" pitchFamily="34" charset="0"/>
                      </a:endParaRPr>
                    </a:p>
                  </a:txBody>
                  <a:tcPr marL="43645" marR="43645" marT="0" marB="0" anchor="ctr"/>
                </a:tc>
              </a:tr>
              <a:tr h="405343">
                <a:tc>
                  <a:txBody>
                    <a:bodyPr/>
                    <a:lstStyle/>
                    <a:p>
                      <a:pPr marL="0" marR="0" algn="ctr" rtl="0">
                        <a:lnSpc>
                          <a:spcPct val="150000"/>
                        </a:lnSpc>
                        <a:spcBef>
                          <a:spcPts val="0"/>
                        </a:spcBef>
                        <a:spcAft>
                          <a:spcPts val="1000"/>
                        </a:spcAft>
                      </a:pPr>
                      <a:r>
                        <a:rPr lang="en-US" sz="1600" dirty="0">
                          <a:effectLst/>
                        </a:rPr>
                        <a:t>Sub-queries  in </a:t>
                      </a:r>
                      <a:r>
                        <a:rPr lang="en-US" sz="1600" dirty="0" smtClean="0">
                          <a:effectLst/>
                        </a:rPr>
                        <a:t>WHERE </a:t>
                      </a:r>
                      <a:r>
                        <a:rPr lang="en-US" sz="1600" dirty="0">
                          <a:effectLst/>
                        </a:rPr>
                        <a:t>clause ( IN, NOT  IN)</a:t>
                      </a:r>
                      <a:endParaRPr lang="en-US" sz="1600" dirty="0">
                        <a:effectLst/>
                        <a:latin typeface="Arial" panose="020B0604020202020204" pitchFamily="34" charset="0"/>
                        <a:ea typeface="Calibri"/>
                        <a:cs typeface="Arial" panose="020B0604020202020204" pitchFamily="34" charset="0"/>
                      </a:endParaRPr>
                    </a:p>
                  </a:txBody>
                  <a:tcPr marL="43645" marR="43645" marT="0" marB="0" anchor="b"/>
                </a:tc>
                <a:tc>
                  <a:txBody>
                    <a:bodyPr/>
                    <a:lstStyle/>
                    <a:p>
                      <a:pPr marL="0" marR="0" algn="ctr" rtl="0">
                        <a:lnSpc>
                          <a:spcPct val="150000"/>
                        </a:lnSpc>
                        <a:spcBef>
                          <a:spcPts val="0"/>
                        </a:spcBef>
                        <a:spcAft>
                          <a:spcPts val="0"/>
                        </a:spcAft>
                      </a:pPr>
                      <a:r>
                        <a:rPr lang="en-US" sz="1800" b="1" i="0" dirty="0">
                          <a:solidFill>
                            <a:srgbClr val="C00000"/>
                          </a:solidFill>
                          <a:effectLst>
                            <a:outerShdw blurRad="38100" dist="38100" dir="2700000" algn="tl">
                              <a:srgbClr val="000000">
                                <a:alpha val="43137"/>
                              </a:srgbClr>
                            </a:outerShdw>
                          </a:effectLst>
                        </a:rPr>
                        <a:t>√</a:t>
                      </a:r>
                      <a:endParaRPr lang="en-US" sz="1800" b="1" i="0" dirty="0">
                        <a:solidFill>
                          <a:srgbClr val="C000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dirty="0">
                          <a:effectLst/>
                        </a:rPr>
                        <a:t>X</a:t>
                      </a:r>
                      <a:endParaRPr lang="en-US" sz="1600" dirty="0">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dirty="0">
                          <a:effectLst/>
                        </a:rPr>
                        <a:t>X</a:t>
                      </a:r>
                      <a:endParaRPr lang="en-US" sz="1600" dirty="0">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dirty="0">
                          <a:effectLst/>
                        </a:rPr>
                        <a:t>X</a:t>
                      </a:r>
                      <a:endParaRPr lang="en-US" sz="1600" dirty="0">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dirty="0">
                          <a:effectLst/>
                        </a:rPr>
                        <a:t>X</a:t>
                      </a:r>
                      <a:endParaRPr lang="en-US" sz="1600" dirty="0">
                        <a:effectLst/>
                        <a:latin typeface="Arial" panose="020B0604020202020204" pitchFamily="34" charset="0"/>
                        <a:ea typeface="Calibri"/>
                        <a:cs typeface="Arial" panose="020B0604020202020204" pitchFamily="34" charset="0"/>
                      </a:endParaRPr>
                    </a:p>
                  </a:txBody>
                  <a:tcPr marL="43645" marR="43645" marT="0" marB="0" anchor="ctr"/>
                </a:tc>
              </a:tr>
              <a:tr h="388405">
                <a:tc>
                  <a:txBody>
                    <a:bodyPr/>
                    <a:lstStyle/>
                    <a:p>
                      <a:pPr marL="0" marR="0" algn="ctr" rtl="0">
                        <a:lnSpc>
                          <a:spcPct val="150000"/>
                        </a:lnSpc>
                        <a:spcBef>
                          <a:spcPts val="0"/>
                        </a:spcBef>
                        <a:spcAft>
                          <a:spcPts val="1000"/>
                        </a:spcAft>
                      </a:pPr>
                      <a:r>
                        <a:rPr lang="en-US" sz="1600" dirty="0">
                          <a:effectLst/>
                        </a:rPr>
                        <a:t>(EXISTS)/(NOT EXISTS)</a:t>
                      </a:r>
                      <a:endParaRPr lang="en-US" sz="1600" dirty="0">
                        <a:effectLst/>
                        <a:latin typeface="Arial" panose="020B0604020202020204" pitchFamily="34" charset="0"/>
                        <a:ea typeface="Calibri"/>
                        <a:cs typeface="Arial" panose="020B0604020202020204" pitchFamily="34" charset="0"/>
                      </a:endParaRPr>
                    </a:p>
                  </a:txBody>
                  <a:tcPr marL="43645" marR="43645" marT="0" marB="0" anchor="b"/>
                </a:tc>
                <a:tc>
                  <a:txBody>
                    <a:bodyPr/>
                    <a:lstStyle/>
                    <a:p>
                      <a:pPr marL="0" marR="0" algn="ctr" rtl="0">
                        <a:lnSpc>
                          <a:spcPct val="150000"/>
                        </a:lnSpc>
                        <a:spcBef>
                          <a:spcPts val="0"/>
                        </a:spcBef>
                        <a:spcAft>
                          <a:spcPts val="0"/>
                        </a:spcAft>
                      </a:pPr>
                      <a:r>
                        <a:rPr lang="en-US" sz="1800" b="1" i="0" dirty="0">
                          <a:solidFill>
                            <a:srgbClr val="C00000"/>
                          </a:solidFill>
                          <a:effectLst>
                            <a:outerShdw blurRad="38100" dist="38100" dir="2700000" algn="tl">
                              <a:srgbClr val="000000">
                                <a:alpha val="43137"/>
                              </a:srgbClr>
                            </a:outerShdw>
                          </a:effectLst>
                        </a:rPr>
                        <a:t>√</a:t>
                      </a:r>
                      <a:endParaRPr lang="en-US" sz="1800" b="1" i="0" dirty="0">
                        <a:solidFill>
                          <a:srgbClr val="C000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dirty="0">
                          <a:effectLst/>
                        </a:rPr>
                        <a:t>X</a:t>
                      </a:r>
                      <a:endParaRPr lang="en-US" sz="1600" dirty="0">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dirty="0">
                          <a:effectLst/>
                        </a:rPr>
                        <a:t>X</a:t>
                      </a:r>
                      <a:endParaRPr lang="en-US" sz="1600" dirty="0">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dirty="0">
                          <a:effectLst/>
                        </a:rPr>
                        <a:t>X</a:t>
                      </a:r>
                      <a:endParaRPr lang="en-US" sz="1600" dirty="0">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dirty="0">
                          <a:effectLst/>
                        </a:rPr>
                        <a:t>√</a:t>
                      </a:r>
                      <a:endParaRPr lang="en-US" sz="1600" dirty="0">
                        <a:effectLst/>
                        <a:latin typeface="Arial" panose="020B0604020202020204" pitchFamily="34" charset="0"/>
                        <a:ea typeface="Calibri"/>
                        <a:cs typeface="Arial" panose="020B0604020202020204" pitchFamily="34" charset="0"/>
                      </a:endParaRPr>
                    </a:p>
                  </a:txBody>
                  <a:tcPr marL="43645" marR="43645" marT="0" marB="0" anchor="ctr"/>
                </a:tc>
              </a:tr>
              <a:tr h="377894">
                <a:tc>
                  <a:txBody>
                    <a:bodyPr/>
                    <a:lstStyle/>
                    <a:p>
                      <a:pPr marL="0" marR="0" algn="ctr" rtl="0">
                        <a:lnSpc>
                          <a:spcPct val="150000"/>
                        </a:lnSpc>
                        <a:spcBef>
                          <a:spcPts val="0"/>
                        </a:spcBef>
                        <a:spcAft>
                          <a:spcPts val="1000"/>
                        </a:spcAft>
                      </a:pPr>
                      <a:r>
                        <a:rPr lang="en-US" sz="1600" dirty="0">
                          <a:effectLst/>
                        </a:rPr>
                        <a:t>Sub-queries in  </a:t>
                      </a:r>
                      <a:r>
                        <a:rPr lang="en-US" sz="1600" dirty="0" smtClean="0">
                          <a:effectLst/>
                        </a:rPr>
                        <a:t>HAVING </a:t>
                      </a:r>
                      <a:r>
                        <a:rPr lang="en-US" sz="1600" dirty="0">
                          <a:effectLst/>
                        </a:rPr>
                        <a:t>clause</a:t>
                      </a:r>
                      <a:endParaRPr lang="en-US" sz="1600" dirty="0">
                        <a:effectLst/>
                        <a:latin typeface="Arial" panose="020B0604020202020204" pitchFamily="34" charset="0"/>
                        <a:ea typeface="Calibri"/>
                        <a:cs typeface="Arial" panose="020B0604020202020204" pitchFamily="34" charset="0"/>
                      </a:endParaRPr>
                    </a:p>
                  </a:txBody>
                  <a:tcPr marL="43645" marR="43645" marT="0" marB="0" anchor="b"/>
                </a:tc>
                <a:tc>
                  <a:txBody>
                    <a:bodyPr/>
                    <a:lstStyle/>
                    <a:p>
                      <a:pPr marL="0" marR="0" algn="ctr" rtl="0">
                        <a:lnSpc>
                          <a:spcPct val="150000"/>
                        </a:lnSpc>
                        <a:spcBef>
                          <a:spcPts val="0"/>
                        </a:spcBef>
                        <a:spcAft>
                          <a:spcPts val="0"/>
                        </a:spcAft>
                      </a:pPr>
                      <a:r>
                        <a:rPr lang="en-US" sz="1800" b="1" i="0" dirty="0">
                          <a:solidFill>
                            <a:srgbClr val="C00000"/>
                          </a:solidFill>
                          <a:effectLst>
                            <a:outerShdw blurRad="38100" dist="38100" dir="2700000" algn="tl">
                              <a:srgbClr val="000000">
                                <a:alpha val="43137"/>
                              </a:srgbClr>
                            </a:outerShdw>
                          </a:effectLst>
                        </a:rPr>
                        <a:t>√</a:t>
                      </a:r>
                      <a:endParaRPr lang="en-US" sz="1800" b="1" i="0" dirty="0">
                        <a:solidFill>
                          <a:srgbClr val="C000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dirty="0">
                          <a:effectLst/>
                        </a:rPr>
                        <a:t>X</a:t>
                      </a:r>
                      <a:endParaRPr lang="en-US" sz="1600" dirty="0">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a:effectLst/>
                        </a:rPr>
                        <a:t>X</a:t>
                      </a:r>
                      <a:endParaRPr lang="en-US" sz="1600">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a:effectLst/>
                        </a:rPr>
                        <a:t>X</a:t>
                      </a:r>
                      <a:endParaRPr lang="en-US" sz="1600">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a:effectLst/>
                        </a:rPr>
                        <a:t>X</a:t>
                      </a:r>
                      <a:endParaRPr lang="en-US" sz="1600">
                        <a:effectLst/>
                        <a:latin typeface="Arial" panose="020B0604020202020204" pitchFamily="34" charset="0"/>
                        <a:ea typeface="Calibri"/>
                        <a:cs typeface="Arial" panose="020B0604020202020204" pitchFamily="34" charset="0"/>
                      </a:endParaRPr>
                    </a:p>
                  </a:txBody>
                  <a:tcPr marL="43645" marR="43645" marT="0" marB="0" anchor="ctr"/>
                </a:tc>
              </a:tr>
              <a:tr h="388405">
                <a:tc>
                  <a:txBody>
                    <a:bodyPr/>
                    <a:lstStyle/>
                    <a:p>
                      <a:pPr marL="0" marR="0" algn="ctr" rtl="0">
                        <a:lnSpc>
                          <a:spcPct val="150000"/>
                        </a:lnSpc>
                        <a:spcBef>
                          <a:spcPts val="0"/>
                        </a:spcBef>
                        <a:spcAft>
                          <a:spcPts val="1000"/>
                        </a:spcAft>
                      </a:pPr>
                      <a:r>
                        <a:rPr lang="en-US" sz="1600" dirty="0">
                          <a:effectLst/>
                        </a:rPr>
                        <a:t>Intra Query Relation ships</a:t>
                      </a:r>
                      <a:endParaRPr lang="en-US" sz="1600" dirty="0">
                        <a:effectLst/>
                        <a:latin typeface="Arial" panose="020B0604020202020204" pitchFamily="34" charset="0"/>
                        <a:ea typeface="Calibri"/>
                        <a:cs typeface="Arial" panose="020B0604020202020204" pitchFamily="34" charset="0"/>
                      </a:endParaRPr>
                    </a:p>
                  </a:txBody>
                  <a:tcPr marL="43645" marR="43645" marT="0" marB="0" anchor="b"/>
                </a:tc>
                <a:tc>
                  <a:txBody>
                    <a:bodyPr/>
                    <a:lstStyle/>
                    <a:p>
                      <a:pPr marL="0" marR="0" algn="ctr" rtl="0">
                        <a:lnSpc>
                          <a:spcPct val="150000"/>
                        </a:lnSpc>
                        <a:spcBef>
                          <a:spcPts val="0"/>
                        </a:spcBef>
                        <a:spcAft>
                          <a:spcPts val="0"/>
                        </a:spcAft>
                      </a:pPr>
                      <a:r>
                        <a:rPr lang="en-US" sz="1800" b="1" i="0" dirty="0">
                          <a:solidFill>
                            <a:srgbClr val="C00000"/>
                          </a:solidFill>
                          <a:effectLst>
                            <a:outerShdw blurRad="38100" dist="38100" dir="2700000" algn="tl">
                              <a:srgbClr val="000000">
                                <a:alpha val="43137"/>
                              </a:srgbClr>
                            </a:outerShdw>
                          </a:effectLst>
                        </a:rPr>
                        <a:t>X</a:t>
                      </a:r>
                      <a:endParaRPr lang="en-US" sz="1800" b="1" i="0" dirty="0">
                        <a:solidFill>
                          <a:srgbClr val="C000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dirty="0">
                          <a:effectLst/>
                        </a:rPr>
                        <a:t>X</a:t>
                      </a:r>
                      <a:endParaRPr lang="en-US" sz="1600" dirty="0">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dirty="0">
                          <a:effectLst/>
                        </a:rPr>
                        <a:t>√</a:t>
                      </a:r>
                      <a:endParaRPr lang="en-US" sz="1600" dirty="0">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dirty="0">
                          <a:effectLst/>
                        </a:rPr>
                        <a:t>√</a:t>
                      </a:r>
                      <a:endParaRPr lang="en-US" sz="1600" dirty="0">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dirty="0">
                          <a:effectLst/>
                        </a:rPr>
                        <a:t>X</a:t>
                      </a:r>
                      <a:endParaRPr lang="en-US" sz="1600" dirty="0">
                        <a:effectLst/>
                        <a:latin typeface="Arial" panose="020B0604020202020204" pitchFamily="34" charset="0"/>
                        <a:ea typeface="Calibri"/>
                        <a:cs typeface="Arial" panose="020B0604020202020204" pitchFamily="34" charset="0"/>
                      </a:endParaRPr>
                    </a:p>
                  </a:txBody>
                  <a:tcPr marL="43645" marR="43645" marT="0" marB="0" anchor="ctr"/>
                </a:tc>
              </a:tr>
              <a:tr h="377894">
                <a:tc>
                  <a:txBody>
                    <a:bodyPr/>
                    <a:lstStyle/>
                    <a:p>
                      <a:pPr marL="0" marR="0" algn="ctr" rtl="0">
                        <a:lnSpc>
                          <a:spcPct val="150000"/>
                        </a:lnSpc>
                        <a:spcBef>
                          <a:spcPts val="0"/>
                        </a:spcBef>
                        <a:spcAft>
                          <a:spcPts val="1000"/>
                        </a:spcAft>
                      </a:pPr>
                      <a:r>
                        <a:rPr lang="en-US" sz="1600" dirty="0" smtClean="0">
                          <a:effectLst/>
                        </a:rPr>
                        <a:t>GROUP BY, ORDER</a:t>
                      </a:r>
                      <a:r>
                        <a:rPr lang="en-US" sz="1600" baseline="0" dirty="0" smtClean="0">
                          <a:effectLst/>
                        </a:rPr>
                        <a:t> </a:t>
                      </a:r>
                      <a:r>
                        <a:rPr lang="en-US" sz="1600" dirty="0" smtClean="0">
                          <a:effectLst/>
                        </a:rPr>
                        <a:t>BY</a:t>
                      </a:r>
                      <a:endParaRPr lang="en-US" sz="1600" dirty="0">
                        <a:effectLst/>
                        <a:latin typeface="Arial" panose="020B0604020202020204" pitchFamily="34" charset="0"/>
                        <a:ea typeface="Calibri"/>
                        <a:cs typeface="Arial" panose="020B0604020202020204" pitchFamily="34" charset="0"/>
                      </a:endParaRPr>
                    </a:p>
                  </a:txBody>
                  <a:tcPr marL="43645" marR="43645" marT="0" marB="0" anchor="b"/>
                </a:tc>
                <a:tc>
                  <a:txBody>
                    <a:bodyPr/>
                    <a:lstStyle/>
                    <a:p>
                      <a:pPr marL="0" marR="0" algn="ctr" rtl="0">
                        <a:lnSpc>
                          <a:spcPct val="150000"/>
                        </a:lnSpc>
                        <a:spcBef>
                          <a:spcPts val="0"/>
                        </a:spcBef>
                        <a:spcAft>
                          <a:spcPts val="0"/>
                        </a:spcAft>
                      </a:pPr>
                      <a:r>
                        <a:rPr lang="en-US" sz="1800" b="1" i="0" dirty="0">
                          <a:solidFill>
                            <a:srgbClr val="C00000"/>
                          </a:solidFill>
                          <a:effectLst>
                            <a:outerShdw blurRad="38100" dist="38100" dir="2700000" algn="tl">
                              <a:srgbClr val="000000">
                                <a:alpha val="43137"/>
                              </a:srgbClr>
                            </a:outerShdw>
                          </a:effectLst>
                        </a:rPr>
                        <a:t>√</a:t>
                      </a:r>
                      <a:endParaRPr lang="en-US" sz="1800" b="1" i="0" dirty="0">
                        <a:solidFill>
                          <a:srgbClr val="C000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a:effectLst/>
                        </a:rPr>
                        <a:t>√</a:t>
                      </a:r>
                      <a:endParaRPr lang="en-US" sz="1600">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a:effectLst/>
                        </a:rPr>
                        <a:t>X</a:t>
                      </a:r>
                      <a:endParaRPr lang="en-US" sz="1600">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a:effectLst/>
                        </a:rPr>
                        <a:t>X</a:t>
                      </a:r>
                      <a:endParaRPr lang="en-US" sz="1600">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a:effectLst/>
                        </a:rPr>
                        <a:t>X</a:t>
                      </a:r>
                      <a:endParaRPr lang="en-US" sz="1600">
                        <a:effectLst/>
                        <a:latin typeface="Arial" panose="020B0604020202020204" pitchFamily="34" charset="0"/>
                        <a:ea typeface="Calibri"/>
                        <a:cs typeface="Arial" panose="020B0604020202020204" pitchFamily="34" charset="0"/>
                      </a:endParaRPr>
                    </a:p>
                  </a:txBody>
                  <a:tcPr marL="43645" marR="43645" marT="0" marB="0" anchor="ctr"/>
                </a:tc>
              </a:tr>
              <a:tr h="377894">
                <a:tc>
                  <a:txBody>
                    <a:bodyPr/>
                    <a:lstStyle/>
                    <a:p>
                      <a:pPr marL="0" marR="0" algn="ctr" rtl="0">
                        <a:lnSpc>
                          <a:spcPct val="150000"/>
                        </a:lnSpc>
                        <a:spcBef>
                          <a:spcPts val="0"/>
                        </a:spcBef>
                        <a:spcAft>
                          <a:spcPts val="0"/>
                        </a:spcAft>
                      </a:pPr>
                      <a:r>
                        <a:rPr lang="en-US" sz="1600" dirty="0" smtClean="0">
                          <a:effectLst/>
                        </a:rPr>
                        <a:t>UNION</a:t>
                      </a:r>
                      <a:endParaRPr lang="en-US" sz="1600" dirty="0">
                        <a:effectLst/>
                        <a:latin typeface="Arial" panose="020B0604020202020204" pitchFamily="34" charset="0"/>
                        <a:ea typeface="Calibri"/>
                        <a:cs typeface="Arial" panose="020B0604020202020204" pitchFamily="34" charset="0"/>
                      </a:endParaRPr>
                    </a:p>
                  </a:txBody>
                  <a:tcPr marL="43645" marR="43645" marT="0" marB="0" anchor="b"/>
                </a:tc>
                <a:tc>
                  <a:txBody>
                    <a:bodyPr/>
                    <a:lstStyle/>
                    <a:p>
                      <a:pPr marL="0" marR="0" algn="ctr" rtl="0">
                        <a:lnSpc>
                          <a:spcPct val="150000"/>
                        </a:lnSpc>
                        <a:spcBef>
                          <a:spcPts val="0"/>
                        </a:spcBef>
                        <a:spcAft>
                          <a:spcPts val="0"/>
                        </a:spcAft>
                      </a:pPr>
                      <a:r>
                        <a:rPr lang="en-US" sz="1800" b="1" i="0" dirty="0">
                          <a:solidFill>
                            <a:srgbClr val="C00000"/>
                          </a:solidFill>
                          <a:effectLst>
                            <a:outerShdw blurRad="38100" dist="38100" dir="2700000" algn="tl">
                              <a:srgbClr val="000000">
                                <a:alpha val="43137"/>
                              </a:srgbClr>
                            </a:outerShdw>
                          </a:effectLst>
                        </a:rPr>
                        <a:t>√</a:t>
                      </a:r>
                      <a:endParaRPr lang="en-US" sz="1800" b="1" i="0" dirty="0">
                        <a:solidFill>
                          <a:srgbClr val="C000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a:effectLst/>
                        </a:rPr>
                        <a:t>X</a:t>
                      </a:r>
                      <a:endParaRPr lang="en-US" sz="1600">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a:effectLst/>
                        </a:rPr>
                        <a:t>√</a:t>
                      </a:r>
                      <a:endParaRPr lang="en-US" sz="1600">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a:effectLst/>
                        </a:rPr>
                        <a:t>√</a:t>
                      </a:r>
                      <a:endParaRPr lang="en-US" sz="1600">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a:effectLst/>
                        </a:rPr>
                        <a:t>X</a:t>
                      </a:r>
                      <a:endParaRPr lang="en-US" sz="1600">
                        <a:effectLst/>
                        <a:latin typeface="Arial" panose="020B0604020202020204" pitchFamily="34" charset="0"/>
                        <a:ea typeface="Calibri"/>
                        <a:cs typeface="Arial" panose="020B0604020202020204" pitchFamily="34" charset="0"/>
                      </a:endParaRPr>
                    </a:p>
                  </a:txBody>
                  <a:tcPr marL="43645" marR="43645" marT="0" marB="0" anchor="ctr"/>
                </a:tc>
              </a:tr>
              <a:tr h="375225">
                <a:tc>
                  <a:txBody>
                    <a:bodyPr/>
                    <a:lstStyle/>
                    <a:p>
                      <a:pPr marL="0" marR="0" algn="ctr" rtl="0">
                        <a:lnSpc>
                          <a:spcPct val="150000"/>
                        </a:lnSpc>
                        <a:spcBef>
                          <a:spcPts val="0"/>
                        </a:spcBef>
                        <a:spcAft>
                          <a:spcPts val="1000"/>
                        </a:spcAft>
                      </a:pPr>
                      <a:r>
                        <a:rPr lang="en-US" sz="1600" dirty="0">
                          <a:effectLst/>
                        </a:rPr>
                        <a:t>LEFT,RIGHT and FULL  INNER/OUTER </a:t>
                      </a:r>
                      <a:r>
                        <a:rPr lang="en-US" sz="1600" dirty="0" smtClean="0">
                          <a:effectLst/>
                        </a:rPr>
                        <a:t>JOIN</a:t>
                      </a:r>
                      <a:endParaRPr lang="en-US" sz="1600" dirty="0">
                        <a:effectLst/>
                        <a:latin typeface="Arial" panose="020B0604020202020204" pitchFamily="34" charset="0"/>
                        <a:ea typeface="Calibri"/>
                        <a:cs typeface="Arial" panose="020B0604020202020204" pitchFamily="34" charset="0"/>
                      </a:endParaRPr>
                    </a:p>
                  </a:txBody>
                  <a:tcPr marL="43645" marR="43645" marT="0" marB="0" anchor="b"/>
                </a:tc>
                <a:tc>
                  <a:txBody>
                    <a:bodyPr/>
                    <a:lstStyle/>
                    <a:p>
                      <a:pPr marL="0" marR="0" algn="ctr" rtl="0">
                        <a:lnSpc>
                          <a:spcPct val="150000"/>
                        </a:lnSpc>
                        <a:spcBef>
                          <a:spcPts val="0"/>
                        </a:spcBef>
                        <a:spcAft>
                          <a:spcPts val="0"/>
                        </a:spcAft>
                      </a:pPr>
                      <a:r>
                        <a:rPr lang="en-US" sz="1800" b="1" i="0" dirty="0">
                          <a:solidFill>
                            <a:srgbClr val="C00000"/>
                          </a:solidFill>
                          <a:effectLst>
                            <a:outerShdw blurRad="38100" dist="38100" dir="2700000" algn="tl">
                              <a:srgbClr val="000000">
                                <a:alpha val="43137"/>
                              </a:srgbClr>
                            </a:outerShdw>
                          </a:effectLst>
                        </a:rPr>
                        <a:t>√</a:t>
                      </a:r>
                      <a:endParaRPr lang="en-US" sz="1800" b="1" i="0" dirty="0">
                        <a:solidFill>
                          <a:srgbClr val="C000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a:effectLst/>
                        </a:rPr>
                        <a:t>X</a:t>
                      </a:r>
                      <a:endParaRPr lang="en-US" sz="1600">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a:effectLst/>
                        </a:rPr>
                        <a:t>√</a:t>
                      </a:r>
                      <a:endParaRPr lang="en-US" sz="1600">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a:effectLst/>
                        </a:rPr>
                        <a:t>√</a:t>
                      </a:r>
                      <a:endParaRPr lang="en-US" sz="1600">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a:effectLst/>
                        </a:rPr>
                        <a:t>√</a:t>
                      </a:r>
                      <a:endParaRPr lang="en-US" sz="1600">
                        <a:effectLst/>
                        <a:latin typeface="Arial" panose="020B0604020202020204" pitchFamily="34" charset="0"/>
                        <a:ea typeface="Calibri"/>
                        <a:cs typeface="Arial" panose="020B0604020202020204" pitchFamily="34" charset="0"/>
                      </a:endParaRPr>
                    </a:p>
                  </a:txBody>
                  <a:tcPr marL="43645" marR="43645" marT="0" marB="0" anchor="ctr"/>
                </a:tc>
              </a:tr>
              <a:tr h="377894">
                <a:tc>
                  <a:txBody>
                    <a:bodyPr/>
                    <a:lstStyle/>
                    <a:p>
                      <a:pPr marL="0" marR="0" algn="ctr" rtl="0">
                        <a:lnSpc>
                          <a:spcPct val="150000"/>
                        </a:lnSpc>
                        <a:spcBef>
                          <a:spcPts val="0"/>
                        </a:spcBef>
                        <a:spcAft>
                          <a:spcPts val="0"/>
                        </a:spcAft>
                      </a:pPr>
                      <a:r>
                        <a:rPr lang="en-US" sz="1600" dirty="0">
                          <a:effectLst/>
                        </a:rPr>
                        <a:t>CROSS </a:t>
                      </a:r>
                      <a:r>
                        <a:rPr lang="en-US" sz="1600" dirty="0" smtClean="0">
                          <a:effectLst/>
                        </a:rPr>
                        <a:t>JOIN, </a:t>
                      </a:r>
                      <a:r>
                        <a:rPr lang="en-US" sz="1600" dirty="0">
                          <a:effectLst/>
                        </a:rPr>
                        <a:t>LEFT SEMI </a:t>
                      </a:r>
                      <a:r>
                        <a:rPr lang="en-US" sz="1600" dirty="0" smtClean="0">
                          <a:effectLst/>
                        </a:rPr>
                        <a:t>JOIN</a:t>
                      </a:r>
                      <a:endParaRPr lang="en-US" sz="1600" dirty="0">
                        <a:effectLst/>
                        <a:latin typeface="Arial" panose="020B0604020202020204" pitchFamily="34" charset="0"/>
                        <a:ea typeface="Calibri"/>
                        <a:cs typeface="Arial" panose="020B0604020202020204" pitchFamily="34" charset="0"/>
                      </a:endParaRPr>
                    </a:p>
                  </a:txBody>
                  <a:tcPr marL="43645" marR="43645" marT="0" marB="0" anchor="b"/>
                </a:tc>
                <a:tc>
                  <a:txBody>
                    <a:bodyPr/>
                    <a:lstStyle/>
                    <a:p>
                      <a:pPr marL="0" marR="0" algn="ctr" rtl="0">
                        <a:lnSpc>
                          <a:spcPct val="150000"/>
                        </a:lnSpc>
                        <a:spcBef>
                          <a:spcPts val="0"/>
                        </a:spcBef>
                        <a:spcAft>
                          <a:spcPts val="0"/>
                        </a:spcAft>
                      </a:pPr>
                      <a:r>
                        <a:rPr lang="en-US" sz="1800" b="1" i="0" dirty="0">
                          <a:solidFill>
                            <a:srgbClr val="C00000"/>
                          </a:solidFill>
                          <a:effectLst>
                            <a:outerShdw blurRad="38100" dist="38100" dir="2700000" algn="tl">
                              <a:srgbClr val="000000">
                                <a:alpha val="43137"/>
                              </a:srgbClr>
                            </a:outerShdw>
                          </a:effectLst>
                        </a:rPr>
                        <a:t>√</a:t>
                      </a:r>
                      <a:endParaRPr lang="en-US" sz="1800" b="1" i="0" dirty="0">
                        <a:solidFill>
                          <a:srgbClr val="C000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dirty="0">
                          <a:effectLst/>
                        </a:rPr>
                        <a:t>X</a:t>
                      </a:r>
                      <a:endParaRPr lang="en-US" sz="1600" dirty="0">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a:effectLst/>
                        </a:rPr>
                        <a:t>X</a:t>
                      </a:r>
                      <a:endParaRPr lang="en-US" sz="1600">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a:effectLst/>
                        </a:rPr>
                        <a:t>X</a:t>
                      </a:r>
                      <a:endParaRPr lang="en-US" sz="1600">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a:effectLst/>
                        </a:rPr>
                        <a:t>√</a:t>
                      </a:r>
                      <a:endParaRPr lang="en-US" sz="1600">
                        <a:effectLst/>
                        <a:latin typeface="Arial" panose="020B0604020202020204" pitchFamily="34" charset="0"/>
                        <a:ea typeface="Calibri"/>
                        <a:cs typeface="Arial" panose="020B0604020202020204" pitchFamily="34" charset="0"/>
                      </a:endParaRPr>
                    </a:p>
                  </a:txBody>
                  <a:tcPr marL="43645" marR="43645" marT="0" marB="0" anchor="ctr"/>
                </a:tc>
              </a:tr>
              <a:tr h="388405">
                <a:tc>
                  <a:txBody>
                    <a:bodyPr/>
                    <a:lstStyle/>
                    <a:p>
                      <a:pPr marL="0" marR="0" algn="ctr" rtl="0">
                        <a:lnSpc>
                          <a:spcPct val="150000"/>
                        </a:lnSpc>
                        <a:spcBef>
                          <a:spcPts val="0"/>
                        </a:spcBef>
                        <a:spcAft>
                          <a:spcPts val="1000"/>
                        </a:spcAft>
                      </a:pPr>
                      <a:r>
                        <a:rPr lang="en-US" sz="1600" dirty="0">
                          <a:effectLst/>
                        </a:rPr>
                        <a:t>INTERSECT, EXCEPT, </a:t>
                      </a:r>
                      <a:r>
                        <a:rPr lang="en-US" sz="1600" dirty="0" smtClean="0">
                          <a:effectLst/>
                        </a:rPr>
                        <a:t>UNION</a:t>
                      </a:r>
                      <a:endParaRPr lang="en-US" sz="1600" dirty="0">
                        <a:effectLst/>
                        <a:latin typeface="Arial" panose="020B0604020202020204" pitchFamily="34" charset="0"/>
                        <a:ea typeface="Calibri"/>
                        <a:cs typeface="Arial" panose="020B0604020202020204" pitchFamily="34" charset="0"/>
                      </a:endParaRPr>
                    </a:p>
                  </a:txBody>
                  <a:tcPr marL="43645" marR="43645" marT="0" marB="0" anchor="b"/>
                </a:tc>
                <a:tc>
                  <a:txBody>
                    <a:bodyPr/>
                    <a:lstStyle/>
                    <a:p>
                      <a:pPr marL="0" marR="0" algn="ctr" rtl="0">
                        <a:lnSpc>
                          <a:spcPct val="150000"/>
                        </a:lnSpc>
                        <a:spcBef>
                          <a:spcPts val="0"/>
                        </a:spcBef>
                        <a:spcAft>
                          <a:spcPts val="0"/>
                        </a:spcAft>
                      </a:pPr>
                      <a:r>
                        <a:rPr lang="en-US" sz="1800" b="1" i="0" dirty="0">
                          <a:solidFill>
                            <a:srgbClr val="C00000"/>
                          </a:solidFill>
                          <a:effectLst>
                            <a:outerShdw blurRad="38100" dist="38100" dir="2700000" algn="tl">
                              <a:srgbClr val="000000">
                                <a:alpha val="43137"/>
                              </a:srgbClr>
                            </a:outerShdw>
                          </a:effectLst>
                        </a:rPr>
                        <a:t>√</a:t>
                      </a:r>
                      <a:endParaRPr lang="en-US" sz="1800" b="1" i="0" dirty="0">
                        <a:solidFill>
                          <a:srgbClr val="C000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dirty="0">
                          <a:effectLst/>
                        </a:rPr>
                        <a:t>X</a:t>
                      </a:r>
                      <a:endParaRPr lang="en-US" sz="1600" dirty="0">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a:effectLst/>
                        </a:rPr>
                        <a:t>X</a:t>
                      </a:r>
                      <a:endParaRPr lang="en-US" sz="1600">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a:effectLst/>
                        </a:rPr>
                        <a:t>X</a:t>
                      </a:r>
                      <a:endParaRPr lang="en-US" sz="1600">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a:effectLst/>
                        </a:rPr>
                        <a:t>√</a:t>
                      </a:r>
                      <a:endParaRPr lang="en-US" sz="1600">
                        <a:effectLst/>
                        <a:latin typeface="Arial" panose="020B0604020202020204" pitchFamily="34" charset="0"/>
                        <a:ea typeface="Calibri"/>
                        <a:cs typeface="Arial" panose="020B0604020202020204" pitchFamily="34" charset="0"/>
                      </a:endParaRPr>
                    </a:p>
                  </a:txBody>
                  <a:tcPr marL="43645" marR="43645" marT="0" marB="0" anchor="ctr"/>
                </a:tc>
              </a:tr>
              <a:tr h="377894">
                <a:tc>
                  <a:txBody>
                    <a:bodyPr/>
                    <a:lstStyle/>
                    <a:p>
                      <a:pPr marL="0" marR="0" algn="ctr" rtl="0">
                        <a:lnSpc>
                          <a:spcPct val="150000"/>
                        </a:lnSpc>
                        <a:spcBef>
                          <a:spcPts val="0"/>
                        </a:spcBef>
                        <a:spcAft>
                          <a:spcPts val="0"/>
                        </a:spcAft>
                      </a:pPr>
                      <a:r>
                        <a:rPr lang="en-US" sz="1600" dirty="0">
                          <a:effectLst/>
                        </a:rPr>
                        <a:t>DISTINCT</a:t>
                      </a:r>
                      <a:endParaRPr lang="en-US" sz="1600" dirty="0">
                        <a:effectLst/>
                        <a:latin typeface="Arial" panose="020B0604020202020204" pitchFamily="34" charset="0"/>
                        <a:ea typeface="Calibri"/>
                        <a:cs typeface="Arial" panose="020B0604020202020204" pitchFamily="34" charset="0"/>
                      </a:endParaRPr>
                    </a:p>
                  </a:txBody>
                  <a:tcPr marL="43645" marR="43645" marT="0" marB="0" anchor="b"/>
                </a:tc>
                <a:tc>
                  <a:txBody>
                    <a:bodyPr/>
                    <a:lstStyle/>
                    <a:p>
                      <a:pPr marL="0" marR="0" algn="ctr" rtl="0">
                        <a:lnSpc>
                          <a:spcPct val="150000"/>
                        </a:lnSpc>
                        <a:spcBef>
                          <a:spcPts val="0"/>
                        </a:spcBef>
                        <a:spcAft>
                          <a:spcPts val="0"/>
                        </a:spcAft>
                      </a:pPr>
                      <a:r>
                        <a:rPr lang="en-US" sz="1800" b="1" i="0" dirty="0">
                          <a:solidFill>
                            <a:srgbClr val="C00000"/>
                          </a:solidFill>
                          <a:effectLst>
                            <a:outerShdw blurRad="38100" dist="38100" dir="2700000" algn="tl">
                              <a:srgbClr val="000000">
                                <a:alpha val="43137"/>
                              </a:srgbClr>
                            </a:outerShdw>
                          </a:effectLst>
                        </a:rPr>
                        <a:t>X</a:t>
                      </a:r>
                      <a:endParaRPr lang="en-US" sz="1800" b="1" i="0" dirty="0">
                        <a:solidFill>
                          <a:srgbClr val="C000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dirty="0">
                          <a:effectLst/>
                        </a:rPr>
                        <a:t>X</a:t>
                      </a:r>
                      <a:endParaRPr lang="en-US" sz="1600" dirty="0">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dirty="0">
                          <a:effectLst/>
                        </a:rPr>
                        <a:t>X</a:t>
                      </a:r>
                      <a:endParaRPr lang="en-US" sz="1600" dirty="0">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a:effectLst/>
                        </a:rPr>
                        <a:t>X</a:t>
                      </a:r>
                      <a:endParaRPr lang="en-US" sz="1600">
                        <a:effectLst/>
                        <a:latin typeface="Arial" panose="020B0604020202020204" pitchFamily="34" charset="0"/>
                        <a:ea typeface="Calibri"/>
                        <a:cs typeface="Arial" panose="020B0604020202020204" pitchFamily="34" charset="0"/>
                      </a:endParaRPr>
                    </a:p>
                  </a:txBody>
                  <a:tcPr marL="43645" marR="43645" marT="0" marB="0" anchor="ctr"/>
                </a:tc>
                <a:tc>
                  <a:txBody>
                    <a:bodyPr/>
                    <a:lstStyle/>
                    <a:p>
                      <a:pPr marL="0" marR="0" algn="ctr" rtl="0">
                        <a:lnSpc>
                          <a:spcPct val="150000"/>
                        </a:lnSpc>
                        <a:spcBef>
                          <a:spcPts val="0"/>
                        </a:spcBef>
                        <a:spcAft>
                          <a:spcPts val="0"/>
                        </a:spcAft>
                      </a:pPr>
                      <a:r>
                        <a:rPr lang="en-US" sz="1600" dirty="0">
                          <a:effectLst/>
                        </a:rPr>
                        <a:t>X</a:t>
                      </a:r>
                      <a:endParaRPr lang="en-US" sz="1600" dirty="0">
                        <a:effectLst/>
                        <a:latin typeface="Arial" panose="020B0604020202020204" pitchFamily="34" charset="0"/>
                        <a:ea typeface="Calibri"/>
                        <a:cs typeface="Arial" panose="020B0604020202020204" pitchFamily="34" charset="0"/>
                      </a:endParaRPr>
                    </a:p>
                  </a:txBody>
                  <a:tcPr marL="43645" marR="43645" marT="0" marB="0" anchor="ctr"/>
                </a:tc>
              </a:tr>
            </a:tbl>
          </a:graphicData>
        </a:graphic>
      </p:graphicFrame>
      <p:sp>
        <p:nvSpPr>
          <p:cNvPr id="6" name="Rectangle 5"/>
          <p:cNvSpPr/>
          <p:nvPr/>
        </p:nvSpPr>
        <p:spPr>
          <a:xfrm>
            <a:off x="4489840" y="88268"/>
            <a:ext cx="4019049" cy="523220"/>
          </a:xfrm>
          <a:prstGeom prst="rect">
            <a:avLst/>
          </a:prstGeom>
        </p:spPr>
        <p:txBody>
          <a:bodyPr wrap="none">
            <a:spAutoFit/>
          </a:bodyPr>
          <a:lstStyle/>
          <a:p>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QR</a:t>
            </a:r>
            <a:r>
              <a:rPr lang="en-US" sz="2800" b="1" dirty="0" err="1">
                <a:solidFill>
                  <a:srgbClr val="3B312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Mapper</a:t>
            </a:r>
            <a:r>
              <a:rPr lang="en-US" sz="2800" b="1" dirty="0">
                <a:solidFill>
                  <a:srgbClr val="3B312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Evaluation</a:t>
            </a:r>
            <a:endParaRPr lang="ar-EG"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017660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Diagram 25"/>
          <p:cNvGraphicFramePr/>
          <p:nvPr>
            <p:extLst>
              <p:ext uri="{D42A27DB-BD31-4B8C-83A1-F6EECF244321}">
                <p14:modId xmlns:p14="http://schemas.microsoft.com/office/powerpoint/2010/main" val="3309470285"/>
              </p:ext>
            </p:extLst>
          </p:nvPr>
        </p:nvGraphicFramePr>
        <p:xfrm>
          <a:off x="955343" y="1624091"/>
          <a:ext cx="10331356" cy="4650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Hexagon 9"/>
          <p:cNvSpPr/>
          <p:nvPr/>
        </p:nvSpPr>
        <p:spPr>
          <a:xfrm rot="5400000">
            <a:off x="4009330" y="4467314"/>
            <a:ext cx="1723574" cy="1791254"/>
          </a:xfrm>
          <a:prstGeom prst="hexagon">
            <a:avLst>
              <a:gd name="adj" fmla="val 25000"/>
              <a:gd name="vf" fmla="val 115470"/>
            </a:avLst>
          </a:prstGeom>
          <a:noFill/>
          <a:ln w="76200">
            <a:solidFill>
              <a:srgbClr val="FF0000"/>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198633"/>
              <a:satOff val="115"/>
              <a:lumOff val="1137"/>
              <a:alphaOff val="0"/>
            </a:schemeClr>
          </a:fillRef>
          <a:effectRef idx="2">
            <a:schemeClr val="accent5">
              <a:hueOff val="198633"/>
              <a:satOff val="115"/>
              <a:lumOff val="1137"/>
              <a:alphaOff val="0"/>
            </a:schemeClr>
          </a:effectRef>
          <a:fontRef idx="minor">
            <a:schemeClr val="lt1"/>
          </a:fontRef>
        </p:style>
      </p:sp>
      <p:sp>
        <p:nvSpPr>
          <p:cNvPr id="6" name="Title 1"/>
          <p:cNvSpPr txBox="1">
            <a:spLocks/>
          </p:cNvSpPr>
          <p:nvPr/>
        </p:nvSpPr>
        <p:spPr>
          <a:xfrm>
            <a:off x="595953" y="656779"/>
            <a:ext cx="10972800" cy="899069"/>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smtClean="0"/>
              <a:t>Beeswax Modules</a:t>
            </a:r>
            <a:br>
              <a:rPr lang="en-US" sz="4000" b="1" dirty="0" smtClean="0"/>
            </a:br>
            <a:r>
              <a:rPr lang="en-US" sz="2800" b="1" dirty="0" smtClean="0">
                <a:solidFill>
                  <a:srgbClr val="0070C0"/>
                </a:solidFill>
              </a:rPr>
              <a:t>Fourth Module  </a:t>
            </a:r>
            <a:endParaRPr lang="ar-EG" sz="4000" b="1" dirty="0">
              <a:solidFill>
                <a:srgbClr val="0070C0"/>
              </a:solidFill>
            </a:endParaRPr>
          </a:p>
        </p:txBody>
      </p:sp>
      <p:sp>
        <p:nvSpPr>
          <p:cNvPr id="5" name="Footer Placeholder 2"/>
          <p:cNvSpPr>
            <a:spLocks noGrp="1"/>
          </p:cNvSpPr>
          <p:nvPr>
            <p:ph type="ftr" sz="quarter" idx="11"/>
          </p:nvPr>
        </p:nvSpPr>
        <p:spPr>
          <a:xfrm>
            <a:off x="753485" y="6452475"/>
            <a:ext cx="7305900" cy="279400"/>
          </a:xfrm>
        </p:spPr>
        <p:txBody>
          <a:bodyPr/>
          <a:lstStyle/>
          <a:p>
            <a:r>
              <a:rPr lang="en-US" sz="1600" dirty="0" err="1"/>
              <a:t>GridKa</a:t>
            </a:r>
            <a:r>
              <a:rPr lang="en-US" sz="1600" dirty="0"/>
              <a:t> School 2017</a:t>
            </a:r>
            <a:endParaRPr lang="en-US" sz="1600" dirty="0">
              <a:solidFill>
                <a:srgbClr val="C00000"/>
              </a:solidFill>
              <a:latin typeface="Comic Sans MS" pitchFamily="66" charset="0"/>
            </a:endParaRPr>
          </a:p>
        </p:txBody>
      </p:sp>
      <p:sp>
        <p:nvSpPr>
          <p:cNvPr id="7" name="Date Placeholder 6"/>
          <p:cNvSpPr>
            <a:spLocks noGrp="1"/>
          </p:cNvSpPr>
          <p:nvPr>
            <p:ph type="dt" sz="half" idx="10"/>
          </p:nvPr>
        </p:nvSpPr>
        <p:spPr>
          <a:xfrm>
            <a:off x="8843195" y="6441965"/>
            <a:ext cx="1600200" cy="279400"/>
          </a:xfrm>
        </p:spPr>
        <p:txBody>
          <a:bodyPr/>
          <a:lstStyle/>
          <a:p>
            <a:fld id="{B061796D-827D-40F3-B326-45AB0C506278}" type="datetime1">
              <a:rPr lang="en-US" sz="1100" b="1" smtClean="0"/>
              <a:t>8/28/2017</a:t>
            </a:fld>
            <a:endParaRPr lang="en-US" sz="1100" b="1" dirty="0"/>
          </a:p>
        </p:txBody>
      </p:sp>
    </p:spTree>
    <p:extLst>
      <p:ext uri="{BB962C8B-B14F-4D97-AF65-F5344CB8AC3E}">
        <p14:creationId xmlns:p14="http://schemas.microsoft.com/office/powerpoint/2010/main" val="39902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0353" y="2810932"/>
            <a:ext cx="9601196" cy="1303867"/>
          </a:xfrm>
        </p:spPr>
        <p:txBody>
          <a:bodyPr>
            <a:normAutofit/>
          </a:bodyPr>
          <a:lstStyle/>
          <a:p>
            <a:r>
              <a:rPr lang="en-US" b="1" dirty="0">
                <a:solidFill>
                  <a:srgbClr val="FF0000"/>
                </a:solidFill>
                <a:latin typeface="Arial" panose="020B0604020202020204" pitchFamily="34" charset="0"/>
                <a:cs typeface="Arial" panose="020B0604020202020204" pitchFamily="34" charset="0"/>
              </a:rPr>
              <a:t>J</a:t>
            </a:r>
            <a:r>
              <a:rPr lang="en-US" b="1" dirty="0">
                <a:solidFill>
                  <a:srgbClr val="3B3129"/>
                </a:solidFill>
                <a:latin typeface="Arial" panose="020B0604020202020204" pitchFamily="34" charset="0"/>
                <a:cs typeface="Arial" panose="020B0604020202020204" pitchFamily="34" charset="0"/>
              </a:rPr>
              <a:t>OIN </a:t>
            </a:r>
            <a:r>
              <a:rPr lang="en-US" b="1" dirty="0">
                <a:solidFill>
                  <a:srgbClr val="FF0000"/>
                </a:solidFill>
                <a:latin typeface="Arial" panose="020B0604020202020204" pitchFamily="34" charset="0"/>
                <a:cs typeface="Arial" panose="020B0604020202020204" pitchFamily="34" charset="0"/>
              </a:rPr>
              <a:t>O</a:t>
            </a:r>
            <a:r>
              <a:rPr lang="en-US" b="1" dirty="0">
                <a:solidFill>
                  <a:srgbClr val="3B3129"/>
                </a:solidFill>
                <a:latin typeface="Arial" panose="020B0604020202020204" pitchFamily="34" charset="0"/>
                <a:cs typeface="Arial" panose="020B0604020202020204" pitchFamily="34" charset="0"/>
              </a:rPr>
              <a:t>rder In </a:t>
            </a:r>
            <a:r>
              <a:rPr lang="en-US" b="1" dirty="0">
                <a:solidFill>
                  <a:srgbClr val="FF0000"/>
                </a:solidFill>
                <a:latin typeface="Arial" panose="020B0604020202020204" pitchFamily="34" charset="0"/>
                <a:cs typeface="Arial" panose="020B0604020202020204" pitchFamily="34" charset="0"/>
              </a:rPr>
              <a:t>M</a:t>
            </a:r>
            <a:r>
              <a:rPr lang="en-US" b="1" dirty="0">
                <a:solidFill>
                  <a:srgbClr val="3B3129"/>
                </a:solidFill>
                <a:latin typeface="Arial" panose="020B0604020202020204" pitchFamily="34" charset="0"/>
                <a:cs typeface="Arial" panose="020B0604020202020204" pitchFamily="34" charset="0"/>
              </a:rPr>
              <a:t>ap-</a:t>
            </a:r>
            <a:r>
              <a:rPr lang="en-US" b="1" dirty="0">
                <a:solidFill>
                  <a:srgbClr val="FF0000"/>
                </a:solidFill>
                <a:latin typeface="Arial" panose="020B0604020202020204" pitchFamily="34" charset="0"/>
                <a:cs typeface="Arial" panose="020B0604020202020204" pitchFamily="34" charset="0"/>
              </a:rPr>
              <a:t>R</a:t>
            </a:r>
            <a:r>
              <a:rPr lang="en-US" b="1" dirty="0">
                <a:solidFill>
                  <a:srgbClr val="3B3129"/>
                </a:solidFill>
                <a:latin typeface="Arial" panose="020B0604020202020204" pitchFamily="34" charset="0"/>
                <a:cs typeface="Arial" panose="020B0604020202020204" pitchFamily="34" charset="0"/>
              </a:rPr>
              <a:t>educe (JOMR)</a:t>
            </a:r>
            <a:endParaRPr lang="en-US" b="1" dirty="0"/>
          </a:p>
        </p:txBody>
      </p:sp>
      <p:sp>
        <p:nvSpPr>
          <p:cNvPr id="3" name="Slide Number Placeholder 2"/>
          <p:cNvSpPr>
            <a:spLocks noGrp="1"/>
          </p:cNvSpPr>
          <p:nvPr>
            <p:ph type="sldNum" sz="quarter" idx="12"/>
          </p:nvPr>
        </p:nvSpPr>
        <p:spPr/>
        <p:txBody>
          <a:bodyPr/>
          <a:lstStyle/>
          <a:p>
            <a:pPr>
              <a:defRPr/>
            </a:pPr>
            <a:fld id="{789BC8CB-6510-49D3-865B-8AD774A95CBC}" type="slidenum">
              <a:rPr lang="en-US" smtClean="0"/>
              <a:pPr>
                <a:defRPr/>
              </a:pPr>
              <a:t>26</a:t>
            </a:fld>
            <a:endParaRPr lang="en-US"/>
          </a:p>
        </p:txBody>
      </p:sp>
      <p:pic>
        <p:nvPicPr>
          <p:cNvPr id="4" name="Picture 3"/>
          <p:cNvPicPr>
            <a:picLocks noChangeAspect="1"/>
          </p:cNvPicPr>
          <p:nvPr/>
        </p:nvPicPr>
        <p:blipFill>
          <a:blip r:embed="rId2"/>
          <a:stretch>
            <a:fillRect/>
          </a:stretch>
        </p:blipFill>
        <p:spPr>
          <a:xfrm>
            <a:off x="10069033" y="624327"/>
            <a:ext cx="1499150" cy="1033896"/>
          </a:xfrm>
          <a:prstGeom prst="ellipse">
            <a:avLst/>
          </a:prstGeom>
          <a:ln>
            <a:noFill/>
          </a:ln>
          <a:effectLst>
            <a:softEdge rad="112500"/>
          </a:effectLst>
        </p:spPr>
      </p:pic>
      <p:sp>
        <p:nvSpPr>
          <p:cNvPr id="5" name="Title 1"/>
          <p:cNvSpPr txBox="1">
            <a:spLocks/>
          </p:cNvSpPr>
          <p:nvPr/>
        </p:nvSpPr>
        <p:spPr>
          <a:xfrm>
            <a:off x="595953" y="1066219"/>
            <a:ext cx="10972800" cy="899069"/>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Beeswax Modules</a:t>
            </a:r>
            <a:br>
              <a:rPr lang="en-US" b="1" dirty="0" smtClean="0"/>
            </a:br>
            <a:r>
              <a:rPr lang="en-US" sz="3200" b="1" dirty="0" smtClean="0">
                <a:solidFill>
                  <a:srgbClr val="0070C0"/>
                </a:solidFill>
              </a:rPr>
              <a:t>Fourth Module  </a:t>
            </a:r>
            <a:endParaRPr lang="ar-EG" b="1" dirty="0">
              <a:solidFill>
                <a:srgbClr val="0070C0"/>
              </a:solidFill>
            </a:endParaRPr>
          </a:p>
        </p:txBody>
      </p:sp>
      <p:sp>
        <p:nvSpPr>
          <p:cNvPr id="6" name="Footer Placeholder 2"/>
          <p:cNvSpPr>
            <a:spLocks noGrp="1"/>
          </p:cNvSpPr>
          <p:nvPr>
            <p:ph type="ftr" sz="quarter" idx="11"/>
          </p:nvPr>
        </p:nvSpPr>
        <p:spPr>
          <a:xfrm>
            <a:off x="753485" y="6483130"/>
            <a:ext cx="7305900" cy="279400"/>
          </a:xfrm>
        </p:spPr>
        <p:txBody>
          <a:bodyPr/>
          <a:lstStyle/>
          <a:p>
            <a:r>
              <a:rPr lang="en-US" sz="1600" dirty="0" err="1"/>
              <a:t>GridKa</a:t>
            </a:r>
            <a:r>
              <a:rPr lang="en-US" sz="1600" dirty="0"/>
              <a:t> School 2017</a:t>
            </a:r>
            <a:endParaRPr lang="en-US" sz="1600" dirty="0">
              <a:solidFill>
                <a:srgbClr val="C00000"/>
              </a:solidFill>
              <a:latin typeface="Comic Sans MS" pitchFamily="66" charset="0"/>
            </a:endParaRPr>
          </a:p>
        </p:txBody>
      </p:sp>
      <p:sp>
        <p:nvSpPr>
          <p:cNvPr id="7" name="Date Placeholder 6"/>
          <p:cNvSpPr>
            <a:spLocks noGrp="1"/>
          </p:cNvSpPr>
          <p:nvPr>
            <p:ph type="dt" sz="half" idx="10"/>
          </p:nvPr>
        </p:nvSpPr>
        <p:spPr>
          <a:xfrm>
            <a:off x="8843195" y="6441965"/>
            <a:ext cx="1600200" cy="279400"/>
          </a:xfrm>
        </p:spPr>
        <p:txBody>
          <a:bodyPr/>
          <a:lstStyle/>
          <a:p>
            <a:fld id="{B061796D-827D-40F3-B326-45AB0C506278}" type="datetime1">
              <a:rPr lang="en-US" sz="1100" b="1" smtClean="0"/>
              <a:t>8/28/2017</a:t>
            </a:fld>
            <a:endParaRPr lang="en-US" sz="1100" b="1" dirty="0"/>
          </a:p>
        </p:txBody>
      </p:sp>
    </p:spTree>
    <p:extLst>
      <p:ext uri="{BB962C8B-B14F-4D97-AF65-F5344CB8AC3E}">
        <p14:creationId xmlns:p14="http://schemas.microsoft.com/office/powerpoint/2010/main" val="984911888"/>
      </p:ext>
    </p:extLst>
  </p:cSld>
  <p:clrMapOvr>
    <a:masterClrMapping/>
  </p:clrMapOvr>
  <p:transition>
    <p:wedg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97799C9-84D9-46D2-A11E-BCF8A720529D}" type="slidenum">
              <a:rPr lang="en-US" smtClean="0"/>
              <a:t>27</a:t>
            </a:fld>
            <a:endParaRPr lang="en-US" dirty="0"/>
          </a:p>
        </p:txBody>
      </p:sp>
      <p:sp>
        <p:nvSpPr>
          <p:cNvPr id="6" name="TextBox 5"/>
          <p:cNvSpPr txBox="1"/>
          <p:nvPr/>
        </p:nvSpPr>
        <p:spPr>
          <a:xfrm>
            <a:off x="846159" y="979032"/>
            <a:ext cx="10520777" cy="707886"/>
          </a:xfrm>
          <a:prstGeom prst="rect">
            <a:avLst/>
          </a:prstGeom>
          <a:solidFill>
            <a:srgbClr val="FFFF66"/>
          </a:solidFill>
          <a:scene3d>
            <a:camera prst="orthographicFront"/>
            <a:lightRig rig="threePt" dir="t"/>
          </a:scene3d>
          <a:sp3d>
            <a:bevelT/>
          </a:sp3d>
        </p:spPr>
        <p:txBody>
          <a:bodyPr wrap="square">
            <a:spAutoFit/>
          </a:bodyPr>
          <a:lstStyle/>
          <a:p>
            <a:pPr algn="ctr">
              <a:defRPr/>
            </a:pPr>
            <a:r>
              <a:rPr lang="en-US" sz="4000" b="1" dirty="0">
                <a:solidFill>
                  <a:srgbClr val="C00000"/>
                </a:solidFill>
                <a:latin typeface="Bodoni MT Black" panose="02070A03080606020203" pitchFamily="18" charset="0"/>
              </a:rPr>
              <a:t>JOMR</a:t>
            </a:r>
            <a:r>
              <a:rPr lang="en-US" sz="4000" b="1" dirty="0">
                <a:solidFill>
                  <a:srgbClr val="3B3129"/>
                </a:solidFill>
                <a:latin typeface="Arial" panose="020B0604020202020204" pitchFamily="34" charset="0"/>
                <a:cs typeface="Arial" panose="020B0604020202020204" pitchFamily="34" charset="0"/>
              </a:rPr>
              <a:t> </a:t>
            </a:r>
            <a:r>
              <a:rPr lang="en-US" sz="4000" b="1" dirty="0" smtClean="0">
                <a:solidFill>
                  <a:srgbClr val="C00000"/>
                </a:solidFill>
                <a:latin typeface="Bodoni MT Black" panose="02070A03080606020203" pitchFamily="18" charset="0"/>
              </a:rPr>
              <a:t>Main Goals</a:t>
            </a:r>
            <a:endParaRPr lang="en-US" sz="4000" b="1" dirty="0">
              <a:solidFill>
                <a:srgbClr val="C00000"/>
              </a:solidFill>
              <a:latin typeface="Bodoni MT Black" panose="02070A03080606020203" pitchFamily="18" charset="0"/>
            </a:endParaRPr>
          </a:p>
        </p:txBody>
      </p:sp>
      <p:graphicFrame>
        <p:nvGraphicFramePr>
          <p:cNvPr id="7" name="Diagram 6"/>
          <p:cNvGraphicFramePr/>
          <p:nvPr>
            <p:extLst>
              <p:ext uri="{D42A27DB-BD31-4B8C-83A1-F6EECF244321}">
                <p14:modId xmlns:p14="http://schemas.microsoft.com/office/powerpoint/2010/main" val="624546386"/>
              </p:ext>
            </p:extLst>
          </p:nvPr>
        </p:nvGraphicFramePr>
        <p:xfrm>
          <a:off x="737534" y="2455557"/>
          <a:ext cx="10603756" cy="36995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2"/>
          <p:cNvSpPr>
            <a:spLocks noGrp="1"/>
          </p:cNvSpPr>
          <p:nvPr>
            <p:ph type="ftr" sz="quarter" idx="11"/>
          </p:nvPr>
        </p:nvSpPr>
        <p:spPr>
          <a:xfrm>
            <a:off x="753485" y="6452475"/>
            <a:ext cx="7305900" cy="279400"/>
          </a:xfrm>
        </p:spPr>
        <p:txBody>
          <a:bodyPr/>
          <a:lstStyle/>
          <a:p>
            <a:r>
              <a:rPr lang="en-US" sz="1600" dirty="0" err="1"/>
              <a:t>GridKa</a:t>
            </a:r>
            <a:r>
              <a:rPr lang="en-US" sz="1600" dirty="0"/>
              <a:t> School 2017</a:t>
            </a:r>
            <a:endParaRPr lang="en-US" sz="1600" dirty="0">
              <a:solidFill>
                <a:srgbClr val="C00000"/>
              </a:solidFill>
              <a:latin typeface="Comic Sans MS" pitchFamily="66" charset="0"/>
            </a:endParaRPr>
          </a:p>
        </p:txBody>
      </p:sp>
      <p:sp>
        <p:nvSpPr>
          <p:cNvPr id="8" name="Date Placeholder 6"/>
          <p:cNvSpPr>
            <a:spLocks noGrp="1"/>
          </p:cNvSpPr>
          <p:nvPr>
            <p:ph type="dt" sz="half" idx="10"/>
          </p:nvPr>
        </p:nvSpPr>
        <p:spPr>
          <a:xfrm>
            <a:off x="8843195" y="6441965"/>
            <a:ext cx="1600200" cy="279400"/>
          </a:xfrm>
        </p:spPr>
        <p:txBody>
          <a:bodyPr/>
          <a:lstStyle/>
          <a:p>
            <a:fld id="{B061796D-827D-40F3-B326-45AB0C506278}" type="datetime1">
              <a:rPr lang="en-US" sz="1100" b="1" smtClean="0"/>
              <a:t>8/28/2017</a:t>
            </a:fld>
            <a:endParaRPr lang="en-US" sz="1100" b="1" dirty="0"/>
          </a:p>
        </p:txBody>
      </p:sp>
    </p:spTree>
    <p:extLst>
      <p:ext uri="{BB962C8B-B14F-4D97-AF65-F5344CB8AC3E}">
        <p14:creationId xmlns:p14="http://schemas.microsoft.com/office/powerpoint/2010/main" val="127412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7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7">
                                            <p:graphicEl>
                                              <a:dgm id="{292385D5-CF4F-4C5B-89C3-A613306E9713}"/>
                                            </p:graphicEl>
                                          </p:spTgt>
                                        </p:tgtEl>
                                        <p:attrNameLst>
                                          <p:attrName>style.visibility</p:attrName>
                                        </p:attrNameLst>
                                      </p:cBhvr>
                                      <p:to>
                                        <p:strVal val="visible"/>
                                      </p:to>
                                    </p:set>
                                    <p:animEffect transition="in" filter="barn(inVertical)">
                                      <p:cBhvr>
                                        <p:cTn id="13" dur="500"/>
                                        <p:tgtEl>
                                          <p:spTgt spid="7">
                                            <p:graphicEl>
                                              <a:dgm id="{292385D5-CF4F-4C5B-89C3-A613306E9713}"/>
                                            </p:graphicEl>
                                          </p:spTgt>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7">
                                            <p:graphicEl>
                                              <a:dgm id="{6CD3C001-41C2-4F97-A640-E03572D21D4A}"/>
                                            </p:graphicEl>
                                          </p:spTgt>
                                        </p:tgtEl>
                                        <p:attrNameLst>
                                          <p:attrName>style.visibility</p:attrName>
                                        </p:attrNameLst>
                                      </p:cBhvr>
                                      <p:to>
                                        <p:strVal val="visible"/>
                                      </p:to>
                                    </p:set>
                                    <p:animEffect transition="in" filter="barn(inVertical)">
                                      <p:cBhvr>
                                        <p:cTn id="17" dur="500"/>
                                        <p:tgtEl>
                                          <p:spTgt spid="7">
                                            <p:graphicEl>
                                              <a:dgm id="{6CD3C001-41C2-4F97-A640-E03572D21D4A}"/>
                                            </p:graphicEl>
                                          </p:spTgt>
                                        </p:tgtEl>
                                      </p:cBhvr>
                                    </p:animEffect>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7">
                                            <p:graphicEl>
                                              <a:dgm id="{4E4630AD-EEFF-4DAC-A00E-F3DAA25F026C}"/>
                                            </p:graphicEl>
                                          </p:spTgt>
                                        </p:tgtEl>
                                        <p:attrNameLst>
                                          <p:attrName>style.visibility</p:attrName>
                                        </p:attrNameLst>
                                      </p:cBhvr>
                                      <p:to>
                                        <p:strVal val="visible"/>
                                      </p:to>
                                    </p:set>
                                    <p:animEffect transition="in" filter="barn(inVertical)">
                                      <p:cBhvr>
                                        <p:cTn id="21" dur="500"/>
                                        <p:tgtEl>
                                          <p:spTgt spid="7">
                                            <p:graphicEl>
                                              <a:dgm id="{4E4630AD-EEFF-4DAC-A00E-F3DAA25F026C}"/>
                                            </p:graphicEl>
                                          </p:spTgt>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7">
                                            <p:graphicEl>
                                              <a:dgm id="{47E66B62-F868-4B54-A866-ACF0F4073488}"/>
                                            </p:graphicEl>
                                          </p:spTgt>
                                        </p:tgtEl>
                                        <p:attrNameLst>
                                          <p:attrName>style.visibility</p:attrName>
                                        </p:attrNameLst>
                                      </p:cBhvr>
                                      <p:to>
                                        <p:strVal val="visible"/>
                                      </p:to>
                                    </p:set>
                                    <p:animEffect transition="in" filter="barn(inVertical)">
                                      <p:cBhvr>
                                        <p:cTn id="25" dur="500"/>
                                        <p:tgtEl>
                                          <p:spTgt spid="7">
                                            <p:graphicEl>
                                              <a:dgm id="{47E66B62-F868-4B54-A866-ACF0F407348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B6F15528-21DE-4FAA-801E-634DDDAF4B2B}" type="slidenum">
              <a:rPr lang="en-US" smtClean="0"/>
              <a:pPr/>
              <a:t>28</a:t>
            </a:fld>
            <a:endParaRPr lang="en-US"/>
          </a:p>
        </p:txBody>
      </p:sp>
      <p:sp>
        <p:nvSpPr>
          <p:cNvPr id="2" name="Title 1"/>
          <p:cNvSpPr>
            <a:spLocks noGrp="1"/>
          </p:cNvSpPr>
          <p:nvPr>
            <p:ph type="title" idx="4294967295"/>
          </p:nvPr>
        </p:nvSpPr>
        <p:spPr>
          <a:xfrm>
            <a:off x="2590800" y="792163"/>
            <a:ext cx="9601200" cy="866775"/>
          </a:xfrm>
        </p:spPr>
        <p:txBody>
          <a:bodyPr>
            <a:normAutofit/>
          </a:bodyPr>
          <a:lstStyle/>
          <a:p>
            <a:r>
              <a:rPr lang="en-US" sz="3200" b="1" dirty="0">
                <a:solidFill>
                  <a:srgbClr val="3B3129"/>
                </a:solidFill>
                <a:latin typeface="Arial" panose="020B0604020202020204" pitchFamily="34" charset="0"/>
                <a:cs typeface="Arial" panose="020B0604020202020204" pitchFamily="34" charset="0"/>
              </a:rPr>
              <a:t>JOMR Case Study (cont..)</a:t>
            </a:r>
            <a:endParaRPr lang="en-US" sz="3200" b="1" dirty="0">
              <a:solidFill>
                <a:srgbClr val="3D342B"/>
              </a:solidFill>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a:xfrm>
            <a:off x="724694" y="1538009"/>
            <a:ext cx="8980488" cy="4065587"/>
          </a:xfrm>
        </p:spPr>
        <p:txBody>
          <a:bodyPr>
            <a:normAutofit/>
          </a:bodyPr>
          <a:lstStyle/>
          <a:p>
            <a:r>
              <a:rPr lang="en-US" b="1" dirty="0">
                <a:latin typeface="Calibri" pitchFamily="34" charset="0"/>
              </a:rPr>
              <a:t>Return to Search Strategy</a:t>
            </a:r>
            <a:endParaRPr lang="en-US" sz="2800" b="1" dirty="0">
              <a:latin typeface="Calibri" pitchFamily="34" charset="0"/>
            </a:endParaRPr>
          </a:p>
          <a:p>
            <a:pPr lvl="1"/>
            <a:endParaRPr lang="en-US" sz="2400" b="1" dirty="0">
              <a:latin typeface="Calibri" pitchFamily="34" charset="0"/>
            </a:endParaRPr>
          </a:p>
        </p:txBody>
      </p:sp>
      <p:pic>
        <p:nvPicPr>
          <p:cNvPr id="4" name="Content Placeholder 3" descr="JOMR.jpg"/>
          <p:cNvPicPr>
            <a:picLocks noChangeAspect="1"/>
          </p:cNvPicPr>
          <p:nvPr/>
        </p:nvPicPr>
        <p:blipFill>
          <a:blip r:embed="rId2" cstate="print">
            <a:clrChange>
              <a:clrFrom>
                <a:srgbClr val="FFFFFF"/>
              </a:clrFrom>
              <a:clrTo>
                <a:srgbClr val="FFFFFF">
                  <a:alpha val="0"/>
                </a:srgbClr>
              </a:clrTo>
            </a:clrChange>
          </a:blip>
          <a:stretch>
            <a:fillRect/>
          </a:stretch>
        </p:blipFill>
        <p:spPr>
          <a:xfrm>
            <a:off x="6883854" y="1810266"/>
            <a:ext cx="4524375" cy="4114800"/>
          </a:xfrm>
          <a:prstGeom prst="rect">
            <a:avLst/>
          </a:prstGeom>
        </p:spPr>
      </p:pic>
      <p:cxnSp>
        <p:nvCxnSpPr>
          <p:cNvPr id="7" name="Straight Connector 6"/>
          <p:cNvCxnSpPr/>
          <p:nvPr/>
        </p:nvCxnSpPr>
        <p:spPr>
          <a:xfrm flipH="1" flipV="1">
            <a:off x="6143626" y="3113603"/>
            <a:ext cx="1066800" cy="118693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157538" y="2089755"/>
            <a:ext cx="3657600" cy="3724096"/>
          </a:xfrm>
          <a:prstGeom prst="rect">
            <a:avLst/>
          </a:prstGeom>
          <a:solidFill>
            <a:schemeClr val="bg1"/>
          </a:solidFill>
          <a:ln w="38100">
            <a:solidFill>
              <a:srgbClr val="0070C0"/>
            </a:solidFill>
          </a:ln>
        </p:spPr>
        <p:txBody>
          <a:bodyPr wrap="square" rtlCol="0">
            <a:spAutoFit/>
          </a:bodyPr>
          <a:lstStyle/>
          <a:p>
            <a:pPr marL="457200" indent="-457200"/>
            <a:r>
              <a:rPr lang="en-US" sz="2400" i="1" dirty="0">
                <a:solidFill>
                  <a:srgbClr val="0070C0"/>
                </a:solidFill>
                <a:latin typeface="Calibri" pitchFamily="34" charset="0"/>
              </a:rPr>
              <a:t>Find </a:t>
            </a:r>
            <a:r>
              <a:rPr lang="en-US" sz="2400" i="1" dirty="0">
                <a:solidFill>
                  <a:srgbClr val="FF0000"/>
                </a:solidFill>
                <a:latin typeface="Calibri" pitchFamily="34" charset="0"/>
              </a:rPr>
              <a:t>the best execution plan</a:t>
            </a:r>
          </a:p>
          <a:p>
            <a:pPr marL="457200" indent="-457200"/>
            <a:endParaRPr lang="en-US" sz="2400" i="1" dirty="0">
              <a:solidFill>
                <a:srgbClr val="FF0000"/>
              </a:solidFill>
              <a:latin typeface="Calibri" pitchFamily="34" charset="0"/>
            </a:endParaRPr>
          </a:p>
          <a:p>
            <a:pPr marL="457200" indent="-457200"/>
            <a:endParaRPr lang="en-US" sz="2400" i="1" dirty="0">
              <a:solidFill>
                <a:srgbClr val="FF0000"/>
              </a:solidFill>
              <a:latin typeface="Calibri" pitchFamily="34" charset="0"/>
            </a:endParaRPr>
          </a:p>
          <a:p>
            <a:pPr marL="457200" indent="-457200"/>
            <a:endParaRPr lang="en-US" sz="2400" i="1" dirty="0">
              <a:solidFill>
                <a:srgbClr val="FF0000"/>
              </a:solidFill>
              <a:latin typeface="Calibri" pitchFamily="34" charset="0"/>
            </a:endParaRPr>
          </a:p>
          <a:p>
            <a:pPr marL="457200" indent="-457200"/>
            <a:endParaRPr lang="en-US" sz="2400" i="1" dirty="0">
              <a:solidFill>
                <a:srgbClr val="FF0000"/>
              </a:solidFill>
              <a:latin typeface="Calibri" pitchFamily="34" charset="0"/>
            </a:endParaRPr>
          </a:p>
          <a:p>
            <a:pPr marL="457200" indent="-457200"/>
            <a:endParaRPr lang="en-US" sz="2400" i="1" dirty="0">
              <a:solidFill>
                <a:srgbClr val="FF0000"/>
              </a:solidFill>
              <a:latin typeface="Calibri" pitchFamily="34" charset="0"/>
            </a:endParaRPr>
          </a:p>
          <a:p>
            <a:pPr marL="457200" indent="-457200"/>
            <a:endParaRPr lang="en-US" sz="2400" i="1" dirty="0">
              <a:solidFill>
                <a:srgbClr val="FF0000"/>
              </a:solidFill>
              <a:latin typeface="Calibri" pitchFamily="34" charset="0"/>
            </a:endParaRPr>
          </a:p>
          <a:p>
            <a:pPr marL="457200" indent="-457200"/>
            <a:endParaRPr lang="en-US" sz="2400" i="1" dirty="0">
              <a:solidFill>
                <a:srgbClr val="FF0000"/>
              </a:solidFill>
              <a:latin typeface="Calibri" pitchFamily="34" charset="0"/>
            </a:endParaRPr>
          </a:p>
          <a:p>
            <a:pPr marL="457200" indent="-457200"/>
            <a:endParaRPr lang="en-US" sz="2400" i="1" dirty="0">
              <a:solidFill>
                <a:srgbClr val="FF0000"/>
              </a:solidFill>
              <a:latin typeface="Calibri" pitchFamily="34" charset="0"/>
            </a:endParaRPr>
          </a:p>
          <a:p>
            <a:pPr marL="457200" indent="-457200"/>
            <a:endParaRPr lang="en-US" sz="2000" dirty="0">
              <a:solidFill>
                <a:srgbClr val="0070C0"/>
              </a:solidFill>
              <a:latin typeface="Calibri" pitchFamily="34" charset="0"/>
            </a:endParaRPr>
          </a:p>
        </p:txBody>
      </p:sp>
      <p:sp>
        <p:nvSpPr>
          <p:cNvPr id="59" name="Oval 58"/>
          <p:cNvSpPr/>
          <p:nvPr/>
        </p:nvSpPr>
        <p:spPr>
          <a:xfrm>
            <a:off x="4681538" y="3113603"/>
            <a:ext cx="5334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a:t>
            </a:r>
          </a:p>
        </p:txBody>
      </p:sp>
      <p:sp>
        <p:nvSpPr>
          <p:cNvPr id="60" name="Oval 59"/>
          <p:cNvSpPr/>
          <p:nvPr/>
        </p:nvSpPr>
        <p:spPr>
          <a:xfrm>
            <a:off x="4757738" y="4942403"/>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a:t>
            </a:r>
          </a:p>
        </p:txBody>
      </p:sp>
      <p:sp>
        <p:nvSpPr>
          <p:cNvPr id="61" name="Oval 60"/>
          <p:cNvSpPr/>
          <p:nvPr/>
        </p:nvSpPr>
        <p:spPr>
          <a:xfrm>
            <a:off x="6053138" y="3951803"/>
            <a:ext cx="5334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62" name="Oval 61"/>
          <p:cNvSpPr/>
          <p:nvPr/>
        </p:nvSpPr>
        <p:spPr>
          <a:xfrm>
            <a:off x="3309938" y="4104203"/>
            <a:ext cx="5334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a:t>
            </a:r>
          </a:p>
        </p:txBody>
      </p:sp>
      <p:cxnSp>
        <p:nvCxnSpPr>
          <p:cNvPr id="63" name="Straight Arrow Connector 62"/>
          <p:cNvCxnSpPr>
            <a:stCxn id="59" idx="6"/>
            <a:endCxn id="61" idx="0"/>
          </p:cNvCxnSpPr>
          <p:nvPr/>
        </p:nvCxnSpPr>
        <p:spPr>
          <a:xfrm>
            <a:off x="5214938" y="3342203"/>
            <a:ext cx="1104900" cy="6096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61" idx="4"/>
            <a:endCxn id="60" idx="6"/>
          </p:cNvCxnSpPr>
          <p:nvPr/>
        </p:nvCxnSpPr>
        <p:spPr>
          <a:xfrm flipH="1">
            <a:off x="5214938" y="4485203"/>
            <a:ext cx="1104900" cy="6858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a:stCxn id="62" idx="4"/>
            <a:endCxn id="60" idx="2"/>
          </p:cNvCxnSpPr>
          <p:nvPr/>
        </p:nvCxnSpPr>
        <p:spPr>
          <a:xfrm>
            <a:off x="3576638" y="4561403"/>
            <a:ext cx="1181100" cy="6096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a:stCxn id="62" idx="0"/>
            <a:endCxn id="59" idx="2"/>
          </p:cNvCxnSpPr>
          <p:nvPr/>
        </p:nvCxnSpPr>
        <p:spPr>
          <a:xfrm flipV="1">
            <a:off x="3576638" y="3342203"/>
            <a:ext cx="1104900" cy="7620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59" idx="4"/>
            <a:endCxn id="60" idx="0"/>
          </p:cNvCxnSpPr>
          <p:nvPr/>
        </p:nvCxnSpPr>
        <p:spPr>
          <a:xfrm>
            <a:off x="4948238" y="3570803"/>
            <a:ext cx="38100" cy="13716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3"/>
          <a:stretch>
            <a:fillRect/>
          </a:stretch>
        </p:blipFill>
        <p:spPr>
          <a:xfrm>
            <a:off x="10069033" y="624327"/>
            <a:ext cx="1499150" cy="1033896"/>
          </a:xfrm>
          <a:prstGeom prst="ellipse">
            <a:avLst/>
          </a:prstGeom>
          <a:ln>
            <a:noFill/>
          </a:ln>
          <a:effectLst>
            <a:softEdge rad="112500"/>
          </a:effectLst>
        </p:spPr>
      </p:pic>
      <p:sp>
        <p:nvSpPr>
          <p:cNvPr id="18" name="Footer Placeholder 2"/>
          <p:cNvSpPr>
            <a:spLocks noGrp="1"/>
          </p:cNvSpPr>
          <p:nvPr>
            <p:ph type="ftr" sz="quarter" idx="11"/>
          </p:nvPr>
        </p:nvSpPr>
        <p:spPr>
          <a:xfrm>
            <a:off x="753485" y="6452475"/>
            <a:ext cx="7305900" cy="279400"/>
          </a:xfrm>
        </p:spPr>
        <p:txBody>
          <a:bodyPr/>
          <a:lstStyle/>
          <a:p>
            <a:r>
              <a:rPr lang="en-US" sz="1600" dirty="0" err="1"/>
              <a:t>GridKa</a:t>
            </a:r>
            <a:r>
              <a:rPr lang="en-US" sz="1600" dirty="0"/>
              <a:t> School 2017</a:t>
            </a:r>
            <a:endParaRPr lang="en-US" sz="1600" dirty="0">
              <a:solidFill>
                <a:srgbClr val="C00000"/>
              </a:solidFill>
              <a:latin typeface="Comic Sans MS" pitchFamily="66" charset="0"/>
            </a:endParaRPr>
          </a:p>
        </p:txBody>
      </p:sp>
      <p:sp>
        <p:nvSpPr>
          <p:cNvPr id="19" name="Date Placeholder 6"/>
          <p:cNvSpPr>
            <a:spLocks noGrp="1"/>
          </p:cNvSpPr>
          <p:nvPr>
            <p:ph type="dt" sz="half" idx="10"/>
          </p:nvPr>
        </p:nvSpPr>
        <p:spPr>
          <a:xfrm>
            <a:off x="8843195" y="6441965"/>
            <a:ext cx="1600200" cy="279400"/>
          </a:xfrm>
        </p:spPr>
        <p:txBody>
          <a:bodyPr/>
          <a:lstStyle/>
          <a:p>
            <a:fld id="{B061796D-827D-40F3-B326-45AB0C506278}" type="datetime1">
              <a:rPr lang="en-US" sz="1100" b="1" smtClean="0"/>
              <a:t>8/28/2017</a:t>
            </a:fld>
            <a:endParaRPr lang="en-US" sz="1100" b="1" dirty="0"/>
          </a:p>
        </p:txBody>
      </p:sp>
    </p:spTree>
    <p:extLst>
      <p:ext uri="{BB962C8B-B14F-4D97-AF65-F5344CB8AC3E}">
        <p14:creationId xmlns:p14="http://schemas.microsoft.com/office/powerpoint/2010/main" val="197005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mph" presetSubtype="2" fill="hold" nodeType="afterEffect">
                                  <p:stCondLst>
                                    <p:cond delay="0"/>
                                  </p:stCondLst>
                                  <p:childTnLst>
                                    <p:animClr clrSpc="rgb" dir="cw">
                                      <p:cBhvr>
                                        <p:cTn id="6" dur="500" fill="hold"/>
                                        <p:tgtEl>
                                          <p:spTgt spid="63"/>
                                        </p:tgtEl>
                                        <p:attrNameLst>
                                          <p:attrName>stroke.color</p:attrName>
                                        </p:attrNameLst>
                                      </p:cBhvr>
                                      <p:to>
                                        <a:srgbClr val="FF3300"/>
                                      </p:to>
                                    </p:animClr>
                                    <p:set>
                                      <p:cBhvr>
                                        <p:cTn id="7" dur="500" fill="hold"/>
                                        <p:tgtEl>
                                          <p:spTgt spid="63"/>
                                        </p:tgtEl>
                                        <p:attrNameLst>
                                          <p:attrName>stroke.on</p:attrName>
                                        </p:attrNameLst>
                                      </p:cBhvr>
                                      <p:to>
                                        <p:strVal val="true"/>
                                      </p:to>
                                    </p:set>
                                  </p:childTnLst>
                                </p:cTn>
                              </p:par>
                              <p:par>
                                <p:cTn id="8" presetID="7" presetClass="emph" presetSubtype="2" fill="hold" nodeType="withEffect">
                                  <p:stCondLst>
                                    <p:cond delay="0"/>
                                  </p:stCondLst>
                                  <p:childTnLst>
                                    <p:animClr clrSpc="rgb" dir="cw">
                                      <p:cBhvr>
                                        <p:cTn id="9" dur="500" fill="hold"/>
                                        <p:tgtEl>
                                          <p:spTgt spid="67"/>
                                        </p:tgtEl>
                                        <p:attrNameLst>
                                          <p:attrName>stroke.color</p:attrName>
                                        </p:attrNameLst>
                                      </p:cBhvr>
                                      <p:to>
                                        <a:srgbClr val="FF3300"/>
                                      </p:to>
                                    </p:animClr>
                                    <p:set>
                                      <p:cBhvr>
                                        <p:cTn id="10" dur="500" fill="hold"/>
                                        <p:tgtEl>
                                          <p:spTgt spid="67"/>
                                        </p:tgtEl>
                                        <p:attrNameLst>
                                          <p:attrName>stroke.on</p:attrName>
                                        </p:attrNameLst>
                                      </p:cBhvr>
                                      <p:to>
                                        <p:strVal val="true"/>
                                      </p:to>
                                    </p:set>
                                  </p:childTnLst>
                                </p:cTn>
                              </p:par>
                              <p:par>
                                <p:cTn id="11" presetID="7" presetClass="emph" presetSubtype="2" fill="hold" nodeType="withEffect">
                                  <p:stCondLst>
                                    <p:cond delay="0"/>
                                  </p:stCondLst>
                                  <p:childTnLst>
                                    <p:animClr clrSpc="rgb" dir="cw">
                                      <p:cBhvr>
                                        <p:cTn id="12" dur="500" fill="hold"/>
                                        <p:tgtEl>
                                          <p:spTgt spid="65"/>
                                        </p:tgtEl>
                                        <p:attrNameLst>
                                          <p:attrName>stroke.color</p:attrName>
                                        </p:attrNameLst>
                                      </p:cBhvr>
                                      <p:to>
                                        <a:srgbClr val="FF3300"/>
                                      </p:to>
                                    </p:animClr>
                                    <p:set>
                                      <p:cBhvr>
                                        <p:cTn id="13" dur="500" fill="hold"/>
                                        <p:tgtEl>
                                          <p:spTgt spid="65"/>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B6F15528-21DE-4FAA-801E-634DDDAF4B2B}" type="slidenum">
              <a:rPr lang="en-US" smtClean="0"/>
              <a:pPr/>
              <a:t>29</a:t>
            </a:fld>
            <a:endParaRPr lang="en-US"/>
          </a:p>
        </p:txBody>
      </p:sp>
      <p:sp>
        <p:nvSpPr>
          <p:cNvPr id="2" name="Title 1"/>
          <p:cNvSpPr>
            <a:spLocks noGrp="1"/>
          </p:cNvSpPr>
          <p:nvPr>
            <p:ph type="title" idx="4294967295"/>
          </p:nvPr>
        </p:nvSpPr>
        <p:spPr>
          <a:xfrm>
            <a:off x="2274888" y="676275"/>
            <a:ext cx="9917112" cy="982663"/>
          </a:xfrm>
        </p:spPr>
        <p:txBody>
          <a:bodyPr>
            <a:normAutofit/>
          </a:bodyPr>
          <a:lstStyle/>
          <a:p>
            <a:r>
              <a:rPr lang="en-US" sz="3200" b="1" dirty="0">
                <a:solidFill>
                  <a:srgbClr val="3B3129"/>
                </a:solidFill>
                <a:latin typeface="Arial" panose="020B0604020202020204" pitchFamily="34" charset="0"/>
                <a:cs typeface="Arial" panose="020B0604020202020204" pitchFamily="34" charset="0"/>
              </a:rPr>
              <a:t>JOMR Case Study (cont..)</a:t>
            </a:r>
          </a:p>
        </p:txBody>
      </p:sp>
      <p:sp>
        <p:nvSpPr>
          <p:cNvPr id="3" name="Content Placeholder 2"/>
          <p:cNvSpPr>
            <a:spLocks noGrp="1"/>
          </p:cNvSpPr>
          <p:nvPr>
            <p:ph idx="4294967295"/>
          </p:nvPr>
        </p:nvSpPr>
        <p:spPr>
          <a:xfrm>
            <a:off x="514350" y="1658223"/>
            <a:ext cx="8839200" cy="3752850"/>
          </a:xfrm>
        </p:spPr>
        <p:txBody>
          <a:bodyPr>
            <a:normAutofit/>
          </a:bodyPr>
          <a:lstStyle/>
          <a:p>
            <a:pPr marL="0" indent="0">
              <a:buNone/>
            </a:pPr>
            <a:r>
              <a:rPr lang="en-US" sz="2800" b="1" dirty="0" smtClean="0">
                <a:latin typeface="Calibri" pitchFamily="34" charset="0"/>
              </a:rPr>
              <a:t>    Query </a:t>
            </a:r>
            <a:r>
              <a:rPr lang="en-US" sz="2800" b="1" dirty="0">
                <a:latin typeface="Calibri" pitchFamily="34" charset="0"/>
              </a:rPr>
              <a:t>Rewriting</a:t>
            </a:r>
          </a:p>
          <a:p>
            <a:pPr lvl="1"/>
            <a:endParaRPr lang="en-US" sz="2400" dirty="0">
              <a:latin typeface="Calibri" pitchFamily="34" charset="0"/>
            </a:endParaRPr>
          </a:p>
        </p:txBody>
      </p:sp>
      <p:pic>
        <p:nvPicPr>
          <p:cNvPr id="4" name="Content Placeholder 3" descr="JOMR.jpg"/>
          <p:cNvPicPr>
            <a:picLocks noChangeAspect="1"/>
          </p:cNvPicPr>
          <p:nvPr/>
        </p:nvPicPr>
        <p:blipFill>
          <a:blip r:embed="rId2" cstate="print">
            <a:clrChange>
              <a:clrFrom>
                <a:srgbClr val="FFFFFF"/>
              </a:clrFrom>
              <a:clrTo>
                <a:srgbClr val="FFFFFF">
                  <a:alpha val="0"/>
                </a:srgbClr>
              </a:clrTo>
            </a:clrChange>
          </a:blip>
          <a:stretch>
            <a:fillRect/>
          </a:stretch>
        </p:blipFill>
        <p:spPr>
          <a:xfrm>
            <a:off x="6143626" y="1981200"/>
            <a:ext cx="4524375" cy="4114800"/>
          </a:xfrm>
          <a:prstGeom prst="rect">
            <a:avLst/>
          </a:prstGeom>
        </p:spPr>
      </p:pic>
      <p:cxnSp>
        <p:nvCxnSpPr>
          <p:cNvPr id="7" name="Straight Connector 6"/>
          <p:cNvCxnSpPr/>
          <p:nvPr/>
        </p:nvCxnSpPr>
        <p:spPr>
          <a:xfrm flipH="1" flipV="1">
            <a:off x="5867400" y="4343400"/>
            <a:ext cx="566057" cy="508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676400" y="2743201"/>
            <a:ext cx="4191000" cy="2554545"/>
          </a:xfrm>
          <a:prstGeom prst="rect">
            <a:avLst/>
          </a:prstGeom>
          <a:solidFill>
            <a:schemeClr val="bg1"/>
          </a:solidFill>
          <a:ln w="38100">
            <a:solidFill>
              <a:srgbClr val="0070C0"/>
            </a:solidFill>
          </a:ln>
        </p:spPr>
        <p:txBody>
          <a:bodyPr wrap="square" lIns="0" rIns="0" rtlCol="0">
            <a:spAutoFit/>
          </a:bodyPr>
          <a:lstStyle/>
          <a:p>
            <a:pPr>
              <a:buNone/>
            </a:pPr>
            <a:r>
              <a:rPr lang="en-US" sz="2000" b="1" dirty="0">
                <a:solidFill>
                  <a:srgbClr val="C00000"/>
                </a:solidFill>
                <a:latin typeface="Calibri" pitchFamily="34" charset="0"/>
              </a:rPr>
              <a:t>   Original query </a:t>
            </a:r>
          </a:p>
          <a:p>
            <a:pPr>
              <a:buNone/>
            </a:pPr>
            <a:r>
              <a:rPr lang="en-US" sz="2000" i="1" dirty="0">
                <a:latin typeface="Calibri" pitchFamily="34" charset="0"/>
              </a:rPr>
              <a:t>  customer     </a:t>
            </a:r>
            <a:r>
              <a:rPr lang="en-US" sz="2000" i="1" dirty="0">
                <a:solidFill>
                  <a:srgbClr val="C00000"/>
                </a:solidFill>
                <a:latin typeface="Calibri" pitchFamily="34" charset="0"/>
              </a:rPr>
              <a:t>orders</a:t>
            </a:r>
            <a:r>
              <a:rPr lang="en-US" sz="2000" i="1" dirty="0">
                <a:latin typeface="Calibri" pitchFamily="34" charset="0"/>
              </a:rPr>
              <a:t>     </a:t>
            </a:r>
            <a:r>
              <a:rPr lang="en-US" sz="2000" i="1" dirty="0" err="1">
                <a:solidFill>
                  <a:srgbClr val="C00000"/>
                </a:solidFill>
                <a:latin typeface="Calibri" pitchFamily="34" charset="0"/>
              </a:rPr>
              <a:t>lineitem</a:t>
            </a:r>
            <a:r>
              <a:rPr lang="en-US" sz="2000" i="1" dirty="0">
                <a:latin typeface="Calibri" pitchFamily="34" charset="0"/>
              </a:rPr>
              <a:t>      </a:t>
            </a:r>
            <a:r>
              <a:rPr lang="en-US" sz="2000" i="1" dirty="0">
                <a:solidFill>
                  <a:srgbClr val="C00000"/>
                </a:solidFill>
                <a:latin typeface="Calibri" pitchFamily="34" charset="0"/>
              </a:rPr>
              <a:t>nation</a:t>
            </a:r>
          </a:p>
          <a:p>
            <a:pPr>
              <a:buNone/>
            </a:pPr>
            <a:endParaRPr lang="en-US" sz="2000" i="1" dirty="0">
              <a:latin typeface="Calibri" pitchFamily="34" charset="0"/>
            </a:endParaRPr>
          </a:p>
          <a:p>
            <a:pPr>
              <a:buNone/>
            </a:pPr>
            <a:endParaRPr lang="en-US" sz="2000" i="1" dirty="0">
              <a:latin typeface="Calibri" pitchFamily="34" charset="0"/>
            </a:endParaRPr>
          </a:p>
          <a:p>
            <a:pPr>
              <a:buNone/>
            </a:pPr>
            <a:endParaRPr lang="en-US" sz="2000" i="1" dirty="0">
              <a:latin typeface="Calibri" pitchFamily="34" charset="0"/>
            </a:endParaRPr>
          </a:p>
          <a:p>
            <a:r>
              <a:rPr lang="en-US" sz="2000" b="1" dirty="0">
                <a:latin typeface="Calibri" pitchFamily="34" charset="0"/>
              </a:rPr>
              <a:t>   </a:t>
            </a:r>
            <a:r>
              <a:rPr lang="en-US" sz="2000" b="1" dirty="0">
                <a:solidFill>
                  <a:srgbClr val="C00000"/>
                </a:solidFill>
                <a:latin typeface="Calibri" pitchFamily="34" charset="0"/>
              </a:rPr>
              <a:t>Optimized</a:t>
            </a:r>
            <a:r>
              <a:rPr lang="en-US" sz="2000" b="1" dirty="0">
                <a:latin typeface="Calibri" pitchFamily="34" charset="0"/>
              </a:rPr>
              <a:t> query</a:t>
            </a:r>
          </a:p>
          <a:p>
            <a:pPr>
              <a:buNone/>
            </a:pPr>
            <a:r>
              <a:rPr lang="en-US" sz="2000" b="1" i="1" dirty="0"/>
              <a:t> </a:t>
            </a:r>
            <a:r>
              <a:rPr lang="en-US" sz="2000" i="1" dirty="0">
                <a:latin typeface="Calibri" pitchFamily="34" charset="0"/>
              </a:rPr>
              <a:t>customer      </a:t>
            </a:r>
            <a:r>
              <a:rPr lang="en-US" sz="2000" i="1" dirty="0">
                <a:solidFill>
                  <a:srgbClr val="C00000"/>
                </a:solidFill>
                <a:latin typeface="Calibri" pitchFamily="34" charset="0"/>
              </a:rPr>
              <a:t>nation</a:t>
            </a:r>
            <a:r>
              <a:rPr lang="en-US" sz="2000" i="1" dirty="0">
                <a:latin typeface="Calibri" pitchFamily="34" charset="0"/>
              </a:rPr>
              <a:t>      </a:t>
            </a:r>
            <a:r>
              <a:rPr lang="en-US" sz="2000" i="1" dirty="0">
                <a:solidFill>
                  <a:srgbClr val="C00000"/>
                </a:solidFill>
                <a:latin typeface="Calibri" pitchFamily="34" charset="0"/>
              </a:rPr>
              <a:t>orders</a:t>
            </a:r>
            <a:r>
              <a:rPr lang="en-US" sz="2000" i="1" dirty="0">
                <a:latin typeface="Calibri" pitchFamily="34" charset="0"/>
              </a:rPr>
              <a:t>     </a:t>
            </a:r>
            <a:r>
              <a:rPr lang="en-US" sz="2000" i="1" dirty="0" err="1">
                <a:solidFill>
                  <a:srgbClr val="C00000"/>
                </a:solidFill>
                <a:latin typeface="Calibri" pitchFamily="34" charset="0"/>
              </a:rPr>
              <a:t>lineitem</a:t>
            </a:r>
            <a:r>
              <a:rPr lang="en-US" sz="2000" i="1" dirty="0">
                <a:solidFill>
                  <a:srgbClr val="C00000"/>
                </a:solidFill>
                <a:latin typeface="Calibri" pitchFamily="34" charset="0"/>
              </a:rPr>
              <a:t> </a:t>
            </a:r>
          </a:p>
          <a:p>
            <a:pPr marL="457200" indent="-457200"/>
            <a:endParaRPr lang="en-US" sz="2000" dirty="0">
              <a:solidFill>
                <a:srgbClr val="0070C0"/>
              </a:solidFill>
              <a:latin typeface="Calibri" pitchFamily="34" charset="0"/>
            </a:endParaRPr>
          </a:p>
        </p:txBody>
      </p:sp>
      <p:grpSp>
        <p:nvGrpSpPr>
          <p:cNvPr id="11" name="Group 10"/>
          <p:cNvGrpSpPr>
            <a:grpSpLocks noChangeAspect="1"/>
          </p:cNvGrpSpPr>
          <p:nvPr/>
        </p:nvGrpSpPr>
        <p:grpSpPr bwMode="auto">
          <a:xfrm>
            <a:off x="2781300" y="3200400"/>
            <a:ext cx="190500" cy="127000"/>
            <a:chOff x="1104" y="1344"/>
            <a:chExt cx="288" cy="192"/>
          </a:xfrm>
        </p:grpSpPr>
        <p:sp>
          <p:nvSpPr>
            <p:cNvPr id="12" name="Line 9"/>
            <p:cNvSpPr>
              <a:spLocks noChangeAspect="1" noChangeShapeType="1"/>
            </p:cNvSpPr>
            <p:nvPr/>
          </p:nvSpPr>
          <p:spPr bwMode="auto">
            <a:xfrm>
              <a:off x="1104" y="1344"/>
              <a:ext cx="288" cy="192"/>
            </a:xfrm>
            <a:prstGeom prst="line">
              <a:avLst/>
            </a:prstGeom>
            <a:noFill/>
            <a:ln w="9525">
              <a:solidFill>
                <a:schemeClr val="tx1"/>
              </a:solidFill>
              <a:round/>
              <a:headEnd/>
              <a:tailEnd/>
            </a:ln>
            <a:effectLst/>
          </p:spPr>
          <p:txBody>
            <a:bodyPr/>
            <a:lstStyle/>
            <a:p>
              <a:endParaRPr lang="en-US">
                <a:ln>
                  <a:solidFill>
                    <a:srgbClr val="FF0000"/>
                  </a:solidFill>
                </a:ln>
              </a:endParaRPr>
            </a:p>
          </p:txBody>
        </p:sp>
        <p:sp>
          <p:nvSpPr>
            <p:cNvPr id="13" name="Line 10"/>
            <p:cNvSpPr>
              <a:spLocks noChangeAspect="1" noChangeShapeType="1"/>
            </p:cNvSpPr>
            <p:nvPr/>
          </p:nvSpPr>
          <p:spPr bwMode="auto">
            <a:xfrm>
              <a:off x="1104" y="1344"/>
              <a:ext cx="0" cy="192"/>
            </a:xfrm>
            <a:prstGeom prst="line">
              <a:avLst/>
            </a:prstGeom>
            <a:noFill/>
            <a:ln w="9525">
              <a:solidFill>
                <a:schemeClr val="tx1"/>
              </a:solidFill>
              <a:round/>
              <a:headEnd/>
              <a:tailEnd/>
            </a:ln>
            <a:effectLst/>
          </p:spPr>
          <p:txBody>
            <a:bodyPr/>
            <a:lstStyle/>
            <a:p>
              <a:endParaRPr lang="en-US">
                <a:ln>
                  <a:solidFill>
                    <a:srgbClr val="FF0000"/>
                  </a:solidFill>
                </a:ln>
              </a:endParaRPr>
            </a:p>
          </p:txBody>
        </p:sp>
        <p:sp>
          <p:nvSpPr>
            <p:cNvPr id="14" name="Line 11"/>
            <p:cNvSpPr>
              <a:spLocks noChangeAspect="1" noChangeShapeType="1"/>
            </p:cNvSpPr>
            <p:nvPr/>
          </p:nvSpPr>
          <p:spPr bwMode="auto">
            <a:xfrm flipV="1">
              <a:off x="1392" y="1344"/>
              <a:ext cx="0" cy="192"/>
            </a:xfrm>
            <a:prstGeom prst="line">
              <a:avLst/>
            </a:prstGeom>
            <a:noFill/>
            <a:ln w="9525">
              <a:solidFill>
                <a:schemeClr val="tx1"/>
              </a:solidFill>
              <a:round/>
              <a:headEnd/>
              <a:tailEnd/>
            </a:ln>
            <a:effectLst/>
          </p:spPr>
          <p:txBody>
            <a:bodyPr/>
            <a:lstStyle/>
            <a:p>
              <a:endParaRPr lang="en-US">
                <a:ln>
                  <a:solidFill>
                    <a:srgbClr val="FF0000"/>
                  </a:solidFill>
                </a:ln>
              </a:endParaRPr>
            </a:p>
          </p:txBody>
        </p:sp>
        <p:sp>
          <p:nvSpPr>
            <p:cNvPr id="15" name="Line 12"/>
            <p:cNvSpPr>
              <a:spLocks noChangeAspect="1" noChangeShapeType="1"/>
            </p:cNvSpPr>
            <p:nvPr/>
          </p:nvSpPr>
          <p:spPr bwMode="auto">
            <a:xfrm flipH="1">
              <a:off x="1104" y="1344"/>
              <a:ext cx="288" cy="192"/>
            </a:xfrm>
            <a:prstGeom prst="line">
              <a:avLst/>
            </a:prstGeom>
            <a:noFill/>
            <a:ln w="9525">
              <a:solidFill>
                <a:schemeClr val="tx1"/>
              </a:solidFill>
              <a:round/>
              <a:headEnd/>
              <a:tailEnd/>
            </a:ln>
            <a:effectLst/>
          </p:spPr>
          <p:txBody>
            <a:bodyPr/>
            <a:lstStyle/>
            <a:p>
              <a:endParaRPr lang="en-US">
                <a:ln>
                  <a:solidFill>
                    <a:srgbClr val="FF0000"/>
                  </a:solidFill>
                </a:ln>
              </a:endParaRPr>
            </a:p>
          </p:txBody>
        </p:sp>
      </p:grpSp>
      <p:grpSp>
        <p:nvGrpSpPr>
          <p:cNvPr id="16" name="Group 15"/>
          <p:cNvGrpSpPr>
            <a:grpSpLocks noChangeAspect="1"/>
          </p:cNvGrpSpPr>
          <p:nvPr/>
        </p:nvGrpSpPr>
        <p:grpSpPr bwMode="auto">
          <a:xfrm>
            <a:off x="3708836" y="3200400"/>
            <a:ext cx="190500" cy="127000"/>
            <a:chOff x="1104" y="1344"/>
            <a:chExt cx="288" cy="192"/>
          </a:xfrm>
        </p:grpSpPr>
        <p:sp>
          <p:nvSpPr>
            <p:cNvPr id="17" name="Line 9"/>
            <p:cNvSpPr>
              <a:spLocks noChangeAspect="1" noChangeShapeType="1"/>
            </p:cNvSpPr>
            <p:nvPr/>
          </p:nvSpPr>
          <p:spPr bwMode="auto">
            <a:xfrm>
              <a:off x="1104" y="1344"/>
              <a:ext cx="288" cy="192"/>
            </a:xfrm>
            <a:prstGeom prst="line">
              <a:avLst/>
            </a:prstGeom>
            <a:noFill/>
            <a:ln w="9525">
              <a:solidFill>
                <a:schemeClr val="tx1"/>
              </a:solidFill>
              <a:round/>
              <a:headEnd/>
              <a:tailEnd/>
            </a:ln>
            <a:effectLst/>
          </p:spPr>
          <p:txBody>
            <a:bodyPr/>
            <a:lstStyle/>
            <a:p>
              <a:endParaRPr lang="en-US"/>
            </a:p>
          </p:txBody>
        </p:sp>
        <p:sp>
          <p:nvSpPr>
            <p:cNvPr id="18" name="Line 10"/>
            <p:cNvSpPr>
              <a:spLocks noChangeAspect="1" noChangeShapeType="1"/>
            </p:cNvSpPr>
            <p:nvPr/>
          </p:nvSpPr>
          <p:spPr bwMode="auto">
            <a:xfrm>
              <a:off x="1104" y="1344"/>
              <a:ext cx="0" cy="192"/>
            </a:xfrm>
            <a:prstGeom prst="line">
              <a:avLst/>
            </a:prstGeom>
            <a:noFill/>
            <a:ln w="9525">
              <a:solidFill>
                <a:schemeClr val="tx1"/>
              </a:solidFill>
              <a:round/>
              <a:headEnd/>
              <a:tailEnd/>
            </a:ln>
            <a:effectLst/>
          </p:spPr>
          <p:txBody>
            <a:bodyPr/>
            <a:lstStyle/>
            <a:p>
              <a:endParaRPr lang="en-US"/>
            </a:p>
          </p:txBody>
        </p:sp>
        <p:sp>
          <p:nvSpPr>
            <p:cNvPr id="19" name="Line 11"/>
            <p:cNvSpPr>
              <a:spLocks noChangeAspect="1" noChangeShapeType="1"/>
            </p:cNvSpPr>
            <p:nvPr/>
          </p:nvSpPr>
          <p:spPr bwMode="auto">
            <a:xfrm flipV="1">
              <a:off x="1392" y="1344"/>
              <a:ext cx="0" cy="192"/>
            </a:xfrm>
            <a:prstGeom prst="line">
              <a:avLst/>
            </a:prstGeom>
            <a:noFill/>
            <a:ln w="9525">
              <a:solidFill>
                <a:schemeClr val="tx1"/>
              </a:solidFill>
              <a:round/>
              <a:headEnd/>
              <a:tailEnd/>
            </a:ln>
            <a:effectLst/>
          </p:spPr>
          <p:txBody>
            <a:bodyPr/>
            <a:lstStyle/>
            <a:p>
              <a:endParaRPr lang="en-US"/>
            </a:p>
          </p:txBody>
        </p:sp>
        <p:sp>
          <p:nvSpPr>
            <p:cNvPr id="20" name="Line 12"/>
            <p:cNvSpPr>
              <a:spLocks noChangeAspect="1" noChangeShapeType="1"/>
            </p:cNvSpPr>
            <p:nvPr/>
          </p:nvSpPr>
          <p:spPr bwMode="auto">
            <a:xfrm flipH="1">
              <a:off x="1104" y="1344"/>
              <a:ext cx="288" cy="192"/>
            </a:xfrm>
            <a:prstGeom prst="line">
              <a:avLst/>
            </a:prstGeom>
            <a:noFill/>
            <a:ln w="9525">
              <a:solidFill>
                <a:schemeClr val="tx1"/>
              </a:solidFill>
              <a:round/>
              <a:headEnd/>
              <a:tailEnd/>
            </a:ln>
            <a:effectLst/>
          </p:spPr>
          <p:txBody>
            <a:bodyPr/>
            <a:lstStyle/>
            <a:p>
              <a:endParaRPr lang="en-US"/>
            </a:p>
          </p:txBody>
        </p:sp>
      </p:grpSp>
      <p:grpSp>
        <p:nvGrpSpPr>
          <p:cNvPr id="21" name="Group 20"/>
          <p:cNvGrpSpPr>
            <a:grpSpLocks noChangeAspect="1"/>
          </p:cNvGrpSpPr>
          <p:nvPr/>
        </p:nvGrpSpPr>
        <p:grpSpPr bwMode="auto">
          <a:xfrm>
            <a:off x="4838700" y="3200400"/>
            <a:ext cx="190500" cy="127000"/>
            <a:chOff x="1104" y="1344"/>
            <a:chExt cx="288" cy="192"/>
          </a:xfrm>
        </p:grpSpPr>
        <p:sp>
          <p:nvSpPr>
            <p:cNvPr id="22" name="Line 9"/>
            <p:cNvSpPr>
              <a:spLocks noChangeAspect="1" noChangeShapeType="1"/>
            </p:cNvSpPr>
            <p:nvPr/>
          </p:nvSpPr>
          <p:spPr bwMode="auto">
            <a:xfrm>
              <a:off x="1104" y="1344"/>
              <a:ext cx="288" cy="192"/>
            </a:xfrm>
            <a:prstGeom prst="line">
              <a:avLst/>
            </a:prstGeom>
            <a:noFill/>
            <a:ln w="9525">
              <a:solidFill>
                <a:schemeClr val="tx1"/>
              </a:solidFill>
              <a:round/>
              <a:headEnd/>
              <a:tailEnd/>
            </a:ln>
            <a:effectLst/>
          </p:spPr>
          <p:txBody>
            <a:bodyPr/>
            <a:lstStyle/>
            <a:p>
              <a:endParaRPr lang="en-US"/>
            </a:p>
          </p:txBody>
        </p:sp>
        <p:sp>
          <p:nvSpPr>
            <p:cNvPr id="23" name="Line 10"/>
            <p:cNvSpPr>
              <a:spLocks noChangeAspect="1" noChangeShapeType="1"/>
            </p:cNvSpPr>
            <p:nvPr/>
          </p:nvSpPr>
          <p:spPr bwMode="auto">
            <a:xfrm>
              <a:off x="1104" y="1344"/>
              <a:ext cx="0" cy="192"/>
            </a:xfrm>
            <a:prstGeom prst="line">
              <a:avLst/>
            </a:prstGeom>
            <a:noFill/>
            <a:ln w="9525">
              <a:solidFill>
                <a:schemeClr val="tx1"/>
              </a:solidFill>
              <a:round/>
              <a:headEnd/>
              <a:tailEnd/>
            </a:ln>
            <a:effectLst/>
          </p:spPr>
          <p:txBody>
            <a:bodyPr/>
            <a:lstStyle/>
            <a:p>
              <a:endParaRPr lang="en-US"/>
            </a:p>
          </p:txBody>
        </p:sp>
        <p:sp>
          <p:nvSpPr>
            <p:cNvPr id="24" name="Line 11"/>
            <p:cNvSpPr>
              <a:spLocks noChangeAspect="1" noChangeShapeType="1"/>
            </p:cNvSpPr>
            <p:nvPr/>
          </p:nvSpPr>
          <p:spPr bwMode="auto">
            <a:xfrm flipV="1">
              <a:off x="1392" y="1344"/>
              <a:ext cx="0" cy="192"/>
            </a:xfrm>
            <a:prstGeom prst="line">
              <a:avLst/>
            </a:prstGeom>
            <a:noFill/>
            <a:ln w="9525">
              <a:solidFill>
                <a:schemeClr val="tx1"/>
              </a:solidFill>
              <a:round/>
              <a:headEnd/>
              <a:tailEnd/>
            </a:ln>
            <a:effectLst/>
          </p:spPr>
          <p:txBody>
            <a:bodyPr/>
            <a:lstStyle/>
            <a:p>
              <a:endParaRPr lang="en-US"/>
            </a:p>
          </p:txBody>
        </p:sp>
        <p:sp>
          <p:nvSpPr>
            <p:cNvPr id="25" name="Line 12"/>
            <p:cNvSpPr>
              <a:spLocks noChangeAspect="1" noChangeShapeType="1"/>
            </p:cNvSpPr>
            <p:nvPr/>
          </p:nvSpPr>
          <p:spPr bwMode="auto">
            <a:xfrm flipH="1">
              <a:off x="1104" y="1344"/>
              <a:ext cx="288" cy="192"/>
            </a:xfrm>
            <a:prstGeom prst="line">
              <a:avLst/>
            </a:prstGeom>
            <a:noFill/>
            <a:ln w="9525">
              <a:solidFill>
                <a:schemeClr val="tx1"/>
              </a:solidFill>
              <a:round/>
              <a:headEnd/>
              <a:tailEnd/>
            </a:ln>
            <a:effectLst/>
          </p:spPr>
          <p:txBody>
            <a:bodyPr/>
            <a:lstStyle/>
            <a:p>
              <a:endParaRPr lang="en-US"/>
            </a:p>
          </p:txBody>
        </p:sp>
      </p:grpSp>
      <p:grpSp>
        <p:nvGrpSpPr>
          <p:cNvPr id="28" name="Group 27"/>
          <p:cNvGrpSpPr>
            <a:grpSpLocks noChangeAspect="1"/>
          </p:cNvGrpSpPr>
          <p:nvPr/>
        </p:nvGrpSpPr>
        <p:grpSpPr bwMode="auto">
          <a:xfrm>
            <a:off x="2781300" y="4724400"/>
            <a:ext cx="190500" cy="127000"/>
            <a:chOff x="1104" y="1344"/>
            <a:chExt cx="288" cy="192"/>
          </a:xfrm>
        </p:grpSpPr>
        <p:sp>
          <p:nvSpPr>
            <p:cNvPr id="29" name="Line 9"/>
            <p:cNvSpPr>
              <a:spLocks noChangeAspect="1" noChangeShapeType="1"/>
            </p:cNvSpPr>
            <p:nvPr/>
          </p:nvSpPr>
          <p:spPr bwMode="auto">
            <a:xfrm>
              <a:off x="1104" y="1344"/>
              <a:ext cx="288" cy="192"/>
            </a:xfrm>
            <a:prstGeom prst="line">
              <a:avLst/>
            </a:prstGeom>
            <a:noFill/>
            <a:ln w="9525">
              <a:solidFill>
                <a:schemeClr val="tx1"/>
              </a:solidFill>
              <a:round/>
              <a:headEnd/>
              <a:tailEnd/>
            </a:ln>
            <a:effectLst/>
          </p:spPr>
          <p:txBody>
            <a:bodyPr/>
            <a:lstStyle/>
            <a:p>
              <a:endParaRPr lang="en-US">
                <a:ln>
                  <a:solidFill>
                    <a:srgbClr val="FF0000"/>
                  </a:solidFill>
                </a:ln>
              </a:endParaRPr>
            </a:p>
          </p:txBody>
        </p:sp>
        <p:sp>
          <p:nvSpPr>
            <p:cNvPr id="30" name="Line 10"/>
            <p:cNvSpPr>
              <a:spLocks noChangeAspect="1" noChangeShapeType="1"/>
            </p:cNvSpPr>
            <p:nvPr/>
          </p:nvSpPr>
          <p:spPr bwMode="auto">
            <a:xfrm>
              <a:off x="1104" y="1344"/>
              <a:ext cx="0" cy="192"/>
            </a:xfrm>
            <a:prstGeom prst="line">
              <a:avLst/>
            </a:prstGeom>
            <a:noFill/>
            <a:ln w="9525">
              <a:solidFill>
                <a:schemeClr val="tx1"/>
              </a:solidFill>
              <a:round/>
              <a:headEnd/>
              <a:tailEnd/>
            </a:ln>
            <a:effectLst/>
          </p:spPr>
          <p:txBody>
            <a:bodyPr/>
            <a:lstStyle/>
            <a:p>
              <a:endParaRPr lang="en-US">
                <a:ln>
                  <a:solidFill>
                    <a:srgbClr val="FF0000"/>
                  </a:solidFill>
                </a:ln>
              </a:endParaRPr>
            </a:p>
          </p:txBody>
        </p:sp>
        <p:sp>
          <p:nvSpPr>
            <p:cNvPr id="31" name="Line 11"/>
            <p:cNvSpPr>
              <a:spLocks noChangeAspect="1" noChangeShapeType="1"/>
            </p:cNvSpPr>
            <p:nvPr/>
          </p:nvSpPr>
          <p:spPr bwMode="auto">
            <a:xfrm flipV="1">
              <a:off x="1392" y="1344"/>
              <a:ext cx="0" cy="192"/>
            </a:xfrm>
            <a:prstGeom prst="line">
              <a:avLst/>
            </a:prstGeom>
            <a:noFill/>
            <a:ln w="9525">
              <a:solidFill>
                <a:schemeClr val="tx1"/>
              </a:solidFill>
              <a:round/>
              <a:headEnd/>
              <a:tailEnd/>
            </a:ln>
            <a:effectLst/>
          </p:spPr>
          <p:txBody>
            <a:bodyPr/>
            <a:lstStyle/>
            <a:p>
              <a:endParaRPr lang="en-US">
                <a:ln>
                  <a:solidFill>
                    <a:srgbClr val="FF0000"/>
                  </a:solidFill>
                </a:ln>
              </a:endParaRPr>
            </a:p>
          </p:txBody>
        </p:sp>
        <p:sp>
          <p:nvSpPr>
            <p:cNvPr id="32" name="Line 12"/>
            <p:cNvSpPr>
              <a:spLocks noChangeAspect="1" noChangeShapeType="1"/>
            </p:cNvSpPr>
            <p:nvPr/>
          </p:nvSpPr>
          <p:spPr bwMode="auto">
            <a:xfrm flipH="1">
              <a:off x="1104" y="1344"/>
              <a:ext cx="288" cy="192"/>
            </a:xfrm>
            <a:prstGeom prst="line">
              <a:avLst/>
            </a:prstGeom>
            <a:noFill/>
            <a:ln w="9525">
              <a:solidFill>
                <a:schemeClr val="tx1"/>
              </a:solidFill>
              <a:round/>
              <a:headEnd/>
              <a:tailEnd/>
            </a:ln>
            <a:effectLst/>
          </p:spPr>
          <p:txBody>
            <a:bodyPr/>
            <a:lstStyle/>
            <a:p>
              <a:endParaRPr lang="en-US">
                <a:ln>
                  <a:solidFill>
                    <a:srgbClr val="FF0000"/>
                  </a:solidFill>
                </a:ln>
              </a:endParaRPr>
            </a:p>
          </p:txBody>
        </p:sp>
      </p:grpSp>
      <p:grpSp>
        <p:nvGrpSpPr>
          <p:cNvPr id="33" name="Group 32"/>
          <p:cNvGrpSpPr>
            <a:grpSpLocks noChangeAspect="1"/>
          </p:cNvGrpSpPr>
          <p:nvPr/>
        </p:nvGrpSpPr>
        <p:grpSpPr bwMode="auto">
          <a:xfrm>
            <a:off x="3771900" y="4724400"/>
            <a:ext cx="190500" cy="127000"/>
            <a:chOff x="1104" y="1344"/>
            <a:chExt cx="288" cy="192"/>
          </a:xfrm>
        </p:grpSpPr>
        <p:sp>
          <p:nvSpPr>
            <p:cNvPr id="34" name="Line 9"/>
            <p:cNvSpPr>
              <a:spLocks noChangeAspect="1" noChangeShapeType="1"/>
            </p:cNvSpPr>
            <p:nvPr/>
          </p:nvSpPr>
          <p:spPr bwMode="auto">
            <a:xfrm>
              <a:off x="1104" y="1344"/>
              <a:ext cx="288" cy="192"/>
            </a:xfrm>
            <a:prstGeom prst="line">
              <a:avLst/>
            </a:prstGeom>
            <a:noFill/>
            <a:ln w="9525">
              <a:solidFill>
                <a:schemeClr val="tx1"/>
              </a:solidFill>
              <a:round/>
              <a:headEnd/>
              <a:tailEnd/>
            </a:ln>
            <a:effectLst/>
          </p:spPr>
          <p:txBody>
            <a:bodyPr/>
            <a:lstStyle/>
            <a:p>
              <a:endParaRPr lang="en-US"/>
            </a:p>
          </p:txBody>
        </p:sp>
        <p:sp>
          <p:nvSpPr>
            <p:cNvPr id="35" name="Line 10"/>
            <p:cNvSpPr>
              <a:spLocks noChangeAspect="1" noChangeShapeType="1"/>
            </p:cNvSpPr>
            <p:nvPr/>
          </p:nvSpPr>
          <p:spPr bwMode="auto">
            <a:xfrm>
              <a:off x="1104" y="1344"/>
              <a:ext cx="0" cy="192"/>
            </a:xfrm>
            <a:prstGeom prst="line">
              <a:avLst/>
            </a:prstGeom>
            <a:noFill/>
            <a:ln w="9525">
              <a:solidFill>
                <a:schemeClr val="tx1"/>
              </a:solidFill>
              <a:round/>
              <a:headEnd/>
              <a:tailEnd/>
            </a:ln>
            <a:effectLst/>
          </p:spPr>
          <p:txBody>
            <a:bodyPr/>
            <a:lstStyle/>
            <a:p>
              <a:endParaRPr lang="en-US"/>
            </a:p>
          </p:txBody>
        </p:sp>
        <p:sp>
          <p:nvSpPr>
            <p:cNvPr id="36" name="Line 11"/>
            <p:cNvSpPr>
              <a:spLocks noChangeAspect="1" noChangeShapeType="1"/>
            </p:cNvSpPr>
            <p:nvPr/>
          </p:nvSpPr>
          <p:spPr bwMode="auto">
            <a:xfrm flipV="1">
              <a:off x="1392" y="1344"/>
              <a:ext cx="0" cy="192"/>
            </a:xfrm>
            <a:prstGeom prst="line">
              <a:avLst/>
            </a:prstGeom>
            <a:noFill/>
            <a:ln w="9525">
              <a:solidFill>
                <a:schemeClr val="tx1"/>
              </a:solidFill>
              <a:round/>
              <a:headEnd/>
              <a:tailEnd/>
            </a:ln>
            <a:effectLst/>
          </p:spPr>
          <p:txBody>
            <a:bodyPr/>
            <a:lstStyle/>
            <a:p>
              <a:endParaRPr lang="en-US"/>
            </a:p>
          </p:txBody>
        </p:sp>
        <p:sp>
          <p:nvSpPr>
            <p:cNvPr id="37" name="Line 12"/>
            <p:cNvSpPr>
              <a:spLocks noChangeAspect="1" noChangeShapeType="1"/>
            </p:cNvSpPr>
            <p:nvPr/>
          </p:nvSpPr>
          <p:spPr bwMode="auto">
            <a:xfrm flipH="1">
              <a:off x="1104" y="1344"/>
              <a:ext cx="288" cy="192"/>
            </a:xfrm>
            <a:prstGeom prst="line">
              <a:avLst/>
            </a:prstGeom>
            <a:noFill/>
            <a:ln w="9525">
              <a:solidFill>
                <a:schemeClr val="tx1"/>
              </a:solidFill>
              <a:round/>
              <a:headEnd/>
              <a:tailEnd/>
            </a:ln>
            <a:effectLst/>
          </p:spPr>
          <p:txBody>
            <a:bodyPr/>
            <a:lstStyle/>
            <a:p>
              <a:endParaRPr lang="en-US"/>
            </a:p>
          </p:txBody>
        </p:sp>
      </p:grpSp>
      <p:grpSp>
        <p:nvGrpSpPr>
          <p:cNvPr id="38" name="Group 37"/>
          <p:cNvGrpSpPr>
            <a:grpSpLocks noChangeAspect="1"/>
          </p:cNvGrpSpPr>
          <p:nvPr/>
        </p:nvGrpSpPr>
        <p:grpSpPr bwMode="auto">
          <a:xfrm>
            <a:off x="4724400" y="4724400"/>
            <a:ext cx="190500" cy="127000"/>
            <a:chOff x="1104" y="1344"/>
            <a:chExt cx="288" cy="192"/>
          </a:xfrm>
        </p:grpSpPr>
        <p:sp>
          <p:nvSpPr>
            <p:cNvPr id="39" name="Line 9"/>
            <p:cNvSpPr>
              <a:spLocks noChangeAspect="1" noChangeShapeType="1"/>
            </p:cNvSpPr>
            <p:nvPr/>
          </p:nvSpPr>
          <p:spPr bwMode="auto">
            <a:xfrm>
              <a:off x="1104" y="1344"/>
              <a:ext cx="288" cy="192"/>
            </a:xfrm>
            <a:prstGeom prst="line">
              <a:avLst/>
            </a:prstGeom>
            <a:noFill/>
            <a:ln w="9525">
              <a:solidFill>
                <a:schemeClr val="tx1"/>
              </a:solidFill>
              <a:round/>
              <a:headEnd/>
              <a:tailEnd/>
            </a:ln>
            <a:effectLst/>
          </p:spPr>
          <p:txBody>
            <a:bodyPr/>
            <a:lstStyle/>
            <a:p>
              <a:endParaRPr lang="en-US"/>
            </a:p>
          </p:txBody>
        </p:sp>
        <p:sp>
          <p:nvSpPr>
            <p:cNvPr id="40" name="Line 10"/>
            <p:cNvSpPr>
              <a:spLocks noChangeAspect="1" noChangeShapeType="1"/>
            </p:cNvSpPr>
            <p:nvPr/>
          </p:nvSpPr>
          <p:spPr bwMode="auto">
            <a:xfrm>
              <a:off x="1104" y="1344"/>
              <a:ext cx="0" cy="192"/>
            </a:xfrm>
            <a:prstGeom prst="line">
              <a:avLst/>
            </a:prstGeom>
            <a:noFill/>
            <a:ln w="9525">
              <a:solidFill>
                <a:schemeClr val="tx1"/>
              </a:solidFill>
              <a:round/>
              <a:headEnd/>
              <a:tailEnd/>
            </a:ln>
            <a:effectLst/>
          </p:spPr>
          <p:txBody>
            <a:bodyPr/>
            <a:lstStyle/>
            <a:p>
              <a:endParaRPr lang="en-US"/>
            </a:p>
          </p:txBody>
        </p:sp>
        <p:sp>
          <p:nvSpPr>
            <p:cNvPr id="41" name="Line 11"/>
            <p:cNvSpPr>
              <a:spLocks noChangeAspect="1" noChangeShapeType="1"/>
            </p:cNvSpPr>
            <p:nvPr/>
          </p:nvSpPr>
          <p:spPr bwMode="auto">
            <a:xfrm flipV="1">
              <a:off x="1392" y="1344"/>
              <a:ext cx="0" cy="192"/>
            </a:xfrm>
            <a:prstGeom prst="line">
              <a:avLst/>
            </a:prstGeom>
            <a:noFill/>
            <a:ln w="9525">
              <a:solidFill>
                <a:schemeClr val="tx1"/>
              </a:solidFill>
              <a:round/>
              <a:headEnd/>
              <a:tailEnd/>
            </a:ln>
            <a:effectLst/>
          </p:spPr>
          <p:txBody>
            <a:bodyPr/>
            <a:lstStyle/>
            <a:p>
              <a:endParaRPr lang="en-US"/>
            </a:p>
          </p:txBody>
        </p:sp>
        <p:sp>
          <p:nvSpPr>
            <p:cNvPr id="42" name="Line 12"/>
            <p:cNvSpPr>
              <a:spLocks noChangeAspect="1" noChangeShapeType="1"/>
            </p:cNvSpPr>
            <p:nvPr/>
          </p:nvSpPr>
          <p:spPr bwMode="auto">
            <a:xfrm flipH="1">
              <a:off x="1104" y="1344"/>
              <a:ext cx="288" cy="192"/>
            </a:xfrm>
            <a:prstGeom prst="line">
              <a:avLst/>
            </a:prstGeom>
            <a:noFill/>
            <a:ln w="9525">
              <a:solidFill>
                <a:schemeClr val="tx1"/>
              </a:solidFill>
              <a:round/>
              <a:headEnd/>
              <a:tailEnd/>
            </a:ln>
            <a:effectLst/>
          </p:spPr>
          <p:txBody>
            <a:bodyPr/>
            <a:lstStyle/>
            <a:p>
              <a:endParaRPr lang="en-US"/>
            </a:p>
          </p:txBody>
        </p:sp>
      </p:grpSp>
      <p:sp>
        <p:nvSpPr>
          <p:cNvPr id="43" name="Down Arrow 42"/>
          <p:cNvSpPr/>
          <p:nvPr/>
        </p:nvSpPr>
        <p:spPr>
          <a:xfrm>
            <a:off x="2286000" y="3505200"/>
            <a:ext cx="914400"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own Arrow 44"/>
          <p:cNvSpPr/>
          <p:nvPr/>
        </p:nvSpPr>
        <p:spPr>
          <a:xfrm>
            <a:off x="2286000" y="3505200"/>
            <a:ext cx="914400" cy="762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44" name="Picture 43"/>
          <p:cNvPicPr>
            <a:picLocks noChangeAspect="1"/>
          </p:cNvPicPr>
          <p:nvPr/>
        </p:nvPicPr>
        <p:blipFill>
          <a:blip r:embed="rId3"/>
          <a:stretch>
            <a:fillRect/>
          </a:stretch>
        </p:blipFill>
        <p:spPr>
          <a:xfrm>
            <a:off x="10069033" y="624327"/>
            <a:ext cx="1499150" cy="1033896"/>
          </a:xfrm>
          <a:prstGeom prst="ellipse">
            <a:avLst/>
          </a:prstGeom>
          <a:ln>
            <a:noFill/>
          </a:ln>
          <a:effectLst>
            <a:softEdge rad="112500"/>
          </a:effectLst>
        </p:spPr>
      </p:pic>
      <p:sp>
        <p:nvSpPr>
          <p:cNvPr id="46" name="Footer Placeholder 2"/>
          <p:cNvSpPr>
            <a:spLocks noGrp="1"/>
          </p:cNvSpPr>
          <p:nvPr>
            <p:ph type="ftr" sz="quarter" idx="11"/>
          </p:nvPr>
        </p:nvSpPr>
        <p:spPr>
          <a:xfrm>
            <a:off x="753485" y="6452475"/>
            <a:ext cx="7305900" cy="279400"/>
          </a:xfrm>
        </p:spPr>
        <p:txBody>
          <a:bodyPr/>
          <a:lstStyle/>
          <a:p>
            <a:r>
              <a:rPr lang="en-US" sz="1600" dirty="0" err="1"/>
              <a:t>GridKa</a:t>
            </a:r>
            <a:r>
              <a:rPr lang="en-US" sz="1600" dirty="0"/>
              <a:t> School 2017</a:t>
            </a:r>
            <a:endParaRPr lang="en-US" sz="1600" dirty="0">
              <a:solidFill>
                <a:srgbClr val="C00000"/>
              </a:solidFill>
              <a:latin typeface="Comic Sans MS" pitchFamily="66" charset="0"/>
            </a:endParaRPr>
          </a:p>
        </p:txBody>
      </p:sp>
      <p:sp>
        <p:nvSpPr>
          <p:cNvPr id="47" name="Date Placeholder 6"/>
          <p:cNvSpPr>
            <a:spLocks noGrp="1"/>
          </p:cNvSpPr>
          <p:nvPr>
            <p:ph type="dt" sz="half" idx="10"/>
          </p:nvPr>
        </p:nvSpPr>
        <p:spPr>
          <a:xfrm>
            <a:off x="8843195" y="6441965"/>
            <a:ext cx="1600200" cy="279400"/>
          </a:xfrm>
        </p:spPr>
        <p:txBody>
          <a:bodyPr/>
          <a:lstStyle/>
          <a:p>
            <a:fld id="{B061796D-827D-40F3-B326-45AB0C506278}" type="datetime1">
              <a:rPr lang="en-US" sz="1100" b="1" smtClean="0"/>
              <a:t>8/28/2017</a:t>
            </a:fld>
            <a:endParaRPr lang="en-US" sz="1100" b="1" dirty="0"/>
          </a:p>
        </p:txBody>
      </p:sp>
    </p:spTree>
    <p:extLst>
      <p:ext uri="{BB962C8B-B14F-4D97-AF65-F5344CB8AC3E}">
        <p14:creationId xmlns:p14="http://schemas.microsoft.com/office/powerpoint/2010/main" val="2028048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A06F4D1-5B4C-4D79-B00A-F095670E9E54}" type="slidenum">
              <a:rPr lang="en-US" smtClean="0"/>
              <a:pPr>
                <a:defRPr/>
              </a:pPr>
              <a:t>3</a:t>
            </a:fld>
            <a:endParaRPr lang="en-US"/>
          </a:p>
        </p:txBody>
      </p:sp>
      <p:sp>
        <p:nvSpPr>
          <p:cNvPr id="5122" name="Rectangle 2"/>
          <p:cNvSpPr>
            <a:spLocks noGrp="1" noChangeArrowheads="1"/>
          </p:cNvSpPr>
          <p:nvPr>
            <p:ph type="title" idx="4294967295"/>
          </p:nvPr>
        </p:nvSpPr>
        <p:spPr>
          <a:xfrm>
            <a:off x="1418896" y="454339"/>
            <a:ext cx="8645525" cy="998538"/>
          </a:xfrm>
        </p:spPr>
        <p:txBody>
          <a:bodyPr>
            <a:normAutofit/>
          </a:bodyPr>
          <a:lstStyle/>
          <a:p>
            <a:pPr algn="l">
              <a:defRPr/>
            </a:pPr>
            <a:r>
              <a:rPr lang="en-US" sz="4000" b="1" dirty="0" smtClean="0">
                <a:solidFill>
                  <a:srgbClr val="3B3129"/>
                </a:solidFill>
                <a:latin typeface="Arial" panose="020B0604020202020204" pitchFamily="34" charset="0"/>
                <a:cs typeface="Arial" panose="020B0604020202020204" pitchFamily="34" charset="0"/>
              </a:rPr>
              <a:t>Why Beeswax</a:t>
            </a:r>
            <a:endParaRPr lang="en-US" sz="4000" b="1" dirty="0">
              <a:solidFill>
                <a:srgbClr val="3B312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aphicFrame>
        <p:nvGraphicFramePr>
          <p:cNvPr id="13" name="Diagram 12"/>
          <p:cNvGraphicFramePr/>
          <p:nvPr>
            <p:extLst>
              <p:ext uri="{D42A27DB-BD31-4B8C-83A1-F6EECF244321}">
                <p14:modId xmlns:p14="http://schemas.microsoft.com/office/powerpoint/2010/main" val="3101288970"/>
              </p:ext>
            </p:extLst>
          </p:nvPr>
        </p:nvGraphicFramePr>
        <p:xfrm>
          <a:off x="1132763" y="1282890"/>
          <a:ext cx="9997692" cy="45818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a:stretch>
            <a:fillRect/>
          </a:stretch>
        </p:blipFill>
        <p:spPr>
          <a:xfrm>
            <a:off x="10454185" y="624327"/>
            <a:ext cx="1114005" cy="658563"/>
          </a:xfrm>
          <a:prstGeom prst="ellipse">
            <a:avLst/>
          </a:prstGeom>
          <a:ln>
            <a:noFill/>
          </a:ln>
          <a:effectLst>
            <a:softEdge rad="112500"/>
          </a:effectLst>
        </p:spPr>
      </p:pic>
      <p:sp>
        <p:nvSpPr>
          <p:cNvPr id="6" name="Footer Placeholder 2"/>
          <p:cNvSpPr>
            <a:spLocks noGrp="1"/>
          </p:cNvSpPr>
          <p:nvPr>
            <p:ph type="ftr" sz="quarter" idx="11"/>
          </p:nvPr>
        </p:nvSpPr>
        <p:spPr>
          <a:xfrm>
            <a:off x="753485" y="6452475"/>
            <a:ext cx="7305900" cy="279400"/>
          </a:xfrm>
        </p:spPr>
        <p:txBody>
          <a:bodyPr/>
          <a:lstStyle/>
          <a:p>
            <a:r>
              <a:rPr lang="en-US" sz="1600" dirty="0" err="1"/>
              <a:t>GridKa</a:t>
            </a:r>
            <a:r>
              <a:rPr lang="en-US" sz="1600" dirty="0"/>
              <a:t> School 2017</a:t>
            </a:r>
            <a:endParaRPr lang="en-US" sz="1600" dirty="0">
              <a:solidFill>
                <a:srgbClr val="C00000"/>
              </a:solidFill>
              <a:latin typeface="Comic Sans MS" pitchFamily="66" charset="0"/>
            </a:endParaRPr>
          </a:p>
        </p:txBody>
      </p:sp>
      <p:sp>
        <p:nvSpPr>
          <p:cNvPr id="8" name="Date Placeholder 6"/>
          <p:cNvSpPr>
            <a:spLocks noGrp="1"/>
          </p:cNvSpPr>
          <p:nvPr>
            <p:ph type="dt" sz="half" idx="10"/>
          </p:nvPr>
        </p:nvSpPr>
        <p:spPr>
          <a:xfrm>
            <a:off x="8843195" y="6441965"/>
            <a:ext cx="1600200" cy="279400"/>
          </a:xfrm>
        </p:spPr>
        <p:txBody>
          <a:bodyPr/>
          <a:lstStyle/>
          <a:p>
            <a:fld id="{B061796D-827D-40F3-B326-45AB0C506278}" type="datetime1">
              <a:rPr lang="en-US" sz="1100" b="1" smtClean="0"/>
              <a:t>8/28/2017</a:t>
            </a:fld>
            <a:endParaRPr lang="en-US" sz="1100" b="1" dirty="0"/>
          </a:p>
        </p:txBody>
      </p:sp>
    </p:spTree>
    <p:extLst>
      <p:ext uri="{BB962C8B-B14F-4D97-AF65-F5344CB8AC3E}">
        <p14:creationId xmlns:p14="http://schemas.microsoft.com/office/powerpoint/2010/main" val="194514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13">
                                            <p:graphicEl>
                                              <a:dgm id="{5B3D906D-221A-45BB-9B75-0B32D9FDD3C7}"/>
                                            </p:graphicEl>
                                          </p:spTgt>
                                        </p:tgtEl>
                                        <p:attrNameLst>
                                          <p:attrName>style.visibility</p:attrName>
                                        </p:attrNameLst>
                                      </p:cBhvr>
                                      <p:to>
                                        <p:strVal val="visible"/>
                                      </p:to>
                                    </p:set>
                                    <p:animEffect transition="in" filter="diamond(in)">
                                      <p:cBhvr>
                                        <p:cTn id="7" dur="500"/>
                                        <p:tgtEl>
                                          <p:spTgt spid="13">
                                            <p:graphicEl>
                                              <a:dgm id="{5B3D906D-221A-45BB-9B75-0B32D9FDD3C7}"/>
                                            </p:graphicEl>
                                          </p:spTgt>
                                        </p:tgtEl>
                                      </p:cBhvr>
                                    </p:animEffect>
                                  </p:childTnLst>
                                </p:cTn>
                              </p:par>
                            </p:childTnLst>
                          </p:cTn>
                        </p:par>
                        <p:par>
                          <p:cTn id="8" fill="hold">
                            <p:stCondLst>
                              <p:cond delay="500"/>
                            </p:stCondLst>
                            <p:childTnLst>
                              <p:par>
                                <p:cTn id="9" presetID="8" presetClass="entr" presetSubtype="16" fill="hold" grpId="0" nodeType="afterEffect">
                                  <p:stCondLst>
                                    <p:cond delay="0"/>
                                  </p:stCondLst>
                                  <p:childTnLst>
                                    <p:set>
                                      <p:cBhvr>
                                        <p:cTn id="10" dur="1" fill="hold">
                                          <p:stCondLst>
                                            <p:cond delay="0"/>
                                          </p:stCondLst>
                                        </p:cTn>
                                        <p:tgtEl>
                                          <p:spTgt spid="13">
                                            <p:graphicEl>
                                              <a:dgm id="{E6BF1F6A-C614-45C2-AA89-587D9A7462D3}"/>
                                            </p:graphicEl>
                                          </p:spTgt>
                                        </p:tgtEl>
                                        <p:attrNameLst>
                                          <p:attrName>style.visibility</p:attrName>
                                        </p:attrNameLst>
                                      </p:cBhvr>
                                      <p:to>
                                        <p:strVal val="visible"/>
                                      </p:to>
                                    </p:set>
                                    <p:animEffect transition="in" filter="diamond(in)">
                                      <p:cBhvr>
                                        <p:cTn id="11" dur="500"/>
                                        <p:tgtEl>
                                          <p:spTgt spid="13">
                                            <p:graphicEl>
                                              <a:dgm id="{E6BF1F6A-C614-45C2-AA89-587D9A7462D3}"/>
                                            </p:graphicEl>
                                          </p:spTgt>
                                        </p:tgtEl>
                                      </p:cBhvr>
                                    </p:animEffect>
                                  </p:childTnLst>
                                </p:cTn>
                              </p:par>
                            </p:childTnLst>
                          </p:cTn>
                        </p:par>
                        <p:par>
                          <p:cTn id="12" fill="hold">
                            <p:stCondLst>
                              <p:cond delay="1000"/>
                            </p:stCondLst>
                            <p:childTnLst>
                              <p:par>
                                <p:cTn id="13" presetID="8" presetClass="entr" presetSubtype="16" fill="hold" grpId="0" nodeType="afterEffect">
                                  <p:stCondLst>
                                    <p:cond delay="0"/>
                                  </p:stCondLst>
                                  <p:childTnLst>
                                    <p:set>
                                      <p:cBhvr>
                                        <p:cTn id="14" dur="1" fill="hold">
                                          <p:stCondLst>
                                            <p:cond delay="0"/>
                                          </p:stCondLst>
                                        </p:cTn>
                                        <p:tgtEl>
                                          <p:spTgt spid="13">
                                            <p:graphicEl>
                                              <a:dgm id="{DF9260C4-1024-460E-9C54-2FF0C290DFE5}"/>
                                            </p:graphicEl>
                                          </p:spTgt>
                                        </p:tgtEl>
                                        <p:attrNameLst>
                                          <p:attrName>style.visibility</p:attrName>
                                        </p:attrNameLst>
                                      </p:cBhvr>
                                      <p:to>
                                        <p:strVal val="visible"/>
                                      </p:to>
                                    </p:set>
                                    <p:animEffect transition="in" filter="diamond(in)">
                                      <p:cBhvr>
                                        <p:cTn id="15" dur="500"/>
                                        <p:tgtEl>
                                          <p:spTgt spid="13">
                                            <p:graphicEl>
                                              <a:dgm id="{DF9260C4-1024-460E-9C54-2FF0C290DFE5}"/>
                                            </p:graphicEl>
                                          </p:spTgt>
                                        </p:tgtEl>
                                      </p:cBhvr>
                                    </p:animEffect>
                                  </p:childTnLst>
                                </p:cTn>
                              </p:par>
                            </p:childTnLst>
                          </p:cTn>
                        </p:par>
                        <p:par>
                          <p:cTn id="16" fill="hold">
                            <p:stCondLst>
                              <p:cond delay="1500"/>
                            </p:stCondLst>
                            <p:childTnLst>
                              <p:par>
                                <p:cTn id="17" presetID="8" presetClass="entr" presetSubtype="16" fill="hold" grpId="0" nodeType="afterEffect">
                                  <p:stCondLst>
                                    <p:cond delay="0"/>
                                  </p:stCondLst>
                                  <p:childTnLst>
                                    <p:set>
                                      <p:cBhvr>
                                        <p:cTn id="18" dur="1" fill="hold">
                                          <p:stCondLst>
                                            <p:cond delay="0"/>
                                          </p:stCondLst>
                                        </p:cTn>
                                        <p:tgtEl>
                                          <p:spTgt spid="13">
                                            <p:graphicEl>
                                              <a:dgm id="{CBC8FB27-BD48-4F0D-81C4-BCC35E114885}"/>
                                            </p:graphicEl>
                                          </p:spTgt>
                                        </p:tgtEl>
                                        <p:attrNameLst>
                                          <p:attrName>style.visibility</p:attrName>
                                        </p:attrNameLst>
                                      </p:cBhvr>
                                      <p:to>
                                        <p:strVal val="visible"/>
                                      </p:to>
                                    </p:set>
                                    <p:animEffect transition="in" filter="diamond(in)">
                                      <p:cBhvr>
                                        <p:cTn id="19" dur="500"/>
                                        <p:tgtEl>
                                          <p:spTgt spid="13">
                                            <p:graphicEl>
                                              <a:dgm id="{CBC8FB27-BD48-4F0D-81C4-BCC35E114885}"/>
                                            </p:graphicEl>
                                          </p:spTgt>
                                        </p:tgtEl>
                                      </p:cBhvr>
                                    </p:animEffect>
                                  </p:childTnLst>
                                </p:cTn>
                              </p:par>
                            </p:childTnLst>
                          </p:cTn>
                        </p:par>
                        <p:par>
                          <p:cTn id="20" fill="hold">
                            <p:stCondLst>
                              <p:cond delay="2000"/>
                            </p:stCondLst>
                            <p:childTnLst>
                              <p:par>
                                <p:cTn id="21" presetID="8" presetClass="entr" presetSubtype="16" fill="hold" grpId="0" nodeType="afterEffect">
                                  <p:stCondLst>
                                    <p:cond delay="0"/>
                                  </p:stCondLst>
                                  <p:childTnLst>
                                    <p:set>
                                      <p:cBhvr>
                                        <p:cTn id="22" dur="1" fill="hold">
                                          <p:stCondLst>
                                            <p:cond delay="0"/>
                                          </p:stCondLst>
                                        </p:cTn>
                                        <p:tgtEl>
                                          <p:spTgt spid="13">
                                            <p:graphicEl>
                                              <a:dgm id="{78C943A3-84B6-4FEE-A1CB-B2E366B877CC}"/>
                                            </p:graphicEl>
                                          </p:spTgt>
                                        </p:tgtEl>
                                        <p:attrNameLst>
                                          <p:attrName>style.visibility</p:attrName>
                                        </p:attrNameLst>
                                      </p:cBhvr>
                                      <p:to>
                                        <p:strVal val="visible"/>
                                      </p:to>
                                    </p:set>
                                    <p:animEffect transition="in" filter="diamond(in)">
                                      <p:cBhvr>
                                        <p:cTn id="23" dur="500"/>
                                        <p:tgtEl>
                                          <p:spTgt spid="13">
                                            <p:graphicEl>
                                              <a:dgm id="{78C943A3-84B6-4FEE-A1CB-B2E366B877CC}"/>
                                            </p:graphicEl>
                                          </p:spTgt>
                                        </p:tgtEl>
                                      </p:cBhvr>
                                    </p:animEffect>
                                  </p:childTnLst>
                                </p:cTn>
                              </p:par>
                            </p:childTnLst>
                          </p:cTn>
                        </p:par>
                        <p:par>
                          <p:cTn id="24" fill="hold">
                            <p:stCondLst>
                              <p:cond delay="2500"/>
                            </p:stCondLst>
                            <p:childTnLst>
                              <p:par>
                                <p:cTn id="25" presetID="8" presetClass="entr" presetSubtype="16" fill="hold" grpId="0" nodeType="afterEffect">
                                  <p:stCondLst>
                                    <p:cond delay="0"/>
                                  </p:stCondLst>
                                  <p:childTnLst>
                                    <p:set>
                                      <p:cBhvr>
                                        <p:cTn id="26" dur="1" fill="hold">
                                          <p:stCondLst>
                                            <p:cond delay="0"/>
                                          </p:stCondLst>
                                        </p:cTn>
                                        <p:tgtEl>
                                          <p:spTgt spid="13">
                                            <p:graphicEl>
                                              <a:dgm id="{3D3C33EA-189F-42BE-9F76-1622CA80B7F4}"/>
                                            </p:graphicEl>
                                          </p:spTgt>
                                        </p:tgtEl>
                                        <p:attrNameLst>
                                          <p:attrName>style.visibility</p:attrName>
                                        </p:attrNameLst>
                                      </p:cBhvr>
                                      <p:to>
                                        <p:strVal val="visible"/>
                                      </p:to>
                                    </p:set>
                                    <p:animEffect transition="in" filter="diamond(in)">
                                      <p:cBhvr>
                                        <p:cTn id="27" dur="500"/>
                                        <p:tgtEl>
                                          <p:spTgt spid="13">
                                            <p:graphicEl>
                                              <a:dgm id="{3D3C33EA-189F-42BE-9F76-1622CA80B7F4}"/>
                                            </p:graphicEl>
                                          </p:spTgt>
                                        </p:tgtEl>
                                      </p:cBhvr>
                                    </p:animEffect>
                                  </p:childTnLst>
                                </p:cTn>
                              </p:par>
                            </p:childTnLst>
                          </p:cTn>
                        </p:par>
                        <p:par>
                          <p:cTn id="28" fill="hold">
                            <p:stCondLst>
                              <p:cond delay="3000"/>
                            </p:stCondLst>
                            <p:childTnLst>
                              <p:par>
                                <p:cTn id="29" presetID="8" presetClass="entr" presetSubtype="16" fill="hold" grpId="0" nodeType="afterEffect">
                                  <p:stCondLst>
                                    <p:cond delay="0"/>
                                  </p:stCondLst>
                                  <p:childTnLst>
                                    <p:set>
                                      <p:cBhvr>
                                        <p:cTn id="30" dur="1" fill="hold">
                                          <p:stCondLst>
                                            <p:cond delay="0"/>
                                          </p:stCondLst>
                                        </p:cTn>
                                        <p:tgtEl>
                                          <p:spTgt spid="13">
                                            <p:graphicEl>
                                              <a:dgm id="{78AEBA47-9AE2-4C14-A3E4-4476113049BF}"/>
                                            </p:graphicEl>
                                          </p:spTgt>
                                        </p:tgtEl>
                                        <p:attrNameLst>
                                          <p:attrName>style.visibility</p:attrName>
                                        </p:attrNameLst>
                                      </p:cBhvr>
                                      <p:to>
                                        <p:strVal val="visible"/>
                                      </p:to>
                                    </p:set>
                                    <p:animEffect transition="in" filter="diamond(in)">
                                      <p:cBhvr>
                                        <p:cTn id="31" dur="500"/>
                                        <p:tgtEl>
                                          <p:spTgt spid="13">
                                            <p:graphicEl>
                                              <a:dgm id="{78AEBA47-9AE2-4C14-A3E4-4476113049BF}"/>
                                            </p:graphicEl>
                                          </p:spTgt>
                                        </p:tgtEl>
                                      </p:cBhvr>
                                    </p:animEffect>
                                  </p:childTnLst>
                                </p:cTn>
                              </p:par>
                            </p:childTnLst>
                          </p:cTn>
                        </p:par>
                        <p:par>
                          <p:cTn id="32" fill="hold">
                            <p:stCondLst>
                              <p:cond delay="3500"/>
                            </p:stCondLst>
                            <p:childTnLst>
                              <p:par>
                                <p:cTn id="33" presetID="8" presetClass="entr" presetSubtype="16" fill="hold" grpId="0" nodeType="afterEffect">
                                  <p:stCondLst>
                                    <p:cond delay="0"/>
                                  </p:stCondLst>
                                  <p:childTnLst>
                                    <p:set>
                                      <p:cBhvr>
                                        <p:cTn id="34" dur="1" fill="hold">
                                          <p:stCondLst>
                                            <p:cond delay="0"/>
                                          </p:stCondLst>
                                        </p:cTn>
                                        <p:tgtEl>
                                          <p:spTgt spid="13">
                                            <p:graphicEl>
                                              <a:dgm id="{86A45492-D159-4FAF-9E54-C77FA92C3C47}"/>
                                            </p:graphicEl>
                                          </p:spTgt>
                                        </p:tgtEl>
                                        <p:attrNameLst>
                                          <p:attrName>style.visibility</p:attrName>
                                        </p:attrNameLst>
                                      </p:cBhvr>
                                      <p:to>
                                        <p:strVal val="visible"/>
                                      </p:to>
                                    </p:set>
                                    <p:animEffect transition="in" filter="diamond(in)">
                                      <p:cBhvr>
                                        <p:cTn id="35" dur="500"/>
                                        <p:tgtEl>
                                          <p:spTgt spid="13">
                                            <p:graphicEl>
                                              <a:dgm id="{86A45492-D159-4FAF-9E54-C77FA92C3C4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57F1E4F-1CFF-5643-939E-217C01CDF565}" type="slidenum">
              <a:rPr lang="en-US" smtClean="0"/>
              <a:pPr/>
              <a:t>30</a:t>
            </a:fld>
            <a:endParaRPr lang="en-US" dirty="0"/>
          </a:p>
        </p:txBody>
      </p:sp>
      <p:sp>
        <p:nvSpPr>
          <p:cNvPr id="2" name="Title 1"/>
          <p:cNvSpPr>
            <a:spLocks noGrp="1"/>
          </p:cNvSpPr>
          <p:nvPr>
            <p:ph type="title" idx="4294967295"/>
          </p:nvPr>
        </p:nvSpPr>
        <p:spPr>
          <a:xfrm>
            <a:off x="1265238" y="606425"/>
            <a:ext cx="10926762" cy="1066800"/>
          </a:xfrm>
        </p:spPr>
        <p:txBody>
          <a:bodyPr>
            <a:normAutofit/>
          </a:bodyPr>
          <a:lstStyle/>
          <a:p>
            <a:r>
              <a:rPr lang="en-US" sz="3200" b="1" dirty="0">
                <a:solidFill>
                  <a:srgbClr val="FF0000"/>
                </a:solidFill>
              </a:rPr>
              <a:t>JOMR</a:t>
            </a:r>
            <a:r>
              <a:rPr lang="en-US" sz="3200" b="1" dirty="0"/>
              <a:t> Evaluation</a:t>
            </a:r>
            <a:endParaRPr lang="en-US" sz="3200" dirty="0" smtClean="0">
              <a:solidFill>
                <a:srgbClr val="3D342B"/>
              </a:solidFill>
              <a:latin typeface="Arial" panose="020B0604020202020204" pitchFamily="34" charset="0"/>
              <a:cs typeface="Arial" panose="020B0604020202020204" pitchFamily="34" charset="0"/>
            </a:endParaRPr>
          </a:p>
        </p:txBody>
      </p:sp>
      <p:graphicFrame>
        <p:nvGraphicFramePr>
          <p:cNvPr id="9" name="Content Placeholder 8"/>
          <p:cNvGraphicFramePr>
            <a:graphicFrameLocks noGrp="1"/>
          </p:cNvGraphicFramePr>
          <p:nvPr>
            <p:ph idx="4294967295"/>
            <p:extLst>
              <p:ext uri="{D42A27DB-BD31-4B8C-83A1-F6EECF244321}">
                <p14:modId xmlns:p14="http://schemas.microsoft.com/office/powerpoint/2010/main" val="3131247332"/>
              </p:ext>
            </p:extLst>
          </p:nvPr>
        </p:nvGraphicFramePr>
        <p:xfrm>
          <a:off x="2608738" y="1597702"/>
          <a:ext cx="6172200" cy="3398838"/>
        </p:xfrm>
        <a:graphic>
          <a:graphicData uri="http://schemas.openxmlformats.org/drawingml/2006/chart">
            <c:chart xmlns:c="http://schemas.openxmlformats.org/drawingml/2006/chart" xmlns:r="http://schemas.openxmlformats.org/officeDocument/2006/relationships" r:id="rId3"/>
          </a:graphicData>
        </a:graphic>
      </p:graphicFrame>
      <p:sp>
        <p:nvSpPr>
          <p:cNvPr id="7" name="Content Placeholder 2"/>
          <p:cNvSpPr txBox="1">
            <a:spLocks/>
          </p:cNvSpPr>
          <p:nvPr/>
        </p:nvSpPr>
        <p:spPr>
          <a:xfrm>
            <a:off x="1981200" y="5105400"/>
            <a:ext cx="8229600" cy="1469136"/>
          </a:xfrm>
          <a:prstGeom prst="rect">
            <a:avLst/>
          </a:prstGeom>
        </p:spPr>
        <p:txBody>
          <a:bodyPr vert="horz">
            <a:normAutofit/>
          </a:bodyPr>
          <a:lstStyle/>
          <a:p>
            <a:pPr marL="365760" indent="-256032" defTabSz="914400">
              <a:spcBef>
                <a:spcPts val="300"/>
              </a:spcBef>
              <a:buClr>
                <a:schemeClr val="accent3"/>
              </a:buClr>
              <a:buFont typeface="Georgia"/>
              <a:buChar char="•"/>
              <a:defRPr/>
            </a:pPr>
            <a:endParaRPr lang="en-US" sz="2800" dirty="0"/>
          </a:p>
        </p:txBody>
      </p:sp>
      <p:sp>
        <p:nvSpPr>
          <p:cNvPr id="6" name="Content Placeholder 2"/>
          <p:cNvSpPr txBox="1">
            <a:spLocks/>
          </p:cNvSpPr>
          <p:nvPr/>
        </p:nvSpPr>
        <p:spPr>
          <a:xfrm>
            <a:off x="1839433" y="4585378"/>
            <a:ext cx="8229600" cy="1578008"/>
          </a:xfrm>
          <a:prstGeom prst="rect">
            <a:avLst/>
          </a:prstGeom>
        </p:spPr>
        <p:txBody>
          <a:bodyPr vert="horz" anchor="t">
            <a:normAutofit/>
          </a:bodyPr>
          <a:lstStyle/>
          <a:p>
            <a:pPr marL="448056" indent="-384048" defTabSz="914400">
              <a:spcBef>
                <a:spcPct val="20000"/>
              </a:spcBef>
              <a:buClr>
                <a:schemeClr val="accent1"/>
              </a:buClr>
              <a:buSzPct val="80000"/>
              <a:buFont typeface="Wingdings 2"/>
              <a:buChar char=""/>
              <a:defRPr/>
            </a:pPr>
            <a:endParaRPr lang="en-US" sz="3000" dirty="0"/>
          </a:p>
        </p:txBody>
      </p:sp>
      <p:pic>
        <p:nvPicPr>
          <p:cNvPr id="8" name="Picture 7"/>
          <p:cNvPicPr>
            <a:picLocks noChangeAspect="1"/>
          </p:cNvPicPr>
          <p:nvPr/>
        </p:nvPicPr>
        <p:blipFill>
          <a:blip r:embed="rId4"/>
          <a:stretch>
            <a:fillRect/>
          </a:stretch>
        </p:blipFill>
        <p:spPr>
          <a:xfrm>
            <a:off x="10069033" y="624327"/>
            <a:ext cx="1499150" cy="1033896"/>
          </a:xfrm>
          <a:prstGeom prst="ellipse">
            <a:avLst/>
          </a:prstGeom>
          <a:ln>
            <a:noFill/>
          </a:ln>
          <a:effectLst>
            <a:softEdge rad="112500"/>
          </a:effectLst>
        </p:spPr>
      </p:pic>
      <p:sp>
        <p:nvSpPr>
          <p:cNvPr id="5" name="Right Arrow 4"/>
          <p:cNvSpPr/>
          <p:nvPr/>
        </p:nvSpPr>
        <p:spPr>
          <a:xfrm rot="20354834">
            <a:off x="665597" y="4677558"/>
            <a:ext cx="3802200" cy="109230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en-US" dirty="0">
                <a:solidFill>
                  <a:schemeClr val="tx1"/>
                </a:solidFill>
                <a:latin typeface="Calibri" pitchFamily="34" charset="0"/>
              </a:rPr>
              <a:t> </a:t>
            </a:r>
            <a:endParaRPr lang="en-US" dirty="0" smtClean="0">
              <a:solidFill>
                <a:schemeClr val="tx1"/>
              </a:solidFill>
              <a:latin typeface="Calibri" pitchFamily="34" charset="0"/>
            </a:endParaRPr>
          </a:p>
          <a:p>
            <a:pPr algn="ctr"/>
            <a:r>
              <a:rPr lang="en-US" sz="1600" dirty="0" smtClean="0">
                <a:solidFill>
                  <a:schemeClr val="tx1"/>
                </a:solidFill>
                <a:latin typeface="Calibri" pitchFamily="34" charset="0"/>
              </a:rPr>
              <a:t>Improvement </a:t>
            </a:r>
            <a:r>
              <a:rPr lang="en-US" sz="1600" dirty="0">
                <a:solidFill>
                  <a:schemeClr val="tx1"/>
                </a:solidFill>
                <a:latin typeface="Calibri" pitchFamily="34" charset="0"/>
              </a:rPr>
              <a:t>for </a:t>
            </a:r>
            <a:r>
              <a:rPr lang="en-US" sz="1600" dirty="0" err="1">
                <a:solidFill>
                  <a:schemeClr val="tx1"/>
                </a:solidFill>
                <a:latin typeface="Calibri" pitchFamily="34" charset="0"/>
              </a:rPr>
              <a:t>JOINed</a:t>
            </a:r>
            <a:r>
              <a:rPr lang="en-US" sz="1600" dirty="0">
                <a:solidFill>
                  <a:schemeClr val="tx1"/>
                </a:solidFill>
                <a:latin typeface="Calibri" pitchFamily="34" charset="0"/>
              </a:rPr>
              <a:t> 2 tables =20%</a:t>
            </a:r>
            <a:endParaRPr lang="ar-EG" sz="1600" dirty="0">
              <a:solidFill>
                <a:schemeClr val="tx1"/>
              </a:solidFill>
            </a:endParaRPr>
          </a:p>
          <a:p>
            <a:pPr algn="ctr"/>
            <a:endParaRPr lang="ar-EG" dirty="0"/>
          </a:p>
        </p:txBody>
      </p:sp>
      <p:sp>
        <p:nvSpPr>
          <p:cNvPr id="12" name="Up Arrow 11"/>
          <p:cNvSpPr/>
          <p:nvPr/>
        </p:nvSpPr>
        <p:spPr>
          <a:xfrm rot="17936002">
            <a:off x="9110064" y="2687281"/>
            <a:ext cx="959832" cy="3990076"/>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vert="vert" rtlCol="1" anchor="ctr"/>
          <a:lstStyle/>
          <a:p>
            <a:pPr algn="ctr"/>
            <a:r>
              <a:rPr lang="en-US" dirty="0">
                <a:solidFill>
                  <a:schemeClr val="tx1"/>
                </a:solidFill>
                <a:latin typeface="Calibri" pitchFamily="34" charset="0"/>
              </a:rPr>
              <a:t>Improvement for </a:t>
            </a:r>
            <a:r>
              <a:rPr lang="en-US" dirty="0" err="1">
                <a:solidFill>
                  <a:schemeClr val="tx1"/>
                </a:solidFill>
                <a:latin typeface="Calibri" pitchFamily="34" charset="0"/>
              </a:rPr>
              <a:t>JOINed</a:t>
            </a:r>
            <a:r>
              <a:rPr lang="en-US" dirty="0">
                <a:solidFill>
                  <a:schemeClr val="tx1"/>
                </a:solidFill>
                <a:latin typeface="Calibri" pitchFamily="34" charset="0"/>
              </a:rPr>
              <a:t> </a:t>
            </a:r>
            <a:r>
              <a:rPr lang="en-US" dirty="0" smtClean="0">
                <a:solidFill>
                  <a:schemeClr val="tx1"/>
                </a:solidFill>
                <a:latin typeface="Calibri" pitchFamily="34" charset="0"/>
              </a:rPr>
              <a:t>6 </a:t>
            </a:r>
            <a:r>
              <a:rPr lang="en-US" dirty="0">
                <a:solidFill>
                  <a:schemeClr val="tx1"/>
                </a:solidFill>
                <a:latin typeface="Calibri" pitchFamily="34" charset="0"/>
              </a:rPr>
              <a:t>tables </a:t>
            </a:r>
            <a:r>
              <a:rPr lang="en-US" dirty="0" smtClean="0">
                <a:solidFill>
                  <a:schemeClr val="tx1"/>
                </a:solidFill>
                <a:latin typeface="Calibri" pitchFamily="34" charset="0"/>
              </a:rPr>
              <a:t>=60</a:t>
            </a:r>
            <a:r>
              <a:rPr lang="en-US" dirty="0">
                <a:solidFill>
                  <a:schemeClr val="tx1"/>
                </a:solidFill>
                <a:latin typeface="Calibri" pitchFamily="34" charset="0"/>
              </a:rPr>
              <a:t>%</a:t>
            </a:r>
            <a:endParaRPr lang="ar-EG" dirty="0">
              <a:solidFill>
                <a:schemeClr val="tx1"/>
              </a:solidFill>
            </a:endParaRPr>
          </a:p>
          <a:p>
            <a:pPr algn="ctr"/>
            <a:endParaRPr lang="ar-EG" dirty="0">
              <a:solidFill>
                <a:schemeClr val="tx1"/>
              </a:solidFill>
              <a:latin typeface="Calibri" pitchFamily="34" charset="0"/>
            </a:endParaRPr>
          </a:p>
        </p:txBody>
      </p:sp>
      <p:sp>
        <p:nvSpPr>
          <p:cNvPr id="10" name="Footer Placeholder 2"/>
          <p:cNvSpPr>
            <a:spLocks noGrp="1"/>
          </p:cNvSpPr>
          <p:nvPr>
            <p:ph type="ftr" sz="quarter" idx="11"/>
          </p:nvPr>
        </p:nvSpPr>
        <p:spPr>
          <a:xfrm>
            <a:off x="753485" y="6452475"/>
            <a:ext cx="7305900" cy="279400"/>
          </a:xfrm>
        </p:spPr>
        <p:txBody>
          <a:bodyPr/>
          <a:lstStyle/>
          <a:p>
            <a:r>
              <a:rPr lang="en-US" sz="1600" dirty="0" err="1"/>
              <a:t>GridKa</a:t>
            </a:r>
            <a:r>
              <a:rPr lang="en-US" sz="1600" dirty="0"/>
              <a:t> School 2017</a:t>
            </a:r>
            <a:endParaRPr lang="en-US" sz="1600" dirty="0">
              <a:solidFill>
                <a:srgbClr val="C00000"/>
              </a:solidFill>
              <a:latin typeface="Comic Sans MS" pitchFamily="66" charset="0"/>
            </a:endParaRPr>
          </a:p>
        </p:txBody>
      </p:sp>
      <p:sp>
        <p:nvSpPr>
          <p:cNvPr id="11" name="Date Placeholder 6"/>
          <p:cNvSpPr>
            <a:spLocks noGrp="1"/>
          </p:cNvSpPr>
          <p:nvPr>
            <p:ph type="dt" sz="half" idx="10"/>
          </p:nvPr>
        </p:nvSpPr>
        <p:spPr>
          <a:xfrm>
            <a:off x="8843195" y="6441965"/>
            <a:ext cx="1600200" cy="279400"/>
          </a:xfrm>
        </p:spPr>
        <p:txBody>
          <a:bodyPr/>
          <a:lstStyle/>
          <a:p>
            <a:fld id="{B061796D-827D-40F3-B326-45AB0C506278}" type="datetime1">
              <a:rPr lang="en-US" sz="1100" b="1" smtClean="0"/>
              <a:t>8/28/2017</a:t>
            </a:fld>
            <a:endParaRPr lang="en-US" sz="1100" b="1" dirty="0"/>
          </a:p>
        </p:txBody>
      </p:sp>
    </p:spTree>
    <p:extLst>
      <p:ext uri="{BB962C8B-B14F-4D97-AF65-F5344CB8AC3E}">
        <p14:creationId xmlns:p14="http://schemas.microsoft.com/office/powerpoint/2010/main" val="25081471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Diagram 25"/>
          <p:cNvGraphicFramePr/>
          <p:nvPr>
            <p:extLst>
              <p:ext uri="{D42A27DB-BD31-4B8C-83A1-F6EECF244321}">
                <p14:modId xmlns:p14="http://schemas.microsoft.com/office/powerpoint/2010/main" val="431427513"/>
              </p:ext>
            </p:extLst>
          </p:nvPr>
        </p:nvGraphicFramePr>
        <p:xfrm>
          <a:off x="955343" y="1583147"/>
          <a:ext cx="10331356" cy="4650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Hexagon 9"/>
          <p:cNvSpPr/>
          <p:nvPr/>
        </p:nvSpPr>
        <p:spPr>
          <a:xfrm rot="5400000">
            <a:off x="5920050" y="4440018"/>
            <a:ext cx="1723574" cy="1791254"/>
          </a:xfrm>
          <a:prstGeom prst="hexagon">
            <a:avLst>
              <a:gd name="adj" fmla="val 25000"/>
              <a:gd name="vf" fmla="val 115470"/>
            </a:avLst>
          </a:prstGeom>
          <a:noFill/>
          <a:ln w="76200">
            <a:solidFill>
              <a:srgbClr val="FF0000"/>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198633"/>
              <a:satOff val="115"/>
              <a:lumOff val="1137"/>
              <a:alphaOff val="0"/>
            </a:schemeClr>
          </a:fillRef>
          <a:effectRef idx="2">
            <a:schemeClr val="accent5">
              <a:hueOff val="198633"/>
              <a:satOff val="115"/>
              <a:lumOff val="1137"/>
              <a:alphaOff val="0"/>
            </a:schemeClr>
          </a:effectRef>
          <a:fontRef idx="minor">
            <a:schemeClr val="lt1"/>
          </a:fontRef>
        </p:style>
      </p:sp>
      <p:sp>
        <p:nvSpPr>
          <p:cNvPr id="6" name="Title 1"/>
          <p:cNvSpPr txBox="1">
            <a:spLocks/>
          </p:cNvSpPr>
          <p:nvPr/>
        </p:nvSpPr>
        <p:spPr>
          <a:xfrm>
            <a:off x="595953" y="656779"/>
            <a:ext cx="10972800" cy="899069"/>
          </a:xfrm>
          <a:prstGeom prst="rect">
            <a:avLst/>
          </a:prstGeom>
          <a:effectLst/>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Beeswax Modules</a:t>
            </a:r>
            <a:br>
              <a:rPr lang="en-US" b="1" dirty="0" smtClean="0"/>
            </a:br>
            <a:r>
              <a:rPr lang="en-US" sz="2900" b="1" dirty="0" smtClean="0">
                <a:solidFill>
                  <a:srgbClr val="0070C0"/>
                </a:solidFill>
              </a:rPr>
              <a:t>Fifth Module  </a:t>
            </a:r>
            <a:endParaRPr lang="ar-EG" b="1" dirty="0">
              <a:solidFill>
                <a:srgbClr val="0070C0"/>
              </a:solidFill>
            </a:endParaRPr>
          </a:p>
        </p:txBody>
      </p:sp>
      <p:sp>
        <p:nvSpPr>
          <p:cNvPr id="5" name="Footer Placeholder 2"/>
          <p:cNvSpPr>
            <a:spLocks noGrp="1"/>
          </p:cNvSpPr>
          <p:nvPr>
            <p:ph type="ftr" sz="quarter" idx="11"/>
          </p:nvPr>
        </p:nvSpPr>
        <p:spPr>
          <a:xfrm>
            <a:off x="753485" y="6452475"/>
            <a:ext cx="7305900" cy="279400"/>
          </a:xfrm>
        </p:spPr>
        <p:txBody>
          <a:bodyPr/>
          <a:lstStyle/>
          <a:p>
            <a:r>
              <a:rPr lang="en-US" sz="1600" dirty="0" err="1"/>
              <a:t>GridKa</a:t>
            </a:r>
            <a:r>
              <a:rPr lang="en-US" sz="1600" dirty="0"/>
              <a:t> School 2017</a:t>
            </a:r>
            <a:endParaRPr lang="en-US" sz="1600" dirty="0">
              <a:solidFill>
                <a:srgbClr val="C00000"/>
              </a:solidFill>
              <a:latin typeface="Comic Sans MS" pitchFamily="66" charset="0"/>
            </a:endParaRPr>
          </a:p>
        </p:txBody>
      </p:sp>
      <p:sp>
        <p:nvSpPr>
          <p:cNvPr id="7" name="Date Placeholder 6"/>
          <p:cNvSpPr>
            <a:spLocks noGrp="1"/>
          </p:cNvSpPr>
          <p:nvPr>
            <p:ph type="dt" sz="half" idx="10"/>
          </p:nvPr>
        </p:nvSpPr>
        <p:spPr>
          <a:xfrm>
            <a:off x="8843195" y="6441965"/>
            <a:ext cx="1600200" cy="279400"/>
          </a:xfrm>
        </p:spPr>
        <p:txBody>
          <a:bodyPr/>
          <a:lstStyle/>
          <a:p>
            <a:fld id="{B061796D-827D-40F3-B326-45AB0C506278}" type="datetime1">
              <a:rPr lang="en-US" sz="1100" b="1" smtClean="0"/>
              <a:t>8/28/2017</a:t>
            </a:fld>
            <a:endParaRPr lang="en-US" sz="1100" b="1" dirty="0"/>
          </a:p>
        </p:txBody>
      </p:sp>
    </p:spTree>
    <p:extLst>
      <p:ext uri="{BB962C8B-B14F-4D97-AF65-F5344CB8AC3E}">
        <p14:creationId xmlns:p14="http://schemas.microsoft.com/office/powerpoint/2010/main" val="405626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6478" y="3252366"/>
            <a:ext cx="9601196" cy="1303867"/>
          </a:xfrm>
        </p:spPr>
        <p:txBody>
          <a:bodyPr>
            <a:noAutofit/>
          </a:bodyPr>
          <a:lstStyle/>
          <a:p>
            <a:r>
              <a:rPr lang="en-US" sz="4800" b="1" dirty="0" smtClean="0">
                <a:solidFill>
                  <a:srgbClr val="FF0000"/>
                </a:solidFill>
                <a:latin typeface="Arial" panose="020B0604020202020204" pitchFamily="34" charset="0"/>
                <a:cs typeface="Arial" panose="020B0604020202020204" pitchFamily="34" charset="0"/>
              </a:rPr>
              <a:t>J</a:t>
            </a:r>
            <a:r>
              <a:rPr lang="en-US" sz="4800" b="1" dirty="0" smtClean="0">
                <a:solidFill>
                  <a:schemeClr val="tx1"/>
                </a:solidFill>
                <a:latin typeface="Arial" panose="020B0604020202020204" pitchFamily="34" charset="0"/>
                <a:cs typeface="Arial" panose="020B0604020202020204" pitchFamily="34" charset="0"/>
              </a:rPr>
              <a:t>OIN </a:t>
            </a:r>
            <a:r>
              <a:rPr lang="en-US" sz="4800" b="1" dirty="0" smtClean="0">
                <a:solidFill>
                  <a:srgbClr val="FF0000"/>
                </a:solidFill>
                <a:latin typeface="Arial" panose="020B0604020202020204" pitchFamily="34" charset="0"/>
                <a:cs typeface="Arial" panose="020B0604020202020204" pitchFamily="34" charset="0"/>
              </a:rPr>
              <a:t>O</a:t>
            </a:r>
            <a:r>
              <a:rPr lang="en-US" sz="4800" b="1" dirty="0" smtClean="0">
                <a:solidFill>
                  <a:schemeClr val="tx1"/>
                </a:solidFill>
                <a:latin typeface="Arial" panose="020B0604020202020204" pitchFamily="34" charset="0"/>
                <a:cs typeface="Arial" panose="020B0604020202020204" pitchFamily="34" charset="0"/>
              </a:rPr>
              <a:t>nce </a:t>
            </a:r>
            <a:r>
              <a:rPr lang="en-US" sz="4800" b="1" dirty="0">
                <a:solidFill>
                  <a:srgbClr val="FF0000"/>
                </a:solidFill>
                <a:latin typeface="Arial" panose="020B0604020202020204" pitchFamily="34" charset="0"/>
                <a:cs typeface="Arial" panose="020B0604020202020204" pitchFamily="34" charset="0"/>
              </a:rPr>
              <a:t>U</a:t>
            </a:r>
            <a:r>
              <a:rPr lang="en-US" sz="4800" b="1" dirty="0">
                <a:solidFill>
                  <a:schemeClr val="tx1"/>
                </a:solidFill>
                <a:latin typeface="Arial" panose="020B0604020202020204" pitchFamily="34" charset="0"/>
                <a:cs typeface="Arial" panose="020B0604020202020204" pitchFamily="34" charset="0"/>
              </a:rPr>
              <a:t>se </a:t>
            </a:r>
            <a:r>
              <a:rPr lang="en-US" sz="4800" b="1" dirty="0" smtClean="0">
                <a:solidFill>
                  <a:srgbClr val="FF0000"/>
                </a:solidFill>
                <a:latin typeface="Arial" panose="020B0604020202020204" pitchFamily="34" charset="0"/>
                <a:cs typeface="Arial" panose="020B0604020202020204" pitchFamily="34" charset="0"/>
              </a:rPr>
              <a:t>M</a:t>
            </a:r>
            <a:r>
              <a:rPr lang="en-US" sz="4800" b="1" dirty="0" smtClean="0">
                <a:solidFill>
                  <a:schemeClr val="tx1"/>
                </a:solidFill>
                <a:latin typeface="Arial" panose="020B0604020202020204" pitchFamily="34" charset="0"/>
                <a:cs typeface="Arial" panose="020B0604020202020204" pitchFamily="34" charset="0"/>
              </a:rPr>
              <a:t>any</a:t>
            </a:r>
            <a:br>
              <a:rPr lang="en-US" sz="4800" b="1" dirty="0" smtClean="0">
                <a:solidFill>
                  <a:schemeClr val="tx1"/>
                </a:solidFill>
                <a:latin typeface="Arial" panose="020B0604020202020204" pitchFamily="34" charset="0"/>
                <a:cs typeface="Arial" panose="020B0604020202020204" pitchFamily="34" charset="0"/>
              </a:rPr>
            </a:br>
            <a:r>
              <a:rPr lang="en-US" sz="4800" b="1" dirty="0" smtClean="0">
                <a:solidFill>
                  <a:schemeClr val="tx1"/>
                </a:solidFill>
                <a:latin typeface="Arial" panose="020B0604020202020204" pitchFamily="34" charset="0"/>
                <a:cs typeface="Arial" panose="020B0604020202020204" pitchFamily="34" charset="0"/>
              </a:rPr>
              <a:t>(JOUM)</a:t>
            </a:r>
            <a:endParaRPr lang="en-US" sz="4800" b="1" dirty="0"/>
          </a:p>
        </p:txBody>
      </p:sp>
      <p:sp>
        <p:nvSpPr>
          <p:cNvPr id="3" name="Slide Number Placeholder 2"/>
          <p:cNvSpPr>
            <a:spLocks noGrp="1"/>
          </p:cNvSpPr>
          <p:nvPr>
            <p:ph type="sldNum" sz="quarter" idx="12"/>
          </p:nvPr>
        </p:nvSpPr>
        <p:spPr/>
        <p:txBody>
          <a:bodyPr/>
          <a:lstStyle/>
          <a:p>
            <a:pPr>
              <a:defRPr/>
            </a:pPr>
            <a:fld id="{789BC8CB-6510-49D3-865B-8AD774A95CBC}" type="slidenum">
              <a:rPr lang="en-US" smtClean="0"/>
              <a:pPr>
                <a:defRPr/>
              </a:pPr>
              <a:t>32</a:t>
            </a:fld>
            <a:endParaRPr lang="en-US"/>
          </a:p>
        </p:txBody>
      </p:sp>
      <p:pic>
        <p:nvPicPr>
          <p:cNvPr id="4" name="Picture 3"/>
          <p:cNvPicPr>
            <a:picLocks noChangeAspect="1"/>
          </p:cNvPicPr>
          <p:nvPr/>
        </p:nvPicPr>
        <p:blipFill>
          <a:blip r:embed="rId2"/>
          <a:stretch>
            <a:fillRect/>
          </a:stretch>
        </p:blipFill>
        <p:spPr>
          <a:xfrm>
            <a:off x="10069033" y="624327"/>
            <a:ext cx="1499150" cy="1033896"/>
          </a:xfrm>
          <a:prstGeom prst="ellipse">
            <a:avLst/>
          </a:prstGeom>
          <a:ln>
            <a:noFill/>
          </a:ln>
          <a:effectLst>
            <a:softEdge rad="112500"/>
          </a:effectLst>
        </p:spPr>
      </p:pic>
      <p:sp>
        <p:nvSpPr>
          <p:cNvPr id="5" name="Title 1"/>
          <p:cNvSpPr txBox="1">
            <a:spLocks/>
          </p:cNvSpPr>
          <p:nvPr/>
        </p:nvSpPr>
        <p:spPr>
          <a:xfrm>
            <a:off x="816670" y="977747"/>
            <a:ext cx="10972800" cy="899069"/>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Beeswax Modules</a:t>
            </a:r>
            <a:br>
              <a:rPr lang="en-US" b="1" dirty="0" smtClean="0"/>
            </a:br>
            <a:r>
              <a:rPr lang="en-US" sz="3200" b="1" dirty="0" smtClean="0">
                <a:solidFill>
                  <a:srgbClr val="0070C0"/>
                </a:solidFill>
              </a:rPr>
              <a:t>Fifth Module  </a:t>
            </a:r>
            <a:endParaRPr lang="ar-EG" b="1" dirty="0">
              <a:solidFill>
                <a:srgbClr val="0070C0"/>
              </a:solidFill>
            </a:endParaRPr>
          </a:p>
        </p:txBody>
      </p:sp>
      <p:sp>
        <p:nvSpPr>
          <p:cNvPr id="6" name="Footer Placeholder 2"/>
          <p:cNvSpPr txBox="1">
            <a:spLocks/>
          </p:cNvSpPr>
          <p:nvPr/>
        </p:nvSpPr>
        <p:spPr>
          <a:xfrm>
            <a:off x="905885" y="6453788"/>
            <a:ext cx="7305900" cy="279400"/>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err="1"/>
              <a:t>GridKa</a:t>
            </a:r>
            <a:r>
              <a:rPr lang="en-US" sz="1600" dirty="0"/>
              <a:t> School 2017</a:t>
            </a:r>
            <a:endParaRPr lang="en-US" sz="1600" dirty="0">
              <a:solidFill>
                <a:srgbClr val="C00000"/>
              </a:solidFill>
              <a:latin typeface="Comic Sans MS" pitchFamily="66" charset="0"/>
            </a:endParaRPr>
          </a:p>
        </p:txBody>
      </p:sp>
      <p:sp>
        <p:nvSpPr>
          <p:cNvPr id="7" name="Date Placeholder 6"/>
          <p:cNvSpPr txBox="1">
            <a:spLocks/>
          </p:cNvSpPr>
          <p:nvPr/>
        </p:nvSpPr>
        <p:spPr>
          <a:xfrm>
            <a:off x="8995595" y="6594365"/>
            <a:ext cx="1600200" cy="279400"/>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061796D-827D-40F3-B326-45AB0C506278}" type="datetime1">
              <a:rPr lang="en-US" sz="1100" b="1" smtClean="0"/>
              <a:pPr/>
              <a:t>8/28/2017</a:t>
            </a:fld>
            <a:endParaRPr lang="en-US" sz="1100" b="1" dirty="0"/>
          </a:p>
        </p:txBody>
      </p:sp>
    </p:spTree>
    <p:extLst>
      <p:ext uri="{BB962C8B-B14F-4D97-AF65-F5344CB8AC3E}">
        <p14:creationId xmlns:p14="http://schemas.microsoft.com/office/powerpoint/2010/main" val="3230407219"/>
      </p:ext>
    </p:extLst>
  </p:cSld>
  <p:clrMapOvr>
    <a:masterClrMapping/>
  </p:clrMapOvr>
  <p:transition>
    <p:wedg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97799C9-84D9-46D2-A11E-BCF8A720529D}" type="slidenum">
              <a:rPr lang="en-US" smtClean="0"/>
              <a:t>33</a:t>
            </a:fld>
            <a:endParaRPr lang="en-US" dirty="0"/>
          </a:p>
        </p:txBody>
      </p:sp>
      <p:sp>
        <p:nvSpPr>
          <p:cNvPr id="6" name="TextBox 5"/>
          <p:cNvSpPr txBox="1"/>
          <p:nvPr/>
        </p:nvSpPr>
        <p:spPr>
          <a:xfrm>
            <a:off x="688505" y="900205"/>
            <a:ext cx="10481481" cy="584775"/>
          </a:xfrm>
          <a:prstGeom prst="rect">
            <a:avLst/>
          </a:prstGeom>
          <a:solidFill>
            <a:srgbClr val="FFFF66"/>
          </a:solidFill>
          <a:scene3d>
            <a:camera prst="orthographicFront"/>
            <a:lightRig rig="threePt" dir="t"/>
          </a:scene3d>
          <a:sp3d>
            <a:bevelT/>
          </a:sp3d>
        </p:spPr>
        <p:txBody>
          <a:bodyPr wrap="square">
            <a:spAutoFit/>
          </a:bodyPr>
          <a:lstStyle/>
          <a:p>
            <a:pPr algn="ctr" rtl="0" fontAlgn="auto">
              <a:spcBef>
                <a:spcPts val="0"/>
              </a:spcBef>
              <a:spcAft>
                <a:spcPts val="0"/>
              </a:spcAft>
              <a:defRPr/>
            </a:pPr>
            <a:r>
              <a:rPr lang="en-US" sz="3200" b="1" dirty="0" smtClean="0">
                <a:solidFill>
                  <a:srgbClr val="C00000"/>
                </a:solidFill>
                <a:latin typeface="Bodoni MT Black" panose="02070A03080606020203" pitchFamily="18" charset="0"/>
                <a:cs typeface="+mn-cs"/>
              </a:rPr>
              <a:t>JOUM Main Goals</a:t>
            </a:r>
            <a:endParaRPr lang="en-US" sz="3200" b="1" dirty="0">
              <a:solidFill>
                <a:srgbClr val="C00000"/>
              </a:solidFill>
              <a:latin typeface="Bodoni MT Black" panose="02070A03080606020203" pitchFamily="18" charset="0"/>
              <a:cs typeface="+mn-cs"/>
            </a:endParaRPr>
          </a:p>
        </p:txBody>
      </p:sp>
      <p:graphicFrame>
        <p:nvGraphicFramePr>
          <p:cNvPr id="7" name="Diagram 6"/>
          <p:cNvGraphicFramePr/>
          <p:nvPr>
            <p:extLst>
              <p:ext uri="{D42A27DB-BD31-4B8C-83A1-F6EECF244321}">
                <p14:modId xmlns:p14="http://schemas.microsoft.com/office/powerpoint/2010/main" val="112769779"/>
              </p:ext>
            </p:extLst>
          </p:nvPr>
        </p:nvGraphicFramePr>
        <p:xfrm>
          <a:off x="737534" y="2455557"/>
          <a:ext cx="10603756" cy="36995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2"/>
          <p:cNvSpPr txBox="1">
            <a:spLocks/>
          </p:cNvSpPr>
          <p:nvPr/>
        </p:nvSpPr>
        <p:spPr>
          <a:xfrm>
            <a:off x="905885" y="6465175"/>
            <a:ext cx="7305900" cy="279400"/>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err="1"/>
              <a:t>GridKa</a:t>
            </a:r>
            <a:r>
              <a:rPr lang="en-US" sz="1600" dirty="0"/>
              <a:t> School 2017</a:t>
            </a:r>
            <a:endParaRPr lang="en-US" sz="1600" dirty="0">
              <a:solidFill>
                <a:srgbClr val="C00000"/>
              </a:solidFill>
              <a:latin typeface="Comic Sans MS" pitchFamily="66" charset="0"/>
            </a:endParaRPr>
          </a:p>
        </p:txBody>
      </p:sp>
      <p:sp>
        <p:nvSpPr>
          <p:cNvPr id="8" name="Date Placeholder 6"/>
          <p:cNvSpPr txBox="1">
            <a:spLocks/>
          </p:cNvSpPr>
          <p:nvPr/>
        </p:nvSpPr>
        <p:spPr>
          <a:xfrm>
            <a:off x="8995595" y="6594365"/>
            <a:ext cx="1600200" cy="279400"/>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061796D-827D-40F3-B326-45AB0C506278}" type="datetime1">
              <a:rPr lang="en-US" sz="1100" b="1" smtClean="0"/>
              <a:pPr/>
              <a:t>8/28/2017</a:t>
            </a:fld>
            <a:endParaRPr lang="en-US" sz="1100" b="1" dirty="0"/>
          </a:p>
        </p:txBody>
      </p:sp>
    </p:spTree>
    <p:extLst>
      <p:ext uri="{BB962C8B-B14F-4D97-AF65-F5344CB8AC3E}">
        <p14:creationId xmlns:p14="http://schemas.microsoft.com/office/powerpoint/2010/main" val="99479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7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7">
                                            <p:graphicEl>
                                              <a:dgm id="{4E4630AD-EEFF-4DAC-A00E-F3DAA25F026C}"/>
                                            </p:graphicEl>
                                          </p:spTgt>
                                        </p:tgtEl>
                                        <p:attrNameLst>
                                          <p:attrName>style.visibility</p:attrName>
                                        </p:attrNameLst>
                                      </p:cBhvr>
                                      <p:to>
                                        <p:strVal val="visible"/>
                                      </p:to>
                                    </p:set>
                                    <p:animEffect transition="in" filter="barn(inVertical)">
                                      <p:cBhvr>
                                        <p:cTn id="13" dur="500"/>
                                        <p:tgtEl>
                                          <p:spTgt spid="7">
                                            <p:graphicEl>
                                              <a:dgm id="{4E4630AD-EEFF-4DAC-A00E-F3DAA25F026C}"/>
                                            </p:graphicEl>
                                          </p:spTgt>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7">
                                            <p:graphicEl>
                                              <a:dgm id="{47E66B62-F868-4B54-A866-ACF0F4073488}"/>
                                            </p:graphicEl>
                                          </p:spTgt>
                                        </p:tgtEl>
                                        <p:attrNameLst>
                                          <p:attrName>style.visibility</p:attrName>
                                        </p:attrNameLst>
                                      </p:cBhvr>
                                      <p:to>
                                        <p:strVal val="visible"/>
                                      </p:to>
                                    </p:set>
                                    <p:animEffect transition="in" filter="barn(inVertical)">
                                      <p:cBhvr>
                                        <p:cTn id="17" dur="500"/>
                                        <p:tgtEl>
                                          <p:spTgt spid="7">
                                            <p:graphicEl>
                                              <a:dgm id="{47E66B62-F868-4B54-A866-ACF0F4073488}"/>
                                            </p:graphicEl>
                                          </p:spTgt>
                                        </p:tgtEl>
                                      </p:cBhvr>
                                    </p:animEffect>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7">
                                            <p:graphicEl>
                                              <a:dgm id="{7FCCA4CD-8EC9-4977-BC1E-BAF18FC57897}"/>
                                            </p:graphicEl>
                                          </p:spTgt>
                                        </p:tgtEl>
                                        <p:attrNameLst>
                                          <p:attrName>style.visibility</p:attrName>
                                        </p:attrNameLst>
                                      </p:cBhvr>
                                      <p:to>
                                        <p:strVal val="visible"/>
                                      </p:to>
                                    </p:set>
                                    <p:animEffect transition="in" filter="barn(inVertical)">
                                      <p:cBhvr>
                                        <p:cTn id="21" dur="500"/>
                                        <p:tgtEl>
                                          <p:spTgt spid="7">
                                            <p:graphicEl>
                                              <a:dgm id="{7FCCA4CD-8EC9-4977-BC1E-BAF18FC57897}"/>
                                            </p:graphicEl>
                                          </p:spTgt>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7">
                                            <p:graphicEl>
                                              <a:dgm id="{CD09308C-0780-446E-9043-35644961E53E}"/>
                                            </p:graphicEl>
                                          </p:spTgt>
                                        </p:tgtEl>
                                        <p:attrNameLst>
                                          <p:attrName>style.visibility</p:attrName>
                                        </p:attrNameLst>
                                      </p:cBhvr>
                                      <p:to>
                                        <p:strVal val="visible"/>
                                      </p:to>
                                    </p:set>
                                    <p:animEffect transition="in" filter="barn(inVertical)">
                                      <p:cBhvr>
                                        <p:cTn id="25" dur="500"/>
                                        <p:tgtEl>
                                          <p:spTgt spid="7">
                                            <p:graphicEl>
                                              <a:dgm id="{CD09308C-0780-446E-9043-35644961E53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45604" y="500134"/>
            <a:ext cx="5465170" cy="990600"/>
          </a:xfrm>
        </p:spPr>
        <p:txBody>
          <a:bodyPr>
            <a:normAutofit/>
          </a:bodyPr>
          <a:lstStyle/>
          <a:p>
            <a:pPr>
              <a:defRPr/>
            </a:pPr>
            <a:r>
              <a:rPr lang="en-US" sz="2800" b="1" dirty="0" smtClean="0">
                <a:solidFill>
                  <a:srgbClr val="FF0000"/>
                </a:solidFill>
                <a:latin typeface="Arial" pitchFamily="34" charset="0"/>
                <a:cs typeface="Arial" pitchFamily="34" charset="0"/>
              </a:rPr>
              <a:t> JOUM </a:t>
            </a:r>
            <a:r>
              <a:rPr lang="en-US" sz="2400" b="1" dirty="0" smtClean="0">
                <a:solidFill>
                  <a:schemeClr val="tx1"/>
                </a:solidFill>
                <a:latin typeface="Arial" pitchFamily="34" charset="0"/>
                <a:cs typeface="Arial" pitchFamily="34" charset="0"/>
              </a:rPr>
              <a:t>Indexed Materialized Table </a:t>
            </a:r>
            <a:endParaRPr lang="en-US" sz="24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grpSp>
        <p:nvGrpSpPr>
          <p:cNvPr id="90" name="Group 89"/>
          <p:cNvGrpSpPr>
            <a:grpSpLocks/>
          </p:cNvGrpSpPr>
          <p:nvPr/>
        </p:nvGrpSpPr>
        <p:grpSpPr bwMode="auto">
          <a:xfrm>
            <a:off x="1615975" y="5753966"/>
            <a:ext cx="3606011" cy="765175"/>
            <a:chOff x="3273451" y="6018213"/>
            <a:chExt cx="2951554" cy="765175"/>
          </a:xfrm>
        </p:grpSpPr>
        <p:grpSp>
          <p:nvGrpSpPr>
            <p:cNvPr id="91" name="Group 206"/>
            <p:cNvGrpSpPr>
              <a:grpSpLocks/>
            </p:cNvGrpSpPr>
            <p:nvPr/>
          </p:nvGrpSpPr>
          <p:grpSpPr bwMode="auto">
            <a:xfrm>
              <a:off x="3273451" y="6136482"/>
              <a:ext cx="2951554" cy="646906"/>
              <a:chOff x="1367014" y="6096794"/>
              <a:chExt cx="2667000" cy="838200"/>
            </a:xfrm>
            <a:solidFill>
              <a:schemeClr val="bg2">
                <a:lumMod val="60000"/>
                <a:lumOff val="40000"/>
              </a:schemeClr>
            </a:solidFill>
          </p:grpSpPr>
          <p:grpSp>
            <p:nvGrpSpPr>
              <p:cNvPr id="96" name="Group 159"/>
              <p:cNvGrpSpPr>
                <a:grpSpLocks/>
              </p:cNvGrpSpPr>
              <p:nvPr/>
            </p:nvGrpSpPr>
            <p:grpSpPr bwMode="auto">
              <a:xfrm>
                <a:off x="2052814" y="6096794"/>
                <a:ext cx="609600" cy="838200"/>
                <a:chOff x="7289006" y="3089738"/>
                <a:chExt cx="609600" cy="838200"/>
              </a:xfrm>
              <a:grpFill/>
            </p:grpSpPr>
            <p:sp>
              <p:nvSpPr>
                <p:cNvPr id="115" name="Flowchart: Magnetic Disk 114"/>
                <p:cNvSpPr/>
                <p:nvPr/>
              </p:nvSpPr>
              <p:spPr bwMode="auto">
                <a:xfrm>
                  <a:off x="7288179" y="3089738"/>
                  <a:ext cx="609428" cy="838200"/>
                </a:xfrm>
                <a:prstGeom prst="flowChartMagneticDisk">
                  <a:avLst/>
                </a:prstGeom>
                <a:grp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endParaRPr lang="en-US" sz="1400" b="1" dirty="0">
                    <a:latin typeface="Times New Roman" pitchFamily="16" charset="0"/>
                    <a:ea typeface="ＭＳ Ｐゴシック" charset="-128"/>
                    <a:cs typeface="+mn-cs"/>
                  </a:endParaRPr>
                </a:p>
              </p:txBody>
            </p:sp>
            <p:grpSp>
              <p:nvGrpSpPr>
                <p:cNvPr id="116" name="Group 144"/>
                <p:cNvGrpSpPr>
                  <a:grpSpLocks/>
                </p:cNvGrpSpPr>
                <p:nvPr/>
              </p:nvGrpSpPr>
              <p:grpSpPr bwMode="auto">
                <a:xfrm>
                  <a:off x="7365206" y="3429794"/>
                  <a:ext cx="457200" cy="381001"/>
                  <a:chOff x="5993606" y="1448594"/>
                  <a:chExt cx="1143000" cy="914404"/>
                </a:xfrm>
                <a:grpFill/>
              </p:grpSpPr>
              <p:sp>
                <p:nvSpPr>
                  <p:cNvPr id="117" name="Rectangle 116"/>
                  <p:cNvSpPr/>
                  <p:nvPr/>
                </p:nvSpPr>
                <p:spPr bwMode="auto">
                  <a:xfrm>
                    <a:off x="5991484" y="1447800"/>
                    <a:ext cx="1142678" cy="914402"/>
                  </a:xfrm>
                  <a:prstGeom prst="rect">
                    <a:avLst/>
                  </a:prstGeom>
                  <a:grp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r>
                      <a:rPr lang="en-US" sz="1200" b="1" dirty="0">
                        <a:latin typeface="Times New Roman" pitchFamily="16" charset="0"/>
                        <a:ea typeface="ＭＳ Ｐゴシック" charset="-128"/>
                        <a:cs typeface="+mn-cs"/>
                      </a:rPr>
                      <a:t>X</a:t>
                    </a:r>
                  </a:p>
                </p:txBody>
              </p:sp>
              <p:cxnSp>
                <p:nvCxnSpPr>
                  <p:cNvPr id="118" name="Straight Connector 146"/>
                  <p:cNvCxnSpPr>
                    <a:cxnSpLocks noChangeShapeType="1"/>
                  </p:cNvCxnSpPr>
                  <p:nvPr/>
                </p:nvCxnSpPr>
                <p:spPr bwMode="auto">
                  <a:xfrm rot="5400000">
                    <a:off x="5775239" y="1905797"/>
                    <a:ext cx="913607" cy="795"/>
                  </a:xfrm>
                  <a:prstGeom prst="line">
                    <a:avLst/>
                  </a:prstGeom>
                  <a:grpFill/>
                  <a:ln w="9525" algn="ctr">
                    <a:solidFill>
                      <a:schemeClr val="tx1"/>
                    </a:solidFill>
                    <a:round/>
                    <a:headEnd/>
                    <a:tailEnd/>
                  </a:ln>
                </p:spPr>
              </p:cxnSp>
              <p:cxnSp>
                <p:nvCxnSpPr>
                  <p:cNvPr id="119" name="Straight Connector 157"/>
                  <p:cNvCxnSpPr>
                    <a:cxnSpLocks noChangeShapeType="1"/>
                  </p:cNvCxnSpPr>
                  <p:nvPr/>
                </p:nvCxnSpPr>
                <p:spPr bwMode="auto">
                  <a:xfrm rot="10800000">
                    <a:off x="5993606" y="1600994"/>
                    <a:ext cx="1143000" cy="1588"/>
                  </a:xfrm>
                  <a:prstGeom prst="line">
                    <a:avLst/>
                  </a:prstGeom>
                  <a:grpFill/>
                  <a:ln w="9525" algn="ctr">
                    <a:solidFill>
                      <a:schemeClr val="tx1"/>
                    </a:solidFill>
                    <a:round/>
                    <a:headEnd/>
                    <a:tailEnd/>
                  </a:ln>
                </p:spPr>
              </p:cxnSp>
            </p:grpSp>
          </p:grpSp>
          <p:grpSp>
            <p:nvGrpSpPr>
              <p:cNvPr id="97" name="Group 160"/>
              <p:cNvGrpSpPr>
                <a:grpSpLocks/>
              </p:cNvGrpSpPr>
              <p:nvPr/>
            </p:nvGrpSpPr>
            <p:grpSpPr bwMode="auto">
              <a:xfrm>
                <a:off x="1367014" y="6096794"/>
                <a:ext cx="609600" cy="838200"/>
                <a:chOff x="7289006" y="3089738"/>
                <a:chExt cx="609600" cy="838200"/>
              </a:xfrm>
              <a:grpFill/>
            </p:grpSpPr>
            <p:sp>
              <p:nvSpPr>
                <p:cNvPr id="110" name="Flowchart: Magnetic Disk 109"/>
                <p:cNvSpPr/>
                <p:nvPr/>
              </p:nvSpPr>
              <p:spPr bwMode="auto">
                <a:xfrm>
                  <a:off x="7288372" y="3089738"/>
                  <a:ext cx="609428" cy="838200"/>
                </a:xfrm>
                <a:prstGeom prst="flowChartMagneticDisk">
                  <a:avLst/>
                </a:prstGeom>
                <a:grp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endParaRPr lang="en-US" sz="1400" b="1" dirty="0">
                    <a:latin typeface="Times New Roman" pitchFamily="16" charset="0"/>
                    <a:ea typeface="ＭＳ Ｐゴシック" charset="-128"/>
                    <a:cs typeface="+mn-cs"/>
                  </a:endParaRPr>
                </a:p>
              </p:txBody>
            </p:sp>
            <p:grpSp>
              <p:nvGrpSpPr>
                <p:cNvPr id="111" name="Group 162"/>
                <p:cNvGrpSpPr>
                  <a:grpSpLocks/>
                </p:cNvGrpSpPr>
                <p:nvPr/>
              </p:nvGrpSpPr>
              <p:grpSpPr bwMode="auto">
                <a:xfrm>
                  <a:off x="7365206" y="3429794"/>
                  <a:ext cx="457200" cy="381001"/>
                  <a:chOff x="5993606" y="1448594"/>
                  <a:chExt cx="1143000" cy="914404"/>
                </a:xfrm>
                <a:grpFill/>
              </p:grpSpPr>
              <p:sp>
                <p:nvSpPr>
                  <p:cNvPr id="112" name="Rectangle 111"/>
                  <p:cNvSpPr/>
                  <p:nvPr/>
                </p:nvSpPr>
                <p:spPr bwMode="auto">
                  <a:xfrm>
                    <a:off x="5991966" y="1447800"/>
                    <a:ext cx="1142678" cy="914402"/>
                  </a:xfrm>
                  <a:prstGeom prst="rect">
                    <a:avLst/>
                  </a:prstGeom>
                  <a:grp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r>
                      <a:rPr lang="en-US" sz="1200" b="1" dirty="0">
                        <a:latin typeface="Times New Roman" pitchFamily="16" charset="0"/>
                        <a:ea typeface="ＭＳ Ｐゴシック" charset="-128"/>
                        <a:cs typeface="+mn-cs"/>
                      </a:rPr>
                      <a:t>W</a:t>
                    </a:r>
                  </a:p>
                </p:txBody>
              </p:sp>
              <p:cxnSp>
                <p:nvCxnSpPr>
                  <p:cNvPr id="113" name="Straight Connector 164"/>
                  <p:cNvCxnSpPr>
                    <a:cxnSpLocks noChangeShapeType="1"/>
                  </p:cNvCxnSpPr>
                  <p:nvPr/>
                </p:nvCxnSpPr>
                <p:spPr bwMode="auto">
                  <a:xfrm rot="5400000">
                    <a:off x="5775239" y="1905797"/>
                    <a:ext cx="913607" cy="795"/>
                  </a:xfrm>
                  <a:prstGeom prst="line">
                    <a:avLst/>
                  </a:prstGeom>
                  <a:grpFill/>
                  <a:ln w="9525" algn="ctr">
                    <a:solidFill>
                      <a:schemeClr val="tx1"/>
                    </a:solidFill>
                    <a:round/>
                    <a:headEnd/>
                    <a:tailEnd/>
                  </a:ln>
                </p:spPr>
              </p:cxnSp>
              <p:cxnSp>
                <p:nvCxnSpPr>
                  <p:cNvPr id="114" name="Straight Connector 165"/>
                  <p:cNvCxnSpPr>
                    <a:cxnSpLocks noChangeShapeType="1"/>
                  </p:cNvCxnSpPr>
                  <p:nvPr/>
                </p:nvCxnSpPr>
                <p:spPr bwMode="auto">
                  <a:xfrm rot="10800000">
                    <a:off x="5993606" y="1600994"/>
                    <a:ext cx="1143000" cy="1588"/>
                  </a:xfrm>
                  <a:prstGeom prst="line">
                    <a:avLst/>
                  </a:prstGeom>
                  <a:grpFill/>
                  <a:ln w="9525" algn="ctr">
                    <a:solidFill>
                      <a:schemeClr val="tx1"/>
                    </a:solidFill>
                    <a:round/>
                    <a:headEnd/>
                    <a:tailEnd/>
                  </a:ln>
                </p:spPr>
              </p:cxnSp>
            </p:grpSp>
          </p:grpSp>
          <p:grpSp>
            <p:nvGrpSpPr>
              <p:cNvPr id="98" name="Group 166"/>
              <p:cNvGrpSpPr/>
              <p:nvPr/>
            </p:nvGrpSpPr>
            <p:grpSpPr>
              <a:xfrm>
                <a:off x="2738614" y="6096794"/>
                <a:ext cx="609600" cy="838200"/>
                <a:chOff x="7289006" y="3089738"/>
                <a:chExt cx="609600" cy="838200"/>
              </a:xfrm>
              <a:grpFill/>
            </p:grpSpPr>
            <p:sp>
              <p:nvSpPr>
                <p:cNvPr id="105" name="Flowchart: Magnetic Disk 104"/>
                <p:cNvSpPr/>
                <p:nvPr/>
              </p:nvSpPr>
              <p:spPr bwMode="auto">
                <a:xfrm>
                  <a:off x="7289006" y="3089738"/>
                  <a:ext cx="609600" cy="838200"/>
                </a:xfrm>
                <a:prstGeom prst="flowChartMagneticDisk">
                  <a:avLst/>
                </a:prstGeom>
                <a:grp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endParaRPr lang="en-US" sz="1400" b="1" dirty="0">
                    <a:latin typeface="Times New Roman" pitchFamily="16" charset="0"/>
                    <a:ea typeface="ＭＳ Ｐゴシック" charset="-128"/>
                    <a:cs typeface="+mn-cs"/>
                  </a:endParaRPr>
                </a:p>
              </p:txBody>
            </p:sp>
            <p:grpSp>
              <p:nvGrpSpPr>
                <p:cNvPr id="106" name="Group 168"/>
                <p:cNvGrpSpPr/>
                <p:nvPr/>
              </p:nvGrpSpPr>
              <p:grpSpPr>
                <a:xfrm>
                  <a:off x="7365206" y="3429794"/>
                  <a:ext cx="457200" cy="381001"/>
                  <a:chOff x="5993606" y="1448594"/>
                  <a:chExt cx="1143000" cy="914404"/>
                </a:xfrm>
                <a:grpFill/>
              </p:grpSpPr>
              <p:sp>
                <p:nvSpPr>
                  <p:cNvPr id="107" name="Rectangle 106"/>
                  <p:cNvSpPr/>
                  <p:nvPr/>
                </p:nvSpPr>
                <p:spPr bwMode="auto">
                  <a:xfrm>
                    <a:off x="5993606" y="1448594"/>
                    <a:ext cx="1143000" cy="914400"/>
                  </a:xfrm>
                  <a:prstGeom prst="rect">
                    <a:avLst/>
                  </a:prstGeom>
                  <a:grp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r>
                      <a:rPr lang="en-US" sz="1200" b="1" dirty="0">
                        <a:latin typeface="Times New Roman" pitchFamily="16" charset="0"/>
                        <a:ea typeface="ＭＳ Ｐゴシック" charset="-128"/>
                        <a:cs typeface="+mn-cs"/>
                      </a:rPr>
                      <a:t>Y</a:t>
                    </a:r>
                  </a:p>
                </p:txBody>
              </p:sp>
              <p:cxnSp>
                <p:nvCxnSpPr>
                  <p:cNvPr id="108" name="Straight Connector 107"/>
                  <p:cNvCxnSpPr/>
                  <p:nvPr/>
                </p:nvCxnSpPr>
                <p:spPr bwMode="auto">
                  <a:xfrm rot="5400000">
                    <a:off x="5775239" y="1905797"/>
                    <a:ext cx="913607" cy="795"/>
                  </a:xfrm>
                  <a:prstGeom prst="line">
                    <a:avLst/>
                  </a:prstGeom>
                  <a:grpFill/>
                  <a:ln w="9525" cap="flat" cmpd="sng" algn="ctr">
                    <a:solidFill>
                      <a:schemeClr val="tx1"/>
                    </a:solidFill>
                    <a:prstDash val="solid"/>
                    <a:round/>
                    <a:headEnd type="none" w="med" len="med"/>
                    <a:tailEnd type="none" w="med" len="med"/>
                  </a:ln>
                  <a:effectLst/>
                  <a:extLst/>
                </p:spPr>
              </p:cxnSp>
              <p:cxnSp>
                <p:nvCxnSpPr>
                  <p:cNvPr id="109" name="Straight Connector 108"/>
                  <p:cNvCxnSpPr/>
                  <p:nvPr/>
                </p:nvCxnSpPr>
                <p:spPr bwMode="auto">
                  <a:xfrm rot="10800000">
                    <a:off x="5993606" y="1600994"/>
                    <a:ext cx="1143000" cy="1588"/>
                  </a:xfrm>
                  <a:prstGeom prst="line">
                    <a:avLst/>
                  </a:prstGeom>
                  <a:grpFill/>
                  <a:ln w="9525" cap="flat" cmpd="sng" algn="ctr">
                    <a:solidFill>
                      <a:schemeClr val="tx1"/>
                    </a:solidFill>
                    <a:prstDash val="solid"/>
                    <a:round/>
                    <a:headEnd type="none" w="med" len="med"/>
                    <a:tailEnd type="none" w="med" len="med"/>
                  </a:ln>
                  <a:effectLst/>
                  <a:extLst/>
                </p:spPr>
              </p:cxnSp>
            </p:grpSp>
          </p:grpSp>
          <p:grpSp>
            <p:nvGrpSpPr>
              <p:cNvPr id="99" name="Group 172"/>
              <p:cNvGrpSpPr/>
              <p:nvPr/>
            </p:nvGrpSpPr>
            <p:grpSpPr>
              <a:xfrm>
                <a:off x="3424414" y="6096794"/>
                <a:ext cx="609600" cy="838200"/>
                <a:chOff x="7289006" y="3089738"/>
                <a:chExt cx="609600" cy="838200"/>
              </a:xfrm>
              <a:grpFill/>
            </p:grpSpPr>
            <p:sp>
              <p:nvSpPr>
                <p:cNvPr id="100" name="Flowchart: Magnetic Disk 99"/>
                <p:cNvSpPr/>
                <p:nvPr/>
              </p:nvSpPr>
              <p:spPr bwMode="auto">
                <a:xfrm>
                  <a:off x="7289006" y="3089738"/>
                  <a:ext cx="609600" cy="838200"/>
                </a:xfrm>
                <a:prstGeom prst="flowChartMagneticDisk">
                  <a:avLst/>
                </a:prstGeom>
                <a:grp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endParaRPr lang="en-US" sz="1400" b="1" dirty="0">
                    <a:latin typeface="Times New Roman" pitchFamily="16" charset="0"/>
                    <a:ea typeface="ＭＳ Ｐゴシック" charset="-128"/>
                    <a:cs typeface="+mn-cs"/>
                  </a:endParaRPr>
                </a:p>
              </p:txBody>
            </p:sp>
            <p:grpSp>
              <p:nvGrpSpPr>
                <p:cNvPr id="101" name="Group 177"/>
                <p:cNvGrpSpPr/>
                <p:nvPr/>
              </p:nvGrpSpPr>
              <p:grpSpPr>
                <a:xfrm>
                  <a:off x="7365206" y="3429794"/>
                  <a:ext cx="457200" cy="381001"/>
                  <a:chOff x="5993606" y="1448594"/>
                  <a:chExt cx="1143000" cy="914404"/>
                </a:xfrm>
                <a:grpFill/>
              </p:grpSpPr>
              <p:sp>
                <p:nvSpPr>
                  <p:cNvPr id="102" name="Rectangle 101"/>
                  <p:cNvSpPr/>
                  <p:nvPr/>
                </p:nvSpPr>
                <p:spPr bwMode="auto">
                  <a:xfrm>
                    <a:off x="5993606" y="1448594"/>
                    <a:ext cx="1143000" cy="914400"/>
                  </a:xfrm>
                  <a:prstGeom prst="rect">
                    <a:avLst/>
                  </a:prstGeom>
                  <a:grp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r>
                      <a:rPr lang="en-US" sz="1200" b="1" dirty="0">
                        <a:latin typeface="Times New Roman" pitchFamily="16" charset="0"/>
                        <a:ea typeface="ＭＳ Ｐゴシック" charset="-128"/>
                        <a:cs typeface="+mn-cs"/>
                      </a:rPr>
                      <a:t>Z</a:t>
                    </a:r>
                  </a:p>
                </p:txBody>
              </p:sp>
              <p:cxnSp>
                <p:nvCxnSpPr>
                  <p:cNvPr id="103" name="Straight Connector 102"/>
                  <p:cNvCxnSpPr/>
                  <p:nvPr/>
                </p:nvCxnSpPr>
                <p:spPr bwMode="auto">
                  <a:xfrm rot="5400000">
                    <a:off x="5775239" y="1905797"/>
                    <a:ext cx="913607" cy="795"/>
                  </a:xfrm>
                  <a:prstGeom prst="line">
                    <a:avLst/>
                  </a:prstGeom>
                  <a:grpFill/>
                  <a:ln w="9525" cap="flat" cmpd="sng" algn="ctr">
                    <a:solidFill>
                      <a:schemeClr val="tx1"/>
                    </a:solidFill>
                    <a:prstDash val="solid"/>
                    <a:round/>
                    <a:headEnd type="none" w="med" len="med"/>
                    <a:tailEnd type="none" w="med" len="med"/>
                  </a:ln>
                  <a:effectLst/>
                  <a:extLst/>
                </p:spPr>
              </p:cxnSp>
              <p:cxnSp>
                <p:nvCxnSpPr>
                  <p:cNvPr id="104" name="Straight Connector 103"/>
                  <p:cNvCxnSpPr/>
                  <p:nvPr/>
                </p:nvCxnSpPr>
                <p:spPr bwMode="auto">
                  <a:xfrm rot="10800000">
                    <a:off x="5993606" y="1600994"/>
                    <a:ext cx="1143000" cy="1588"/>
                  </a:xfrm>
                  <a:prstGeom prst="line">
                    <a:avLst/>
                  </a:prstGeom>
                  <a:grpFill/>
                  <a:ln w="9525" cap="flat" cmpd="sng" algn="ctr">
                    <a:solidFill>
                      <a:schemeClr val="tx1"/>
                    </a:solidFill>
                    <a:prstDash val="solid"/>
                    <a:round/>
                    <a:headEnd type="none" w="med" len="med"/>
                    <a:tailEnd type="none" w="med" len="med"/>
                  </a:ln>
                  <a:effectLst/>
                  <a:extLst/>
                </p:spPr>
              </p:cxnSp>
            </p:grpSp>
          </p:grpSp>
        </p:grpSp>
        <p:sp>
          <p:nvSpPr>
            <p:cNvPr id="92" name="Up Arrow 91"/>
            <p:cNvSpPr/>
            <p:nvPr/>
          </p:nvSpPr>
          <p:spPr bwMode="auto">
            <a:xfrm>
              <a:off x="3335372" y="6018213"/>
              <a:ext cx="522356" cy="198437"/>
            </a:xfrm>
            <a:prstGeom prst="upArrow">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buFont typeface="Times New Roman" pitchFamily="16" charset="0"/>
                <a:buNone/>
                <a:defRPr/>
              </a:pPr>
              <a:endParaRPr lang="en-US" sz="1400">
                <a:latin typeface="Times New Roman" pitchFamily="16" charset="0"/>
                <a:ea typeface="ＭＳ Ｐゴシック" charset="-128"/>
                <a:cs typeface="+mn-cs"/>
              </a:endParaRPr>
            </a:p>
          </p:txBody>
        </p:sp>
        <p:sp>
          <p:nvSpPr>
            <p:cNvPr id="93" name="Up Arrow 92"/>
            <p:cNvSpPr/>
            <p:nvPr/>
          </p:nvSpPr>
          <p:spPr bwMode="auto">
            <a:xfrm>
              <a:off x="4092710" y="6022975"/>
              <a:ext cx="523944" cy="200025"/>
            </a:xfrm>
            <a:prstGeom prst="upArrow">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buFont typeface="Times New Roman" pitchFamily="16" charset="0"/>
                <a:buNone/>
                <a:defRPr/>
              </a:pPr>
              <a:endParaRPr lang="en-US" sz="1400">
                <a:latin typeface="Times New Roman" pitchFamily="16" charset="0"/>
                <a:ea typeface="ＭＳ Ｐゴシック" charset="-128"/>
                <a:cs typeface="+mn-cs"/>
              </a:endParaRPr>
            </a:p>
          </p:txBody>
        </p:sp>
        <p:sp>
          <p:nvSpPr>
            <p:cNvPr id="94" name="Up Arrow 93"/>
            <p:cNvSpPr/>
            <p:nvPr/>
          </p:nvSpPr>
          <p:spPr bwMode="auto">
            <a:xfrm>
              <a:off x="4834171" y="6026150"/>
              <a:ext cx="523944" cy="198438"/>
            </a:xfrm>
            <a:prstGeom prst="upArrow">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buFont typeface="Times New Roman" pitchFamily="16" charset="0"/>
                <a:buNone/>
                <a:defRPr/>
              </a:pPr>
              <a:endParaRPr lang="en-US" sz="1400">
                <a:latin typeface="Times New Roman" pitchFamily="16" charset="0"/>
                <a:ea typeface="ＭＳ Ｐゴシック" charset="-128"/>
                <a:cs typeface="+mn-cs"/>
              </a:endParaRPr>
            </a:p>
          </p:txBody>
        </p:sp>
        <p:sp>
          <p:nvSpPr>
            <p:cNvPr id="95" name="Up Arrow 94"/>
            <p:cNvSpPr/>
            <p:nvPr/>
          </p:nvSpPr>
          <p:spPr bwMode="auto">
            <a:xfrm>
              <a:off x="5602623" y="6029325"/>
              <a:ext cx="525532" cy="198438"/>
            </a:xfrm>
            <a:prstGeom prst="upArrow">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buFont typeface="Times New Roman" pitchFamily="16" charset="0"/>
                <a:buNone/>
                <a:defRPr/>
              </a:pPr>
              <a:endParaRPr lang="en-US" sz="1400">
                <a:latin typeface="Times New Roman" pitchFamily="16" charset="0"/>
                <a:ea typeface="ＭＳ Ｐゴシック" charset="-128"/>
                <a:cs typeface="+mn-cs"/>
              </a:endParaRPr>
            </a:p>
          </p:txBody>
        </p:sp>
      </p:grpSp>
      <p:grpSp>
        <p:nvGrpSpPr>
          <p:cNvPr id="120" name="Group 119"/>
          <p:cNvGrpSpPr>
            <a:grpSpLocks/>
          </p:cNvGrpSpPr>
          <p:nvPr/>
        </p:nvGrpSpPr>
        <p:grpSpPr bwMode="auto">
          <a:xfrm>
            <a:off x="1162221" y="3002826"/>
            <a:ext cx="4618565" cy="963613"/>
            <a:chOff x="2864296" y="3267075"/>
            <a:chExt cx="3779766" cy="963038"/>
          </a:xfrm>
        </p:grpSpPr>
        <p:grpSp>
          <p:nvGrpSpPr>
            <p:cNvPr id="121" name="Group 305"/>
            <p:cNvGrpSpPr/>
            <p:nvPr/>
          </p:nvGrpSpPr>
          <p:grpSpPr bwMode="auto">
            <a:xfrm>
              <a:off x="2864296" y="3465628"/>
              <a:ext cx="3779766" cy="764485"/>
              <a:chOff x="4983992" y="5182394"/>
              <a:chExt cx="3416482" cy="990600"/>
            </a:xfrm>
            <a:solidFill>
              <a:schemeClr val="bg2">
                <a:lumMod val="60000"/>
                <a:lumOff val="40000"/>
              </a:schemeClr>
            </a:solidFill>
          </p:grpSpPr>
          <p:grpSp>
            <p:nvGrpSpPr>
              <p:cNvPr id="125" name="Group 290"/>
              <p:cNvGrpSpPr/>
              <p:nvPr/>
            </p:nvGrpSpPr>
            <p:grpSpPr>
              <a:xfrm>
                <a:off x="4983992" y="5182394"/>
                <a:ext cx="1003535" cy="990600"/>
                <a:chOff x="5015524" y="5182394"/>
                <a:chExt cx="1003535" cy="990600"/>
              </a:xfrm>
              <a:grpFill/>
            </p:grpSpPr>
            <p:grpSp>
              <p:nvGrpSpPr>
                <p:cNvPr id="140" name="Group 172"/>
                <p:cNvGrpSpPr/>
                <p:nvPr/>
              </p:nvGrpSpPr>
              <p:grpSpPr>
                <a:xfrm>
                  <a:off x="5015524" y="5182394"/>
                  <a:ext cx="1003535" cy="990600"/>
                  <a:chOff x="2486620" y="2143592"/>
                  <a:chExt cx="1373386" cy="990600"/>
                </a:xfrm>
                <a:grpFill/>
              </p:grpSpPr>
              <p:sp>
                <p:nvSpPr>
                  <p:cNvPr id="142" name="Flowchart: Magnetic Disk 141"/>
                  <p:cNvSpPr/>
                  <p:nvPr/>
                </p:nvSpPr>
                <p:spPr bwMode="auto">
                  <a:xfrm>
                    <a:off x="2486620" y="2143592"/>
                    <a:ext cx="1372543" cy="990600"/>
                  </a:xfrm>
                  <a:prstGeom prst="flowChartMagneticDisk">
                    <a:avLst/>
                  </a:prstGeom>
                  <a:grpFill/>
                  <a:ln w="9525" cap="flat" cmpd="sng" algn="ctr">
                    <a:solidFill>
                      <a:schemeClr val="tx1"/>
                    </a:solidFill>
                    <a:prstDash val="solid"/>
                    <a:round/>
                    <a:headEnd type="none" w="med" len="med"/>
                    <a:tailEnd type="none" w="med" len="med"/>
                  </a:ln>
                  <a:effectLst/>
                  <a:extLst/>
                </p:spPr>
                <p:txBody>
                  <a:bodyPr lIns="0" tIns="0" rIns="0" bIns="0" anchor="ctr"/>
                  <a:lstStyle/>
                  <a:p>
                    <a:pPr>
                      <a:buFont typeface="Times New Roman" pitchFamily="16" charset="0"/>
                      <a:buNone/>
                      <a:defRPr/>
                    </a:pPr>
                    <a:endParaRPr lang="en-US" sz="1400">
                      <a:latin typeface="Times New Roman" pitchFamily="16" charset="0"/>
                      <a:ea typeface="ＭＳ Ｐゴシック" charset="-128"/>
                      <a:cs typeface="+mn-cs"/>
                    </a:endParaRPr>
                  </a:p>
                </p:txBody>
              </p:sp>
              <p:grpSp>
                <p:nvGrpSpPr>
                  <p:cNvPr id="143" name="Group 174"/>
                  <p:cNvGrpSpPr/>
                  <p:nvPr/>
                </p:nvGrpSpPr>
                <p:grpSpPr>
                  <a:xfrm>
                    <a:off x="2487967" y="2515394"/>
                    <a:ext cx="1372039" cy="457200"/>
                    <a:chOff x="2343670" y="1073177"/>
                    <a:chExt cx="1372039" cy="457200"/>
                  </a:xfrm>
                  <a:grpFill/>
                </p:grpSpPr>
                <p:sp>
                  <p:nvSpPr>
                    <p:cNvPr id="144" name="Rectangle 143"/>
                    <p:cNvSpPr/>
                    <p:nvPr/>
                  </p:nvSpPr>
                  <p:spPr bwMode="auto">
                    <a:xfrm>
                      <a:off x="2343670" y="1073177"/>
                      <a:ext cx="449536" cy="457200"/>
                    </a:xfrm>
                    <a:prstGeom prst="rect">
                      <a:avLst/>
                    </a:prstGeom>
                    <a:grp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r>
                        <a:rPr lang="en-US" b="1" dirty="0">
                          <a:latin typeface="Times New Roman" pitchFamily="16" charset="0"/>
                          <a:ea typeface="ＭＳ Ｐゴシック" charset="-128"/>
                          <a:cs typeface="+mn-cs"/>
                        </a:rPr>
                        <a:t>L</a:t>
                      </a:r>
                    </a:p>
                  </p:txBody>
                </p:sp>
                <p:sp>
                  <p:nvSpPr>
                    <p:cNvPr id="145" name="Rectangle 144"/>
                    <p:cNvSpPr/>
                    <p:nvPr/>
                  </p:nvSpPr>
                  <p:spPr bwMode="auto">
                    <a:xfrm>
                      <a:off x="3250406" y="1073177"/>
                      <a:ext cx="465303" cy="457200"/>
                    </a:xfrm>
                    <a:prstGeom prst="rect">
                      <a:avLst/>
                    </a:prstGeom>
                    <a:grp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r>
                        <a:rPr lang="en-US" b="1" dirty="0">
                          <a:latin typeface="Times New Roman" pitchFamily="16" charset="0"/>
                          <a:ea typeface="ＭＳ Ｐゴシック" charset="-128"/>
                          <a:cs typeface="+mn-cs"/>
                        </a:rPr>
                        <a:t>O</a:t>
                      </a:r>
                    </a:p>
                  </p:txBody>
                </p:sp>
              </p:grpSp>
            </p:grpSp>
            <p:sp>
              <p:nvSpPr>
                <p:cNvPr id="141" name="Flowchart: Collate 140"/>
                <p:cNvSpPr/>
                <p:nvPr/>
              </p:nvSpPr>
              <p:spPr bwMode="auto">
                <a:xfrm rot="16200000">
                  <a:off x="5355623" y="5707553"/>
                  <a:ext cx="303762" cy="199864"/>
                </a:xfrm>
                <a:prstGeom prst="flowChartCollate">
                  <a:avLst/>
                </a:prstGeom>
                <a:grpFill/>
                <a:ln w="38100" cap="flat" cmpd="sng" algn="ctr">
                  <a:solidFill>
                    <a:schemeClr val="tx1"/>
                  </a:solidFill>
                  <a:prstDash val="solid"/>
                  <a:round/>
                  <a:headEnd type="none" w="med" len="med"/>
                  <a:tailEnd type="none" w="med" len="med"/>
                </a:ln>
                <a:effectLst/>
                <a:extLst/>
              </p:spPr>
              <p:txBody>
                <a:bodyPr/>
                <a:lstStyle/>
                <a:p>
                  <a:pPr>
                    <a:buFont typeface="Times New Roman" pitchFamily="16" charset="0"/>
                    <a:buNone/>
                    <a:defRPr/>
                  </a:pPr>
                  <a:endParaRPr lang="en-US" sz="1400">
                    <a:latin typeface="Times New Roman" pitchFamily="16" charset="0"/>
                    <a:ea typeface="ＭＳ Ｐゴシック" charset="-128"/>
                    <a:cs typeface="+mn-cs"/>
                  </a:endParaRPr>
                </a:p>
              </p:txBody>
            </p:sp>
          </p:grpSp>
          <p:grpSp>
            <p:nvGrpSpPr>
              <p:cNvPr id="126" name="Group 291"/>
              <p:cNvGrpSpPr/>
              <p:nvPr/>
            </p:nvGrpSpPr>
            <p:grpSpPr>
              <a:xfrm>
                <a:off x="6111844" y="5182394"/>
                <a:ext cx="1069430" cy="990600"/>
                <a:chOff x="4982269" y="5182394"/>
                <a:chExt cx="1069430" cy="990600"/>
              </a:xfrm>
              <a:grpFill/>
            </p:grpSpPr>
            <p:grpSp>
              <p:nvGrpSpPr>
                <p:cNvPr id="134" name="Group 292"/>
                <p:cNvGrpSpPr/>
                <p:nvPr/>
              </p:nvGrpSpPr>
              <p:grpSpPr>
                <a:xfrm>
                  <a:off x="4982269" y="5182394"/>
                  <a:ext cx="1069430" cy="990600"/>
                  <a:chOff x="2441108" y="2143592"/>
                  <a:chExt cx="1463566" cy="990600"/>
                </a:xfrm>
                <a:grpFill/>
              </p:grpSpPr>
              <p:sp>
                <p:nvSpPr>
                  <p:cNvPr id="136" name="Flowchart: Magnetic Disk 135"/>
                  <p:cNvSpPr/>
                  <p:nvPr/>
                </p:nvSpPr>
                <p:spPr bwMode="auto">
                  <a:xfrm>
                    <a:off x="2441108" y="2143592"/>
                    <a:ext cx="1463566" cy="990600"/>
                  </a:xfrm>
                  <a:prstGeom prst="flowChartMagneticDisk">
                    <a:avLst/>
                  </a:prstGeom>
                  <a:grpFill/>
                  <a:ln w="9525" cap="flat" cmpd="sng" algn="ctr">
                    <a:solidFill>
                      <a:schemeClr val="tx1"/>
                    </a:solidFill>
                    <a:prstDash val="solid"/>
                    <a:round/>
                    <a:headEnd type="none" w="med" len="med"/>
                    <a:tailEnd type="none" w="med" len="med"/>
                  </a:ln>
                  <a:effectLst/>
                  <a:extLst/>
                </p:spPr>
                <p:txBody>
                  <a:bodyPr lIns="0" tIns="0" rIns="0" bIns="0" anchor="ctr"/>
                  <a:lstStyle/>
                  <a:p>
                    <a:pPr>
                      <a:buFont typeface="Times New Roman" pitchFamily="16" charset="0"/>
                      <a:buNone/>
                      <a:defRPr/>
                    </a:pPr>
                    <a:endParaRPr lang="en-US" sz="1400">
                      <a:latin typeface="Times New Roman" pitchFamily="16" charset="0"/>
                      <a:ea typeface="ＭＳ Ｐゴシック" charset="-128"/>
                      <a:cs typeface="+mn-cs"/>
                    </a:endParaRPr>
                  </a:p>
                </p:txBody>
              </p:sp>
              <p:grpSp>
                <p:nvGrpSpPr>
                  <p:cNvPr id="137" name="Group 295"/>
                  <p:cNvGrpSpPr/>
                  <p:nvPr/>
                </p:nvGrpSpPr>
                <p:grpSpPr>
                  <a:xfrm>
                    <a:off x="2487967" y="2515394"/>
                    <a:ext cx="1372039" cy="457200"/>
                    <a:chOff x="2343670" y="1073177"/>
                    <a:chExt cx="1372039" cy="457200"/>
                  </a:xfrm>
                  <a:grpFill/>
                </p:grpSpPr>
                <p:sp>
                  <p:nvSpPr>
                    <p:cNvPr id="138" name="Rectangle 137"/>
                    <p:cNvSpPr/>
                    <p:nvPr/>
                  </p:nvSpPr>
                  <p:spPr bwMode="auto">
                    <a:xfrm>
                      <a:off x="2343670" y="1073177"/>
                      <a:ext cx="449536" cy="457200"/>
                    </a:xfrm>
                    <a:prstGeom prst="rect">
                      <a:avLst/>
                    </a:prstGeom>
                    <a:grp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r>
                        <a:rPr lang="en-US" b="1" dirty="0">
                          <a:latin typeface="Times New Roman" pitchFamily="16" charset="0"/>
                          <a:ea typeface="ＭＳ Ｐゴシック" charset="-128"/>
                          <a:cs typeface="+mn-cs"/>
                        </a:rPr>
                        <a:t>L</a:t>
                      </a:r>
                    </a:p>
                  </p:txBody>
                </p:sp>
                <p:sp>
                  <p:nvSpPr>
                    <p:cNvPr id="139" name="Rectangle 138"/>
                    <p:cNvSpPr/>
                    <p:nvPr/>
                  </p:nvSpPr>
                  <p:spPr bwMode="auto">
                    <a:xfrm>
                      <a:off x="3250406" y="1073177"/>
                      <a:ext cx="465303" cy="457200"/>
                    </a:xfrm>
                    <a:prstGeom prst="rect">
                      <a:avLst/>
                    </a:prstGeom>
                    <a:grp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r>
                        <a:rPr lang="en-US" b="1" dirty="0">
                          <a:latin typeface="Times New Roman" pitchFamily="16" charset="0"/>
                          <a:ea typeface="ＭＳ Ｐゴシック" charset="-128"/>
                          <a:cs typeface="+mn-cs"/>
                        </a:rPr>
                        <a:t>O</a:t>
                      </a:r>
                    </a:p>
                  </p:txBody>
                </p:sp>
              </p:grpSp>
            </p:grpSp>
            <p:sp>
              <p:nvSpPr>
                <p:cNvPr id="135" name="Flowchart: Collate 134"/>
                <p:cNvSpPr/>
                <p:nvPr/>
              </p:nvSpPr>
              <p:spPr bwMode="auto">
                <a:xfrm rot="16200000">
                  <a:off x="5355623" y="5707553"/>
                  <a:ext cx="303762" cy="199864"/>
                </a:xfrm>
                <a:prstGeom prst="flowChartCollate">
                  <a:avLst/>
                </a:prstGeom>
                <a:grpFill/>
                <a:ln w="38100" cap="flat" cmpd="sng" algn="ctr">
                  <a:solidFill>
                    <a:schemeClr val="tx1"/>
                  </a:solidFill>
                  <a:prstDash val="solid"/>
                  <a:round/>
                  <a:headEnd type="none" w="med" len="med"/>
                  <a:tailEnd type="none" w="med" len="med"/>
                </a:ln>
                <a:effectLst/>
                <a:extLst/>
              </p:spPr>
              <p:txBody>
                <a:bodyPr/>
                <a:lstStyle/>
                <a:p>
                  <a:pPr>
                    <a:buFont typeface="Times New Roman" pitchFamily="16" charset="0"/>
                    <a:buNone/>
                    <a:defRPr/>
                  </a:pPr>
                  <a:endParaRPr lang="en-US" sz="1400">
                    <a:latin typeface="Times New Roman" pitchFamily="16" charset="0"/>
                    <a:ea typeface="ＭＳ Ｐゴシック" charset="-128"/>
                    <a:cs typeface="+mn-cs"/>
                  </a:endParaRPr>
                </a:p>
              </p:txBody>
            </p:sp>
          </p:grpSp>
          <p:grpSp>
            <p:nvGrpSpPr>
              <p:cNvPr id="127" name="Group 298"/>
              <p:cNvGrpSpPr/>
              <p:nvPr/>
            </p:nvGrpSpPr>
            <p:grpSpPr>
              <a:xfrm>
                <a:off x="7331044" y="5182394"/>
                <a:ext cx="1069430" cy="990600"/>
                <a:chOff x="4982269" y="5182394"/>
                <a:chExt cx="1069430" cy="990600"/>
              </a:xfrm>
              <a:grpFill/>
            </p:grpSpPr>
            <p:grpSp>
              <p:nvGrpSpPr>
                <p:cNvPr id="128" name="Group 299"/>
                <p:cNvGrpSpPr/>
                <p:nvPr/>
              </p:nvGrpSpPr>
              <p:grpSpPr>
                <a:xfrm>
                  <a:off x="4982269" y="5182394"/>
                  <a:ext cx="1069430" cy="990600"/>
                  <a:chOff x="2441108" y="2143592"/>
                  <a:chExt cx="1463566" cy="990600"/>
                </a:xfrm>
                <a:grpFill/>
              </p:grpSpPr>
              <p:sp>
                <p:nvSpPr>
                  <p:cNvPr id="130" name="Flowchart: Magnetic Disk 129"/>
                  <p:cNvSpPr/>
                  <p:nvPr/>
                </p:nvSpPr>
                <p:spPr bwMode="auto">
                  <a:xfrm>
                    <a:off x="2441108" y="2143592"/>
                    <a:ext cx="1463566" cy="990600"/>
                  </a:xfrm>
                  <a:prstGeom prst="flowChartMagneticDisk">
                    <a:avLst/>
                  </a:prstGeom>
                  <a:grpFill/>
                  <a:ln w="9525" cap="flat" cmpd="sng" algn="ctr">
                    <a:solidFill>
                      <a:schemeClr val="tx1"/>
                    </a:solidFill>
                    <a:prstDash val="solid"/>
                    <a:round/>
                    <a:headEnd type="none" w="med" len="med"/>
                    <a:tailEnd type="none" w="med" len="med"/>
                  </a:ln>
                  <a:effectLst/>
                  <a:extLst/>
                </p:spPr>
                <p:txBody>
                  <a:bodyPr lIns="0" tIns="0" rIns="0" bIns="0" anchor="ctr"/>
                  <a:lstStyle/>
                  <a:p>
                    <a:pPr>
                      <a:buFont typeface="Times New Roman" pitchFamily="16" charset="0"/>
                      <a:buNone/>
                      <a:defRPr/>
                    </a:pPr>
                    <a:endParaRPr lang="en-US" sz="1400">
                      <a:latin typeface="Times New Roman" pitchFamily="16" charset="0"/>
                      <a:ea typeface="ＭＳ Ｐゴシック" charset="-128"/>
                      <a:cs typeface="+mn-cs"/>
                    </a:endParaRPr>
                  </a:p>
                </p:txBody>
              </p:sp>
              <p:grpSp>
                <p:nvGrpSpPr>
                  <p:cNvPr id="131" name="Group 302"/>
                  <p:cNvGrpSpPr/>
                  <p:nvPr/>
                </p:nvGrpSpPr>
                <p:grpSpPr>
                  <a:xfrm>
                    <a:off x="2487967" y="2515394"/>
                    <a:ext cx="1372039" cy="457200"/>
                    <a:chOff x="2343670" y="1073177"/>
                    <a:chExt cx="1372039" cy="457200"/>
                  </a:xfrm>
                  <a:grpFill/>
                </p:grpSpPr>
                <p:sp>
                  <p:nvSpPr>
                    <p:cNvPr id="132" name="Rectangle 131"/>
                    <p:cNvSpPr/>
                    <p:nvPr/>
                  </p:nvSpPr>
                  <p:spPr bwMode="auto">
                    <a:xfrm>
                      <a:off x="2343670" y="1073177"/>
                      <a:ext cx="449536" cy="457200"/>
                    </a:xfrm>
                    <a:prstGeom prst="rect">
                      <a:avLst/>
                    </a:prstGeom>
                    <a:grp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r>
                        <a:rPr lang="en-US" b="1" dirty="0">
                          <a:latin typeface="Times New Roman" pitchFamily="16" charset="0"/>
                          <a:ea typeface="ＭＳ Ｐゴシック" charset="-128"/>
                          <a:cs typeface="+mn-cs"/>
                        </a:rPr>
                        <a:t>L</a:t>
                      </a:r>
                    </a:p>
                  </p:txBody>
                </p:sp>
                <p:sp>
                  <p:nvSpPr>
                    <p:cNvPr id="133" name="Rectangle 132"/>
                    <p:cNvSpPr/>
                    <p:nvPr/>
                  </p:nvSpPr>
                  <p:spPr bwMode="auto">
                    <a:xfrm>
                      <a:off x="3250406" y="1073177"/>
                      <a:ext cx="465303" cy="457200"/>
                    </a:xfrm>
                    <a:prstGeom prst="rect">
                      <a:avLst/>
                    </a:prstGeom>
                    <a:grp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r>
                        <a:rPr lang="en-US" b="1" dirty="0">
                          <a:latin typeface="Times New Roman" pitchFamily="16" charset="0"/>
                          <a:ea typeface="ＭＳ Ｐゴシック" charset="-128"/>
                          <a:cs typeface="+mn-cs"/>
                        </a:rPr>
                        <a:t>O</a:t>
                      </a:r>
                    </a:p>
                  </p:txBody>
                </p:sp>
              </p:grpSp>
            </p:grpSp>
            <p:sp>
              <p:nvSpPr>
                <p:cNvPr id="129" name="Flowchart: Collate 128"/>
                <p:cNvSpPr/>
                <p:nvPr/>
              </p:nvSpPr>
              <p:spPr bwMode="auto">
                <a:xfrm rot="16200000">
                  <a:off x="5355623" y="5707553"/>
                  <a:ext cx="303762" cy="199864"/>
                </a:xfrm>
                <a:prstGeom prst="flowChartCollate">
                  <a:avLst/>
                </a:prstGeom>
                <a:grpFill/>
                <a:ln w="38100" cap="flat" cmpd="sng" algn="ctr">
                  <a:solidFill>
                    <a:schemeClr val="tx1"/>
                  </a:solidFill>
                  <a:prstDash val="solid"/>
                  <a:round/>
                  <a:headEnd type="none" w="med" len="med"/>
                  <a:tailEnd type="none" w="med" len="med"/>
                </a:ln>
                <a:effectLst/>
                <a:extLst/>
              </p:spPr>
              <p:txBody>
                <a:bodyPr/>
                <a:lstStyle/>
                <a:p>
                  <a:pPr>
                    <a:buFont typeface="Times New Roman" pitchFamily="16" charset="0"/>
                    <a:buNone/>
                    <a:defRPr/>
                  </a:pPr>
                  <a:endParaRPr lang="en-US" sz="1400">
                    <a:latin typeface="Times New Roman" pitchFamily="16" charset="0"/>
                    <a:ea typeface="ＭＳ Ｐゴシック" charset="-128"/>
                    <a:cs typeface="+mn-cs"/>
                  </a:endParaRPr>
                </a:p>
              </p:txBody>
            </p:sp>
          </p:grpSp>
        </p:grpSp>
        <p:sp>
          <p:nvSpPr>
            <p:cNvPr id="122" name="Up Arrow 121"/>
            <p:cNvSpPr/>
            <p:nvPr/>
          </p:nvSpPr>
          <p:spPr bwMode="auto">
            <a:xfrm>
              <a:off x="5761429" y="3267075"/>
              <a:ext cx="523865" cy="315724"/>
            </a:xfrm>
            <a:prstGeom prst="upArrow">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buFont typeface="Times New Roman" pitchFamily="16" charset="0"/>
                <a:buNone/>
                <a:defRPr/>
              </a:pPr>
              <a:endParaRPr lang="en-US" sz="1400">
                <a:latin typeface="Times New Roman" pitchFamily="16" charset="0"/>
                <a:ea typeface="ＭＳ Ｐゴシック" charset="-128"/>
                <a:cs typeface="+mn-cs"/>
              </a:endParaRPr>
            </a:p>
          </p:txBody>
        </p:sp>
        <p:sp>
          <p:nvSpPr>
            <p:cNvPr id="123" name="Up Arrow 122"/>
            <p:cNvSpPr/>
            <p:nvPr/>
          </p:nvSpPr>
          <p:spPr bwMode="auto">
            <a:xfrm>
              <a:off x="4429541" y="3267075"/>
              <a:ext cx="522278" cy="315724"/>
            </a:xfrm>
            <a:prstGeom prst="upArrow">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buFont typeface="Times New Roman" pitchFamily="16" charset="0"/>
                <a:buNone/>
                <a:defRPr/>
              </a:pPr>
              <a:endParaRPr lang="en-US" sz="1400">
                <a:latin typeface="Times New Roman" pitchFamily="16" charset="0"/>
                <a:ea typeface="ＭＳ Ｐゴシック" charset="-128"/>
                <a:cs typeface="+mn-cs"/>
              </a:endParaRPr>
            </a:p>
          </p:txBody>
        </p:sp>
        <p:sp>
          <p:nvSpPr>
            <p:cNvPr id="124" name="Up Arrow 123"/>
            <p:cNvSpPr/>
            <p:nvPr/>
          </p:nvSpPr>
          <p:spPr bwMode="auto">
            <a:xfrm>
              <a:off x="3164328" y="3267075"/>
              <a:ext cx="522277" cy="315724"/>
            </a:xfrm>
            <a:prstGeom prst="upArrow">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buFont typeface="Times New Roman" pitchFamily="16" charset="0"/>
                <a:buNone/>
                <a:defRPr/>
              </a:pPr>
              <a:endParaRPr lang="en-US" sz="1400">
                <a:latin typeface="Times New Roman" pitchFamily="16" charset="0"/>
                <a:ea typeface="ＭＳ Ｐゴシック" charset="-128"/>
                <a:cs typeface="+mn-cs"/>
              </a:endParaRPr>
            </a:p>
          </p:txBody>
        </p:sp>
      </p:grpSp>
      <p:grpSp>
        <p:nvGrpSpPr>
          <p:cNvPr id="146" name="Group 78"/>
          <p:cNvGrpSpPr>
            <a:grpSpLocks/>
          </p:cNvGrpSpPr>
          <p:nvPr/>
        </p:nvGrpSpPr>
        <p:grpSpPr bwMode="auto">
          <a:xfrm>
            <a:off x="1567739" y="4595091"/>
            <a:ext cx="3959047" cy="865187"/>
            <a:chOff x="2142661" y="4441825"/>
            <a:chExt cx="996326" cy="1122363"/>
          </a:xfrm>
        </p:grpSpPr>
        <p:sp>
          <p:nvSpPr>
            <p:cNvPr id="147" name="Up Arrow 146"/>
            <p:cNvSpPr/>
            <p:nvPr/>
          </p:nvSpPr>
          <p:spPr bwMode="auto">
            <a:xfrm>
              <a:off x="2465332" y="5214093"/>
              <a:ext cx="374904" cy="350095"/>
            </a:xfrm>
            <a:prstGeom prst="upArrow">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buFont typeface="Times New Roman" pitchFamily="16" charset="0"/>
                <a:buNone/>
                <a:defRPr/>
              </a:pPr>
              <a:endParaRPr lang="en-US" sz="1400">
                <a:latin typeface="Times New Roman" pitchFamily="16" charset="0"/>
                <a:ea typeface="ＭＳ Ｐゴシック" charset="-128"/>
                <a:cs typeface="+mn-cs"/>
              </a:endParaRPr>
            </a:p>
          </p:txBody>
        </p:sp>
        <p:grpSp>
          <p:nvGrpSpPr>
            <p:cNvPr id="148" name="Group 35"/>
            <p:cNvGrpSpPr/>
            <p:nvPr/>
          </p:nvGrpSpPr>
          <p:grpSpPr bwMode="auto">
            <a:xfrm>
              <a:off x="2142661" y="4441825"/>
              <a:ext cx="996326" cy="816770"/>
              <a:chOff x="436902" y="5965787"/>
              <a:chExt cx="597809" cy="816807"/>
            </a:xfrm>
            <a:solidFill>
              <a:schemeClr val="bg2">
                <a:lumMod val="60000"/>
                <a:lumOff val="40000"/>
              </a:schemeClr>
            </a:solidFill>
          </p:grpSpPr>
          <p:sp>
            <p:nvSpPr>
              <p:cNvPr id="149" name="Flowchart: Magnetic Disk 148"/>
              <p:cNvSpPr/>
              <p:nvPr/>
            </p:nvSpPr>
            <p:spPr bwMode="auto">
              <a:xfrm>
                <a:off x="436902" y="5965787"/>
                <a:ext cx="597809" cy="816807"/>
              </a:xfrm>
              <a:prstGeom prst="flowChartMagneticDisk">
                <a:avLst/>
              </a:prstGeom>
              <a:grp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endParaRPr lang="en-US" sz="1400" b="1">
                  <a:latin typeface="Times New Roman" pitchFamily="16" charset="0"/>
                  <a:ea typeface="ＭＳ Ｐゴシック" charset="-128"/>
                  <a:cs typeface="+mn-cs"/>
                </a:endParaRPr>
              </a:p>
            </p:txBody>
          </p:sp>
          <p:sp>
            <p:nvSpPr>
              <p:cNvPr id="150" name="Rectangle 149"/>
              <p:cNvSpPr/>
              <p:nvPr/>
            </p:nvSpPr>
            <p:spPr bwMode="auto">
              <a:xfrm>
                <a:off x="535126" y="6295248"/>
                <a:ext cx="390600" cy="428438"/>
              </a:xfrm>
              <a:prstGeom prst="rect">
                <a:avLst/>
              </a:prstGeom>
              <a:grpFill/>
              <a:ln w="9525" cap="flat" cmpd="sng" algn="ctr">
                <a:noFill/>
                <a:prstDash val="solid"/>
                <a:round/>
                <a:headEnd type="none" w="med" len="med"/>
                <a:tailEnd type="none" w="med" len="med"/>
              </a:ln>
              <a:effectLst/>
              <a:extLst/>
            </p:spPr>
            <p:txBody>
              <a:bodyPr lIns="0" tIns="0" rIns="0" bIns="0" anchor="ctr"/>
              <a:lstStyle/>
              <a:p>
                <a:pPr algn="ctr">
                  <a:lnSpc>
                    <a:spcPts val="1800"/>
                  </a:lnSpc>
                  <a:buFont typeface="Times New Roman" pitchFamily="16" charset="0"/>
                  <a:buNone/>
                  <a:defRPr/>
                </a:pPr>
                <a:r>
                  <a:rPr lang="en-US" sz="1400" b="1" dirty="0">
                    <a:latin typeface="Arial" pitchFamily="34" charset="0"/>
                    <a:ea typeface="ＭＳ Ｐゴシック" charset="-128"/>
                  </a:rPr>
                  <a:t>materialized </a:t>
                </a:r>
                <a:r>
                  <a:rPr lang="en-US" sz="1400" b="1" dirty="0">
                    <a:latin typeface="Times New Roman" pitchFamily="16" charset="0"/>
                    <a:ea typeface="ＭＳ Ｐゴシック" charset="-128"/>
                  </a:rPr>
                  <a:t>Table</a:t>
                </a:r>
              </a:p>
            </p:txBody>
          </p:sp>
        </p:grpSp>
      </p:grpSp>
      <p:grpSp>
        <p:nvGrpSpPr>
          <p:cNvPr id="151" name="Group 150"/>
          <p:cNvGrpSpPr>
            <a:grpSpLocks/>
          </p:cNvGrpSpPr>
          <p:nvPr/>
        </p:nvGrpSpPr>
        <p:grpSpPr bwMode="auto">
          <a:xfrm>
            <a:off x="1126448" y="3998188"/>
            <a:ext cx="4736890" cy="614362"/>
            <a:chOff x="2828926" y="4262438"/>
            <a:chExt cx="3876674" cy="614362"/>
          </a:xfrm>
        </p:grpSpPr>
        <p:sp>
          <p:nvSpPr>
            <p:cNvPr id="152" name="Rectangle 151"/>
            <p:cNvSpPr/>
            <p:nvPr/>
          </p:nvSpPr>
          <p:spPr bwMode="auto">
            <a:xfrm>
              <a:off x="2828926" y="4262438"/>
              <a:ext cx="3876674" cy="295275"/>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r>
                <a:rPr lang="en-US" b="1" dirty="0">
                  <a:latin typeface="Times New Roman" pitchFamily="16" charset="0"/>
                  <a:ea typeface="ＭＳ Ｐゴシック" charset="-128"/>
                  <a:cs typeface="+mn-cs"/>
                </a:rPr>
                <a:t>Load into Hive</a:t>
              </a:r>
            </a:p>
          </p:txBody>
        </p:sp>
        <p:sp>
          <p:nvSpPr>
            <p:cNvPr id="153" name="Up Arrow 152"/>
            <p:cNvSpPr/>
            <p:nvPr/>
          </p:nvSpPr>
          <p:spPr bwMode="auto">
            <a:xfrm>
              <a:off x="4281489" y="4560888"/>
              <a:ext cx="1160462" cy="315912"/>
            </a:xfrm>
            <a:prstGeom prst="upArrow">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buFont typeface="Times New Roman" pitchFamily="16" charset="0"/>
                <a:buNone/>
                <a:defRPr/>
              </a:pPr>
              <a:endParaRPr lang="en-US" sz="1400">
                <a:latin typeface="Times New Roman" pitchFamily="16" charset="0"/>
                <a:ea typeface="ＭＳ Ｐゴシック" charset="-128"/>
                <a:cs typeface="+mn-cs"/>
              </a:endParaRPr>
            </a:p>
          </p:txBody>
        </p:sp>
      </p:grpSp>
      <p:sp>
        <p:nvSpPr>
          <p:cNvPr id="154" name="Rectangle 153"/>
          <p:cNvSpPr/>
          <p:nvPr/>
        </p:nvSpPr>
        <p:spPr bwMode="auto">
          <a:xfrm>
            <a:off x="1219878" y="5460275"/>
            <a:ext cx="4531275" cy="293688"/>
          </a:xfrm>
          <a:prstGeom prst="rect">
            <a:avLst/>
          </a:prstGeom>
          <a:solidFill>
            <a:schemeClr val="bg2">
              <a:lumMod val="60000"/>
              <a:lumOff val="40000"/>
            </a:schemeClr>
          </a:solidFill>
          <a:ln w="47625" cap="flat" cmpd="sng" algn="ctr">
            <a:solidFill>
              <a:srgbClr val="C00000"/>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r>
              <a:rPr lang="en-US" b="1" dirty="0" smtClean="0">
                <a:latin typeface="Arial" pitchFamily="34" charset="0"/>
                <a:ea typeface="ＭＳ Ｐゴシック" charset="-128"/>
              </a:rPr>
              <a:t>Materialized </a:t>
            </a:r>
            <a:r>
              <a:rPr lang="en-US" b="1" dirty="0">
                <a:latin typeface="Times New Roman" pitchFamily="16" charset="0"/>
                <a:ea typeface="ＭＳ Ｐゴシック" charset="-128"/>
              </a:rPr>
              <a:t>Table Builder</a:t>
            </a:r>
          </a:p>
        </p:txBody>
      </p:sp>
      <p:grpSp>
        <p:nvGrpSpPr>
          <p:cNvPr id="155" name="Group 154"/>
          <p:cNvGrpSpPr>
            <a:grpSpLocks/>
          </p:cNvGrpSpPr>
          <p:nvPr/>
        </p:nvGrpSpPr>
        <p:grpSpPr bwMode="auto">
          <a:xfrm>
            <a:off x="1330769" y="2167800"/>
            <a:ext cx="4308202" cy="857250"/>
            <a:chOff x="3011489" y="2432050"/>
            <a:chExt cx="3525836" cy="857250"/>
          </a:xfrm>
        </p:grpSpPr>
        <p:sp>
          <p:nvSpPr>
            <p:cNvPr id="156" name="Rectangle 155"/>
            <p:cNvSpPr/>
            <p:nvPr/>
          </p:nvSpPr>
          <p:spPr bwMode="auto">
            <a:xfrm>
              <a:off x="5440363" y="2641600"/>
              <a:ext cx="1096962" cy="295275"/>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r>
                <a:rPr lang="en-US" sz="1400" b="1" dirty="0">
                  <a:latin typeface="Times New Roman" pitchFamily="16" charset="0"/>
                  <a:ea typeface="ＭＳ Ｐゴシック" charset="-128"/>
                  <a:cs typeface="+mn-cs"/>
                </a:rPr>
                <a:t>Reduce</a:t>
              </a:r>
              <a:endParaRPr lang="en-US" sz="1050" b="1" dirty="0">
                <a:latin typeface="Times New Roman" pitchFamily="16" charset="0"/>
                <a:ea typeface="ＭＳ Ｐゴシック" charset="-128"/>
                <a:cs typeface="+mn-cs"/>
              </a:endParaRPr>
            </a:p>
          </p:txBody>
        </p:sp>
        <p:sp>
          <p:nvSpPr>
            <p:cNvPr id="157" name="Rectangle 156"/>
            <p:cNvSpPr/>
            <p:nvPr/>
          </p:nvSpPr>
          <p:spPr bwMode="auto">
            <a:xfrm>
              <a:off x="4222751" y="2641600"/>
              <a:ext cx="1095375" cy="295275"/>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r>
                <a:rPr lang="en-US" sz="1400" b="1" dirty="0">
                  <a:latin typeface="Times New Roman" pitchFamily="16" charset="0"/>
                  <a:ea typeface="ＭＳ Ｐゴシック" charset="-128"/>
                  <a:cs typeface="+mn-cs"/>
                </a:rPr>
                <a:t>Reduce</a:t>
              </a:r>
              <a:endParaRPr lang="en-US" sz="1050" b="1" dirty="0">
                <a:latin typeface="Times New Roman" pitchFamily="16" charset="0"/>
                <a:ea typeface="ＭＳ Ｐゴシック" charset="-128"/>
                <a:cs typeface="+mn-cs"/>
              </a:endParaRPr>
            </a:p>
          </p:txBody>
        </p:sp>
        <p:sp>
          <p:nvSpPr>
            <p:cNvPr id="158" name="Rectangle 157"/>
            <p:cNvSpPr/>
            <p:nvPr/>
          </p:nvSpPr>
          <p:spPr bwMode="auto">
            <a:xfrm>
              <a:off x="3011489" y="2641600"/>
              <a:ext cx="1095375" cy="295275"/>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r>
                <a:rPr lang="en-US" sz="1400" b="1" dirty="0">
                  <a:latin typeface="Times New Roman" pitchFamily="16" charset="0"/>
                  <a:ea typeface="ＭＳ Ｐゴシック" charset="-128"/>
                  <a:cs typeface="+mn-cs"/>
                </a:rPr>
                <a:t>Reduce</a:t>
              </a:r>
              <a:endParaRPr lang="en-US" sz="1050" b="1" dirty="0">
                <a:latin typeface="Times New Roman" pitchFamily="16" charset="0"/>
                <a:ea typeface="ＭＳ Ｐゴシック" charset="-128"/>
                <a:cs typeface="+mn-cs"/>
              </a:endParaRPr>
            </a:p>
          </p:txBody>
        </p:sp>
        <p:sp>
          <p:nvSpPr>
            <p:cNvPr id="159" name="Rectangle 158"/>
            <p:cNvSpPr/>
            <p:nvPr/>
          </p:nvSpPr>
          <p:spPr bwMode="auto">
            <a:xfrm>
              <a:off x="5440363" y="2995613"/>
              <a:ext cx="1096962" cy="293687"/>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r>
                <a:rPr lang="en-US" sz="1400" b="1" dirty="0">
                  <a:latin typeface="Times New Roman" pitchFamily="16" charset="0"/>
                  <a:ea typeface="ＭＳ Ｐゴシック" charset="-128"/>
                  <a:cs typeface="+mn-cs"/>
                </a:rPr>
                <a:t>MAP</a:t>
              </a:r>
              <a:endParaRPr lang="en-US" sz="1050" b="1" dirty="0">
                <a:latin typeface="Times New Roman" pitchFamily="16" charset="0"/>
                <a:ea typeface="ＭＳ Ｐゴシック" charset="-128"/>
                <a:cs typeface="+mn-cs"/>
              </a:endParaRPr>
            </a:p>
          </p:txBody>
        </p:sp>
        <p:sp>
          <p:nvSpPr>
            <p:cNvPr id="160" name="Rectangle 159"/>
            <p:cNvSpPr/>
            <p:nvPr/>
          </p:nvSpPr>
          <p:spPr bwMode="auto">
            <a:xfrm>
              <a:off x="4222751" y="2995613"/>
              <a:ext cx="1095375" cy="293687"/>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r>
                <a:rPr lang="en-US" sz="1400" b="1" dirty="0">
                  <a:latin typeface="Times New Roman" pitchFamily="16" charset="0"/>
                  <a:ea typeface="ＭＳ Ｐゴシック" charset="-128"/>
                  <a:cs typeface="+mn-cs"/>
                </a:rPr>
                <a:t>MAP</a:t>
              </a:r>
              <a:endParaRPr lang="en-US" sz="1050" b="1" dirty="0">
                <a:latin typeface="Times New Roman" pitchFamily="16" charset="0"/>
                <a:ea typeface="ＭＳ Ｐゴシック" charset="-128"/>
                <a:cs typeface="+mn-cs"/>
              </a:endParaRPr>
            </a:p>
          </p:txBody>
        </p:sp>
        <p:sp>
          <p:nvSpPr>
            <p:cNvPr id="161" name="Rectangle 160"/>
            <p:cNvSpPr/>
            <p:nvPr/>
          </p:nvSpPr>
          <p:spPr bwMode="auto">
            <a:xfrm>
              <a:off x="3011489" y="2995613"/>
              <a:ext cx="1095375" cy="293687"/>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r>
                <a:rPr lang="en-US" sz="1400" b="1" dirty="0">
                  <a:latin typeface="Times New Roman" pitchFamily="16" charset="0"/>
                  <a:ea typeface="ＭＳ Ｐゴシック" charset="-128"/>
                  <a:cs typeface="+mn-cs"/>
                </a:rPr>
                <a:t>MAP</a:t>
              </a:r>
              <a:endParaRPr lang="en-US" sz="1050" b="1" dirty="0">
                <a:latin typeface="Times New Roman" pitchFamily="16" charset="0"/>
                <a:ea typeface="ＭＳ Ｐゴシック" charset="-128"/>
                <a:cs typeface="+mn-cs"/>
              </a:endParaRPr>
            </a:p>
          </p:txBody>
        </p:sp>
        <p:sp>
          <p:nvSpPr>
            <p:cNvPr id="162" name="Up Arrow 161"/>
            <p:cNvSpPr/>
            <p:nvPr/>
          </p:nvSpPr>
          <p:spPr bwMode="auto">
            <a:xfrm>
              <a:off x="5775325" y="2432050"/>
              <a:ext cx="522288" cy="204788"/>
            </a:xfrm>
            <a:prstGeom prst="upArrow">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buFont typeface="Times New Roman" pitchFamily="16" charset="0"/>
                <a:buNone/>
                <a:defRPr/>
              </a:pPr>
              <a:endParaRPr lang="en-US" sz="1400">
                <a:latin typeface="Times New Roman" pitchFamily="16" charset="0"/>
                <a:ea typeface="ＭＳ Ｐゴシック" charset="-128"/>
                <a:cs typeface="+mn-cs"/>
              </a:endParaRPr>
            </a:p>
          </p:txBody>
        </p:sp>
        <p:sp>
          <p:nvSpPr>
            <p:cNvPr id="163" name="Up Arrow 162"/>
            <p:cNvSpPr/>
            <p:nvPr/>
          </p:nvSpPr>
          <p:spPr bwMode="auto">
            <a:xfrm>
              <a:off x="4445001" y="2432050"/>
              <a:ext cx="520700" cy="204788"/>
            </a:xfrm>
            <a:prstGeom prst="upArrow">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buFont typeface="Times New Roman" pitchFamily="16" charset="0"/>
                <a:buNone/>
                <a:defRPr/>
              </a:pPr>
              <a:endParaRPr lang="en-US" sz="1400">
                <a:latin typeface="Times New Roman" pitchFamily="16" charset="0"/>
                <a:ea typeface="ＭＳ Ｐゴシック" charset="-128"/>
                <a:cs typeface="+mn-cs"/>
              </a:endParaRPr>
            </a:p>
          </p:txBody>
        </p:sp>
        <p:sp>
          <p:nvSpPr>
            <p:cNvPr id="164" name="Up Arrow 163"/>
            <p:cNvSpPr/>
            <p:nvPr/>
          </p:nvSpPr>
          <p:spPr bwMode="auto">
            <a:xfrm>
              <a:off x="3179764" y="2432050"/>
              <a:ext cx="522287" cy="204788"/>
            </a:xfrm>
            <a:prstGeom prst="upArrow">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buFont typeface="Times New Roman" pitchFamily="16" charset="0"/>
                <a:buNone/>
                <a:defRPr/>
              </a:pPr>
              <a:endParaRPr lang="en-US" sz="1400">
                <a:latin typeface="Times New Roman" pitchFamily="16" charset="0"/>
                <a:ea typeface="ＭＳ Ｐゴシック" charset="-128"/>
                <a:cs typeface="+mn-cs"/>
              </a:endParaRPr>
            </a:p>
          </p:txBody>
        </p:sp>
      </p:grpSp>
      <p:grpSp>
        <p:nvGrpSpPr>
          <p:cNvPr id="165" name="Group 164"/>
          <p:cNvGrpSpPr>
            <a:grpSpLocks/>
          </p:cNvGrpSpPr>
          <p:nvPr/>
        </p:nvGrpSpPr>
        <p:grpSpPr bwMode="auto">
          <a:xfrm>
            <a:off x="1065065" y="1667738"/>
            <a:ext cx="4736890" cy="500062"/>
            <a:chOff x="2782888" y="1931988"/>
            <a:chExt cx="3876674" cy="500062"/>
          </a:xfrm>
        </p:grpSpPr>
        <p:sp>
          <p:nvSpPr>
            <p:cNvPr id="166" name="Rectangle 165"/>
            <p:cNvSpPr/>
            <p:nvPr/>
          </p:nvSpPr>
          <p:spPr bwMode="auto">
            <a:xfrm>
              <a:off x="2782888" y="2136775"/>
              <a:ext cx="3876674" cy="295275"/>
            </a:xfrm>
            <a:prstGeom prst="rect">
              <a:avLst/>
            </a:prstGeom>
            <a:ln>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buFont typeface="Times New Roman" pitchFamily="16" charset="0"/>
                <a:buNone/>
                <a:defRPr/>
              </a:pPr>
              <a:r>
                <a:rPr lang="en-US" b="1" dirty="0">
                  <a:latin typeface="Times New Roman" pitchFamily="16" charset="0"/>
                  <a:ea typeface="ＭＳ Ｐゴシック" charset="-128"/>
                </a:rPr>
                <a:t>Filling-In UDF</a:t>
              </a:r>
            </a:p>
          </p:txBody>
        </p:sp>
        <p:sp>
          <p:nvSpPr>
            <p:cNvPr id="167" name="Up Arrow 166"/>
            <p:cNvSpPr/>
            <p:nvPr/>
          </p:nvSpPr>
          <p:spPr bwMode="auto">
            <a:xfrm>
              <a:off x="4429125" y="1931988"/>
              <a:ext cx="522288" cy="204787"/>
            </a:xfrm>
            <a:prstGeom prst="upArrow">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buFont typeface="Times New Roman" pitchFamily="16" charset="0"/>
                <a:buNone/>
                <a:defRPr/>
              </a:pPr>
              <a:endParaRPr lang="en-US" sz="1400">
                <a:latin typeface="Times New Roman" pitchFamily="16" charset="0"/>
                <a:ea typeface="ＭＳ Ｐゴシック" charset="-128"/>
                <a:cs typeface="+mn-cs"/>
              </a:endParaRPr>
            </a:p>
          </p:txBody>
        </p:sp>
      </p:grpSp>
      <p:sp>
        <p:nvSpPr>
          <p:cNvPr id="168" name="Rectangle 167"/>
          <p:cNvSpPr/>
          <p:nvPr/>
        </p:nvSpPr>
        <p:spPr bwMode="auto">
          <a:xfrm>
            <a:off x="1012148" y="1343891"/>
            <a:ext cx="4736890" cy="293687"/>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r>
              <a:rPr lang="en-US" b="1" dirty="0">
                <a:latin typeface="Times New Roman" pitchFamily="16" charset="0"/>
                <a:ea typeface="ＭＳ Ｐゴシック" charset="-128"/>
                <a:cs typeface="+mn-cs"/>
              </a:rPr>
              <a:t>Query Result</a:t>
            </a:r>
          </a:p>
        </p:txBody>
      </p:sp>
      <p:sp>
        <p:nvSpPr>
          <p:cNvPr id="169" name="Oval Callout 168"/>
          <p:cNvSpPr/>
          <p:nvPr/>
        </p:nvSpPr>
        <p:spPr>
          <a:xfrm>
            <a:off x="-38510" y="2550722"/>
            <a:ext cx="1014901" cy="891924"/>
          </a:xfrm>
          <a:prstGeom prst="wedgeEllipseCallout">
            <a:avLst>
              <a:gd name="adj1" fmla="val 92978"/>
              <a:gd name="adj2" fmla="val -33131"/>
            </a:avLst>
          </a:prstGeom>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en-US" b="1" dirty="0"/>
              <a:t>No </a:t>
            </a:r>
            <a:endParaRPr lang="en-US" b="1" dirty="0" smtClean="0"/>
          </a:p>
          <a:p>
            <a:pPr algn="ctr">
              <a:defRPr/>
            </a:pPr>
            <a:r>
              <a:rPr lang="en-US" b="1" dirty="0" smtClean="0"/>
              <a:t>Shuffle</a:t>
            </a:r>
            <a:endParaRPr lang="en-US" b="1" dirty="0"/>
          </a:p>
        </p:txBody>
      </p:sp>
      <p:sp>
        <p:nvSpPr>
          <p:cNvPr id="170" name="Title 1"/>
          <p:cNvSpPr txBox="1">
            <a:spLocks/>
          </p:cNvSpPr>
          <p:nvPr/>
        </p:nvSpPr>
        <p:spPr>
          <a:xfrm>
            <a:off x="1212118" y="810491"/>
            <a:ext cx="4722812" cy="533400"/>
          </a:xfrm>
          <a:prstGeom prst="rect">
            <a:avLst/>
          </a:prstGeom>
          <a:effectLst/>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200" b="1" dirty="0" smtClean="0">
                <a:solidFill>
                  <a:srgbClr val="FF0000"/>
                </a:solidFill>
                <a:latin typeface="Times New Roman" pitchFamily="18" charset="0"/>
                <a:cs typeface="Times New Roman" pitchFamily="18" charset="0"/>
              </a:rPr>
              <a:t>JOUM</a:t>
            </a:r>
            <a:r>
              <a:rPr lang="en-US" sz="3200" b="1" dirty="0" smtClean="0">
                <a:latin typeface="Times New Roman" pitchFamily="18" charset="0"/>
                <a:cs typeface="Times New Roman" pitchFamily="18" charset="0"/>
              </a:rPr>
              <a:t> JOIN Pipeline</a:t>
            </a:r>
            <a:endParaRPr lang="en-US" sz="3200" dirty="0">
              <a:latin typeface="Times New Roman" pitchFamily="18" charset="0"/>
              <a:cs typeface="Times New Roman" pitchFamily="18" charset="0"/>
            </a:endParaRPr>
          </a:p>
        </p:txBody>
      </p:sp>
      <p:sp>
        <p:nvSpPr>
          <p:cNvPr id="171" name="Oval Callout 170"/>
          <p:cNvSpPr/>
          <p:nvPr/>
        </p:nvSpPr>
        <p:spPr>
          <a:xfrm>
            <a:off x="5751153" y="2482851"/>
            <a:ext cx="1014901" cy="891924"/>
          </a:xfrm>
          <a:prstGeom prst="wedgeEllipseCallout">
            <a:avLst>
              <a:gd name="adj1" fmla="val 92978"/>
              <a:gd name="adj2" fmla="val -33131"/>
            </a:avLst>
          </a:prstGeom>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en-US" b="1" dirty="0"/>
              <a:t>No </a:t>
            </a:r>
            <a:endParaRPr lang="en-US" b="1" dirty="0" smtClean="0"/>
          </a:p>
          <a:p>
            <a:pPr algn="ctr">
              <a:defRPr/>
            </a:pPr>
            <a:r>
              <a:rPr lang="en-US" b="1" dirty="0" smtClean="0"/>
              <a:t>Shuffle</a:t>
            </a:r>
            <a:endParaRPr lang="en-US" b="1" dirty="0"/>
          </a:p>
        </p:txBody>
      </p:sp>
      <p:sp>
        <p:nvSpPr>
          <p:cNvPr id="5" name="Right Arrow 4"/>
          <p:cNvSpPr/>
          <p:nvPr/>
        </p:nvSpPr>
        <p:spPr>
          <a:xfrm>
            <a:off x="5863338" y="4731091"/>
            <a:ext cx="1400008" cy="52411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en-US" sz="2000" b="1" dirty="0" smtClean="0">
                <a:solidFill>
                  <a:schemeClr val="tx1"/>
                </a:solidFill>
              </a:rPr>
              <a:t>Indexing</a:t>
            </a:r>
            <a:endParaRPr lang="ar-EG" sz="2000" b="1" dirty="0">
              <a:solidFill>
                <a:schemeClr val="tx1"/>
              </a:solidFill>
            </a:endParaRPr>
          </a:p>
        </p:txBody>
      </p:sp>
      <p:grpSp>
        <p:nvGrpSpPr>
          <p:cNvPr id="87" name="Group 86"/>
          <p:cNvGrpSpPr>
            <a:grpSpLocks/>
          </p:cNvGrpSpPr>
          <p:nvPr/>
        </p:nvGrpSpPr>
        <p:grpSpPr bwMode="auto">
          <a:xfrm>
            <a:off x="7444135" y="5732940"/>
            <a:ext cx="3606011" cy="765175"/>
            <a:chOff x="3273451" y="6018213"/>
            <a:chExt cx="2951554" cy="765175"/>
          </a:xfrm>
        </p:grpSpPr>
        <p:grpSp>
          <p:nvGrpSpPr>
            <p:cNvPr id="88" name="Group 206"/>
            <p:cNvGrpSpPr>
              <a:grpSpLocks/>
            </p:cNvGrpSpPr>
            <p:nvPr/>
          </p:nvGrpSpPr>
          <p:grpSpPr bwMode="auto">
            <a:xfrm>
              <a:off x="3273451" y="6136482"/>
              <a:ext cx="2951554" cy="646906"/>
              <a:chOff x="1367014" y="6096794"/>
              <a:chExt cx="2667000" cy="838200"/>
            </a:xfrm>
            <a:solidFill>
              <a:schemeClr val="bg2">
                <a:lumMod val="60000"/>
                <a:lumOff val="40000"/>
              </a:schemeClr>
            </a:solidFill>
          </p:grpSpPr>
          <p:grpSp>
            <p:nvGrpSpPr>
              <p:cNvPr id="175" name="Group 159"/>
              <p:cNvGrpSpPr>
                <a:grpSpLocks/>
              </p:cNvGrpSpPr>
              <p:nvPr/>
            </p:nvGrpSpPr>
            <p:grpSpPr bwMode="auto">
              <a:xfrm>
                <a:off x="2052814" y="6096794"/>
                <a:ext cx="609600" cy="838200"/>
                <a:chOff x="7289006" y="3089738"/>
                <a:chExt cx="609600" cy="838200"/>
              </a:xfrm>
              <a:grpFill/>
            </p:grpSpPr>
            <p:sp>
              <p:nvSpPr>
                <p:cNvPr id="194" name="Flowchart: Magnetic Disk 193"/>
                <p:cNvSpPr/>
                <p:nvPr/>
              </p:nvSpPr>
              <p:spPr bwMode="auto">
                <a:xfrm>
                  <a:off x="7288179" y="3089738"/>
                  <a:ext cx="609428" cy="838200"/>
                </a:xfrm>
                <a:prstGeom prst="flowChartMagneticDisk">
                  <a:avLst/>
                </a:prstGeom>
                <a:grp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endParaRPr lang="en-US" sz="1400" b="1" dirty="0">
                    <a:latin typeface="Times New Roman" pitchFamily="16" charset="0"/>
                    <a:ea typeface="ＭＳ Ｐゴシック" charset="-128"/>
                    <a:cs typeface="+mn-cs"/>
                  </a:endParaRPr>
                </a:p>
              </p:txBody>
            </p:sp>
            <p:grpSp>
              <p:nvGrpSpPr>
                <p:cNvPr id="195" name="Group 144"/>
                <p:cNvGrpSpPr>
                  <a:grpSpLocks/>
                </p:cNvGrpSpPr>
                <p:nvPr/>
              </p:nvGrpSpPr>
              <p:grpSpPr bwMode="auto">
                <a:xfrm>
                  <a:off x="7365206" y="3429794"/>
                  <a:ext cx="457200" cy="381001"/>
                  <a:chOff x="5993606" y="1448594"/>
                  <a:chExt cx="1143000" cy="914404"/>
                </a:xfrm>
                <a:grpFill/>
              </p:grpSpPr>
              <p:sp>
                <p:nvSpPr>
                  <p:cNvPr id="196" name="Rectangle 195"/>
                  <p:cNvSpPr/>
                  <p:nvPr/>
                </p:nvSpPr>
                <p:spPr bwMode="auto">
                  <a:xfrm>
                    <a:off x="5991484" y="1447800"/>
                    <a:ext cx="1142678" cy="914402"/>
                  </a:xfrm>
                  <a:prstGeom prst="rect">
                    <a:avLst/>
                  </a:prstGeom>
                  <a:grp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r>
                      <a:rPr lang="en-US" sz="1200" b="1" dirty="0">
                        <a:latin typeface="Times New Roman" pitchFamily="16" charset="0"/>
                        <a:ea typeface="ＭＳ Ｐゴシック" charset="-128"/>
                        <a:cs typeface="+mn-cs"/>
                      </a:rPr>
                      <a:t>X</a:t>
                    </a:r>
                  </a:p>
                </p:txBody>
              </p:sp>
              <p:cxnSp>
                <p:nvCxnSpPr>
                  <p:cNvPr id="197" name="Straight Connector 146"/>
                  <p:cNvCxnSpPr>
                    <a:cxnSpLocks noChangeShapeType="1"/>
                  </p:cNvCxnSpPr>
                  <p:nvPr/>
                </p:nvCxnSpPr>
                <p:spPr bwMode="auto">
                  <a:xfrm rot="5400000">
                    <a:off x="5775239" y="1905797"/>
                    <a:ext cx="913607" cy="795"/>
                  </a:xfrm>
                  <a:prstGeom prst="line">
                    <a:avLst/>
                  </a:prstGeom>
                  <a:grpFill/>
                  <a:ln w="9525" algn="ctr">
                    <a:solidFill>
                      <a:schemeClr val="tx1"/>
                    </a:solidFill>
                    <a:round/>
                    <a:headEnd/>
                    <a:tailEnd/>
                  </a:ln>
                </p:spPr>
              </p:cxnSp>
              <p:cxnSp>
                <p:nvCxnSpPr>
                  <p:cNvPr id="198" name="Straight Connector 157"/>
                  <p:cNvCxnSpPr>
                    <a:cxnSpLocks noChangeShapeType="1"/>
                  </p:cNvCxnSpPr>
                  <p:nvPr/>
                </p:nvCxnSpPr>
                <p:spPr bwMode="auto">
                  <a:xfrm rot="10800000">
                    <a:off x="5993606" y="1600994"/>
                    <a:ext cx="1143000" cy="1588"/>
                  </a:xfrm>
                  <a:prstGeom prst="line">
                    <a:avLst/>
                  </a:prstGeom>
                  <a:grpFill/>
                  <a:ln w="9525" algn="ctr">
                    <a:solidFill>
                      <a:schemeClr val="tx1"/>
                    </a:solidFill>
                    <a:round/>
                    <a:headEnd/>
                    <a:tailEnd/>
                  </a:ln>
                </p:spPr>
              </p:cxnSp>
            </p:grpSp>
          </p:grpSp>
          <p:grpSp>
            <p:nvGrpSpPr>
              <p:cNvPr id="176" name="Group 160"/>
              <p:cNvGrpSpPr>
                <a:grpSpLocks/>
              </p:cNvGrpSpPr>
              <p:nvPr/>
            </p:nvGrpSpPr>
            <p:grpSpPr bwMode="auto">
              <a:xfrm>
                <a:off x="1367014" y="6096794"/>
                <a:ext cx="609600" cy="838200"/>
                <a:chOff x="7289006" y="3089738"/>
                <a:chExt cx="609600" cy="838200"/>
              </a:xfrm>
              <a:grpFill/>
            </p:grpSpPr>
            <p:sp>
              <p:nvSpPr>
                <p:cNvPr id="189" name="Flowchart: Magnetic Disk 188"/>
                <p:cNvSpPr/>
                <p:nvPr/>
              </p:nvSpPr>
              <p:spPr bwMode="auto">
                <a:xfrm>
                  <a:off x="7288372" y="3089738"/>
                  <a:ext cx="609428" cy="838200"/>
                </a:xfrm>
                <a:prstGeom prst="flowChartMagneticDisk">
                  <a:avLst/>
                </a:prstGeom>
                <a:grp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endParaRPr lang="en-US" sz="1400" b="1" dirty="0">
                    <a:latin typeface="Times New Roman" pitchFamily="16" charset="0"/>
                    <a:ea typeface="ＭＳ Ｐゴシック" charset="-128"/>
                    <a:cs typeface="+mn-cs"/>
                  </a:endParaRPr>
                </a:p>
              </p:txBody>
            </p:sp>
            <p:grpSp>
              <p:nvGrpSpPr>
                <p:cNvPr id="190" name="Group 162"/>
                <p:cNvGrpSpPr>
                  <a:grpSpLocks/>
                </p:cNvGrpSpPr>
                <p:nvPr/>
              </p:nvGrpSpPr>
              <p:grpSpPr bwMode="auto">
                <a:xfrm>
                  <a:off x="7365206" y="3429794"/>
                  <a:ext cx="457200" cy="381001"/>
                  <a:chOff x="5993606" y="1448594"/>
                  <a:chExt cx="1143000" cy="914404"/>
                </a:xfrm>
                <a:grpFill/>
              </p:grpSpPr>
              <p:sp>
                <p:nvSpPr>
                  <p:cNvPr id="191" name="Rectangle 190"/>
                  <p:cNvSpPr/>
                  <p:nvPr/>
                </p:nvSpPr>
                <p:spPr bwMode="auto">
                  <a:xfrm>
                    <a:off x="5991966" y="1447800"/>
                    <a:ext cx="1142678" cy="914402"/>
                  </a:xfrm>
                  <a:prstGeom prst="rect">
                    <a:avLst/>
                  </a:prstGeom>
                  <a:grp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r>
                      <a:rPr lang="en-US" sz="1200" b="1" dirty="0">
                        <a:latin typeface="Times New Roman" pitchFamily="16" charset="0"/>
                        <a:ea typeface="ＭＳ Ｐゴシック" charset="-128"/>
                        <a:cs typeface="+mn-cs"/>
                      </a:rPr>
                      <a:t>W</a:t>
                    </a:r>
                  </a:p>
                </p:txBody>
              </p:sp>
              <p:cxnSp>
                <p:nvCxnSpPr>
                  <p:cNvPr id="192" name="Straight Connector 164"/>
                  <p:cNvCxnSpPr>
                    <a:cxnSpLocks noChangeShapeType="1"/>
                  </p:cNvCxnSpPr>
                  <p:nvPr/>
                </p:nvCxnSpPr>
                <p:spPr bwMode="auto">
                  <a:xfrm rot="5400000">
                    <a:off x="5775239" y="1905797"/>
                    <a:ext cx="913607" cy="795"/>
                  </a:xfrm>
                  <a:prstGeom prst="line">
                    <a:avLst/>
                  </a:prstGeom>
                  <a:grpFill/>
                  <a:ln w="9525" algn="ctr">
                    <a:solidFill>
                      <a:schemeClr val="tx1"/>
                    </a:solidFill>
                    <a:round/>
                    <a:headEnd/>
                    <a:tailEnd/>
                  </a:ln>
                </p:spPr>
              </p:cxnSp>
              <p:cxnSp>
                <p:nvCxnSpPr>
                  <p:cNvPr id="193" name="Straight Connector 165"/>
                  <p:cNvCxnSpPr>
                    <a:cxnSpLocks noChangeShapeType="1"/>
                  </p:cNvCxnSpPr>
                  <p:nvPr/>
                </p:nvCxnSpPr>
                <p:spPr bwMode="auto">
                  <a:xfrm rot="10800000">
                    <a:off x="5993606" y="1600994"/>
                    <a:ext cx="1143000" cy="1588"/>
                  </a:xfrm>
                  <a:prstGeom prst="line">
                    <a:avLst/>
                  </a:prstGeom>
                  <a:grpFill/>
                  <a:ln w="9525" algn="ctr">
                    <a:solidFill>
                      <a:schemeClr val="tx1"/>
                    </a:solidFill>
                    <a:round/>
                    <a:headEnd/>
                    <a:tailEnd/>
                  </a:ln>
                </p:spPr>
              </p:cxnSp>
            </p:grpSp>
          </p:grpSp>
          <p:grpSp>
            <p:nvGrpSpPr>
              <p:cNvPr id="177" name="Group 166"/>
              <p:cNvGrpSpPr/>
              <p:nvPr/>
            </p:nvGrpSpPr>
            <p:grpSpPr>
              <a:xfrm>
                <a:off x="2738614" y="6096794"/>
                <a:ext cx="609600" cy="838200"/>
                <a:chOff x="7289006" y="3089738"/>
                <a:chExt cx="609600" cy="838200"/>
              </a:xfrm>
              <a:grpFill/>
            </p:grpSpPr>
            <p:sp>
              <p:nvSpPr>
                <p:cNvPr id="184" name="Flowchart: Magnetic Disk 183"/>
                <p:cNvSpPr/>
                <p:nvPr/>
              </p:nvSpPr>
              <p:spPr bwMode="auto">
                <a:xfrm>
                  <a:off x="7289006" y="3089738"/>
                  <a:ext cx="609600" cy="838200"/>
                </a:xfrm>
                <a:prstGeom prst="flowChartMagneticDisk">
                  <a:avLst/>
                </a:prstGeom>
                <a:grp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endParaRPr lang="en-US" sz="1400" b="1" dirty="0">
                    <a:latin typeface="Times New Roman" pitchFamily="16" charset="0"/>
                    <a:ea typeface="ＭＳ Ｐゴシック" charset="-128"/>
                    <a:cs typeface="+mn-cs"/>
                  </a:endParaRPr>
                </a:p>
              </p:txBody>
            </p:sp>
            <p:grpSp>
              <p:nvGrpSpPr>
                <p:cNvPr id="185" name="Group 168"/>
                <p:cNvGrpSpPr/>
                <p:nvPr/>
              </p:nvGrpSpPr>
              <p:grpSpPr>
                <a:xfrm>
                  <a:off x="7365206" y="3429794"/>
                  <a:ext cx="457200" cy="381001"/>
                  <a:chOff x="5993606" y="1448594"/>
                  <a:chExt cx="1143000" cy="914404"/>
                </a:xfrm>
                <a:grpFill/>
              </p:grpSpPr>
              <p:sp>
                <p:nvSpPr>
                  <p:cNvPr id="186" name="Rectangle 185"/>
                  <p:cNvSpPr/>
                  <p:nvPr/>
                </p:nvSpPr>
                <p:spPr bwMode="auto">
                  <a:xfrm>
                    <a:off x="5993606" y="1448594"/>
                    <a:ext cx="1143000" cy="914400"/>
                  </a:xfrm>
                  <a:prstGeom prst="rect">
                    <a:avLst/>
                  </a:prstGeom>
                  <a:grp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r>
                      <a:rPr lang="en-US" sz="1200" b="1" dirty="0">
                        <a:latin typeface="Times New Roman" pitchFamily="16" charset="0"/>
                        <a:ea typeface="ＭＳ Ｐゴシック" charset="-128"/>
                        <a:cs typeface="+mn-cs"/>
                      </a:rPr>
                      <a:t>Y</a:t>
                    </a:r>
                  </a:p>
                </p:txBody>
              </p:sp>
              <p:cxnSp>
                <p:nvCxnSpPr>
                  <p:cNvPr id="187" name="Straight Connector 186"/>
                  <p:cNvCxnSpPr/>
                  <p:nvPr/>
                </p:nvCxnSpPr>
                <p:spPr bwMode="auto">
                  <a:xfrm rot="5400000">
                    <a:off x="5775239" y="1905797"/>
                    <a:ext cx="913607" cy="795"/>
                  </a:xfrm>
                  <a:prstGeom prst="line">
                    <a:avLst/>
                  </a:prstGeom>
                  <a:grpFill/>
                  <a:ln w="9525" cap="flat" cmpd="sng" algn="ctr">
                    <a:solidFill>
                      <a:schemeClr val="tx1"/>
                    </a:solidFill>
                    <a:prstDash val="solid"/>
                    <a:round/>
                    <a:headEnd type="none" w="med" len="med"/>
                    <a:tailEnd type="none" w="med" len="med"/>
                  </a:ln>
                  <a:effectLst/>
                  <a:extLst/>
                </p:spPr>
              </p:cxnSp>
              <p:cxnSp>
                <p:nvCxnSpPr>
                  <p:cNvPr id="188" name="Straight Connector 187"/>
                  <p:cNvCxnSpPr/>
                  <p:nvPr/>
                </p:nvCxnSpPr>
                <p:spPr bwMode="auto">
                  <a:xfrm rot="10800000">
                    <a:off x="5993606" y="1600994"/>
                    <a:ext cx="1143000" cy="1588"/>
                  </a:xfrm>
                  <a:prstGeom prst="line">
                    <a:avLst/>
                  </a:prstGeom>
                  <a:grpFill/>
                  <a:ln w="9525" cap="flat" cmpd="sng" algn="ctr">
                    <a:solidFill>
                      <a:schemeClr val="tx1"/>
                    </a:solidFill>
                    <a:prstDash val="solid"/>
                    <a:round/>
                    <a:headEnd type="none" w="med" len="med"/>
                    <a:tailEnd type="none" w="med" len="med"/>
                  </a:ln>
                  <a:effectLst/>
                  <a:extLst/>
                </p:spPr>
              </p:cxnSp>
            </p:grpSp>
          </p:grpSp>
          <p:grpSp>
            <p:nvGrpSpPr>
              <p:cNvPr id="178" name="Group 172"/>
              <p:cNvGrpSpPr/>
              <p:nvPr/>
            </p:nvGrpSpPr>
            <p:grpSpPr>
              <a:xfrm>
                <a:off x="3424414" y="6096794"/>
                <a:ext cx="609600" cy="838200"/>
                <a:chOff x="7289006" y="3089738"/>
                <a:chExt cx="609600" cy="838200"/>
              </a:xfrm>
              <a:grpFill/>
            </p:grpSpPr>
            <p:sp>
              <p:nvSpPr>
                <p:cNvPr id="179" name="Flowchart: Magnetic Disk 178"/>
                <p:cNvSpPr/>
                <p:nvPr/>
              </p:nvSpPr>
              <p:spPr bwMode="auto">
                <a:xfrm>
                  <a:off x="7289006" y="3089738"/>
                  <a:ext cx="609600" cy="838200"/>
                </a:xfrm>
                <a:prstGeom prst="flowChartMagneticDisk">
                  <a:avLst/>
                </a:prstGeom>
                <a:grp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endParaRPr lang="en-US" sz="1400" b="1" dirty="0">
                    <a:latin typeface="Times New Roman" pitchFamily="16" charset="0"/>
                    <a:ea typeface="ＭＳ Ｐゴシック" charset="-128"/>
                    <a:cs typeface="+mn-cs"/>
                  </a:endParaRPr>
                </a:p>
              </p:txBody>
            </p:sp>
            <p:grpSp>
              <p:nvGrpSpPr>
                <p:cNvPr id="180" name="Group 177"/>
                <p:cNvGrpSpPr/>
                <p:nvPr/>
              </p:nvGrpSpPr>
              <p:grpSpPr>
                <a:xfrm>
                  <a:off x="7365206" y="3429794"/>
                  <a:ext cx="457200" cy="381001"/>
                  <a:chOff x="5993606" y="1448594"/>
                  <a:chExt cx="1143000" cy="914404"/>
                </a:xfrm>
                <a:grpFill/>
              </p:grpSpPr>
              <p:sp>
                <p:nvSpPr>
                  <p:cNvPr id="181" name="Rectangle 180"/>
                  <p:cNvSpPr/>
                  <p:nvPr/>
                </p:nvSpPr>
                <p:spPr bwMode="auto">
                  <a:xfrm>
                    <a:off x="5993606" y="1448594"/>
                    <a:ext cx="1143000" cy="914400"/>
                  </a:xfrm>
                  <a:prstGeom prst="rect">
                    <a:avLst/>
                  </a:prstGeom>
                  <a:grp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r>
                      <a:rPr lang="en-US" sz="1200" b="1" dirty="0">
                        <a:latin typeface="Times New Roman" pitchFamily="16" charset="0"/>
                        <a:ea typeface="ＭＳ Ｐゴシック" charset="-128"/>
                        <a:cs typeface="+mn-cs"/>
                      </a:rPr>
                      <a:t>Z</a:t>
                    </a:r>
                  </a:p>
                </p:txBody>
              </p:sp>
              <p:cxnSp>
                <p:nvCxnSpPr>
                  <p:cNvPr id="182" name="Straight Connector 181"/>
                  <p:cNvCxnSpPr/>
                  <p:nvPr/>
                </p:nvCxnSpPr>
                <p:spPr bwMode="auto">
                  <a:xfrm rot="5400000">
                    <a:off x="5775239" y="1905797"/>
                    <a:ext cx="913607" cy="795"/>
                  </a:xfrm>
                  <a:prstGeom prst="line">
                    <a:avLst/>
                  </a:prstGeom>
                  <a:grpFill/>
                  <a:ln w="9525" cap="flat" cmpd="sng" algn="ctr">
                    <a:solidFill>
                      <a:schemeClr val="tx1"/>
                    </a:solidFill>
                    <a:prstDash val="solid"/>
                    <a:round/>
                    <a:headEnd type="none" w="med" len="med"/>
                    <a:tailEnd type="none" w="med" len="med"/>
                  </a:ln>
                  <a:effectLst/>
                  <a:extLst/>
                </p:spPr>
              </p:cxnSp>
              <p:cxnSp>
                <p:nvCxnSpPr>
                  <p:cNvPr id="183" name="Straight Connector 182"/>
                  <p:cNvCxnSpPr/>
                  <p:nvPr/>
                </p:nvCxnSpPr>
                <p:spPr bwMode="auto">
                  <a:xfrm rot="10800000">
                    <a:off x="5993606" y="1600994"/>
                    <a:ext cx="1143000" cy="1588"/>
                  </a:xfrm>
                  <a:prstGeom prst="line">
                    <a:avLst/>
                  </a:prstGeom>
                  <a:grpFill/>
                  <a:ln w="9525" cap="flat" cmpd="sng" algn="ctr">
                    <a:solidFill>
                      <a:schemeClr val="tx1"/>
                    </a:solidFill>
                    <a:prstDash val="solid"/>
                    <a:round/>
                    <a:headEnd type="none" w="med" len="med"/>
                    <a:tailEnd type="none" w="med" len="med"/>
                  </a:ln>
                  <a:effectLst/>
                  <a:extLst/>
                </p:spPr>
              </p:cxnSp>
            </p:grpSp>
          </p:grpSp>
        </p:grpSp>
        <p:sp>
          <p:nvSpPr>
            <p:cNvPr id="89" name="Up Arrow 88"/>
            <p:cNvSpPr/>
            <p:nvPr/>
          </p:nvSpPr>
          <p:spPr bwMode="auto">
            <a:xfrm>
              <a:off x="3335372" y="6018213"/>
              <a:ext cx="522356" cy="198437"/>
            </a:xfrm>
            <a:prstGeom prst="upArrow">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buFont typeface="Times New Roman" pitchFamily="16" charset="0"/>
                <a:buNone/>
                <a:defRPr/>
              </a:pPr>
              <a:endParaRPr lang="en-US" sz="1400">
                <a:latin typeface="Times New Roman" pitchFamily="16" charset="0"/>
                <a:ea typeface="ＭＳ Ｐゴシック" charset="-128"/>
                <a:cs typeface="+mn-cs"/>
              </a:endParaRPr>
            </a:p>
          </p:txBody>
        </p:sp>
        <p:sp>
          <p:nvSpPr>
            <p:cNvPr id="172" name="Up Arrow 171"/>
            <p:cNvSpPr/>
            <p:nvPr/>
          </p:nvSpPr>
          <p:spPr bwMode="auto">
            <a:xfrm>
              <a:off x="4092710" y="6022975"/>
              <a:ext cx="523944" cy="200025"/>
            </a:xfrm>
            <a:prstGeom prst="upArrow">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buFont typeface="Times New Roman" pitchFamily="16" charset="0"/>
                <a:buNone/>
                <a:defRPr/>
              </a:pPr>
              <a:endParaRPr lang="en-US" sz="1400">
                <a:latin typeface="Times New Roman" pitchFamily="16" charset="0"/>
                <a:ea typeface="ＭＳ Ｐゴシック" charset="-128"/>
                <a:cs typeface="+mn-cs"/>
              </a:endParaRPr>
            </a:p>
          </p:txBody>
        </p:sp>
        <p:sp>
          <p:nvSpPr>
            <p:cNvPr id="173" name="Up Arrow 172"/>
            <p:cNvSpPr/>
            <p:nvPr/>
          </p:nvSpPr>
          <p:spPr bwMode="auto">
            <a:xfrm>
              <a:off x="4834171" y="6026150"/>
              <a:ext cx="523944" cy="198438"/>
            </a:xfrm>
            <a:prstGeom prst="upArrow">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buFont typeface="Times New Roman" pitchFamily="16" charset="0"/>
                <a:buNone/>
                <a:defRPr/>
              </a:pPr>
              <a:endParaRPr lang="en-US" sz="1400">
                <a:latin typeface="Times New Roman" pitchFamily="16" charset="0"/>
                <a:ea typeface="ＭＳ Ｐゴシック" charset="-128"/>
                <a:cs typeface="+mn-cs"/>
              </a:endParaRPr>
            </a:p>
          </p:txBody>
        </p:sp>
        <p:sp>
          <p:nvSpPr>
            <p:cNvPr id="174" name="Up Arrow 173"/>
            <p:cNvSpPr/>
            <p:nvPr/>
          </p:nvSpPr>
          <p:spPr bwMode="auto">
            <a:xfrm>
              <a:off x="5602623" y="6029325"/>
              <a:ext cx="525532" cy="198438"/>
            </a:xfrm>
            <a:prstGeom prst="upArrow">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buFont typeface="Times New Roman" pitchFamily="16" charset="0"/>
                <a:buNone/>
                <a:defRPr/>
              </a:pPr>
              <a:endParaRPr lang="en-US" sz="1400">
                <a:latin typeface="Times New Roman" pitchFamily="16" charset="0"/>
                <a:ea typeface="ＭＳ Ｐゴシック" charset="-128"/>
                <a:cs typeface="+mn-cs"/>
              </a:endParaRPr>
            </a:p>
          </p:txBody>
        </p:sp>
      </p:grpSp>
      <p:grpSp>
        <p:nvGrpSpPr>
          <p:cNvPr id="199" name="Group 198"/>
          <p:cNvGrpSpPr>
            <a:grpSpLocks/>
          </p:cNvGrpSpPr>
          <p:nvPr/>
        </p:nvGrpSpPr>
        <p:grpSpPr bwMode="auto">
          <a:xfrm>
            <a:off x="6990381" y="2981800"/>
            <a:ext cx="4618565" cy="963613"/>
            <a:chOff x="2864296" y="3267075"/>
            <a:chExt cx="3779766" cy="963038"/>
          </a:xfrm>
        </p:grpSpPr>
        <p:grpSp>
          <p:nvGrpSpPr>
            <p:cNvPr id="200" name="Group 305"/>
            <p:cNvGrpSpPr/>
            <p:nvPr/>
          </p:nvGrpSpPr>
          <p:grpSpPr bwMode="auto">
            <a:xfrm>
              <a:off x="2864296" y="3465628"/>
              <a:ext cx="3779766" cy="764485"/>
              <a:chOff x="4983992" y="5182394"/>
              <a:chExt cx="3416482" cy="990600"/>
            </a:xfrm>
            <a:solidFill>
              <a:schemeClr val="bg2">
                <a:lumMod val="60000"/>
                <a:lumOff val="40000"/>
              </a:schemeClr>
            </a:solidFill>
          </p:grpSpPr>
          <p:grpSp>
            <p:nvGrpSpPr>
              <p:cNvPr id="204" name="Group 290"/>
              <p:cNvGrpSpPr/>
              <p:nvPr/>
            </p:nvGrpSpPr>
            <p:grpSpPr>
              <a:xfrm>
                <a:off x="4983992" y="5182394"/>
                <a:ext cx="1003535" cy="990600"/>
                <a:chOff x="5015524" y="5182394"/>
                <a:chExt cx="1003535" cy="990600"/>
              </a:xfrm>
              <a:grpFill/>
            </p:grpSpPr>
            <p:grpSp>
              <p:nvGrpSpPr>
                <p:cNvPr id="219" name="Group 172"/>
                <p:cNvGrpSpPr/>
                <p:nvPr/>
              </p:nvGrpSpPr>
              <p:grpSpPr>
                <a:xfrm>
                  <a:off x="5015524" y="5182394"/>
                  <a:ext cx="1003535" cy="990600"/>
                  <a:chOff x="2486620" y="2143592"/>
                  <a:chExt cx="1373386" cy="990600"/>
                </a:xfrm>
                <a:grpFill/>
              </p:grpSpPr>
              <p:sp>
                <p:nvSpPr>
                  <p:cNvPr id="221" name="Flowchart: Magnetic Disk 220"/>
                  <p:cNvSpPr/>
                  <p:nvPr/>
                </p:nvSpPr>
                <p:spPr bwMode="auto">
                  <a:xfrm>
                    <a:off x="2486620" y="2143592"/>
                    <a:ext cx="1372543" cy="990600"/>
                  </a:xfrm>
                  <a:prstGeom prst="flowChartMagneticDisk">
                    <a:avLst/>
                  </a:prstGeom>
                  <a:grpFill/>
                  <a:ln w="9525" cap="flat" cmpd="sng" algn="ctr">
                    <a:solidFill>
                      <a:schemeClr val="tx1"/>
                    </a:solidFill>
                    <a:prstDash val="solid"/>
                    <a:round/>
                    <a:headEnd type="none" w="med" len="med"/>
                    <a:tailEnd type="none" w="med" len="med"/>
                  </a:ln>
                  <a:effectLst/>
                  <a:extLst/>
                </p:spPr>
                <p:txBody>
                  <a:bodyPr lIns="0" tIns="0" rIns="0" bIns="0" anchor="ctr"/>
                  <a:lstStyle/>
                  <a:p>
                    <a:pPr>
                      <a:buFont typeface="Times New Roman" pitchFamily="16" charset="0"/>
                      <a:buNone/>
                      <a:defRPr/>
                    </a:pPr>
                    <a:endParaRPr lang="en-US" sz="1400">
                      <a:latin typeface="Times New Roman" pitchFamily="16" charset="0"/>
                      <a:ea typeface="ＭＳ Ｐゴシック" charset="-128"/>
                      <a:cs typeface="+mn-cs"/>
                    </a:endParaRPr>
                  </a:p>
                </p:txBody>
              </p:sp>
              <p:grpSp>
                <p:nvGrpSpPr>
                  <p:cNvPr id="222" name="Group 174"/>
                  <p:cNvGrpSpPr/>
                  <p:nvPr/>
                </p:nvGrpSpPr>
                <p:grpSpPr>
                  <a:xfrm>
                    <a:off x="2487967" y="2515394"/>
                    <a:ext cx="1372039" cy="457200"/>
                    <a:chOff x="2343670" y="1073177"/>
                    <a:chExt cx="1372039" cy="457200"/>
                  </a:xfrm>
                  <a:grpFill/>
                </p:grpSpPr>
                <p:sp>
                  <p:nvSpPr>
                    <p:cNvPr id="223" name="Rectangle 222"/>
                    <p:cNvSpPr/>
                    <p:nvPr/>
                  </p:nvSpPr>
                  <p:spPr bwMode="auto">
                    <a:xfrm>
                      <a:off x="2343670" y="1073177"/>
                      <a:ext cx="449536" cy="457200"/>
                    </a:xfrm>
                    <a:prstGeom prst="rect">
                      <a:avLst/>
                    </a:prstGeom>
                    <a:grp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r>
                        <a:rPr lang="en-US" b="1" dirty="0">
                          <a:latin typeface="Times New Roman" pitchFamily="16" charset="0"/>
                          <a:ea typeface="ＭＳ Ｐゴシック" charset="-128"/>
                          <a:cs typeface="+mn-cs"/>
                        </a:rPr>
                        <a:t>L</a:t>
                      </a:r>
                    </a:p>
                  </p:txBody>
                </p:sp>
                <p:sp>
                  <p:nvSpPr>
                    <p:cNvPr id="224" name="Rectangle 223"/>
                    <p:cNvSpPr/>
                    <p:nvPr/>
                  </p:nvSpPr>
                  <p:spPr bwMode="auto">
                    <a:xfrm>
                      <a:off x="3250406" y="1073177"/>
                      <a:ext cx="465303" cy="457200"/>
                    </a:xfrm>
                    <a:prstGeom prst="rect">
                      <a:avLst/>
                    </a:prstGeom>
                    <a:grp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r>
                        <a:rPr lang="en-US" b="1" dirty="0">
                          <a:latin typeface="Times New Roman" pitchFamily="16" charset="0"/>
                          <a:ea typeface="ＭＳ Ｐゴシック" charset="-128"/>
                          <a:cs typeface="+mn-cs"/>
                        </a:rPr>
                        <a:t>O</a:t>
                      </a:r>
                    </a:p>
                  </p:txBody>
                </p:sp>
              </p:grpSp>
            </p:grpSp>
            <p:sp>
              <p:nvSpPr>
                <p:cNvPr id="220" name="Flowchart: Collate 219"/>
                <p:cNvSpPr/>
                <p:nvPr/>
              </p:nvSpPr>
              <p:spPr bwMode="auto">
                <a:xfrm rot="16200000">
                  <a:off x="5355623" y="5707553"/>
                  <a:ext cx="303762" cy="199864"/>
                </a:xfrm>
                <a:prstGeom prst="flowChartCollate">
                  <a:avLst/>
                </a:prstGeom>
                <a:grpFill/>
                <a:ln w="38100" cap="flat" cmpd="sng" algn="ctr">
                  <a:solidFill>
                    <a:schemeClr val="tx1"/>
                  </a:solidFill>
                  <a:prstDash val="solid"/>
                  <a:round/>
                  <a:headEnd type="none" w="med" len="med"/>
                  <a:tailEnd type="none" w="med" len="med"/>
                </a:ln>
                <a:effectLst/>
                <a:extLst/>
              </p:spPr>
              <p:txBody>
                <a:bodyPr/>
                <a:lstStyle/>
                <a:p>
                  <a:pPr>
                    <a:buFont typeface="Times New Roman" pitchFamily="16" charset="0"/>
                    <a:buNone/>
                    <a:defRPr/>
                  </a:pPr>
                  <a:endParaRPr lang="en-US" sz="1400">
                    <a:latin typeface="Times New Roman" pitchFamily="16" charset="0"/>
                    <a:ea typeface="ＭＳ Ｐゴシック" charset="-128"/>
                    <a:cs typeface="+mn-cs"/>
                  </a:endParaRPr>
                </a:p>
              </p:txBody>
            </p:sp>
          </p:grpSp>
          <p:grpSp>
            <p:nvGrpSpPr>
              <p:cNvPr id="205" name="Group 291"/>
              <p:cNvGrpSpPr/>
              <p:nvPr/>
            </p:nvGrpSpPr>
            <p:grpSpPr>
              <a:xfrm>
                <a:off x="6111844" y="5182394"/>
                <a:ext cx="1069430" cy="990600"/>
                <a:chOff x="4982269" y="5182394"/>
                <a:chExt cx="1069430" cy="990600"/>
              </a:xfrm>
              <a:grpFill/>
            </p:grpSpPr>
            <p:grpSp>
              <p:nvGrpSpPr>
                <p:cNvPr id="213" name="Group 292"/>
                <p:cNvGrpSpPr/>
                <p:nvPr/>
              </p:nvGrpSpPr>
              <p:grpSpPr>
                <a:xfrm>
                  <a:off x="4982269" y="5182394"/>
                  <a:ext cx="1069430" cy="990600"/>
                  <a:chOff x="2441108" y="2143592"/>
                  <a:chExt cx="1463566" cy="990600"/>
                </a:xfrm>
                <a:grpFill/>
              </p:grpSpPr>
              <p:sp>
                <p:nvSpPr>
                  <p:cNvPr id="215" name="Flowchart: Magnetic Disk 214"/>
                  <p:cNvSpPr/>
                  <p:nvPr/>
                </p:nvSpPr>
                <p:spPr bwMode="auto">
                  <a:xfrm>
                    <a:off x="2441108" y="2143592"/>
                    <a:ext cx="1463566" cy="990600"/>
                  </a:xfrm>
                  <a:prstGeom prst="flowChartMagneticDisk">
                    <a:avLst/>
                  </a:prstGeom>
                  <a:grpFill/>
                  <a:ln w="9525" cap="flat" cmpd="sng" algn="ctr">
                    <a:solidFill>
                      <a:schemeClr val="tx1"/>
                    </a:solidFill>
                    <a:prstDash val="solid"/>
                    <a:round/>
                    <a:headEnd type="none" w="med" len="med"/>
                    <a:tailEnd type="none" w="med" len="med"/>
                  </a:ln>
                  <a:effectLst/>
                  <a:extLst/>
                </p:spPr>
                <p:txBody>
                  <a:bodyPr lIns="0" tIns="0" rIns="0" bIns="0" anchor="ctr"/>
                  <a:lstStyle/>
                  <a:p>
                    <a:pPr>
                      <a:buFont typeface="Times New Roman" pitchFamily="16" charset="0"/>
                      <a:buNone/>
                      <a:defRPr/>
                    </a:pPr>
                    <a:endParaRPr lang="en-US" sz="1400">
                      <a:latin typeface="Times New Roman" pitchFamily="16" charset="0"/>
                      <a:ea typeface="ＭＳ Ｐゴシック" charset="-128"/>
                      <a:cs typeface="+mn-cs"/>
                    </a:endParaRPr>
                  </a:p>
                </p:txBody>
              </p:sp>
              <p:grpSp>
                <p:nvGrpSpPr>
                  <p:cNvPr id="216" name="Group 295"/>
                  <p:cNvGrpSpPr/>
                  <p:nvPr/>
                </p:nvGrpSpPr>
                <p:grpSpPr>
                  <a:xfrm>
                    <a:off x="2487967" y="2515394"/>
                    <a:ext cx="1372039" cy="457200"/>
                    <a:chOff x="2343670" y="1073177"/>
                    <a:chExt cx="1372039" cy="457200"/>
                  </a:xfrm>
                  <a:grpFill/>
                </p:grpSpPr>
                <p:sp>
                  <p:nvSpPr>
                    <p:cNvPr id="217" name="Rectangle 216"/>
                    <p:cNvSpPr/>
                    <p:nvPr/>
                  </p:nvSpPr>
                  <p:spPr bwMode="auto">
                    <a:xfrm>
                      <a:off x="2343670" y="1073177"/>
                      <a:ext cx="449536" cy="457200"/>
                    </a:xfrm>
                    <a:prstGeom prst="rect">
                      <a:avLst/>
                    </a:prstGeom>
                    <a:grp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r>
                        <a:rPr lang="en-US" b="1" dirty="0">
                          <a:latin typeface="Times New Roman" pitchFamily="16" charset="0"/>
                          <a:ea typeface="ＭＳ Ｐゴシック" charset="-128"/>
                          <a:cs typeface="+mn-cs"/>
                        </a:rPr>
                        <a:t>L</a:t>
                      </a:r>
                    </a:p>
                  </p:txBody>
                </p:sp>
                <p:sp>
                  <p:nvSpPr>
                    <p:cNvPr id="218" name="Rectangle 217"/>
                    <p:cNvSpPr/>
                    <p:nvPr/>
                  </p:nvSpPr>
                  <p:spPr bwMode="auto">
                    <a:xfrm>
                      <a:off x="3250406" y="1073177"/>
                      <a:ext cx="465303" cy="457200"/>
                    </a:xfrm>
                    <a:prstGeom prst="rect">
                      <a:avLst/>
                    </a:prstGeom>
                    <a:grp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r>
                        <a:rPr lang="en-US" b="1" dirty="0">
                          <a:latin typeface="Times New Roman" pitchFamily="16" charset="0"/>
                          <a:ea typeface="ＭＳ Ｐゴシック" charset="-128"/>
                          <a:cs typeface="+mn-cs"/>
                        </a:rPr>
                        <a:t>O</a:t>
                      </a:r>
                    </a:p>
                  </p:txBody>
                </p:sp>
              </p:grpSp>
            </p:grpSp>
            <p:sp>
              <p:nvSpPr>
                <p:cNvPr id="214" name="Flowchart: Collate 213"/>
                <p:cNvSpPr/>
                <p:nvPr/>
              </p:nvSpPr>
              <p:spPr bwMode="auto">
                <a:xfrm rot="16200000">
                  <a:off x="5355623" y="5707553"/>
                  <a:ext cx="303762" cy="199864"/>
                </a:xfrm>
                <a:prstGeom prst="flowChartCollate">
                  <a:avLst/>
                </a:prstGeom>
                <a:grpFill/>
                <a:ln w="38100" cap="flat" cmpd="sng" algn="ctr">
                  <a:solidFill>
                    <a:schemeClr val="tx1"/>
                  </a:solidFill>
                  <a:prstDash val="solid"/>
                  <a:round/>
                  <a:headEnd type="none" w="med" len="med"/>
                  <a:tailEnd type="none" w="med" len="med"/>
                </a:ln>
                <a:effectLst/>
                <a:extLst/>
              </p:spPr>
              <p:txBody>
                <a:bodyPr/>
                <a:lstStyle/>
                <a:p>
                  <a:pPr>
                    <a:buFont typeface="Times New Roman" pitchFamily="16" charset="0"/>
                    <a:buNone/>
                    <a:defRPr/>
                  </a:pPr>
                  <a:endParaRPr lang="en-US" sz="1400">
                    <a:latin typeface="Times New Roman" pitchFamily="16" charset="0"/>
                    <a:ea typeface="ＭＳ Ｐゴシック" charset="-128"/>
                    <a:cs typeface="+mn-cs"/>
                  </a:endParaRPr>
                </a:p>
              </p:txBody>
            </p:sp>
          </p:grpSp>
          <p:grpSp>
            <p:nvGrpSpPr>
              <p:cNvPr id="206" name="Group 298"/>
              <p:cNvGrpSpPr/>
              <p:nvPr/>
            </p:nvGrpSpPr>
            <p:grpSpPr>
              <a:xfrm>
                <a:off x="7331044" y="5182394"/>
                <a:ext cx="1069430" cy="990600"/>
                <a:chOff x="4982269" y="5182394"/>
                <a:chExt cx="1069430" cy="990600"/>
              </a:xfrm>
              <a:grpFill/>
            </p:grpSpPr>
            <p:grpSp>
              <p:nvGrpSpPr>
                <p:cNvPr id="207" name="Group 299"/>
                <p:cNvGrpSpPr/>
                <p:nvPr/>
              </p:nvGrpSpPr>
              <p:grpSpPr>
                <a:xfrm>
                  <a:off x="4982269" y="5182394"/>
                  <a:ext cx="1069430" cy="990600"/>
                  <a:chOff x="2441108" y="2143592"/>
                  <a:chExt cx="1463566" cy="990600"/>
                </a:xfrm>
                <a:grpFill/>
              </p:grpSpPr>
              <p:sp>
                <p:nvSpPr>
                  <p:cNvPr id="209" name="Flowchart: Magnetic Disk 208"/>
                  <p:cNvSpPr/>
                  <p:nvPr/>
                </p:nvSpPr>
                <p:spPr bwMode="auto">
                  <a:xfrm>
                    <a:off x="2441108" y="2143592"/>
                    <a:ext cx="1463566" cy="990600"/>
                  </a:xfrm>
                  <a:prstGeom prst="flowChartMagneticDisk">
                    <a:avLst/>
                  </a:prstGeom>
                  <a:grpFill/>
                  <a:ln w="9525" cap="flat" cmpd="sng" algn="ctr">
                    <a:solidFill>
                      <a:schemeClr val="tx1"/>
                    </a:solidFill>
                    <a:prstDash val="solid"/>
                    <a:round/>
                    <a:headEnd type="none" w="med" len="med"/>
                    <a:tailEnd type="none" w="med" len="med"/>
                  </a:ln>
                  <a:effectLst/>
                  <a:extLst/>
                </p:spPr>
                <p:txBody>
                  <a:bodyPr lIns="0" tIns="0" rIns="0" bIns="0" anchor="ctr"/>
                  <a:lstStyle/>
                  <a:p>
                    <a:pPr>
                      <a:buFont typeface="Times New Roman" pitchFamily="16" charset="0"/>
                      <a:buNone/>
                      <a:defRPr/>
                    </a:pPr>
                    <a:endParaRPr lang="en-US" sz="1400">
                      <a:latin typeface="Times New Roman" pitchFamily="16" charset="0"/>
                      <a:ea typeface="ＭＳ Ｐゴシック" charset="-128"/>
                      <a:cs typeface="+mn-cs"/>
                    </a:endParaRPr>
                  </a:p>
                </p:txBody>
              </p:sp>
              <p:grpSp>
                <p:nvGrpSpPr>
                  <p:cNvPr id="210" name="Group 302"/>
                  <p:cNvGrpSpPr/>
                  <p:nvPr/>
                </p:nvGrpSpPr>
                <p:grpSpPr>
                  <a:xfrm>
                    <a:off x="2487967" y="2515394"/>
                    <a:ext cx="1372039" cy="457200"/>
                    <a:chOff x="2343670" y="1073177"/>
                    <a:chExt cx="1372039" cy="457200"/>
                  </a:xfrm>
                  <a:grpFill/>
                </p:grpSpPr>
                <p:sp>
                  <p:nvSpPr>
                    <p:cNvPr id="211" name="Rectangle 210"/>
                    <p:cNvSpPr/>
                    <p:nvPr/>
                  </p:nvSpPr>
                  <p:spPr bwMode="auto">
                    <a:xfrm>
                      <a:off x="2343670" y="1073177"/>
                      <a:ext cx="449536" cy="457200"/>
                    </a:xfrm>
                    <a:prstGeom prst="rect">
                      <a:avLst/>
                    </a:prstGeom>
                    <a:grp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r>
                        <a:rPr lang="en-US" b="1" dirty="0">
                          <a:latin typeface="Times New Roman" pitchFamily="16" charset="0"/>
                          <a:ea typeface="ＭＳ Ｐゴシック" charset="-128"/>
                          <a:cs typeface="+mn-cs"/>
                        </a:rPr>
                        <a:t>L</a:t>
                      </a:r>
                    </a:p>
                  </p:txBody>
                </p:sp>
                <p:sp>
                  <p:nvSpPr>
                    <p:cNvPr id="212" name="Rectangle 211"/>
                    <p:cNvSpPr/>
                    <p:nvPr/>
                  </p:nvSpPr>
                  <p:spPr bwMode="auto">
                    <a:xfrm>
                      <a:off x="3250406" y="1073177"/>
                      <a:ext cx="465303" cy="457200"/>
                    </a:xfrm>
                    <a:prstGeom prst="rect">
                      <a:avLst/>
                    </a:prstGeom>
                    <a:grp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r>
                        <a:rPr lang="en-US" b="1" dirty="0">
                          <a:latin typeface="Times New Roman" pitchFamily="16" charset="0"/>
                          <a:ea typeface="ＭＳ Ｐゴシック" charset="-128"/>
                          <a:cs typeface="+mn-cs"/>
                        </a:rPr>
                        <a:t>O</a:t>
                      </a:r>
                    </a:p>
                  </p:txBody>
                </p:sp>
              </p:grpSp>
            </p:grpSp>
            <p:sp>
              <p:nvSpPr>
                <p:cNvPr id="208" name="Flowchart: Collate 207"/>
                <p:cNvSpPr/>
                <p:nvPr/>
              </p:nvSpPr>
              <p:spPr bwMode="auto">
                <a:xfrm rot="16200000">
                  <a:off x="5355623" y="5707553"/>
                  <a:ext cx="303762" cy="199864"/>
                </a:xfrm>
                <a:prstGeom prst="flowChartCollate">
                  <a:avLst/>
                </a:prstGeom>
                <a:grpFill/>
                <a:ln w="38100" cap="flat" cmpd="sng" algn="ctr">
                  <a:solidFill>
                    <a:schemeClr val="tx1"/>
                  </a:solidFill>
                  <a:prstDash val="solid"/>
                  <a:round/>
                  <a:headEnd type="none" w="med" len="med"/>
                  <a:tailEnd type="none" w="med" len="med"/>
                </a:ln>
                <a:effectLst/>
                <a:extLst/>
              </p:spPr>
              <p:txBody>
                <a:bodyPr/>
                <a:lstStyle/>
                <a:p>
                  <a:pPr>
                    <a:buFont typeface="Times New Roman" pitchFamily="16" charset="0"/>
                    <a:buNone/>
                    <a:defRPr/>
                  </a:pPr>
                  <a:endParaRPr lang="en-US" sz="1400">
                    <a:latin typeface="Times New Roman" pitchFamily="16" charset="0"/>
                    <a:ea typeface="ＭＳ Ｐゴシック" charset="-128"/>
                    <a:cs typeface="+mn-cs"/>
                  </a:endParaRPr>
                </a:p>
              </p:txBody>
            </p:sp>
          </p:grpSp>
        </p:grpSp>
        <p:sp>
          <p:nvSpPr>
            <p:cNvPr id="201" name="Up Arrow 200"/>
            <p:cNvSpPr/>
            <p:nvPr/>
          </p:nvSpPr>
          <p:spPr bwMode="auto">
            <a:xfrm>
              <a:off x="5761429" y="3267075"/>
              <a:ext cx="523865" cy="315724"/>
            </a:xfrm>
            <a:prstGeom prst="upArrow">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buFont typeface="Times New Roman" pitchFamily="16" charset="0"/>
                <a:buNone/>
                <a:defRPr/>
              </a:pPr>
              <a:endParaRPr lang="en-US" sz="1400">
                <a:latin typeface="Times New Roman" pitchFamily="16" charset="0"/>
                <a:ea typeface="ＭＳ Ｐゴシック" charset="-128"/>
                <a:cs typeface="+mn-cs"/>
              </a:endParaRPr>
            </a:p>
          </p:txBody>
        </p:sp>
        <p:sp>
          <p:nvSpPr>
            <p:cNvPr id="202" name="Up Arrow 201"/>
            <p:cNvSpPr/>
            <p:nvPr/>
          </p:nvSpPr>
          <p:spPr bwMode="auto">
            <a:xfrm>
              <a:off x="4429541" y="3267075"/>
              <a:ext cx="522278" cy="315724"/>
            </a:xfrm>
            <a:prstGeom prst="upArrow">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buFont typeface="Times New Roman" pitchFamily="16" charset="0"/>
                <a:buNone/>
                <a:defRPr/>
              </a:pPr>
              <a:endParaRPr lang="en-US" sz="1400">
                <a:latin typeface="Times New Roman" pitchFamily="16" charset="0"/>
                <a:ea typeface="ＭＳ Ｐゴシック" charset="-128"/>
                <a:cs typeface="+mn-cs"/>
              </a:endParaRPr>
            </a:p>
          </p:txBody>
        </p:sp>
        <p:sp>
          <p:nvSpPr>
            <p:cNvPr id="203" name="Up Arrow 202"/>
            <p:cNvSpPr/>
            <p:nvPr/>
          </p:nvSpPr>
          <p:spPr bwMode="auto">
            <a:xfrm>
              <a:off x="3164328" y="3267075"/>
              <a:ext cx="522277" cy="315724"/>
            </a:xfrm>
            <a:prstGeom prst="upArrow">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buFont typeface="Times New Roman" pitchFamily="16" charset="0"/>
                <a:buNone/>
                <a:defRPr/>
              </a:pPr>
              <a:endParaRPr lang="en-US" sz="1400">
                <a:latin typeface="Times New Roman" pitchFamily="16" charset="0"/>
                <a:ea typeface="ＭＳ Ｐゴシック" charset="-128"/>
                <a:cs typeface="+mn-cs"/>
              </a:endParaRPr>
            </a:p>
          </p:txBody>
        </p:sp>
      </p:grpSp>
      <p:grpSp>
        <p:nvGrpSpPr>
          <p:cNvPr id="225" name="Group 78"/>
          <p:cNvGrpSpPr>
            <a:grpSpLocks/>
          </p:cNvGrpSpPr>
          <p:nvPr/>
        </p:nvGrpSpPr>
        <p:grpSpPr bwMode="auto">
          <a:xfrm>
            <a:off x="7395899" y="4574065"/>
            <a:ext cx="3959047" cy="865187"/>
            <a:chOff x="2142661" y="4441825"/>
            <a:chExt cx="996326" cy="1122363"/>
          </a:xfrm>
        </p:grpSpPr>
        <p:sp>
          <p:nvSpPr>
            <p:cNvPr id="226" name="Up Arrow 225"/>
            <p:cNvSpPr/>
            <p:nvPr/>
          </p:nvSpPr>
          <p:spPr bwMode="auto">
            <a:xfrm>
              <a:off x="2465332" y="5214093"/>
              <a:ext cx="374904" cy="350095"/>
            </a:xfrm>
            <a:prstGeom prst="upArrow">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buFont typeface="Times New Roman" pitchFamily="16" charset="0"/>
                <a:buNone/>
                <a:defRPr/>
              </a:pPr>
              <a:endParaRPr lang="en-US" sz="1400">
                <a:latin typeface="Times New Roman" pitchFamily="16" charset="0"/>
                <a:ea typeface="ＭＳ Ｐゴシック" charset="-128"/>
                <a:cs typeface="+mn-cs"/>
              </a:endParaRPr>
            </a:p>
          </p:txBody>
        </p:sp>
        <p:grpSp>
          <p:nvGrpSpPr>
            <p:cNvPr id="227" name="Group 35"/>
            <p:cNvGrpSpPr/>
            <p:nvPr/>
          </p:nvGrpSpPr>
          <p:grpSpPr bwMode="auto">
            <a:xfrm>
              <a:off x="2142661" y="4441825"/>
              <a:ext cx="996326" cy="816770"/>
              <a:chOff x="436902" y="5965787"/>
              <a:chExt cx="597809" cy="816807"/>
            </a:xfrm>
            <a:solidFill>
              <a:schemeClr val="bg2">
                <a:lumMod val="60000"/>
                <a:lumOff val="40000"/>
              </a:schemeClr>
            </a:solidFill>
          </p:grpSpPr>
          <p:sp>
            <p:nvSpPr>
              <p:cNvPr id="228" name="Flowchart: Magnetic Disk 227"/>
              <p:cNvSpPr/>
              <p:nvPr/>
            </p:nvSpPr>
            <p:spPr bwMode="auto">
              <a:xfrm>
                <a:off x="436902" y="5965787"/>
                <a:ext cx="597809" cy="816807"/>
              </a:xfrm>
              <a:prstGeom prst="flowChartMagneticDisk">
                <a:avLst/>
              </a:prstGeom>
              <a:grp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endParaRPr lang="en-US" sz="1400" b="1">
                  <a:latin typeface="Times New Roman" pitchFamily="16" charset="0"/>
                  <a:ea typeface="ＭＳ Ｐゴシック" charset="-128"/>
                  <a:cs typeface="+mn-cs"/>
                </a:endParaRPr>
              </a:p>
            </p:txBody>
          </p:sp>
          <p:sp>
            <p:nvSpPr>
              <p:cNvPr id="229" name="Rectangle 228"/>
              <p:cNvSpPr/>
              <p:nvPr/>
            </p:nvSpPr>
            <p:spPr bwMode="auto">
              <a:xfrm>
                <a:off x="535126" y="6295248"/>
                <a:ext cx="390600" cy="428438"/>
              </a:xfrm>
              <a:prstGeom prst="rect">
                <a:avLst/>
              </a:prstGeom>
              <a:grpFill/>
              <a:ln w="9525" cap="flat" cmpd="sng" algn="ctr">
                <a:noFill/>
                <a:prstDash val="solid"/>
                <a:round/>
                <a:headEnd type="none" w="med" len="med"/>
                <a:tailEnd type="none" w="med" len="med"/>
              </a:ln>
              <a:effectLst/>
              <a:extLst/>
            </p:spPr>
            <p:txBody>
              <a:bodyPr lIns="0" tIns="0" rIns="0" bIns="0" anchor="ctr"/>
              <a:lstStyle/>
              <a:p>
                <a:pPr algn="ctr">
                  <a:lnSpc>
                    <a:spcPts val="1800"/>
                  </a:lnSpc>
                  <a:buFont typeface="Times New Roman" pitchFamily="16" charset="0"/>
                  <a:buNone/>
                  <a:defRPr/>
                </a:pPr>
                <a:r>
                  <a:rPr lang="en-US" sz="1400" b="1" dirty="0" smtClean="0">
                    <a:latin typeface="Arial" pitchFamily="34" charset="0"/>
                    <a:ea typeface="ＭＳ Ｐゴシック" charset="-128"/>
                  </a:rPr>
                  <a:t> Index Materialized Table</a:t>
                </a:r>
                <a:endParaRPr lang="en-US" sz="1400" b="1" dirty="0">
                  <a:latin typeface="Times New Roman" pitchFamily="16" charset="0"/>
                  <a:ea typeface="ＭＳ Ｐゴシック" charset="-128"/>
                </a:endParaRPr>
              </a:p>
            </p:txBody>
          </p:sp>
        </p:grpSp>
      </p:grpSp>
      <p:grpSp>
        <p:nvGrpSpPr>
          <p:cNvPr id="230" name="Group 229"/>
          <p:cNvGrpSpPr>
            <a:grpSpLocks/>
          </p:cNvGrpSpPr>
          <p:nvPr/>
        </p:nvGrpSpPr>
        <p:grpSpPr bwMode="auto">
          <a:xfrm>
            <a:off x="6954608" y="3977162"/>
            <a:ext cx="4736890" cy="614362"/>
            <a:chOff x="2828926" y="4262438"/>
            <a:chExt cx="3876674" cy="614362"/>
          </a:xfrm>
        </p:grpSpPr>
        <p:sp>
          <p:nvSpPr>
            <p:cNvPr id="231" name="Rectangle 230"/>
            <p:cNvSpPr/>
            <p:nvPr/>
          </p:nvSpPr>
          <p:spPr bwMode="auto">
            <a:xfrm>
              <a:off x="2828926" y="4262438"/>
              <a:ext cx="3876674" cy="295275"/>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r>
                <a:rPr lang="en-US" b="1" dirty="0">
                  <a:latin typeface="Times New Roman" pitchFamily="16" charset="0"/>
                  <a:ea typeface="ＭＳ Ｐゴシック" charset="-128"/>
                  <a:cs typeface="+mn-cs"/>
                </a:rPr>
                <a:t>Load into Hive</a:t>
              </a:r>
            </a:p>
          </p:txBody>
        </p:sp>
        <p:sp>
          <p:nvSpPr>
            <p:cNvPr id="232" name="Up Arrow 231"/>
            <p:cNvSpPr/>
            <p:nvPr/>
          </p:nvSpPr>
          <p:spPr bwMode="auto">
            <a:xfrm>
              <a:off x="4281489" y="4560888"/>
              <a:ext cx="1160462" cy="315912"/>
            </a:xfrm>
            <a:prstGeom prst="upArrow">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buFont typeface="Times New Roman" pitchFamily="16" charset="0"/>
                <a:buNone/>
                <a:defRPr/>
              </a:pPr>
              <a:endParaRPr lang="en-US" sz="1400">
                <a:latin typeface="Times New Roman" pitchFamily="16" charset="0"/>
                <a:ea typeface="ＭＳ Ｐゴシック" charset="-128"/>
                <a:cs typeface="+mn-cs"/>
              </a:endParaRPr>
            </a:p>
          </p:txBody>
        </p:sp>
      </p:grpSp>
      <p:sp>
        <p:nvSpPr>
          <p:cNvPr id="233" name="Rectangle 232"/>
          <p:cNvSpPr/>
          <p:nvPr/>
        </p:nvSpPr>
        <p:spPr bwMode="auto">
          <a:xfrm>
            <a:off x="7048038" y="5439249"/>
            <a:ext cx="4531275" cy="293688"/>
          </a:xfrm>
          <a:prstGeom prst="rect">
            <a:avLst/>
          </a:prstGeom>
          <a:solidFill>
            <a:schemeClr val="bg2">
              <a:lumMod val="60000"/>
              <a:lumOff val="40000"/>
            </a:schemeClr>
          </a:solidFill>
          <a:ln w="47625" cap="flat" cmpd="sng" algn="ctr">
            <a:solidFill>
              <a:srgbClr val="C00000"/>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r>
              <a:rPr lang="en-US" b="1" dirty="0" smtClean="0">
                <a:latin typeface="Arial" pitchFamily="34" charset="0"/>
                <a:ea typeface="ＭＳ Ｐゴシック" charset="-128"/>
              </a:rPr>
              <a:t>Materialized </a:t>
            </a:r>
            <a:r>
              <a:rPr lang="en-US" b="1" dirty="0">
                <a:latin typeface="Arial" pitchFamily="34" charset="0"/>
                <a:ea typeface="ＭＳ Ｐゴシック" charset="-128"/>
              </a:rPr>
              <a:t>Indexed </a:t>
            </a:r>
            <a:r>
              <a:rPr lang="en-US" b="1" dirty="0" smtClean="0">
                <a:latin typeface="Times New Roman" pitchFamily="16" charset="0"/>
                <a:ea typeface="ＭＳ Ｐゴシック" charset="-128"/>
              </a:rPr>
              <a:t>Table </a:t>
            </a:r>
            <a:r>
              <a:rPr lang="en-US" b="1" dirty="0">
                <a:latin typeface="Times New Roman" pitchFamily="16" charset="0"/>
                <a:ea typeface="ＭＳ Ｐゴシック" charset="-128"/>
              </a:rPr>
              <a:t>Builder</a:t>
            </a:r>
          </a:p>
        </p:txBody>
      </p:sp>
      <p:grpSp>
        <p:nvGrpSpPr>
          <p:cNvPr id="234" name="Group 233"/>
          <p:cNvGrpSpPr>
            <a:grpSpLocks/>
          </p:cNvGrpSpPr>
          <p:nvPr/>
        </p:nvGrpSpPr>
        <p:grpSpPr bwMode="auto">
          <a:xfrm>
            <a:off x="7158929" y="2146774"/>
            <a:ext cx="4308202" cy="857250"/>
            <a:chOff x="3011489" y="2432050"/>
            <a:chExt cx="3525836" cy="857250"/>
          </a:xfrm>
        </p:grpSpPr>
        <p:sp>
          <p:nvSpPr>
            <p:cNvPr id="235" name="Rectangle 234"/>
            <p:cNvSpPr/>
            <p:nvPr/>
          </p:nvSpPr>
          <p:spPr bwMode="auto">
            <a:xfrm>
              <a:off x="5440363" y="2641600"/>
              <a:ext cx="1096962" cy="295275"/>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r>
                <a:rPr lang="en-US" sz="1400" b="1" dirty="0">
                  <a:latin typeface="Times New Roman" pitchFamily="16" charset="0"/>
                  <a:ea typeface="ＭＳ Ｐゴシック" charset="-128"/>
                  <a:cs typeface="+mn-cs"/>
                </a:rPr>
                <a:t>Reduce</a:t>
              </a:r>
              <a:endParaRPr lang="en-US" sz="1050" b="1" dirty="0">
                <a:latin typeface="Times New Roman" pitchFamily="16" charset="0"/>
                <a:ea typeface="ＭＳ Ｐゴシック" charset="-128"/>
                <a:cs typeface="+mn-cs"/>
              </a:endParaRPr>
            </a:p>
          </p:txBody>
        </p:sp>
        <p:sp>
          <p:nvSpPr>
            <p:cNvPr id="236" name="Rectangle 235"/>
            <p:cNvSpPr/>
            <p:nvPr/>
          </p:nvSpPr>
          <p:spPr bwMode="auto">
            <a:xfrm>
              <a:off x="4222751" y="2641600"/>
              <a:ext cx="1095375" cy="295275"/>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r>
                <a:rPr lang="en-US" sz="1400" b="1" dirty="0">
                  <a:latin typeface="Times New Roman" pitchFamily="16" charset="0"/>
                  <a:ea typeface="ＭＳ Ｐゴシック" charset="-128"/>
                  <a:cs typeface="+mn-cs"/>
                </a:rPr>
                <a:t>Reduce</a:t>
              </a:r>
              <a:endParaRPr lang="en-US" sz="1050" b="1" dirty="0">
                <a:latin typeface="Times New Roman" pitchFamily="16" charset="0"/>
                <a:ea typeface="ＭＳ Ｐゴシック" charset="-128"/>
                <a:cs typeface="+mn-cs"/>
              </a:endParaRPr>
            </a:p>
          </p:txBody>
        </p:sp>
        <p:sp>
          <p:nvSpPr>
            <p:cNvPr id="237" name="Rectangle 236"/>
            <p:cNvSpPr/>
            <p:nvPr/>
          </p:nvSpPr>
          <p:spPr bwMode="auto">
            <a:xfrm>
              <a:off x="3011489" y="2641600"/>
              <a:ext cx="1095375" cy="295275"/>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r>
                <a:rPr lang="en-US" sz="1400" b="1" dirty="0">
                  <a:latin typeface="Times New Roman" pitchFamily="16" charset="0"/>
                  <a:ea typeface="ＭＳ Ｐゴシック" charset="-128"/>
                  <a:cs typeface="+mn-cs"/>
                </a:rPr>
                <a:t>Reduce</a:t>
              </a:r>
              <a:endParaRPr lang="en-US" sz="1050" b="1" dirty="0">
                <a:latin typeface="Times New Roman" pitchFamily="16" charset="0"/>
                <a:ea typeface="ＭＳ Ｐゴシック" charset="-128"/>
                <a:cs typeface="+mn-cs"/>
              </a:endParaRPr>
            </a:p>
          </p:txBody>
        </p:sp>
        <p:sp>
          <p:nvSpPr>
            <p:cNvPr id="238" name="Rectangle 237"/>
            <p:cNvSpPr/>
            <p:nvPr/>
          </p:nvSpPr>
          <p:spPr bwMode="auto">
            <a:xfrm>
              <a:off x="5440363" y="2995613"/>
              <a:ext cx="1096962" cy="293687"/>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r>
                <a:rPr lang="en-US" sz="1400" b="1" dirty="0">
                  <a:latin typeface="Times New Roman" pitchFamily="16" charset="0"/>
                  <a:ea typeface="ＭＳ Ｐゴシック" charset="-128"/>
                  <a:cs typeface="+mn-cs"/>
                </a:rPr>
                <a:t>MAP</a:t>
              </a:r>
              <a:endParaRPr lang="en-US" sz="1050" b="1" dirty="0">
                <a:latin typeface="Times New Roman" pitchFamily="16" charset="0"/>
                <a:ea typeface="ＭＳ Ｐゴシック" charset="-128"/>
                <a:cs typeface="+mn-cs"/>
              </a:endParaRPr>
            </a:p>
          </p:txBody>
        </p:sp>
        <p:sp>
          <p:nvSpPr>
            <p:cNvPr id="239" name="Rectangle 238"/>
            <p:cNvSpPr/>
            <p:nvPr/>
          </p:nvSpPr>
          <p:spPr bwMode="auto">
            <a:xfrm>
              <a:off x="4222751" y="2995613"/>
              <a:ext cx="1095375" cy="293687"/>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r>
                <a:rPr lang="en-US" sz="1400" b="1" dirty="0">
                  <a:latin typeface="Times New Roman" pitchFamily="16" charset="0"/>
                  <a:ea typeface="ＭＳ Ｐゴシック" charset="-128"/>
                  <a:cs typeface="+mn-cs"/>
                </a:rPr>
                <a:t>MAP</a:t>
              </a:r>
              <a:endParaRPr lang="en-US" sz="1050" b="1" dirty="0">
                <a:latin typeface="Times New Roman" pitchFamily="16" charset="0"/>
                <a:ea typeface="ＭＳ Ｐゴシック" charset="-128"/>
                <a:cs typeface="+mn-cs"/>
              </a:endParaRPr>
            </a:p>
          </p:txBody>
        </p:sp>
        <p:sp>
          <p:nvSpPr>
            <p:cNvPr id="240" name="Rectangle 239"/>
            <p:cNvSpPr/>
            <p:nvPr/>
          </p:nvSpPr>
          <p:spPr bwMode="auto">
            <a:xfrm>
              <a:off x="3011489" y="2995613"/>
              <a:ext cx="1095375" cy="293687"/>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r>
                <a:rPr lang="en-US" sz="1400" b="1" dirty="0">
                  <a:latin typeface="Times New Roman" pitchFamily="16" charset="0"/>
                  <a:ea typeface="ＭＳ Ｐゴシック" charset="-128"/>
                  <a:cs typeface="+mn-cs"/>
                </a:rPr>
                <a:t>MAP</a:t>
              </a:r>
              <a:endParaRPr lang="en-US" sz="1050" b="1" dirty="0">
                <a:latin typeface="Times New Roman" pitchFamily="16" charset="0"/>
                <a:ea typeface="ＭＳ Ｐゴシック" charset="-128"/>
                <a:cs typeface="+mn-cs"/>
              </a:endParaRPr>
            </a:p>
          </p:txBody>
        </p:sp>
        <p:sp>
          <p:nvSpPr>
            <p:cNvPr id="241" name="Up Arrow 240"/>
            <p:cNvSpPr/>
            <p:nvPr/>
          </p:nvSpPr>
          <p:spPr bwMode="auto">
            <a:xfrm>
              <a:off x="5775325" y="2432050"/>
              <a:ext cx="522288" cy="204788"/>
            </a:xfrm>
            <a:prstGeom prst="upArrow">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buFont typeface="Times New Roman" pitchFamily="16" charset="0"/>
                <a:buNone/>
                <a:defRPr/>
              </a:pPr>
              <a:endParaRPr lang="en-US" sz="1400">
                <a:latin typeface="Times New Roman" pitchFamily="16" charset="0"/>
                <a:ea typeface="ＭＳ Ｐゴシック" charset="-128"/>
                <a:cs typeface="+mn-cs"/>
              </a:endParaRPr>
            </a:p>
          </p:txBody>
        </p:sp>
        <p:sp>
          <p:nvSpPr>
            <p:cNvPr id="242" name="Up Arrow 241"/>
            <p:cNvSpPr/>
            <p:nvPr/>
          </p:nvSpPr>
          <p:spPr bwMode="auto">
            <a:xfrm>
              <a:off x="4445001" y="2432050"/>
              <a:ext cx="520700" cy="204788"/>
            </a:xfrm>
            <a:prstGeom prst="upArrow">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buFont typeface="Times New Roman" pitchFamily="16" charset="0"/>
                <a:buNone/>
                <a:defRPr/>
              </a:pPr>
              <a:endParaRPr lang="en-US" sz="1400">
                <a:latin typeface="Times New Roman" pitchFamily="16" charset="0"/>
                <a:ea typeface="ＭＳ Ｐゴシック" charset="-128"/>
                <a:cs typeface="+mn-cs"/>
              </a:endParaRPr>
            </a:p>
          </p:txBody>
        </p:sp>
        <p:sp>
          <p:nvSpPr>
            <p:cNvPr id="243" name="Up Arrow 242"/>
            <p:cNvSpPr/>
            <p:nvPr/>
          </p:nvSpPr>
          <p:spPr bwMode="auto">
            <a:xfrm>
              <a:off x="3179764" y="2432050"/>
              <a:ext cx="522287" cy="204788"/>
            </a:xfrm>
            <a:prstGeom prst="upArrow">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buFont typeface="Times New Roman" pitchFamily="16" charset="0"/>
                <a:buNone/>
                <a:defRPr/>
              </a:pPr>
              <a:endParaRPr lang="en-US" sz="1400">
                <a:latin typeface="Times New Roman" pitchFamily="16" charset="0"/>
                <a:ea typeface="ＭＳ Ｐゴシック" charset="-128"/>
                <a:cs typeface="+mn-cs"/>
              </a:endParaRPr>
            </a:p>
          </p:txBody>
        </p:sp>
      </p:grpSp>
      <p:grpSp>
        <p:nvGrpSpPr>
          <p:cNvPr id="244" name="Group 243"/>
          <p:cNvGrpSpPr>
            <a:grpSpLocks/>
          </p:cNvGrpSpPr>
          <p:nvPr/>
        </p:nvGrpSpPr>
        <p:grpSpPr bwMode="auto">
          <a:xfrm>
            <a:off x="6893225" y="1646712"/>
            <a:ext cx="4736890" cy="500062"/>
            <a:chOff x="2782888" y="1931988"/>
            <a:chExt cx="3876674" cy="500062"/>
          </a:xfrm>
        </p:grpSpPr>
        <p:sp>
          <p:nvSpPr>
            <p:cNvPr id="245" name="Rectangle 244"/>
            <p:cNvSpPr/>
            <p:nvPr/>
          </p:nvSpPr>
          <p:spPr bwMode="auto">
            <a:xfrm>
              <a:off x="2782888" y="2136775"/>
              <a:ext cx="3876674" cy="295275"/>
            </a:xfrm>
            <a:prstGeom prst="rect">
              <a:avLst/>
            </a:prstGeom>
            <a:ln>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buFont typeface="Times New Roman" pitchFamily="16" charset="0"/>
                <a:buNone/>
                <a:defRPr/>
              </a:pPr>
              <a:r>
                <a:rPr lang="en-US" b="1" dirty="0">
                  <a:latin typeface="Times New Roman" pitchFamily="16" charset="0"/>
                  <a:ea typeface="ＭＳ Ｐゴシック" charset="-128"/>
                </a:rPr>
                <a:t>Filling-In UDF</a:t>
              </a:r>
            </a:p>
          </p:txBody>
        </p:sp>
        <p:sp>
          <p:nvSpPr>
            <p:cNvPr id="246" name="Up Arrow 245"/>
            <p:cNvSpPr/>
            <p:nvPr/>
          </p:nvSpPr>
          <p:spPr bwMode="auto">
            <a:xfrm>
              <a:off x="4429125" y="1931988"/>
              <a:ext cx="522288" cy="204787"/>
            </a:xfrm>
            <a:prstGeom prst="upArrow">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buFont typeface="Times New Roman" pitchFamily="16" charset="0"/>
                <a:buNone/>
                <a:defRPr/>
              </a:pPr>
              <a:endParaRPr lang="en-US" sz="1400">
                <a:latin typeface="Times New Roman" pitchFamily="16" charset="0"/>
                <a:ea typeface="ＭＳ Ｐゴシック" charset="-128"/>
                <a:cs typeface="+mn-cs"/>
              </a:endParaRPr>
            </a:p>
          </p:txBody>
        </p:sp>
      </p:grpSp>
      <p:sp>
        <p:nvSpPr>
          <p:cNvPr id="247" name="Rectangle 246"/>
          <p:cNvSpPr/>
          <p:nvPr/>
        </p:nvSpPr>
        <p:spPr bwMode="auto">
          <a:xfrm>
            <a:off x="6840308" y="1322865"/>
            <a:ext cx="4736890" cy="293687"/>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lgn="ctr">
              <a:buFont typeface="Times New Roman" pitchFamily="16" charset="0"/>
              <a:buNone/>
              <a:defRPr/>
            </a:pPr>
            <a:r>
              <a:rPr lang="en-US" b="1" dirty="0">
                <a:latin typeface="Times New Roman" pitchFamily="16" charset="0"/>
                <a:ea typeface="ＭＳ Ｐゴシック" charset="-128"/>
                <a:cs typeface="+mn-cs"/>
              </a:rPr>
              <a:t>Query Result</a:t>
            </a:r>
          </a:p>
        </p:txBody>
      </p:sp>
      <p:sp>
        <p:nvSpPr>
          <p:cNvPr id="249" name="Date Placeholder 6"/>
          <p:cNvSpPr txBox="1">
            <a:spLocks/>
          </p:cNvSpPr>
          <p:nvPr/>
        </p:nvSpPr>
        <p:spPr>
          <a:xfrm>
            <a:off x="8995595" y="6594365"/>
            <a:ext cx="1600200" cy="279400"/>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061796D-827D-40F3-B326-45AB0C506278}" type="datetime1">
              <a:rPr lang="en-US" sz="1100" b="1" smtClean="0"/>
              <a:pPr/>
              <a:t>8/28/2017</a:t>
            </a:fld>
            <a:endParaRPr lang="en-US" sz="1100" b="1" dirty="0"/>
          </a:p>
        </p:txBody>
      </p:sp>
    </p:spTree>
    <p:extLst>
      <p:ext uri="{BB962C8B-B14F-4D97-AF65-F5344CB8AC3E}">
        <p14:creationId xmlns:p14="http://schemas.microsoft.com/office/powerpoint/2010/main" val="3884553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fade">
                                      <p:cBhvr>
                                        <p:cTn id="7" dur="500"/>
                                        <p:tgtEl>
                                          <p:spTgt spid="17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0"/>
                                        </p:tgtEl>
                                        <p:attrNameLst>
                                          <p:attrName>style.visibility</p:attrName>
                                        </p:attrNameLst>
                                      </p:cBhvr>
                                      <p:to>
                                        <p:strVal val="visible"/>
                                      </p:to>
                                    </p:set>
                                    <p:animEffect transition="in" filter="fade">
                                      <p:cBhvr>
                                        <p:cTn id="11" dur="500"/>
                                        <p:tgtEl>
                                          <p:spTgt spid="9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4"/>
                                        </p:tgtEl>
                                        <p:attrNameLst>
                                          <p:attrName>style.visibility</p:attrName>
                                        </p:attrNameLst>
                                      </p:cBhvr>
                                      <p:to>
                                        <p:strVal val="visible"/>
                                      </p:to>
                                    </p:set>
                                    <p:animEffect transition="in" filter="fade">
                                      <p:cBhvr>
                                        <p:cTn id="15" dur="500"/>
                                        <p:tgtEl>
                                          <p:spTgt spid="15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6"/>
                                        </p:tgtEl>
                                        <p:attrNameLst>
                                          <p:attrName>style.visibility</p:attrName>
                                        </p:attrNameLst>
                                      </p:cBhvr>
                                      <p:to>
                                        <p:strVal val="visible"/>
                                      </p:to>
                                    </p:set>
                                    <p:animEffect transition="in" filter="fade">
                                      <p:cBhvr>
                                        <p:cTn id="19" dur="500"/>
                                        <p:tgtEl>
                                          <p:spTgt spid="14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1"/>
                                        </p:tgtEl>
                                        <p:attrNameLst>
                                          <p:attrName>style.visibility</p:attrName>
                                        </p:attrNameLst>
                                      </p:cBhvr>
                                      <p:to>
                                        <p:strVal val="visible"/>
                                      </p:to>
                                    </p:set>
                                    <p:animEffect transition="in" filter="fade">
                                      <p:cBhvr>
                                        <p:cTn id="23" dur="500"/>
                                        <p:tgtEl>
                                          <p:spTgt spid="15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0"/>
                                        </p:tgtEl>
                                        <p:attrNameLst>
                                          <p:attrName>style.visibility</p:attrName>
                                        </p:attrNameLst>
                                      </p:cBhvr>
                                      <p:to>
                                        <p:strVal val="visible"/>
                                      </p:to>
                                    </p:set>
                                    <p:animEffect transition="in" filter="fade">
                                      <p:cBhvr>
                                        <p:cTn id="27" dur="500"/>
                                        <p:tgtEl>
                                          <p:spTgt spid="12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55"/>
                                        </p:tgtEl>
                                        <p:attrNameLst>
                                          <p:attrName>style.visibility</p:attrName>
                                        </p:attrNameLst>
                                      </p:cBhvr>
                                      <p:to>
                                        <p:strVal val="visible"/>
                                      </p:to>
                                    </p:set>
                                    <p:animEffect transition="in" filter="fade">
                                      <p:cBhvr>
                                        <p:cTn id="31" dur="500"/>
                                        <p:tgtEl>
                                          <p:spTgt spid="155"/>
                                        </p:tgtEl>
                                      </p:cBhvr>
                                    </p:animEffect>
                                  </p:childTnLst>
                                </p:cTn>
                              </p:par>
                            </p:childTnLst>
                          </p:cTn>
                        </p:par>
                        <p:par>
                          <p:cTn id="32" fill="hold">
                            <p:stCondLst>
                              <p:cond delay="3500"/>
                            </p:stCondLst>
                            <p:childTnLst>
                              <p:par>
                                <p:cTn id="33" presetID="10" presetClass="entr" presetSubtype="0" repeatCount="indefinite" fill="hold" grpId="0" nodeType="afterEffect">
                                  <p:stCondLst>
                                    <p:cond delay="0"/>
                                  </p:stCondLst>
                                  <p:childTnLst>
                                    <p:set>
                                      <p:cBhvr>
                                        <p:cTn id="34" dur="1" fill="hold">
                                          <p:stCondLst>
                                            <p:cond delay="0"/>
                                          </p:stCondLst>
                                        </p:cTn>
                                        <p:tgtEl>
                                          <p:spTgt spid="169"/>
                                        </p:tgtEl>
                                        <p:attrNameLst>
                                          <p:attrName>style.visibility</p:attrName>
                                        </p:attrNameLst>
                                      </p:cBhvr>
                                      <p:to>
                                        <p:strVal val="visible"/>
                                      </p:to>
                                    </p:set>
                                    <p:animEffect transition="in" filter="fade">
                                      <p:cBhvr>
                                        <p:cTn id="35" dur="2000"/>
                                        <p:tgtEl>
                                          <p:spTgt spid="169"/>
                                        </p:tgtEl>
                                      </p:cBhvr>
                                    </p:animEffect>
                                  </p:childTnLst>
                                </p:cTn>
                              </p:par>
                            </p:childTnLst>
                          </p:cTn>
                        </p:par>
                        <p:par>
                          <p:cTn id="36" fill="hold">
                            <p:stCondLst>
                              <p:cond delay="5500"/>
                            </p:stCondLst>
                            <p:childTnLst>
                              <p:par>
                                <p:cTn id="37" presetID="1" presetClass="emph" presetSubtype="2" repeatCount="indefinite" fill="hold" grpId="1" nodeType="afterEffect">
                                  <p:stCondLst>
                                    <p:cond delay="0"/>
                                  </p:stCondLst>
                                  <p:childTnLst>
                                    <p:animClr clrSpc="rgb" dir="cw">
                                      <p:cBhvr>
                                        <p:cTn id="38" dur="2000" fill="hold"/>
                                        <p:tgtEl>
                                          <p:spTgt spid="169"/>
                                        </p:tgtEl>
                                        <p:attrNameLst>
                                          <p:attrName>fillcolor</p:attrName>
                                        </p:attrNameLst>
                                      </p:cBhvr>
                                      <p:to>
                                        <a:schemeClr val="accent2"/>
                                      </p:to>
                                    </p:animClr>
                                    <p:set>
                                      <p:cBhvr>
                                        <p:cTn id="39" dur="2000" fill="hold"/>
                                        <p:tgtEl>
                                          <p:spTgt spid="169"/>
                                        </p:tgtEl>
                                        <p:attrNameLst>
                                          <p:attrName>fill.type</p:attrName>
                                        </p:attrNameLst>
                                      </p:cBhvr>
                                      <p:to>
                                        <p:strVal val="solid"/>
                                      </p:to>
                                    </p:set>
                                    <p:set>
                                      <p:cBhvr>
                                        <p:cTn id="40" dur="2000" fill="hold"/>
                                        <p:tgtEl>
                                          <p:spTgt spid="169"/>
                                        </p:tgtEl>
                                        <p:attrNameLst>
                                          <p:attrName>fill.on</p:attrName>
                                        </p:attrNameLst>
                                      </p:cBhvr>
                                      <p:to>
                                        <p:strVal val="true"/>
                                      </p:to>
                                    </p:set>
                                  </p:childTnLst>
                                </p:cTn>
                              </p:par>
                            </p:childTnLst>
                          </p:cTn>
                        </p:par>
                        <p:par>
                          <p:cTn id="41" fill="hold">
                            <p:stCondLst>
                              <p:cond delay="7500"/>
                            </p:stCondLst>
                            <p:childTnLst>
                              <p:par>
                                <p:cTn id="42" presetID="10" presetClass="entr" presetSubtype="0" fill="hold" nodeType="afterEffect">
                                  <p:stCondLst>
                                    <p:cond delay="0"/>
                                  </p:stCondLst>
                                  <p:childTnLst>
                                    <p:set>
                                      <p:cBhvr>
                                        <p:cTn id="43" dur="1" fill="hold">
                                          <p:stCondLst>
                                            <p:cond delay="0"/>
                                          </p:stCondLst>
                                        </p:cTn>
                                        <p:tgtEl>
                                          <p:spTgt spid="165"/>
                                        </p:tgtEl>
                                        <p:attrNameLst>
                                          <p:attrName>style.visibility</p:attrName>
                                        </p:attrNameLst>
                                      </p:cBhvr>
                                      <p:to>
                                        <p:strVal val="visible"/>
                                      </p:to>
                                    </p:set>
                                    <p:animEffect transition="in" filter="fade">
                                      <p:cBhvr>
                                        <p:cTn id="44" dur="500"/>
                                        <p:tgtEl>
                                          <p:spTgt spid="165"/>
                                        </p:tgtEl>
                                      </p:cBhvr>
                                    </p:animEffect>
                                  </p:childTnLst>
                                </p:cTn>
                              </p:par>
                            </p:childTnLst>
                          </p:cTn>
                        </p:par>
                        <p:par>
                          <p:cTn id="45" fill="hold">
                            <p:stCondLst>
                              <p:cond delay="8000"/>
                            </p:stCondLst>
                            <p:childTnLst>
                              <p:par>
                                <p:cTn id="46" presetID="10" presetClass="entr" presetSubtype="0" fill="hold" grpId="0" nodeType="afterEffect">
                                  <p:stCondLst>
                                    <p:cond delay="0"/>
                                  </p:stCondLst>
                                  <p:childTnLst>
                                    <p:set>
                                      <p:cBhvr>
                                        <p:cTn id="47" dur="1" fill="hold">
                                          <p:stCondLst>
                                            <p:cond delay="0"/>
                                          </p:stCondLst>
                                        </p:cTn>
                                        <p:tgtEl>
                                          <p:spTgt spid="168"/>
                                        </p:tgtEl>
                                        <p:attrNameLst>
                                          <p:attrName>style.visibility</p:attrName>
                                        </p:attrNameLst>
                                      </p:cBhvr>
                                      <p:to>
                                        <p:strVal val="visible"/>
                                      </p:to>
                                    </p:set>
                                    <p:animEffect transition="in" filter="fade">
                                      <p:cBhvr>
                                        <p:cTn id="48" dur="500"/>
                                        <p:tgtEl>
                                          <p:spTgt spid="16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childTnLst>
                          </p:cTn>
                        </p:par>
                        <p:par>
                          <p:cTn id="54" fill="hold">
                            <p:stCondLst>
                              <p:cond delay="500"/>
                            </p:stCondLst>
                            <p:childTnLst>
                              <p:par>
                                <p:cTn id="55" presetID="2" presetClass="entr" presetSubtype="4"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additive="base">
                                        <p:cTn id="57" dur="250" fill="hold"/>
                                        <p:tgtEl>
                                          <p:spTgt spid="5"/>
                                        </p:tgtEl>
                                        <p:attrNameLst>
                                          <p:attrName>ppt_x</p:attrName>
                                        </p:attrNameLst>
                                      </p:cBhvr>
                                      <p:tavLst>
                                        <p:tav tm="0">
                                          <p:val>
                                            <p:strVal val="#ppt_x"/>
                                          </p:val>
                                        </p:tav>
                                        <p:tav tm="100000">
                                          <p:val>
                                            <p:strVal val="#ppt_x"/>
                                          </p:val>
                                        </p:tav>
                                      </p:tavLst>
                                    </p:anim>
                                    <p:anim calcmode="lin" valueType="num">
                                      <p:cBhvr additive="base">
                                        <p:cTn id="58" dur="250" fill="hold"/>
                                        <p:tgtEl>
                                          <p:spTgt spid="5"/>
                                        </p:tgtEl>
                                        <p:attrNameLst>
                                          <p:attrName>ppt_y</p:attrName>
                                        </p:attrNameLst>
                                      </p:cBhvr>
                                      <p:tavLst>
                                        <p:tav tm="0">
                                          <p:val>
                                            <p:strVal val="1+#ppt_h/2"/>
                                          </p:val>
                                        </p:tav>
                                        <p:tav tm="100000">
                                          <p:val>
                                            <p:strVal val="#ppt_y"/>
                                          </p:val>
                                        </p:tav>
                                      </p:tavLst>
                                    </p:anim>
                                  </p:childTnLst>
                                </p:cTn>
                              </p:par>
                            </p:childTnLst>
                          </p:cTn>
                        </p:par>
                        <p:par>
                          <p:cTn id="59" fill="hold">
                            <p:stCondLst>
                              <p:cond delay="750"/>
                            </p:stCondLst>
                            <p:childTnLst>
                              <p:par>
                                <p:cTn id="60" presetID="10" presetClass="entr" presetSubtype="0" fill="hold" nodeType="afterEffect">
                                  <p:stCondLst>
                                    <p:cond delay="0"/>
                                  </p:stCondLst>
                                  <p:childTnLst>
                                    <p:set>
                                      <p:cBhvr>
                                        <p:cTn id="61" dur="1" fill="hold">
                                          <p:stCondLst>
                                            <p:cond delay="0"/>
                                          </p:stCondLst>
                                        </p:cTn>
                                        <p:tgtEl>
                                          <p:spTgt spid="87"/>
                                        </p:tgtEl>
                                        <p:attrNameLst>
                                          <p:attrName>style.visibility</p:attrName>
                                        </p:attrNameLst>
                                      </p:cBhvr>
                                      <p:to>
                                        <p:strVal val="visible"/>
                                      </p:to>
                                    </p:set>
                                    <p:animEffect transition="in" filter="fade">
                                      <p:cBhvr>
                                        <p:cTn id="62" dur="500"/>
                                        <p:tgtEl>
                                          <p:spTgt spid="87"/>
                                        </p:tgtEl>
                                      </p:cBhvr>
                                    </p:animEffect>
                                  </p:childTnLst>
                                </p:cTn>
                              </p:par>
                            </p:childTnLst>
                          </p:cTn>
                        </p:par>
                        <p:par>
                          <p:cTn id="63" fill="hold">
                            <p:stCondLst>
                              <p:cond delay="1250"/>
                            </p:stCondLst>
                            <p:childTnLst>
                              <p:par>
                                <p:cTn id="64" presetID="10" presetClass="entr" presetSubtype="0" fill="hold" grpId="0" nodeType="afterEffect">
                                  <p:stCondLst>
                                    <p:cond delay="0"/>
                                  </p:stCondLst>
                                  <p:childTnLst>
                                    <p:set>
                                      <p:cBhvr>
                                        <p:cTn id="65" dur="1" fill="hold">
                                          <p:stCondLst>
                                            <p:cond delay="0"/>
                                          </p:stCondLst>
                                        </p:cTn>
                                        <p:tgtEl>
                                          <p:spTgt spid="233"/>
                                        </p:tgtEl>
                                        <p:attrNameLst>
                                          <p:attrName>style.visibility</p:attrName>
                                        </p:attrNameLst>
                                      </p:cBhvr>
                                      <p:to>
                                        <p:strVal val="visible"/>
                                      </p:to>
                                    </p:set>
                                    <p:animEffect transition="in" filter="fade">
                                      <p:cBhvr>
                                        <p:cTn id="66" dur="500"/>
                                        <p:tgtEl>
                                          <p:spTgt spid="233"/>
                                        </p:tgtEl>
                                      </p:cBhvr>
                                    </p:animEffect>
                                  </p:childTnLst>
                                </p:cTn>
                              </p:par>
                            </p:childTnLst>
                          </p:cTn>
                        </p:par>
                        <p:par>
                          <p:cTn id="67" fill="hold">
                            <p:stCondLst>
                              <p:cond delay="1750"/>
                            </p:stCondLst>
                            <p:childTnLst>
                              <p:par>
                                <p:cTn id="68" presetID="10" presetClass="entr" presetSubtype="0" fill="hold" nodeType="afterEffect">
                                  <p:stCondLst>
                                    <p:cond delay="0"/>
                                  </p:stCondLst>
                                  <p:childTnLst>
                                    <p:set>
                                      <p:cBhvr>
                                        <p:cTn id="69" dur="1" fill="hold">
                                          <p:stCondLst>
                                            <p:cond delay="0"/>
                                          </p:stCondLst>
                                        </p:cTn>
                                        <p:tgtEl>
                                          <p:spTgt spid="225"/>
                                        </p:tgtEl>
                                        <p:attrNameLst>
                                          <p:attrName>style.visibility</p:attrName>
                                        </p:attrNameLst>
                                      </p:cBhvr>
                                      <p:to>
                                        <p:strVal val="visible"/>
                                      </p:to>
                                    </p:set>
                                    <p:animEffect transition="in" filter="fade">
                                      <p:cBhvr>
                                        <p:cTn id="70" dur="500"/>
                                        <p:tgtEl>
                                          <p:spTgt spid="225"/>
                                        </p:tgtEl>
                                      </p:cBhvr>
                                    </p:animEffect>
                                  </p:childTnLst>
                                </p:cTn>
                              </p:par>
                            </p:childTnLst>
                          </p:cTn>
                        </p:par>
                        <p:par>
                          <p:cTn id="71" fill="hold">
                            <p:stCondLst>
                              <p:cond delay="2250"/>
                            </p:stCondLst>
                            <p:childTnLst>
                              <p:par>
                                <p:cTn id="72" presetID="10" presetClass="entr" presetSubtype="0" fill="hold" nodeType="afterEffect">
                                  <p:stCondLst>
                                    <p:cond delay="0"/>
                                  </p:stCondLst>
                                  <p:childTnLst>
                                    <p:set>
                                      <p:cBhvr>
                                        <p:cTn id="73" dur="1" fill="hold">
                                          <p:stCondLst>
                                            <p:cond delay="0"/>
                                          </p:stCondLst>
                                        </p:cTn>
                                        <p:tgtEl>
                                          <p:spTgt spid="230"/>
                                        </p:tgtEl>
                                        <p:attrNameLst>
                                          <p:attrName>style.visibility</p:attrName>
                                        </p:attrNameLst>
                                      </p:cBhvr>
                                      <p:to>
                                        <p:strVal val="visible"/>
                                      </p:to>
                                    </p:set>
                                    <p:animEffect transition="in" filter="fade">
                                      <p:cBhvr>
                                        <p:cTn id="74" dur="500"/>
                                        <p:tgtEl>
                                          <p:spTgt spid="230"/>
                                        </p:tgtEl>
                                      </p:cBhvr>
                                    </p:animEffect>
                                  </p:childTnLst>
                                </p:cTn>
                              </p:par>
                            </p:childTnLst>
                          </p:cTn>
                        </p:par>
                        <p:par>
                          <p:cTn id="75" fill="hold">
                            <p:stCondLst>
                              <p:cond delay="2750"/>
                            </p:stCondLst>
                            <p:childTnLst>
                              <p:par>
                                <p:cTn id="76" presetID="10" presetClass="entr" presetSubtype="0" fill="hold" nodeType="afterEffect">
                                  <p:stCondLst>
                                    <p:cond delay="0"/>
                                  </p:stCondLst>
                                  <p:childTnLst>
                                    <p:set>
                                      <p:cBhvr>
                                        <p:cTn id="77" dur="1" fill="hold">
                                          <p:stCondLst>
                                            <p:cond delay="0"/>
                                          </p:stCondLst>
                                        </p:cTn>
                                        <p:tgtEl>
                                          <p:spTgt spid="199"/>
                                        </p:tgtEl>
                                        <p:attrNameLst>
                                          <p:attrName>style.visibility</p:attrName>
                                        </p:attrNameLst>
                                      </p:cBhvr>
                                      <p:to>
                                        <p:strVal val="visible"/>
                                      </p:to>
                                    </p:set>
                                    <p:animEffect transition="in" filter="fade">
                                      <p:cBhvr>
                                        <p:cTn id="78" dur="500"/>
                                        <p:tgtEl>
                                          <p:spTgt spid="199"/>
                                        </p:tgtEl>
                                      </p:cBhvr>
                                    </p:animEffect>
                                  </p:childTnLst>
                                </p:cTn>
                              </p:par>
                            </p:childTnLst>
                          </p:cTn>
                        </p:par>
                        <p:par>
                          <p:cTn id="79" fill="hold">
                            <p:stCondLst>
                              <p:cond delay="3250"/>
                            </p:stCondLst>
                            <p:childTnLst>
                              <p:par>
                                <p:cTn id="80" presetID="10" presetClass="entr" presetSubtype="0" fill="hold" nodeType="afterEffect">
                                  <p:stCondLst>
                                    <p:cond delay="0"/>
                                  </p:stCondLst>
                                  <p:childTnLst>
                                    <p:set>
                                      <p:cBhvr>
                                        <p:cTn id="81" dur="1" fill="hold">
                                          <p:stCondLst>
                                            <p:cond delay="0"/>
                                          </p:stCondLst>
                                        </p:cTn>
                                        <p:tgtEl>
                                          <p:spTgt spid="234"/>
                                        </p:tgtEl>
                                        <p:attrNameLst>
                                          <p:attrName>style.visibility</p:attrName>
                                        </p:attrNameLst>
                                      </p:cBhvr>
                                      <p:to>
                                        <p:strVal val="visible"/>
                                      </p:to>
                                    </p:set>
                                    <p:animEffect transition="in" filter="fade">
                                      <p:cBhvr>
                                        <p:cTn id="82" dur="500"/>
                                        <p:tgtEl>
                                          <p:spTgt spid="234"/>
                                        </p:tgtEl>
                                      </p:cBhvr>
                                    </p:animEffect>
                                  </p:childTnLst>
                                </p:cTn>
                              </p:par>
                            </p:childTnLst>
                          </p:cTn>
                        </p:par>
                        <p:par>
                          <p:cTn id="83" fill="hold">
                            <p:stCondLst>
                              <p:cond delay="3750"/>
                            </p:stCondLst>
                            <p:childTnLst>
                              <p:par>
                                <p:cTn id="84" presetID="10" presetClass="entr" presetSubtype="0" fill="hold" nodeType="afterEffect">
                                  <p:stCondLst>
                                    <p:cond delay="0"/>
                                  </p:stCondLst>
                                  <p:childTnLst>
                                    <p:set>
                                      <p:cBhvr>
                                        <p:cTn id="85" dur="1" fill="hold">
                                          <p:stCondLst>
                                            <p:cond delay="0"/>
                                          </p:stCondLst>
                                        </p:cTn>
                                        <p:tgtEl>
                                          <p:spTgt spid="244"/>
                                        </p:tgtEl>
                                        <p:attrNameLst>
                                          <p:attrName>style.visibility</p:attrName>
                                        </p:attrNameLst>
                                      </p:cBhvr>
                                      <p:to>
                                        <p:strVal val="visible"/>
                                      </p:to>
                                    </p:set>
                                    <p:animEffect transition="in" filter="fade">
                                      <p:cBhvr>
                                        <p:cTn id="86" dur="500"/>
                                        <p:tgtEl>
                                          <p:spTgt spid="244"/>
                                        </p:tgtEl>
                                      </p:cBhvr>
                                    </p:animEffect>
                                  </p:childTnLst>
                                </p:cTn>
                              </p:par>
                            </p:childTnLst>
                          </p:cTn>
                        </p:par>
                        <p:par>
                          <p:cTn id="87" fill="hold">
                            <p:stCondLst>
                              <p:cond delay="4250"/>
                            </p:stCondLst>
                            <p:childTnLst>
                              <p:par>
                                <p:cTn id="88" presetID="10" presetClass="entr" presetSubtype="0" fill="hold" grpId="0" nodeType="afterEffect">
                                  <p:stCondLst>
                                    <p:cond delay="0"/>
                                  </p:stCondLst>
                                  <p:childTnLst>
                                    <p:set>
                                      <p:cBhvr>
                                        <p:cTn id="89" dur="1" fill="hold">
                                          <p:stCondLst>
                                            <p:cond delay="0"/>
                                          </p:stCondLst>
                                        </p:cTn>
                                        <p:tgtEl>
                                          <p:spTgt spid="247"/>
                                        </p:tgtEl>
                                        <p:attrNameLst>
                                          <p:attrName>style.visibility</p:attrName>
                                        </p:attrNameLst>
                                      </p:cBhvr>
                                      <p:to>
                                        <p:strVal val="visible"/>
                                      </p:to>
                                    </p:set>
                                    <p:animEffect transition="in" filter="fade">
                                      <p:cBhvr>
                                        <p:cTn id="90" dur="500"/>
                                        <p:tgtEl>
                                          <p:spTgt spid="247"/>
                                        </p:tgtEl>
                                      </p:cBhvr>
                                    </p:animEffect>
                                  </p:childTnLst>
                                </p:cTn>
                              </p:par>
                            </p:childTnLst>
                          </p:cTn>
                        </p:par>
                        <p:par>
                          <p:cTn id="91" fill="hold">
                            <p:stCondLst>
                              <p:cond delay="4750"/>
                            </p:stCondLst>
                            <p:childTnLst>
                              <p:par>
                                <p:cTn id="92" presetID="10" presetClass="entr" presetSubtype="0" repeatCount="indefinite" fill="hold" grpId="0" nodeType="afterEffect">
                                  <p:stCondLst>
                                    <p:cond delay="0"/>
                                  </p:stCondLst>
                                  <p:childTnLst>
                                    <p:set>
                                      <p:cBhvr>
                                        <p:cTn id="93" dur="1" fill="hold">
                                          <p:stCondLst>
                                            <p:cond delay="0"/>
                                          </p:stCondLst>
                                        </p:cTn>
                                        <p:tgtEl>
                                          <p:spTgt spid="171"/>
                                        </p:tgtEl>
                                        <p:attrNameLst>
                                          <p:attrName>style.visibility</p:attrName>
                                        </p:attrNameLst>
                                      </p:cBhvr>
                                      <p:to>
                                        <p:strVal val="visible"/>
                                      </p:to>
                                    </p:set>
                                    <p:animEffect transition="in" filter="fade">
                                      <p:cBhvr>
                                        <p:cTn id="94" dur="2000"/>
                                        <p:tgtEl>
                                          <p:spTgt spid="171"/>
                                        </p:tgtEl>
                                      </p:cBhvr>
                                    </p:animEffect>
                                  </p:childTnLst>
                                </p:cTn>
                              </p:par>
                            </p:childTnLst>
                          </p:cTn>
                        </p:par>
                        <p:par>
                          <p:cTn id="95" fill="hold">
                            <p:stCondLst>
                              <p:cond delay="6750"/>
                            </p:stCondLst>
                            <p:childTnLst>
                              <p:par>
                                <p:cTn id="96" presetID="1" presetClass="emph" presetSubtype="2" repeatCount="indefinite" fill="hold" grpId="1" nodeType="afterEffect">
                                  <p:stCondLst>
                                    <p:cond delay="0"/>
                                  </p:stCondLst>
                                  <p:childTnLst>
                                    <p:animClr clrSpc="rgb" dir="cw">
                                      <p:cBhvr>
                                        <p:cTn id="97" dur="2000" fill="hold"/>
                                        <p:tgtEl>
                                          <p:spTgt spid="171"/>
                                        </p:tgtEl>
                                        <p:attrNameLst>
                                          <p:attrName>fillcolor</p:attrName>
                                        </p:attrNameLst>
                                      </p:cBhvr>
                                      <p:to>
                                        <a:schemeClr val="accent2"/>
                                      </p:to>
                                    </p:animClr>
                                    <p:set>
                                      <p:cBhvr>
                                        <p:cTn id="98" dur="2000" fill="hold"/>
                                        <p:tgtEl>
                                          <p:spTgt spid="171"/>
                                        </p:tgtEl>
                                        <p:attrNameLst>
                                          <p:attrName>fill.type</p:attrName>
                                        </p:attrNameLst>
                                      </p:cBhvr>
                                      <p:to>
                                        <p:strVal val="solid"/>
                                      </p:to>
                                    </p:set>
                                    <p:set>
                                      <p:cBhvr>
                                        <p:cTn id="99" dur="2000" fill="hold"/>
                                        <p:tgtEl>
                                          <p:spTgt spid="17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4" grpId="0" animBg="1"/>
      <p:bldP spid="168" grpId="0" animBg="1"/>
      <p:bldP spid="169" grpId="0" animBg="1"/>
      <p:bldP spid="169" grpId="1" animBg="1"/>
      <p:bldP spid="170" grpId="0"/>
      <p:bldP spid="171" grpId="0" animBg="1"/>
      <p:bldP spid="171" grpId="1" animBg="1"/>
      <p:bldP spid="5" grpId="0" animBg="1"/>
      <p:bldP spid="233" grpId="0" animBg="1"/>
      <p:bldP spid="24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20800" y="685800"/>
            <a:ext cx="10871200" cy="990600"/>
          </a:xfrm>
        </p:spPr>
        <p:txBody>
          <a:bodyPr>
            <a:normAutofit fontScale="90000"/>
          </a:bodyPr>
          <a:lstStyle/>
          <a:p>
            <a:pPr eaLnBrk="1" fontAlgn="auto" hangingPunct="1">
              <a:spcAft>
                <a:spcPts val="0"/>
              </a:spcAft>
              <a:defRPr/>
            </a:pPr>
            <a:r>
              <a:rPr lang="en-US" b="1" dirty="0" smtClean="0">
                <a:solidFill>
                  <a:srgbClr val="FF0000"/>
                </a:solidFill>
                <a:latin typeface="Times New Roman" pitchFamily="18" charset="0"/>
                <a:cs typeface="Times New Roman" pitchFamily="18" charset="0"/>
              </a:rPr>
              <a:t>JOUM </a:t>
            </a:r>
            <a:r>
              <a:rPr lang="en-US" b="1" dirty="0" smtClean="0">
                <a:latin typeface="Times New Roman" pitchFamily="18" charset="0"/>
                <a:cs typeface="Times New Roman" pitchFamily="18" charset="0"/>
              </a:rPr>
              <a:t>Experimental Results</a:t>
            </a:r>
            <a:br>
              <a:rPr lang="en-US" b="1" dirty="0" smtClean="0">
                <a:latin typeface="Times New Roman" pitchFamily="18" charset="0"/>
                <a:cs typeface="Times New Roman" pitchFamily="18" charset="0"/>
              </a:rPr>
            </a:br>
            <a:r>
              <a:rPr lang="en-US" sz="2700" b="1" dirty="0" smtClean="0">
                <a:solidFill>
                  <a:schemeClr val="accent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Evaluation the Temporary Storage</a:t>
            </a:r>
            <a:endParaRPr lang="en-US" sz="2700" b="1" dirty="0">
              <a:solidFill>
                <a:schemeClr val="accent2">
                  <a:lumMod val="75000"/>
                </a:schemeClr>
              </a:solidFill>
              <a:effectLst>
                <a:outerShdw blurRad="38100" dist="38100" dir="2700000" algn="tl">
                  <a:srgbClr val="000000">
                    <a:alpha val="43137"/>
                  </a:srgbClr>
                </a:outerShdw>
              </a:effectLst>
              <a:cs typeface="Times New Roman" pitchFamily="18" charset="0"/>
            </a:endParaRPr>
          </a:p>
        </p:txBody>
      </p:sp>
      <p:sp>
        <p:nvSpPr>
          <p:cNvPr id="47107" name="Text Box 2"/>
          <p:cNvSpPr txBox="1">
            <a:spLocks noChangeArrowheads="1"/>
          </p:cNvSpPr>
          <p:nvPr/>
        </p:nvSpPr>
        <p:spPr bwMode="auto">
          <a:xfrm>
            <a:off x="711199" y="5465379"/>
            <a:ext cx="7686567" cy="838200"/>
          </a:xfrm>
          <a:prstGeom prst="rect">
            <a:avLst/>
          </a:prstGeom>
          <a:noFill/>
          <a:ln>
            <a:noFill/>
          </a:ln>
        </p:spPr>
        <p:txBody>
          <a:bodyPr/>
          <a:lstStyle>
            <a:lvl1pPr eaLnBrk="0" hangingPunct="0">
              <a:defRPr>
                <a:solidFill>
                  <a:schemeClr val="tx1"/>
                </a:solidFill>
                <a:latin typeface="Tw Cen MT" pitchFamily="34" charset="0"/>
                <a:cs typeface="Arial" pitchFamily="34" charset="0"/>
              </a:defRPr>
            </a:lvl1pPr>
            <a:lvl2pPr marL="742950" indent="-285750" eaLnBrk="0" hangingPunct="0">
              <a:defRPr>
                <a:solidFill>
                  <a:schemeClr val="tx1"/>
                </a:solidFill>
                <a:latin typeface="Tw Cen MT" pitchFamily="34" charset="0"/>
                <a:cs typeface="Arial" pitchFamily="34" charset="0"/>
              </a:defRPr>
            </a:lvl2pPr>
            <a:lvl3pPr marL="1143000" indent="-228600" eaLnBrk="0" hangingPunct="0">
              <a:defRPr>
                <a:solidFill>
                  <a:schemeClr val="tx1"/>
                </a:solidFill>
                <a:latin typeface="Tw Cen MT" pitchFamily="34" charset="0"/>
                <a:cs typeface="Arial" pitchFamily="34" charset="0"/>
              </a:defRPr>
            </a:lvl3pPr>
            <a:lvl4pPr marL="1600200" indent="-228600" eaLnBrk="0" hangingPunct="0">
              <a:defRPr>
                <a:solidFill>
                  <a:schemeClr val="tx1"/>
                </a:solidFill>
                <a:latin typeface="Tw Cen MT" pitchFamily="34" charset="0"/>
                <a:cs typeface="Arial" pitchFamily="34" charset="0"/>
              </a:defRPr>
            </a:lvl4pPr>
            <a:lvl5pPr marL="2057400" indent="-228600" eaLnBrk="0" hangingPunct="0">
              <a:defRPr>
                <a:solidFill>
                  <a:schemeClr val="tx1"/>
                </a:solidFill>
                <a:latin typeface="Tw Cen MT"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Tw Cen MT"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Tw Cen MT"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Tw Cen MT"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Tw Cen MT" pitchFamily="34" charset="0"/>
                <a:cs typeface="Arial" pitchFamily="34" charset="0"/>
              </a:defRPr>
            </a:lvl9pPr>
          </a:lstStyle>
          <a:p>
            <a:pPr algn="ctr" eaLnBrk="1" hangingPunct="1">
              <a:spcAft>
                <a:spcPts val="1000"/>
              </a:spcAft>
            </a:pPr>
            <a:r>
              <a:rPr lang="en-US" sz="2000" b="1" noProof="1">
                <a:solidFill>
                  <a:srgbClr val="000000"/>
                </a:solidFill>
                <a:latin typeface="Times New Roman" pitchFamily="18" charset="0"/>
              </a:rPr>
              <a:t>JOUM temporary</a:t>
            </a:r>
            <a:r>
              <a:rPr lang="en-US" sz="2000" b="1" dirty="0">
                <a:solidFill>
                  <a:srgbClr val="000000"/>
                </a:solidFill>
                <a:latin typeface="Times New Roman" pitchFamily="18" charset="0"/>
              </a:rPr>
              <a:t> storage required for running TPC-H Query #</a:t>
            </a:r>
            <a:r>
              <a:rPr lang="en-US" sz="2000" b="1" dirty="0" smtClean="0">
                <a:solidFill>
                  <a:srgbClr val="000000"/>
                </a:solidFill>
                <a:latin typeface="Times New Roman" pitchFamily="18" charset="0"/>
              </a:rPr>
              <a:t>1</a:t>
            </a:r>
            <a:endParaRPr lang="en-US" sz="2000" b="1" dirty="0">
              <a:solidFill>
                <a:srgbClr val="000000"/>
              </a:solidFill>
              <a:latin typeface="Times New Roman" pitchFamily="18" charset="0"/>
            </a:endParaRPr>
          </a:p>
          <a:p>
            <a:pPr eaLnBrk="1" hangingPunct="1"/>
            <a:endParaRPr lang="en-US" dirty="0"/>
          </a:p>
        </p:txBody>
      </p:sp>
      <p:sp>
        <p:nvSpPr>
          <p:cNvPr id="3" name="Rectangle 2"/>
          <p:cNvSpPr/>
          <p:nvPr/>
        </p:nvSpPr>
        <p:spPr>
          <a:xfrm>
            <a:off x="8397766" y="2583795"/>
            <a:ext cx="3048000" cy="1477963"/>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defRPr/>
            </a:pPr>
            <a:endParaRPr lang="en-US" dirty="0">
              <a:solidFill>
                <a:srgbClr val="C00000"/>
              </a:solidFill>
              <a:latin typeface="Times New Roman" pitchFamily="18" charset="0"/>
              <a:cs typeface="Times New Roman" pitchFamily="18" charset="0"/>
            </a:endParaRPr>
          </a:p>
          <a:p>
            <a:pPr>
              <a:defRPr/>
            </a:pPr>
            <a:r>
              <a:rPr lang="en-US" dirty="0">
                <a:solidFill>
                  <a:srgbClr val="C00000"/>
                </a:solidFill>
                <a:latin typeface="Times New Roman" pitchFamily="18" charset="0"/>
                <a:cs typeface="Times New Roman" pitchFamily="18" charset="0"/>
              </a:rPr>
              <a:t>Redundant: 34.1%</a:t>
            </a:r>
          </a:p>
          <a:p>
            <a:pPr>
              <a:defRPr/>
            </a:pPr>
            <a:r>
              <a:rPr lang="en-US" dirty="0">
                <a:solidFill>
                  <a:srgbClr val="C00000"/>
                </a:solidFill>
                <a:latin typeface="Times New Roman" pitchFamily="18" charset="0"/>
                <a:cs typeface="Times New Roman" pitchFamily="18" charset="0"/>
              </a:rPr>
              <a:t/>
            </a:r>
            <a:br>
              <a:rPr lang="en-US" dirty="0">
                <a:solidFill>
                  <a:srgbClr val="C00000"/>
                </a:solidFill>
                <a:latin typeface="Times New Roman" pitchFamily="18" charset="0"/>
                <a:cs typeface="Times New Roman" pitchFamily="18" charset="0"/>
              </a:rPr>
            </a:br>
            <a:r>
              <a:rPr lang="en-US" dirty="0">
                <a:solidFill>
                  <a:srgbClr val="C00000"/>
                </a:solidFill>
                <a:latin typeface="Times New Roman" pitchFamily="18" charset="0"/>
                <a:cs typeface="Times New Roman" pitchFamily="18" charset="0"/>
              </a:rPr>
              <a:t>Joined Indexed: 16.4%</a:t>
            </a:r>
          </a:p>
          <a:p>
            <a:pPr>
              <a:defRPr/>
            </a:pPr>
            <a:endParaRPr lang="en-US" dirty="0">
              <a:solidFill>
                <a:srgbClr val="C00000"/>
              </a:solidFill>
            </a:endParaRPr>
          </a:p>
        </p:txBody>
      </p:sp>
      <p:grpSp>
        <p:nvGrpSpPr>
          <p:cNvPr id="47109" name="Group 4"/>
          <p:cNvGrpSpPr>
            <a:grpSpLocks/>
          </p:cNvGrpSpPr>
          <p:nvPr/>
        </p:nvGrpSpPr>
        <p:grpSpPr bwMode="auto">
          <a:xfrm>
            <a:off x="1379168" y="1807779"/>
            <a:ext cx="6813186" cy="3659188"/>
            <a:chOff x="152400" y="1905000"/>
            <a:chExt cx="6175375" cy="3659188"/>
          </a:xfrm>
        </p:grpSpPr>
        <p:pic>
          <p:nvPicPr>
            <p:cNvPr id="471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0"/>
              <a:ext cx="6175375"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TextBox 3"/>
            <p:cNvSpPr txBox="1">
              <a:spLocks noChangeArrowheads="1"/>
            </p:cNvSpPr>
            <p:nvPr/>
          </p:nvSpPr>
          <p:spPr bwMode="auto">
            <a:xfrm>
              <a:off x="1600200" y="5193268"/>
              <a:ext cx="2836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w Cen MT" pitchFamily="34" charset="0"/>
                  <a:cs typeface="Arial" pitchFamily="34" charset="0"/>
                </a:defRPr>
              </a:lvl1pPr>
              <a:lvl2pPr marL="742950" indent="-285750" eaLnBrk="0" hangingPunct="0">
                <a:defRPr>
                  <a:solidFill>
                    <a:schemeClr val="tx1"/>
                  </a:solidFill>
                  <a:latin typeface="Tw Cen MT" pitchFamily="34" charset="0"/>
                  <a:cs typeface="Arial" pitchFamily="34" charset="0"/>
                </a:defRPr>
              </a:lvl2pPr>
              <a:lvl3pPr marL="1143000" indent="-228600" eaLnBrk="0" hangingPunct="0">
                <a:defRPr>
                  <a:solidFill>
                    <a:schemeClr val="tx1"/>
                  </a:solidFill>
                  <a:latin typeface="Tw Cen MT" pitchFamily="34" charset="0"/>
                  <a:cs typeface="Arial" pitchFamily="34" charset="0"/>
                </a:defRPr>
              </a:lvl3pPr>
              <a:lvl4pPr marL="1600200" indent="-228600" eaLnBrk="0" hangingPunct="0">
                <a:defRPr>
                  <a:solidFill>
                    <a:schemeClr val="tx1"/>
                  </a:solidFill>
                  <a:latin typeface="Tw Cen MT" pitchFamily="34" charset="0"/>
                  <a:cs typeface="Arial" pitchFamily="34" charset="0"/>
                </a:defRPr>
              </a:lvl4pPr>
              <a:lvl5pPr marL="2057400" indent="-228600" eaLnBrk="0" hangingPunct="0">
                <a:defRPr>
                  <a:solidFill>
                    <a:schemeClr val="tx1"/>
                  </a:solidFill>
                  <a:latin typeface="Tw Cen MT"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Tw Cen MT"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Tw Cen MT"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Tw Cen MT"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Tw Cen MT" pitchFamily="34" charset="0"/>
                  <a:cs typeface="Arial" pitchFamily="34" charset="0"/>
                </a:defRPr>
              </a:lvl9pPr>
            </a:lstStyle>
            <a:p>
              <a:pPr algn="ctr" eaLnBrk="1" hangingPunct="1"/>
              <a:r>
                <a:rPr lang="en-US" b="1"/>
                <a:t>Records Number In Million</a:t>
              </a:r>
            </a:p>
          </p:txBody>
        </p:sp>
      </p:grpSp>
      <p:sp>
        <p:nvSpPr>
          <p:cNvPr id="8" name="Footer Placeholder 2"/>
          <p:cNvSpPr txBox="1">
            <a:spLocks/>
          </p:cNvSpPr>
          <p:nvPr/>
        </p:nvSpPr>
        <p:spPr>
          <a:xfrm>
            <a:off x="905885" y="6494513"/>
            <a:ext cx="7305900" cy="279400"/>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err="1"/>
              <a:t>GridKa</a:t>
            </a:r>
            <a:r>
              <a:rPr lang="en-US" sz="1600" dirty="0"/>
              <a:t> School 2017</a:t>
            </a:r>
            <a:endParaRPr lang="en-US" sz="1600" dirty="0">
              <a:solidFill>
                <a:srgbClr val="C00000"/>
              </a:solidFill>
              <a:latin typeface="Comic Sans MS" pitchFamily="66" charset="0"/>
            </a:endParaRPr>
          </a:p>
        </p:txBody>
      </p:sp>
      <p:sp>
        <p:nvSpPr>
          <p:cNvPr id="9" name="Date Placeholder 6"/>
          <p:cNvSpPr txBox="1">
            <a:spLocks/>
          </p:cNvSpPr>
          <p:nvPr/>
        </p:nvSpPr>
        <p:spPr>
          <a:xfrm>
            <a:off x="8995595" y="6454665"/>
            <a:ext cx="1600200" cy="279400"/>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061796D-827D-40F3-B326-45AB0C506278}" type="datetime1">
              <a:rPr lang="en-US" sz="1100" b="1" smtClean="0"/>
              <a:pPr/>
              <a:t>8/28/2017</a:t>
            </a:fld>
            <a:endParaRPr lang="en-US" sz="1100" b="1" dirty="0"/>
          </a:p>
        </p:txBody>
      </p:sp>
    </p:spTree>
    <p:extLst>
      <p:ext uri="{BB962C8B-B14F-4D97-AF65-F5344CB8AC3E}">
        <p14:creationId xmlns:p14="http://schemas.microsoft.com/office/powerpoint/2010/main" val="23332592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63600" y="669268"/>
            <a:ext cx="10871200" cy="990600"/>
          </a:xfrm>
        </p:spPr>
        <p:txBody>
          <a:bodyPr>
            <a:normAutofit fontScale="90000"/>
          </a:bodyPr>
          <a:lstStyle/>
          <a:p>
            <a:pPr eaLnBrk="1" hangingPunct="1">
              <a:defRPr/>
            </a:pPr>
            <a:r>
              <a:rPr lang="en-US" sz="4000" b="1" dirty="0" smtClean="0">
                <a:latin typeface="Times New Roman" pitchFamily="18" charset="0"/>
                <a:cs typeface="Times New Roman" pitchFamily="18" charset="0"/>
              </a:rPr>
              <a:t>JOUM Experimental Results</a:t>
            </a:r>
            <a:br>
              <a:rPr lang="en-US" sz="4000" b="1" dirty="0" smtClean="0">
                <a:latin typeface="Times New Roman" pitchFamily="18" charset="0"/>
                <a:cs typeface="Times New Roman" pitchFamily="18" charset="0"/>
              </a:rPr>
            </a:br>
            <a:r>
              <a:rPr lang="en-US" sz="2400" b="1" dirty="0" smtClean="0">
                <a:solidFill>
                  <a:srgbClr val="C00000"/>
                </a:solidFill>
                <a:latin typeface="Times New Roman" pitchFamily="18" charset="0"/>
                <a:cs typeface="Times New Roman" pitchFamily="18" charset="0"/>
              </a:rPr>
              <a:t>Evaluation </a:t>
            </a:r>
            <a:r>
              <a:rPr lang="en-US" sz="2400" b="1" dirty="0" smtClean="0">
                <a:solidFill>
                  <a:srgbClr val="C00000"/>
                </a:solidFill>
                <a:latin typeface="Times New Roman" pitchFamily="18" charset="0"/>
                <a:cs typeface="Arial" charset="0"/>
              </a:rPr>
              <a:t>Execution time</a:t>
            </a:r>
            <a:endParaRPr lang="en-US" sz="2400" b="1" dirty="0" smtClean="0">
              <a:solidFill>
                <a:srgbClr val="C00000"/>
              </a:solidFill>
              <a:cs typeface="Times New Roman" pitchFamily="18" charset="0"/>
            </a:endParaRPr>
          </a:p>
        </p:txBody>
      </p:sp>
      <p:sp>
        <p:nvSpPr>
          <p:cNvPr id="50179" name="Text Box 2"/>
          <p:cNvSpPr txBox="1">
            <a:spLocks noChangeArrowheads="1"/>
          </p:cNvSpPr>
          <p:nvPr/>
        </p:nvSpPr>
        <p:spPr bwMode="auto">
          <a:xfrm>
            <a:off x="2417380" y="5315607"/>
            <a:ext cx="8092017" cy="838200"/>
          </a:xfrm>
          <a:prstGeom prst="rect">
            <a:avLst/>
          </a:prstGeom>
          <a:noFill/>
          <a:ln>
            <a:noFill/>
          </a:ln>
        </p:spPr>
        <p:txBody>
          <a:bodyPr/>
          <a:lstStyle>
            <a:lvl1pPr eaLnBrk="0" hangingPunct="0">
              <a:defRPr>
                <a:solidFill>
                  <a:schemeClr val="tx1"/>
                </a:solidFill>
                <a:latin typeface="Tw Cen MT" pitchFamily="34" charset="0"/>
                <a:cs typeface="Arial" pitchFamily="34" charset="0"/>
              </a:defRPr>
            </a:lvl1pPr>
            <a:lvl2pPr marL="742950" indent="-285750" eaLnBrk="0" hangingPunct="0">
              <a:defRPr>
                <a:solidFill>
                  <a:schemeClr val="tx1"/>
                </a:solidFill>
                <a:latin typeface="Tw Cen MT" pitchFamily="34" charset="0"/>
                <a:cs typeface="Arial" pitchFamily="34" charset="0"/>
              </a:defRPr>
            </a:lvl2pPr>
            <a:lvl3pPr marL="1143000" indent="-228600" eaLnBrk="0" hangingPunct="0">
              <a:defRPr>
                <a:solidFill>
                  <a:schemeClr val="tx1"/>
                </a:solidFill>
                <a:latin typeface="Tw Cen MT" pitchFamily="34" charset="0"/>
                <a:cs typeface="Arial" pitchFamily="34" charset="0"/>
              </a:defRPr>
            </a:lvl3pPr>
            <a:lvl4pPr marL="1600200" indent="-228600" eaLnBrk="0" hangingPunct="0">
              <a:defRPr>
                <a:solidFill>
                  <a:schemeClr val="tx1"/>
                </a:solidFill>
                <a:latin typeface="Tw Cen MT" pitchFamily="34" charset="0"/>
                <a:cs typeface="Arial" pitchFamily="34" charset="0"/>
              </a:defRPr>
            </a:lvl4pPr>
            <a:lvl5pPr marL="2057400" indent="-228600" eaLnBrk="0" hangingPunct="0">
              <a:defRPr>
                <a:solidFill>
                  <a:schemeClr val="tx1"/>
                </a:solidFill>
                <a:latin typeface="Tw Cen MT"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Tw Cen MT"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Tw Cen MT"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Tw Cen MT"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Tw Cen MT" pitchFamily="34" charset="0"/>
                <a:cs typeface="Arial" pitchFamily="34" charset="0"/>
              </a:defRPr>
            </a:lvl9pPr>
          </a:lstStyle>
          <a:p>
            <a:pPr algn="ctr" eaLnBrk="1" hangingPunct="1">
              <a:spcAft>
                <a:spcPts val="1000"/>
              </a:spcAft>
            </a:pPr>
            <a:r>
              <a:rPr lang="en-US" b="1">
                <a:solidFill>
                  <a:srgbClr val="000000"/>
                </a:solidFill>
                <a:latin typeface="Times New Roman" pitchFamily="18" charset="0"/>
              </a:rPr>
              <a:t>TPC-H Query #1 JOUM execution time by number of records Query #1.</a:t>
            </a:r>
          </a:p>
        </p:txBody>
      </p:sp>
      <p:pic>
        <p:nvPicPr>
          <p:cNvPr id="5018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117" y="1886607"/>
            <a:ext cx="8229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9224507" y="2237827"/>
            <a:ext cx="2286000" cy="1477963"/>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defRPr/>
            </a:pPr>
            <a:endParaRPr lang="en-US" dirty="0">
              <a:solidFill>
                <a:srgbClr val="C00000"/>
              </a:solidFill>
              <a:latin typeface="Times New Roman" pitchFamily="18" charset="0"/>
              <a:cs typeface="Times New Roman" pitchFamily="18" charset="0"/>
            </a:endParaRPr>
          </a:p>
          <a:p>
            <a:pPr>
              <a:defRPr/>
            </a:pPr>
            <a:r>
              <a:rPr lang="en-US" dirty="0">
                <a:solidFill>
                  <a:srgbClr val="C00000"/>
                </a:solidFill>
                <a:latin typeface="Times New Roman" pitchFamily="18" charset="0"/>
                <a:cs typeface="Times New Roman" pitchFamily="18" charset="0"/>
              </a:rPr>
              <a:t>Redundant: </a:t>
            </a:r>
            <a:r>
              <a:rPr lang="en-US" dirty="0" smtClean="0">
                <a:solidFill>
                  <a:srgbClr val="C00000"/>
                </a:solidFill>
                <a:latin typeface="Times New Roman" pitchFamily="18" charset="0"/>
                <a:cs typeface="Times New Roman" pitchFamily="18" charset="0"/>
              </a:rPr>
              <a:t>58%</a:t>
            </a:r>
            <a:endParaRPr lang="en-US" dirty="0">
              <a:solidFill>
                <a:srgbClr val="C00000"/>
              </a:solidFill>
              <a:latin typeface="Times New Roman" pitchFamily="18" charset="0"/>
              <a:cs typeface="Times New Roman" pitchFamily="18" charset="0"/>
            </a:endParaRPr>
          </a:p>
          <a:p>
            <a:pPr>
              <a:defRPr/>
            </a:pPr>
            <a:r>
              <a:rPr lang="en-US" dirty="0">
                <a:solidFill>
                  <a:srgbClr val="C00000"/>
                </a:solidFill>
                <a:latin typeface="Times New Roman" pitchFamily="18" charset="0"/>
                <a:cs typeface="Times New Roman" pitchFamily="18" charset="0"/>
              </a:rPr>
              <a:t/>
            </a:r>
            <a:br>
              <a:rPr lang="en-US" dirty="0">
                <a:solidFill>
                  <a:srgbClr val="C00000"/>
                </a:solidFill>
                <a:latin typeface="Times New Roman" pitchFamily="18" charset="0"/>
                <a:cs typeface="Times New Roman" pitchFamily="18" charset="0"/>
              </a:rPr>
            </a:br>
            <a:r>
              <a:rPr lang="en-US" dirty="0">
                <a:solidFill>
                  <a:srgbClr val="C00000"/>
                </a:solidFill>
                <a:latin typeface="Times New Roman" pitchFamily="18" charset="0"/>
                <a:cs typeface="Times New Roman" pitchFamily="18" charset="0"/>
              </a:rPr>
              <a:t>Joined Indexed: </a:t>
            </a:r>
            <a:r>
              <a:rPr lang="en-US" dirty="0" smtClean="0">
                <a:solidFill>
                  <a:srgbClr val="C00000"/>
                </a:solidFill>
                <a:latin typeface="Times New Roman" pitchFamily="18" charset="0"/>
                <a:cs typeface="Times New Roman" pitchFamily="18" charset="0"/>
              </a:rPr>
              <a:t>71%</a:t>
            </a:r>
            <a:endParaRPr lang="en-US" dirty="0">
              <a:solidFill>
                <a:srgbClr val="C00000"/>
              </a:solidFill>
              <a:latin typeface="Times New Roman" pitchFamily="18" charset="0"/>
              <a:cs typeface="Times New Roman" pitchFamily="18" charset="0"/>
            </a:endParaRPr>
          </a:p>
          <a:p>
            <a:pPr>
              <a:defRPr/>
            </a:pPr>
            <a:endParaRPr lang="en-US" dirty="0">
              <a:solidFill>
                <a:srgbClr val="C00000"/>
              </a:solidFill>
            </a:endParaRPr>
          </a:p>
        </p:txBody>
      </p:sp>
    </p:spTree>
    <p:extLst>
      <p:ext uri="{BB962C8B-B14F-4D97-AF65-F5344CB8AC3E}">
        <p14:creationId xmlns:p14="http://schemas.microsoft.com/office/powerpoint/2010/main" val="37280066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A06F4D1-5B4C-4D79-B00A-F095670E9E54}" type="slidenum">
              <a:rPr lang="en-US" smtClean="0"/>
              <a:pPr>
                <a:defRPr/>
              </a:pPr>
              <a:t>37</a:t>
            </a:fld>
            <a:endParaRPr lang="en-US" dirty="0"/>
          </a:p>
        </p:txBody>
      </p:sp>
      <p:graphicFrame>
        <p:nvGraphicFramePr>
          <p:cNvPr id="26" name="Diagram 25"/>
          <p:cNvGraphicFramePr/>
          <p:nvPr>
            <p:extLst>
              <p:ext uri="{D42A27DB-BD31-4B8C-83A1-F6EECF244321}">
                <p14:modId xmlns:p14="http://schemas.microsoft.com/office/powerpoint/2010/main" val="4284036054"/>
              </p:ext>
            </p:extLst>
          </p:nvPr>
        </p:nvGraphicFramePr>
        <p:xfrm>
          <a:off x="955343" y="1569499"/>
          <a:ext cx="10331356" cy="4650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Hexagon 9"/>
          <p:cNvSpPr/>
          <p:nvPr/>
        </p:nvSpPr>
        <p:spPr>
          <a:xfrm rot="5400000">
            <a:off x="6875392" y="2966060"/>
            <a:ext cx="1723574" cy="1791254"/>
          </a:xfrm>
          <a:prstGeom prst="hexagon">
            <a:avLst>
              <a:gd name="adj" fmla="val 25000"/>
              <a:gd name="vf" fmla="val 115470"/>
            </a:avLst>
          </a:prstGeom>
          <a:noFill/>
          <a:ln w="76200">
            <a:solidFill>
              <a:srgbClr val="FF0000"/>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198633"/>
              <a:satOff val="115"/>
              <a:lumOff val="1137"/>
              <a:alphaOff val="0"/>
            </a:schemeClr>
          </a:fillRef>
          <a:effectRef idx="2">
            <a:schemeClr val="accent5">
              <a:hueOff val="198633"/>
              <a:satOff val="115"/>
              <a:lumOff val="1137"/>
              <a:alphaOff val="0"/>
            </a:schemeClr>
          </a:effectRef>
          <a:fontRef idx="minor">
            <a:schemeClr val="lt1"/>
          </a:fontRef>
        </p:style>
      </p:sp>
      <p:sp>
        <p:nvSpPr>
          <p:cNvPr id="7" name="Title 1"/>
          <p:cNvSpPr txBox="1">
            <a:spLocks/>
          </p:cNvSpPr>
          <p:nvPr/>
        </p:nvSpPr>
        <p:spPr>
          <a:xfrm>
            <a:off x="595953" y="656779"/>
            <a:ext cx="10972800" cy="899069"/>
          </a:xfrm>
          <a:prstGeom prst="rect">
            <a:avLst/>
          </a:prstGeom>
          <a:effectLst/>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Beeswax Modules</a:t>
            </a:r>
            <a:br>
              <a:rPr lang="en-US" b="1" dirty="0" smtClean="0"/>
            </a:br>
            <a:r>
              <a:rPr lang="en-US" sz="2900" b="1" dirty="0" smtClean="0">
                <a:solidFill>
                  <a:srgbClr val="0070C0"/>
                </a:solidFill>
              </a:rPr>
              <a:t>Sixth Module  </a:t>
            </a:r>
            <a:endParaRPr lang="ar-EG" b="1" dirty="0">
              <a:solidFill>
                <a:srgbClr val="0070C0"/>
              </a:solidFill>
            </a:endParaRPr>
          </a:p>
        </p:txBody>
      </p:sp>
      <p:sp>
        <p:nvSpPr>
          <p:cNvPr id="6" name="Footer Placeholder 2"/>
          <p:cNvSpPr txBox="1">
            <a:spLocks/>
          </p:cNvSpPr>
          <p:nvPr/>
        </p:nvSpPr>
        <p:spPr>
          <a:xfrm>
            <a:off x="905885" y="6494513"/>
            <a:ext cx="7305900" cy="279400"/>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err="1"/>
              <a:t>GridKa</a:t>
            </a:r>
            <a:r>
              <a:rPr lang="en-US" sz="1600" dirty="0"/>
              <a:t> School 2017</a:t>
            </a:r>
            <a:endParaRPr lang="en-US" sz="1600" dirty="0">
              <a:solidFill>
                <a:srgbClr val="C00000"/>
              </a:solidFill>
              <a:latin typeface="Comic Sans MS" pitchFamily="66" charset="0"/>
            </a:endParaRPr>
          </a:p>
        </p:txBody>
      </p:sp>
      <p:sp>
        <p:nvSpPr>
          <p:cNvPr id="8" name="Date Placeholder 6"/>
          <p:cNvSpPr txBox="1">
            <a:spLocks/>
          </p:cNvSpPr>
          <p:nvPr/>
        </p:nvSpPr>
        <p:spPr>
          <a:xfrm>
            <a:off x="8995595" y="6547067"/>
            <a:ext cx="1600200" cy="279400"/>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061796D-827D-40F3-B326-45AB0C506278}" type="datetime1">
              <a:rPr lang="en-US" sz="1100" b="1" smtClean="0"/>
              <a:pPr/>
              <a:t>8/28/2017</a:t>
            </a:fld>
            <a:endParaRPr lang="en-US" sz="1100" b="1" dirty="0"/>
          </a:p>
        </p:txBody>
      </p:sp>
    </p:spTree>
    <p:extLst>
      <p:ext uri="{BB962C8B-B14F-4D97-AF65-F5344CB8AC3E}">
        <p14:creationId xmlns:p14="http://schemas.microsoft.com/office/powerpoint/2010/main" val="77205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9181" y="2905525"/>
            <a:ext cx="9601196" cy="1303867"/>
          </a:xfrm>
        </p:spPr>
        <p:txBody>
          <a:bodyPr>
            <a:normAutofit fontScale="90000"/>
          </a:bodyPr>
          <a:lstStyle/>
          <a:p>
            <a:r>
              <a:rPr lang="en-US" b="1" dirty="0" smtClean="0">
                <a:solidFill>
                  <a:srgbClr val="FF0000"/>
                </a:solidFill>
                <a:latin typeface="Arial" panose="020B0604020202020204" pitchFamily="34" charset="0"/>
                <a:cs typeface="Arial" panose="020B0604020202020204" pitchFamily="34" charset="0"/>
              </a:rPr>
              <a:t>M</a:t>
            </a:r>
            <a:r>
              <a:rPr lang="en-US" b="1" dirty="0" smtClean="0">
                <a:solidFill>
                  <a:schemeClr val="tx1"/>
                </a:solidFill>
                <a:latin typeface="Arial" panose="020B0604020202020204" pitchFamily="34" charset="0"/>
                <a:cs typeface="Arial" panose="020B0604020202020204" pitchFamily="34" charset="0"/>
              </a:rPr>
              <a:t>ulti-Query </a:t>
            </a:r>
            <a:r>
              <a:rPr lang="en-US" b="1" dirty="0" smtClean="0">
                <a:solidFill>
                  <a:srgbClr val="FF0000"/>
                </a:solidFill>
                <a:latin typeface="Arial" panose="020B0604020202020204" pitchFamily="34" charset="0"/>
                <a:cs typeface="Arial" panose="020B0604020202020204" pitchFamily="34" charset="0"/>
              </a:rPr>
              <a:t>O</a:t>
            </a:r>
            <a:r>
              <a:rPr lang="en-US" b="1" dirty="0" smtClean="0">
                <a:solidFill>
                  <a:schemeClr val="tx1"/>
                </a:solidFill>
                <a:latin typeface="Arial" panose="020B0604020202020204" pitchFamily="34" charset="0"/>
                <a:cs typeface="Arial" panose="020B0604020202020204" pitchFamily="34" charset="0"/>
              </a:rPr>
              <a:t>ptimizer using </a:t>
            </a:r>
            <a:r>
              <a:rPr lang="en-US" b="1" dirty="0" smtClean="0">
                <a:solidFill>
                  <a:srgbClr val="FF0000"/>
                </a:solidFill>
                <a:latin typeface="Arial" panose="020B0604020202020204" pitchFamily="34" charset="0"/>
                <a:cs typeface="Arial" panose="020B0604020202020204" pitchFamily="34" charset="0"/>
              </a:rPr>
              <a:t>T</a:t>
            </a:r>
            <a:r>
              <a:rPr lang="en-US" b="1" dirty="0" smtClean="0">
                <a:solidFill>
                  <a:schemeClr val="tx1"/>
                </a:solidFill>
                <a:latin typeface="Arial" panose="020B0604020202020204" pitchFamily="34" charset="0"/>
                <a:cs typeface="Arial" panose="020B0604020202020204" pitchFamily="34" charset="0"/>
              </a:rPr>
              <a:t>uple Size and </a:t>
            </a:r>
            <a:r>
              <a:rPr lang="en-US" b="1" dirty="0" smtClean="0">
                <a:solidFill>
                  <a:srgbClr val="FF0000"/>
                </a:solidFill>
                <a:latin typeface="Arial" panose="020B0604020202020204" pitchFamily="34" charset="0"/>
                <a:cs typeface="Arial" panose="020B0604020202020204" pitchFamily="34" charset="0"/>
              </a:rPr>
              <a:t>H</a:t>
            </a:r>
            <a:r>
              <a:rPr lang="en-US" b="1" dirty="0" smtClean="0">
                <a:solidFill>
                  <a:schemeClr val="tx1"/>
                </a:solidFill>
                <a:latin typeface="Arial" panose="020B0604020202020204" pitchFamily="34" charset="0"/>
                <a:cs typeface="Arial" panose="020B0604020202020204" pitchFamily="34" charset="0"/>
              </a:rPr>
              <a:t>istogram </a:t>
            </a:r>
            <a:br>
              <a:rPr lang="en-US" b="1" dirty="0" smtClean="0">
                <a:solidFill>
                  <a:schemeClr val="tx1"/>
                </a:solidFill>
                <a:latin typeface="Arial" panose="020B0604020202020204" pitchFamily="34" charset="0"/>
                <a:cs typeface="Arial" panose="020B0604020202020204" pitchFamily="34" charset="0"/>
              </a:rPr>
            </a:br>
            <a:r>
              <a:rPr lang="en-US" b="1" dirty="0" smtClean="0">
                <a:solidFill>
                  <a:schemeClr val="tx1"/>
                </a:solidFill>
                <a:latin typeface="Arial" panose="020B0604020202020204" pitchFamily="34" charset="0"/>
                <a:cs typeface="Arial" panose="020B0604020202020204" pitchFamily="34" charset="0"/>
              </a:rPr>
              <a:t>(MOTH)</a:t>
            </a:r>
            <a:endParaRPr lang="en-US" b="1" dirty="0">
              <a:solidFill>
                <a:schemeClr val="tx1"/>
              </a:solidFill>
            </a:endParaRPr>
          </a:p>
        </p:txBody>
      </p:sp>
      <p:sp>
        <p:nvSpPr>
          <p:cNvPr id="3" name="Slide Number Placeholder 2"/>
          <p:cNvSpPr>
            <a:spLocks noGrp="1"/>
          </p:cNvSpPr>
          <p:nvPr>
            <p:ph type="sldNum" sz="quarter" idx="12"/>
          </p:nvPr>
        </p:nvSpPr>
        <p:spPr/>
        <p:txBody>
          <a:bodyPr/>
          <a:lstStyle/>
          <a:p>
            <a:pPr>
              <a:defRPr/>
            </a:pPr>
            <a:fld id="{789BC8CB-6510-49D3-865B-8AD774A95CBC}" type="slidenum">
              <a:rPr lang="en-US" smtClean="0"/>
              <a:pPr>
                <a:defRPr/>
              </a:pPr>
              <a:t>38</a:t>
            </a:fld>
            <a:endParaRPr lang="en-US"/>
          </a:p>
        </p:txBody>
      </p:sp>
      <p:pic>
        <p:nvPicPr>
          <p:cNvPr id="4" name="Picture 3"/>
          <p:cNvPicPr>
            <a:picLocks noChangeAspect="1"/>
          </p:cNvPicPr>
          <p:nvPr/>
        </p:nvPicPr>
        <p:blipFill>
          <a:blip r:embed="rId2"/>
          <a:stretch>
            <a:fillRect/>
          </a:stretch>
        </p:blipFill>
        <p:spPr>
          <a:xfrm>
            <a:off x="10069033" y="624327"/>
            <a:ext cx="1499150" cy="1033896"/>
          </a:xfrm>
          <a:prstGeom prst="ellipse">
            <a:avLst/>
          </a:prstGeom>
          <a:ln>
            <a:noFill/>
          </a:ln>
          <a:effectLst>
            <a:softEdge rad="112500"/>
          </a:effectLst>
        </p:spPr>
      </p:pic>
      <p:sp>
        <p:nvSpPr>
          <p:cNvPr id="5" name="Title 1"/>
          <p:cNvSpPr txBox="1">
            <a:spLocks/>
          </p:cNvSpPr>
          <p:nvPr/>
        </p:nvSpPr>
        <p:spPr>
          <a:xfrm>
            <a:off x="595383" y="888801"/>
            <a:ext cx="10972800" cy="899069"/>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b="1" dirty="0" smtClean="0"/>
              <a:t>Beeswax Modules</a:t>
            </a:r>
            <a:br>
              <a:rPr lang="en-US" sz="5400" b="1" dirty="0" smtClean="0"/>
            </a:br>
            <a:r>
              <a:rPr lang="en-US" sz="4000" b="1" dirty="0" smtClean="0">
                <a:solidFill>
                  <a:srgbClr val="0070C0"/>
                </a:solidFill>
              </a:rPr>
              <a:t>Sixth Module  </a:t>
            </a:r>
            <a:endParaRPr lang="ar-EG" sz="5400" b="1" dirty="0">
              <a:solidFill>
                <a:srgbClr val="0070C0"/>
              </a:solidFill>
            </a:endParaRPr>
          </a:p>
        </p:txBody>
      </p:sp>
      <p:sp>
        <p:nvSpPr>
          <p:cNvPr id="6" name="Footer Placeholder 2"/>
          <p:cNvSpPr txBox="1">
            <a:spLocks/>
          </p:cNvSpPr>
          <p:nvPr/>
        </p:nvSpPr>
        <p:spPr>
          <a:xfrm>
            <a:off x="905885" y="6478747"/>
            <a:ext cx="7305900" cy="279400"/>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err="1"/>
              <a:t>GridKa</a:t>
            </a:r>
            <a:r>
              <a:rPr lang="en-US" sz="1600" dirty="0"/>
              <a:t> School 2017</a:t>
            </a:r>
            <a:endParaRPr lang="en-US" sz="1600" dirty="0">
              <a:solidFill>
                <a:srgbClr val="C00000"/>
              </a:solidFill>
              <a:latin typeface="Comic Sans MS" pitchFamily="66" charset="0"/>
            </a:endParaRPr>
          </a:p>
        </p:txBody>
      </p:sp>
      <p:sp>
        <p:nvSpPr>
          <p:cNvPr id="7" name="Date Placeholder 6"/>
          <p:cNvSpPr txBox="1">
            <a:spLocks/>
          </p:cNvSpPr>
          <p:nvPr/>
        </p:nvSpPr>
        <p:spPr>
          <a:xfrm>
            <a:off x="8995595" y="6547067"/>
            <a:ext cx="1600200" cy="279400"/>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061796D-827D-40F3-B326-45AB0C506278}" type="datetime1">
              <a:rPr lang="en-US" sz="1100" b="1" smtClean="0"/>
              <a:pPr/>
              <a:t>8/28/2017</a:t>
            </a:fld>
            <a:endParaRPr lang="en-US" sz="1100" b="1" dirty="0"/>
          </a:p>
        </p:txBody>
      </p:sp>
    </p:spTree>
    <p:extLst>
      <p:ext uri="{BB962C8B-B14F-4D97-AF65-F5344CB8AC3E}">
        <p14:creationId xmlns:p14="http://schemas.microsoft.com/office/powerpoint/2010/main" val="3994740444"/>
      </p:ext>
    </p:extLst>
  </p:cSld>
  <p:clrMapOvr>
    <a:masterClrMapping/>
  </p:clrMapOvr>
  <p:transition>
    <p:wedg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prstGeom prst="rect">
            <a:avLst/>
          </a:prstGeom>
        </p:spPr>
        <p:txBody>
          <a:bodyPr/>
          <a:lstStyle/>
          <a:p>
            <a:fld id="{2BBB5E19-F10A-4C2F-BF6F-11C513378A2E}" type="slidenum">
              <a:rPr lang="en-US" smtClean="0"/>
              <a:pPr/>
              <a:t>39</a:t>
            </a:fld>
            <a:endParaRPr lang="en-US"/>
          </a:p>
        </p:txBody>
      </p:sp>
      <p:sp>
        <p:nvSpPr>
          <p:cNvPr id="2" name="Title 1"/>
          <p:cNvSpPr>
            <a:spLocks noGrp="1"/>
          </p:cNvSpPr>
          <p:nvPr>
            <p:ph type="title" idx="4294967295"/>
          </p:nvPr>
        </p:nvSpPr>
        <p:spPr>
          <a:xfrm>
            <a:off x="0" y="152400"/>
            <a:ext cx="11341100" cy="731838"/>
          </a:xfrm>
        </p:spPr>
        <p:txBody>
          <a:bodyPr>
            <a:noAutofit/>
          </a:bodyPr>
          <a:lstStyle/>
          <a:p>
            <a:pPr rtl="0"/>
            <a:r>
              <a:rPr lang="en-US" sz="2800" b="1" dirty="0" smtClean="0"/>
              <a:t>Big Data </a:t>
            </a:r>
            <a:r>
              <a:rPr lang="en-US" sz="2800" b="1" dirty="0"/>
              <a:t>Multi-Query </a:t>
            </a:r>
            <a:r>
              <a:rPr lang="en-US" sz="2800" b="1" dirty="0" smtClean="0"/>
              <a:t>Optimization I/O</a:t>
            </a:r>
            <a:endParaRPr lang="ar-EG" sz="2800" b="1" dirty="0"/>
          </a:p>
        </p:txBody>
      </p:sp>
      <p:grpSp>
        <p:nvGrpSpPr>
          <p:cNvPr id="5" name="Group 4"/>
          <p:cNvGrpSpPr/>
          <p:nvPr/>
        </p:nvGrpSpPr>
        <p:grpSpPr>
          <a:xfrm>
            <a:off x="601581" y="1074180"/>
            <a:ext cx="4176231" cy="3402279"/>
            <a:chOff x="423494" y="352719"/>
            <a:chExt cx="2356135" cy="2120152"/>
          </a:xfrm>
        </p:grpSpPr>
        <p:grpSp>
          <p:nvGrpSpPr>
            <p:cNvPr id="8" name="Group 7"/>
            <p:cNvGrpSpPr/>
            <p:nvPr/>
          </p:nvGrpSpPr>
          <p:grpSpPr>
            <a:xfrm>
              <a:off x="428020" y="1477639"/>
              <a:ext cx="2351609" cy="995232"/>
              <a:chOff x="-37836" y="17070"/>
              <a:chExt cx="2430422" cy="717034"/>
            </a:xfrm>
          </p:grpSpPr>
          <p:grpSp>
            <p:nvGrpSpPr>
              <p:cNvPr id="11" name="Group 10"/>
              <p:cNvGrpSpPr/>
              <p:nvPr/>
            </p:nvGrpSpPr>
            <p:grpSpPr>
              <a:xfrm>
                <a:off x="-37836" y="17070"/>
                <a:ext cx="1841574" cy="717034"/>
                <a:chOff x="117442" y="-41519"/>
                <a:chExt cx="1900527" cy="1561761"/>
              </a:xfrm>
            </p:grpSpPr>
            <p:sp>
              <p:nvSpPr>
                <p:cNvPr id="15" name="Oval 14"/>
                <p:cNvSpPr/>
                <p:nvPr/>
              </p:nvSpPr>
              <p:spPr>
                <a:xfrm>
                  <a:off x="117442" y="-41519"/>
                  <a:ext cx="546112" cy="704782"/>
                </a:xfrm>
                <a:prstGeom prst="ellipse">
                  <a:avLst/>
                </a:prstGeom>
                <a:solidFill>
                  <a:schemeClr val="accent4">
                    <a:lumMod val="60000"/>
                    <a:lumOff val="40000"/>
                  </a:schemeClr>
                </a:solidFill>
              </p:spPr>
              <p:style>
                <a:lnRef idx="2">
                  <a:schemeClr val="accent1"/>
                </a:lnRef>
                <a:fillRef idx="1">
                  <a:schemeClr val="lt1"/>
                </a:fillRef>
                <a:effectRef idx="0">
                  <a:schemeClr val="accent1"/>
                </a:effectRef>
                <a:fontRef idx="minor">
                  <a:schemeClr val="dk1"/>
                </a:fontRef>
              </p:style>
              <p:txBody>
                <a:bodyPr rtlCol="1" anchor="ctr"/>
                <a:lstStyle/>
                <a:p>
                  <a:pPr marL="0" marR="0" algn="ctr">
                    <a:spcBef>
                      <a:spcPts val="0"/>
                    </a:spcBef>
                    <a:spcAft>
                      <a:spcPts val="0"/>
                    </a:spcAft>
                  </a:pPr>
                  <a:r>
                    <a:rPr lang="en-US" sz="1400" b="1" kern="1200">
                      <a:solidFill>
                        <a:srgbClr val="0D0D0D"/>
                      </a:solidFill>
                      <a:effectLst/>
                      <a:ea typeface="Times New Roman"/>
                      <a:cs typeface="Arial"/>
                    </a:rPr>
                    <a:t>Q1</a:t>
                  </a:r>
                  <a:endParaRPr lang="en-US" sz="2800" b="1">
                    <a:effectLst/>
                    <a:latin typeface="Times New Roman"/>
                    <a:ea typeface="Times New Roman"/>
                  </a:endParaRPr>
                </a:p>
              </p:txBody>
            </p:sp>
            <p:sp>
              <p:nvSpPr>
                <p:cNvPr id="16" name="Oval 15"/>
                <p:cNvSpPr/>
                <p:nvPr/>
              </p:nvSpPr>
              <p:spPr>
                <a:xfrm>
                  <a:off x="839515" y="-41519"/>
                  <a:ext cx="513589" cy="753621"/>
                </a:xfrm>
                <a:prstGeom prst="ellipse">
                  <a:avLst/>
                </a:prstGeom>
                <a:solidFill>
                  <a:schemeClr val="accent4">
                    <a:lumMod val="60000"/>
                    <a:lumOff val="40000"/>
                  </a:schemeClr>
                </a:solidFill>
              </p:spPr>
              <p:style>
                <a:lnRef idx="2">
                  <a:schemeClr val="accent1"/>
                </a:lnRef>
                <a:fillRef idx="1">
                  <a:schemeClr val="lt1"/>
                </a:fillRef>
                <a:effectRef idx="0">
                  <a:schemeClr val="accent1"/>
                </a:effectRef>
                <a:fontRef idx="minor">
                  <a:schemeClr val="dk1"/>
                </a:fontRef>
              </p:style>
              <p:txBody>
                <a:bodyPr rtlCol="1" anchor="ctr"/>
                <a:lstStyle/>
                <a:p>
                  <a:pPr marL="0" marR="0" algn="ctr">
                    <a:spcBef>
                      <a:spcPts val="0"/>
                    </a:spcBef>
                    <a:spcAft>
                      <a:spcPts val="0"/>
                    </a:spcAft>
                  </a:pPr>
                  <a:r>
                    <a:rPr lang="en-US" sz="1400" b="1" kern="1200">
                      <a:solidFill>
                        <a:srgbClr val="0D0D0D"/>
                      </a:solidFill>
                      <a:effectLst/>
                      <a:ea typeface="Times New Roman"/>
                      <a:cs typeface="Arial"/>
                    </a:rPr>
                    <a:t>Q2</a:t>
                  </a:r>
                  <a:endParaRPr lang="en-US" sz="2800" b="1">
                    <a:effectLst/>
                    <a:latin typeface="Times New Roman"/>
                    <a:ea typeface="Times New Roman"/>
                  </a:endParaRPr>
                </a:p>
              </p:txBody>
            </p:sp>
            <p:sp>
              <p:nvSpPr>
                <p:cNvPr id="17" name="Oval 16"/>
                <p:cNvSpPr/>
                <p:nvPr/>
              </p:nvSpPr>
              <p:spPr>
                <a:xfrm>
                  <a:off x="136964" y="748591"/>
                  <a:ext cx="507067" cy="711146"/>
                </a:xfrm>
                <a:prstGeom prst="ellipse">
                  <a:avLst/>
                </a:prstGeom>
                <a:solidFill>
                  <a:schemeClr val="accent4">
                    <a:lumMod val="60000"/>
                    <a:lumOff val="40000"/>
                  </a:schemeClr>
                </a:solidFill>
              </p:spPr>
              <p:style>
                <a:lnRef idx="2">
                  <a:schemeClr val="accent1"/>
                </a:lnRef>
                <a:fillRef idx="1">
                  <a:schemeClr val="lt1"/>
                </a:fillRef>
                <a:effectRef idx="0">
                  <a:schemeClr val="accent1"/>
                </a:effectRef>
                <a:fontRef idx="minor">
                  <a:schemeClr val="dk1"/>
                </a:fontRef>
              </p:style>
              <p:txBody>
                <a:bodyPr rtlCol="1" anchor="ctr"/>
                <a:lstStyle/>
                <a:p>
                  <a:pPr marL="0" marR="0" algn="ctr">
                    <a:spcBef>
                      <a:spcPts val="0"/>
                    </a:spcBef>
                    <a:spcAft>
                      <a:spcPts val="0"/>
                    </a:spcAft>
                  </a:pPr>
                  <a:r>
                    <a:rPr lang="en-US" sz="1400" b="1" kern="1200">
                      <a:solidFill>
                        <a:srgbClr val="0D0D0D"/>
                      </a:solidFill>
                      <a:effectLst/>
                      <a:ea typeface="Times New Roman"/>
                      <a:cs typeface="Arial"/>
                    </a:rPr>
                    <a:t>Q4</a:t>
                  </a:r>
                  <a:endParaRPr lang="en-US" sz="2800" b="1">
                    <a:effectLst/>
                    <a:latin typeface="Times New Roman"/>
                    <a:ea typeface="Times New Roman"/>
                  </a:endParaRPr>
                </a:p>
              </p:txBody>
            </p:sp>
            <p:sp>
              <p:nvSpPr>
                <p:cNvPr id="18" name="Oval 17"/>
                <p:cNvSpPr/>
                <p:nvPr/>
              </p:nvSpPr>
              <p:spPr>
                <a:xfrm>
                  <a:off x="829473" y="831400"/>
                  <a:ext cx="523631" cy="688842"/>
                </a:xfrm>
                <a:prstGeom prst="ellipse">
                  <a:avLst/>
                </a:prstGeom>
                <a:solidFill>
                  <a:schemeClr val="accent4">
                    <a:lumMod val="60000"/>
                    <a:lumOff val="40000"/>
                  </a:schemeClr>
                </a:solidFill>
              </p:spPr>
              <p:style>
                <a:lnRef idx="2">
                  <a:schemeClr val="accent1"/>
                </a:lnRef>
                <a:fillRef idx="1">
                  <a:schemeClr val="lt1"/>
                </a:fillRef>
                <a:effectRef idx="0">
                  <a:schemeClr val="accent1"/>
                </a:effectRef>
                <a:fontRef idx="minor">
                  <a:schemeClr val="dk1"/>
                </a:fontRef>
              </p:style>
              <p:txBody>
                <a:bodyPr rtlCol="1" anchor="ctr"/>
                <a:lstStyle/>
                <a:p>
                  <a:pPr marL="0" marR="0" algn="ctr">
                    <a:spcBef>
                      <a:spcPts val="0"/>
                    </a:spcBef>
                    <a:spcAft>
                      <a:spcPts val="0"/>
                    </a:spcAft>
                  </a:pPr>
                  <a:r>
                    <a:rPr lang="en-US" sz="1400" b="1" kern="1200" dirty="0">
                      <a:solidFill>
                        <a:srgbClr val="0D0D0D"/>
                      </a:solidFill>
                      <a:effectLst/>
                      <a:ea typeface="Times New Roman"/>
                      <a:cs typeface="Arial"/>
                    </a:rPr>
                    <a:t>Q5</a:t>
                  </a:r>
                  <a:endParaRPr lang="en-US" sz="2800" b="1" dirty="0">
                    <a:effectLst/>
                    <a:latin typeface="Times New Roman"/>
                    <a:ea typeface="Times New Roman"/>
                  </a:endParaRPr>
                </a:p>
              </p:txBody>
            </p:sp>
            <p:sp>
              <p:nvSpPr>
                <p:cNvPr id="19" name="Oval 18"/>
                <p:cNvSpPr/>
                <p:nvPr/>
              </p:nvSpPr>
              <p:spPr>
                <a:xfrm>
                  <a:off x="1510443" y="-3547"/>
                  <a:ext cx="507526" cy="756905"/>
                </a:xfrm>
                <a:prstGeom prst="ellipse">
                  <a:avLst/>
                </a:prstGeom>
                <a:solidFill>
                  <a:schemeClr val="accent4">
                    <a:lumMod val="60000"/>
                    <a:lumOff val="40000"/>
                  </a:schemeClr>
                </a:solidFill>
              </p:spPr>
              <p:style>
                <a:lnRef idx="2">
                  <a:schemeClr val="accent1"/>
                </a:lnRef>
                <a:fillRef idx="1">
                  <a:schemeClr val="lt1"/>
                </a:fillRef>
                <a:effectRef idx="0">
                  <a:schemeClr val="accent1"/>
                </a:effectRef>
                <a:fontRef idx="minor">
                  <a:schemeClr val="dk1"/>
                </a:fontRef>
              </p:style>
              <p:txBody>
                <a:bodyPr rtlCol="1" anchor="ctr"/>
                <a:lstStyle/>
                <a:p>
                  <a:pPr marL="0" marR="0" algn="ctr">
                    <a:spcBef>
                      <a:spcPts val="0"/>
                    </a:spcBef>
                    <a:spcAft>
                      <a:spcPts val="0"/>
                    </a:spcAft>
                  </a:pPr>
                  <a:r>
                    <a:rPr lang="en-US" sz="1400" b="1" kern="1200" dirty="0">
                      <a:solidFill>
                        <a:srgbClr val="0D0D0D"/>
                      </a:solidFill>
                      <a:effectLst/>
                      <a:ea typeface="Times New Roman"/>
                      <a:cs typeface="Arial"/>
                    </a:rPr>
                    <a:t>Q3</a:t>
                  </a:r>
                  <a:endParaRPr lang="en-US" sz="2800" b="1" dirty="0">
                    <a:effectLst/>
                    <a:latin typeface="Times New Roman"/>
                    <a:ea typeface="Times New Roman"/>
                  </a:endParaRPr>
                </a:p>
              </p:txBody>
            </p:sp>
          </p:grpSp>
          <p:grpSp>
            <p:nvGrpSpPr>
              <p:cNvPr id="12" name="Group 11"/>
              <p:cNvGrpSpPr/>
              <p:nvPr/>
            </p:nvGrpSpPr>
            <p:grpSpPr>
              <a:xfrm>
                <a:off x="1311956" y="257141"/>
                <a:ext cx="1080630" cy="449184"/>
                <a:chOff x="295582" y="1035053"/>
                <a:chExt cx="1080094" cy="988516"/>
              </a:xfrm>
            </p:grpSpPr>
            <p:sp>
              <p:nvSpPr>
                <p:cNvPr id="13" name="Oval 12"/>
                <p:cNvSpPr/>
                <p:nvPr/>
              </p:nvSpPr>
              <p:spPr>
                <a:xfrm>
                  <a:off x="295582" y="1368588"/>
                  <a:ext cx="513589" cy="654981"/>
                </a:xfrm>
                <a:prstGeom prst="ellipse">
                  <a:avLst/>
                </a:prstGeom>
                <a:solidFill>
                  <a:schemeClr val="accent4">
                    <a:lumMod val="60000"/>
                    <a:lumOff val="40000"/>
                  </a:schemeClr>
                </a:solidFill>
              </p:spPr>
              <p:style>
                <a:lnRef idx="2">
                  <a:schemeClr val="accent1"/>
                </a:lnRef>
                <a:fillRef idx="1">
                  <a:schemeClr val="lt1"/>
                </a:fillRef>
                <a:effectRef idx="0">
                  <a:schemeClr val="accent1"/>
                </a:effectRef>
                <a:fontRef idx="minor">
                  <a:schemeClr val="dk1"/>
                </a:fontRef>
              </p:style>
              <p:txBody>
                <a:bodyPr rtlCol="1" anchor="ctr"/>
                <a:lstStyle/>
                <a:p>
                  <a:pPr algn="ctr"/>
                  <a:r>
                    <a:rPr lang="en-US" sz="1400" b="1">
                      <a:solidFill>
                        <a:srgbClr val="0D0D0D"/>
                      </a:solidFill>
                      <a:ea typeface="Times New Roman"/>
                      <a:cs typeface="Arial"/>
                    </a:rPr>
                    <a:t>Q6</a:t>
                  </a:r>
                </a:p>
              </p:txBody>
            </p:sp>
            <p:sp>
              <p:nvSpPr>
                <p:cNvPr id="14" name="Oval 13"/>
                <p:cNvSpPr/>
                <p:nvPr/>
              </p:nvSpPr>
              <p:spPr>
                <a:xfrm>
                  <a:off x="868150" y="1035053"/>
                  <a:ext cx="507526" cy="756905"/>
                </a:xfrm>
                <a:prstGeom prst="ellipse">
                  <a:avLst/>
                </a:prstGeom>
                <a:solidFill>
                  <a:schemeClr val="accent4">
                    <a:lumMod val="60000"/>
                    <a:lumOff val="40000"/>
                  </a:schemeClr>
                </a:solidFill>
              </p:spPr>
              <p:style>
                <a:lnRef idx="2">
                  <a:schemeClr val="accent1"/>
                </a:lnRef>
                <a:fillRef idx="1">
                  <a:schemeClr val="lt1"/>
                </a:fillRef>
                <a:effectRef idx="0">
                  <a:schemeClr val="accent1"/>
                </a:effectRef>
                <a:fontRef idx="minor">
                  <a:schemeClr val="dk1"/>
                </a:fontRef>
              </p:style>
              <p:txBody>
                <a:bodyPr rtlCol="1" anchor="ctr"/>
                <a:lstStyle/>
                <a:p>
                  <a:pPr algn="ctr"/>
                  <a:r>
                    <a:rPr lang="en-US" sz="1400" b="1" dirty="0">
                      <a:solidFill>
                        <a:srgbClr val="0D0D0D"/>
                      </a:solidFill>
                      <a:ea typeface="Times New Roman"/>
                      <a:cs typeface="Arial"/>
                    </a:rPr>
                    <a:t>Q7</a:t>
                  </a:r>
                </a:p>
              </p:txBody>
            </p:sp>
          </p:grpSp>
        </p:grpSp>
        <p:sp>
          <p:nvSpPr>
            <p:cNvPr id="7" name="TextBox 6"/>
            <p:cNvSpPr txBox="1"/>
            <p:nvPr/>
          </p:nvSpPr>
          <p:spPr>
            <a:xfrm>
              <a:off x="423494" y="352719"/>
              <a:ext cx="2252689" cy="441124"/>
            </a:xfrm>
            <a:prstGeom prst="rect">
              <a:avLst/>
            </a:prstGeom>
            <a:noFill/>
          </p:spPr>
          <p:txBody>
            <a:bodyPr wrap="square" rtlCol="1">
              <a:spAutoFit/>
            </a:bodyPr>
            <a:lstStyle/>
            <a:p>
              <a:pPr algn="ctr"/>
              <a:r>
                <a:rPr lang="en-US" sz="2000" b="1" dirty="0" smtClean="0">
                  <a:solidFill>
                    <a:srgbClr val="FF0000"/>
                  </a:solidFill>
                </a:rPr>
                <a:t>Input </a:t>
              </a:r>
            </a:p>
            <a:p>
              <a:pPr algn="ctr"/>
              <a:r>
                <a:rPr lang="en-US" sz="2000" b="1" dirty="0" smtClean="0">
                  <a:solidFill>
                    <a:srgbClr val="0070C0"/>
                  </a:solidFill>
                </a:rPr>
                <a:t>Multi-Query</a:t>
              </a:r>
              <a:endParaRPr lang="ar-EG" sz="2000" b="1" dirty="0">
                <a:solidFill>
                  <a:srgbClr val="0070C0"/>
                </a:solidFill>
              </a:endParaRPr>
            </a:p>
          </p:txBody>
        </p:sp>
      </p:grpSp>
      <p:grpSp>
        <p:nvGrpSpPr>
          <p:cNvPr id="20" name="Group 19"/>
          <p:cNvGrpSpPr/>
          <p:nvPr/>
        </p:nvGrpSpPr>
        <p:grpSpPr>
          <a:xfrm>
            <a:off x="5588001" y="881174"/>
            <a:ext cx="6060284" cy="3869784"/>
            <a:chOff x="1645529" y="2787181"/>
            <a:chExt cx="4412320" cy="4097017"/>
          </a:xfrm>
        </p:grpSpPr>
        <p:grpSp>
          <p:nvGrpSpPr>
            <p:cNvPr id="21" name="Group 20"/>
            <p:cNvGrpSpPr/>
            <p:nvPr/>
          </p:nvGrpSpPr>
          <p:grpSpPr>
            <a:xfrm>
              <a:off x="1645529" y="4080928"/>
              <a:ext cx="4412320" cy="2803270"/>
              <a:chOff x="-2531599" y="-19396"/>
              <a:chExt cx="5256134" cy="2501760"/>
            </a:xfrm>
          </p:grpSpPr>
          <p:grpSp>
            <p:nvGrpSpPr>
              <p:cNvPr id="23" name="Group 22"/>
              <p:cNvGrpSpPr/>
              <p:nvPr/>
            </p:nvGrpSpPr>
            <p:grpSpPr>
              <a:xfrm>
                <a:off x="-461112" y="-19396"/>
                <a:ext cx="1906466" cy="1890748"/>
                <a:chOff x="-347101" y="-503977"/>
                <a:chExt cx="2220188" cy="2693553"/>
              </a:xfrm>
            </p:grpSpPr>
            <p:grpSp>
              <p:nvGrpSpPr>
                <p:cNvPr id="29" name="Group 28"/>
                <p:cNvGrpSpPr/>
                <p:nvPr/>
              </p:nvGrpSpPr>
              <p:grpSpPr>
                <a:xfrm>
                  <a:off x="-347101" y="-503977"/>
                  <a:ext cx="2220188" cy="2693553"/>
                  <a:chOff x="-297971" y="-770478"/>
                  <a:chExt cx="1905937" cy="4117884"/>
                </a:xfrm>
              </p:grpSpPr>
              <p:sp>
                <p:nvSpPr>
                  <p:cNvPr id="31" name="Oval 30"/>
                  <p:cNvSpPr/>
                  <p:nvPr/>
                </p:nvSpPr>
                <p:spPr>
                  <a:xfrm>
                    <a:off x="-157694" y="-770478"/>
                    <a:ext cx="1095607" cy="1029466"/>
                  </a:xfrm>
                  <a:prstGeom prst="ellipse">
                    <a:avLst/>
                  </a:prstGeom>
                  <a:ln/>
                </p:spPr>
                <p:style>
                  <a:lnRef idx="2">
                    <a:schemeClr val="dk1"/>
                  </a:lnRef>
                  <a:fillRef idx="1">
                    <a:schemeClr val="lt1"/>
                  </a:fillRef>
                  <a:effectRef idx="0">
                    <a:schemeClr val="dk1"/>
                  </a:effectRef>
                  <a:fontRef idx="minor">
                    <a:schemeClr val="dk1"/>
                  </a:fontRef>
                </p:style>
                <p:txBody>
                  <a:bodyPr rtlCol="1" anchor="ctr"/>
                  <a:lstStyle/>
                  <a:p>
                    <a:pPr marL="0" marR="0" algn="ctr">
                      <a:spcBef>
                        <a:spcPts val="0"/>
                      </a:spcBef>
                      <a:spcAft>
                        <a:spcPts val="0"/>
                      </a:spcAft>
                    </a:pPr>
                    <a:r>
                      <a:rPr lang="en-US" sz="1200" b="1" kern="1200" dirty="0" smtClean="0">
                        <a:solidFill>
                          <a:srgbClr val="0D0D0D"/>
                        </a:solidFill>
                        <a:effectLst/>
                        <a:ea typeface="Times New Roman"/>
                        <a:cs typeface="Arial"/>
                      </a:rPr>
                      <a:t>Q4</a:t>
                    </a:r>
                    <a:endParaRPr lang="en-US" sz="2400" dirty="0">
                      <a:effectLst/>
                      <a:latin typeface="Times New Roman"/>
                      <a:ea typeface="Times New Roman"/>
                    </a:endParaRPr>
                  </a:p>
                </p:txBody>
              </p:sp>
              <p:cxnSp>
                <p:nvCxnSpPr>
                  <p:cNvPr id="32" name="Straight Arrow Connector 31"/>
                  <p:cNvCxnSpPr>
                    <a:stCxn id="31" idx="4"/>
                    <a:endCxn id="33" idx="0"/>
                  </p:cNvCxnSpPr>
                  <p:nvPr/>
                </p:nvCxnSpPr>
                <p:spPr>
                  <a:xfrm flipH="1">
                    <a:off x="259455" y="258988"/>
                    <a:ext cx="130656" cy="57396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3" name="Oval 32"/>
                  <p:cNvSpPr/>
                  <p:nvPr/>
                </p:nvSpPr>
                <p:spPr>
                  <a:xfrm>
                    <a:off x="-157694" y="832953"/>
                    <a:ext cx="834296" cy="8822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algn="ctr">
                      <a:spcBef>
                        <a:spcPts val="0"/>
                      </a:spcBef>
                      <a:spcAft>
                        <a:spcPts val="0"/>
                      </a:spcAft>
                    </a:pPr>
                    <a:r>
                      <a:rPr lang="en-US" sz="1200" b="1" kern="1200" dirty="0" smtClean="0">
                        <a:solidFill>
                          <a:srgbClr val="0D0D0D"/>
                        </a:solidFill>
                        <a:effectLst/>
                        <a:ea typeface="Times New Roman"/>
                        <a:cs typeface="Arial"/>
                      </a:rPr>
                      <a:t>Q2</a:t>
                    </a:r>
                    <a:endParaRPr lang="en-US" sz="2400" dirty="0">
                      <a:effectLst/>
                      <a:latin typeface="Times New Roman"/>
                      <a:ea typeface="Times New Roman"/>
                    </a:endParaRPr>
                  </a:p>
                </p:txBody>
              </p:sp>
              <p:sp>
                <p:nvSpPr>
                  <p:cNvPr id="34" name="Oval 33"/>
                  <p:cNvSpPr/>
                  <p:nvPr/>
                </p:nvSpPr>
                <p:spPr>
                  <a:xfrm>
                    <a:off x="-297971" y="2420116"/>
                    <a:ext cx="860506" cy="92729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marL="0" marR="0" algn="ctr">
                      <a:spcBef>
                        <a:spcPts val="0"/>
                      </a:spcBef>
                      <a:spcAft>
                        <a:spcPts val="0"/>
                      </a:spcAft>
                    </a:pPr>
                    <a:r>
                      <a:rPr lang="en-US" sz="1200" b="1" kern="1200" dirty="0" smtClean="0">
                        <a:solidFill>
                          <a:schemeClr val="tx1"/>
                        </a:solidFill>
                        <a:effectLst/>
                        <a:ea typeface="Times New Roman"/>
                        <a:cs typeface="Arial"/>
                      </a:rPr>
                      <a:t>Q1</a:t>
                    </a:r>
                    <a:endParaRPr lang="en-US" sz="2400" dirty="0">
                      <a:solidFill>
                        <a:schemeClr val="tx1"/>
                      </a:solidFill>
                      <a:effectLst/>
                      <a:latin typeface="Times New Roman"/>
                      <a:ea typeface="Times New Roman"/>
                    </a:endParaRPr>
                  </a:p>
                </p:txBody>
              </p:sp>
              <p:sp>
                <p:nvSpPr>
                  <p:cNvPr id="35" name="Oval 34"/>
                  <p:cNvSpPr/>
                  <p:nvPr/>
                </p:nvSpPr>
                <p:spPr>
                  <a:xfrm>
                    <a:off x="645141" y="2399095"/>
                    <a:ext cx="744379" cy="94831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marL="0" marR="0" algn="ctr">
                      <a:spcBef>
                        <a:spcPts val="0"/>
                      </a:spcBef>
                      <a:spcAft>
                        <a:spcPts val="0"/>
                      </a:spcAft>
                    </a:pPr>
                    <a:r>
                      <a:rPr lang="en-US" sz="1200" b="1" kern="1200" dirty="0">
                        <a:solidFill>
                          <a:srgbClr val="0D0D0D"/>
                        </a:solidFill>
                        <a:effectLst/>
                        <a:ea typeface="Times New Roman"/>
                        <a:cs typeface="Arial"/>
                      </a:rPr>
                      <a:t>Q5</a:t>
                    </a:r>
                    <a:endParaRPr lang="en-US" sz="2400" dirty="0">
                      <a:effectLst/>
                      <a:latin typeface="Times New Roman"/>
                      <a:ea typeface="Times New Roman"/>
                    </a:endParaRPr>
                  </a:p>
                </p:txBody>
              </p:sp>
              <p:sp>
                <p:nvSpPr>
                  <p:cNvPr id="36" name="Oval 35"/>
                  <p:cNvSpPr/>
                  <p:nvPr/>
                </p:nvSpPr>
                <p:spPr>
                  <a:xfrm>
                    <a:off x="757856" y="831160"/>
                    <a:ext cx="850110" cy="9778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algn="ctr">
                      <a:spcBef>
                        <a:spcPts val="0"/>
                      </a:spcBef>
                      <a:spcAft>
                        <a:spcPts val="0"/>
                      </a:spcAft>
                    </a:pPr>
                    <a:r>
                      <a:rPr lang="en-US" sz="1200" b="1" kern="1200" dirty="0" smtClean="0">
                        <a:solidFill>
                          <a:srgbClr val="0D0D0D"/>
                        </a:solidFill>
                        <a:effectLst/>
                        <a:ea typeface="Times New Roman"/>
                        <a:cs typeface="Arial"/>
                      </a:rPr>
                      <a:t>Q6</a:t>
                    </a:r>
                    <a:endParaRPr lang="en-US" dirty="0">
                      <a:effectLst/>
                      <a:latin typeface="Times New Roman"/>
                      <a:ea typeface="Times New Roman"/>
                    </a:endParaRPr>
                  </a:p>
                </p:txBody>
              </p:sp>
              <p:cxnSp>
                <p:nvCxnSpPr>
                  <p:cNvPr id="37" name="Straight Arrow Connector 36"/>
                  <p:cNvCxnSpPr>
                    <a:stCxn id="33" idx="4"/>
                    <a:endCxn id="35" idx="1"/>
                  </p:cNvCxnSpPr>
                  <p:nvPr/>
                </p:nvCxnSpPr>
                <p:spPr>
                  <a:xfrm>
                    <a:off x="259454" y="1715210"/>
                    <a:ext cx="494698" cy="82276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8" name="Straight Arrow Connector 37"/>
                  <p:cNvCxnSpPr>
                    <a:stCxn id="31" idx="4"/>
                    <a:endCxn id="36" idx="0"/>
                  </p:cNvCxnSpPr>
                  <p:nvPr/>
                </p:nvCxnSpPr>
                <p:spPr>
                  <a:xfrm>
                    <a:off x="390111" y="258988"/>
                    <a:ext cx="792801" cy="57217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cxnSp>
              <p:nvCxnSpPr>
                <p:cNvPr id="30" name="Straight Arrow Connector 29"/>
                <p:cNvCxnSpPr>
                  <a:stCxn id="33" idx="4"/>
                </p:cNvCxnSpPr>
                <p:nvPr/>
              </p:nvCxnSpPr>
              <p:spPr>
                <a:xfrm flipH="1">
                  <a:off x="77194" y="1121939"/>
                  <a:ext cx="225039" cy="52112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sp>
            <p:nvSpPr>
              <p:cNvPr id="25" name="Text Box 60"/>
              <p:cNvSpPr txBox="1"/>
              <p:nvPr/>
            </p:nvSpPr>
            <p:spPr>
              <a:xfrm>
                <a:off x="-2531599" y="1967073"/>
                <a:ext cx="5256134" cy="515291"/>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1" fromWordArt="0" anchor="t" anchorCtr="0" forceAA="0" compatLnSpc="1">
                <a:prstTxWarp prst="textNoShape">
                  <a:avLst/>
                </a:prstTxWarp>
                <a:noAutofit/>
              </a:bodyPr>
              <a:lstStyle/>
              <a:p>
                <a:pPr marL="0" marR="0" algn="ctr" rtl="1">
                  <a:spcBef>
                    <a:spcPts val="0"/>
                  </a:spcBef>
                  <a:spcAft>
                    <a:spcPts val="0"/>
                  </a:spcAft>
                </a:pPr>
                <a:r>
                  <a:rPr lang="en-US" b="1" dirty="0" smtClean="0">
                    <a:solidFill>
                      <a:schemeClr val="tx1"/>
                    </a:solidFill>
                    <a:effectLst/>
                    <a:latin typeface="Times New Roman"/>
                    <a:ea typeface="SimSun"/>
                  </a:rPr>
                  <a:t>Materialization and Grouping Techniques</a:t>
                </a:r>
              </a:p>
              <a:p>
                <a:pPr marL="0" marR="0" algn="ctr" rtl="1">
                  <a:spcBef>
                    <a:spcPts val="0"/>
                  </a:spcBef>
                  <a:spcAft>
                    <a:spcPts val="0"/>
                  </a:spcAft>
                </a:pPr>
                <a:r>
                  <a:rPr lang="en-US" b="1" dirty="0" smtClean="0">
                    <a:solidFill>
                      <a:schemeClr val="tx1"/>
                    </a:solidFill>
                    <a:latin typeface="Times New Roman"/>
                    <a:ea typeface="SimSun"/>
                  </a:rPr>
                  <a:t>Non-Concurrent and Concurrent Execution </a:t>
                </a:r>
                <a:endParaRPr lang="en-US" b="1" dirty="0" smtClean="0">
                  <a:solidFill>
                    <a:schemeClr val="tx1"/>
                  </a:solidFill>
                  <a:effectLst/>
                  <a:latin typeface="Times New Roman"/>
                  <a:ea typeface="SimSun"/>
                </a:endParaRPr>
              </a:p>
            </p:txBody>
          </p:sp>
        </p:grpSp>
        <p:sp>
          <p:nvSpPr>
            <p:cNvPr id="22" name="TextBox 21"/>
            <p:cNvSpPr txBox="1"/>
            <p:nvPr/>
          </p:nvSpPr>
          <p:spPr>
            <a:xfrm>
              <a:off x="1767291" y="2787181"/>
              <a:ext cx="3955222" cy="684283"/>
            </a:xfrm>
            <a:prstGeom prst="rect">
              <a:avLst/>
            </a:prstGeom>
            <a:noFill/>
          </p:spPr>
          <p:txBody>
            <a:bodyPr wrap="square" rtlCol="1">
              <a:spAutoFit/>
            </a:bodyPr>
            <a:lstStyle/>
            <a:p>
              <a:pPr algn="ctr"/>
              <a:r>
                <a:rPr lang="en-US" b="1" dirty="0" smtClean="0">
                  <a:solidFill>
                    <a:srgbClr val="0070C0"/>
                  </a:solidFill>
                </a:rPr>
                <a:t> </a:t>
              </a:r>
              <a:r>
                <a:rPr lang="en-US" b="1" dirty="0" smtClean="0">
                  <a:solidFill>
                    <a:srgbClr val="FF0000"/>
                  </a:solidFill>
                </a:rPr>
                <a:t>Output </a:t>
              </a:r>
            </a:p>
            <a:p>
              <a:pPr algn="ctr"/>
              <a:r>
                <a:rPr lang="en-US" b="1" dirty="0" smtClean="0">
                  <a:solidFill>
                    <a:srgbClr val="0070C0"/>
                  </a:solidFill>
                </a:rPr>
                <a:t>Optimized Multi-Query Plan</a:t>
              </a:r>
              <a:endParaRPr lang="ar-EG" b="1" dirty="0">
                <a:solidFill>
                  <a:srgbClr val="0070C0"/>
                </a:solidFill>
              </a:endParaRPr>
            </a:p>
          </p:txBody>
        </p:sp>
      </p:grpSp>
      <p:sp>
        <p:nvSpPr>
          <p:cNvPr id="45" name="Right Arrow 44"/>
          <p:cNvSpPr/>
          <p:nvPr/>
        </p:nvSpPr>
        <p:spPr>
          <a:xfrm>
            <a:off x="4812217" y="2601276"/>
            <a:ext cx="2440105" cy="127692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b="1" dirty="0" smtClean="0">
                <a:solidFill>
                  <a:schemeClr val="tx1"/>
                </a:solidFill>
              </a:rPr>
              <a:t>Exploiting</a:t>
            </a:r>
          </a:p>
          <a:p>
            <a:pPr algn="ctr"/>
            <a:r>
              <a:rPr lang="en-US" sz="1400" b="1" dirty="0" smtClean="0">
                <a:solidFill>
                  <a:schemeClr val="tx1"/>
                </a:solidFill>
              </a:rPr>
              <a:t>Sharing</a:t>
            </a:r>
            <a:endParaRPr lang="en-US" sz="1400" b="1" dirty="0">
              <a:solidFill>
                <a:schemeClr val="tx1"/>
              </a:solidFill>
            </a:endParaRPr>
          </a:p>
        </p:txBody>
      </p:sp>
      <p:grpSp>
        <p:nvGrpSpPr>
          <p:cNvPr id="39" name="Group 38"/>
          <p:cNvGrpSpPr/>
          <p:nvPr/>
        </p:nvGrpSpPr>
        <p:grpSpPr>
          <a:xfrm>
            <a:off x="496765" y="1845685"/>
            <a:ext cx="4202503" cy="868908"/>
            <a:chOff x="3657600" y="634954"/>
            <a:chExt cx="3719581" cy="868908"/>
          </a:xfrm>
        </p:grpSpPr>
        <p:pic>
          <p:nvPicPr>
            <p:cNvPr id="40" name="Picture 2" descr="https://encrypted-tbn3.gstatic.com/images?q=tbn:ANd9GcTvAk8PqPJQiH3Y5feRtwpGz00LT8233pebgRGqH-dClAHRmC1fOA"/>
            <p:cNvPicPr>
              <a:picLocks noChangeAspect="1" noChangeArrowheads="1"/>
            </p:cNvPicPr>
            <p:nvPr/>
          </p:nvPicPr>
          <p:blipFill>
            <a:blip r:embed="rId3"/>
            <a:srcRect/>
            <a:stretch>
              <a:fillRect/>
            </a:stretch>
          </p:blipFill>
          <p:spPr bwMode="auto">
            <a:xfrm>
              <a:off x="4455894" y="634954"/>
              <a:ext cx="661416" cy="836676"/>
            </a:xfrm>
            <a:prstGeom prst="rect">
              <a:avLst/>
            </a:prstGeom>
            <a:noFill/>
          </p:spPr>
        </p:pic>
        <p:pic>
          <p:nvPicPr>
            <p:cNvPr id="41" name="Picture 6" descr="https://encrypted-tbn2.gstatic.com/images?q=tbn:ANd9GcTyLBluxfxYM05fUlUlNQhMNIw_9dsRuweE9ymtMbxOJ8SlAa1oyA"/>
            <p:cNvPicPr>
              <a:picLocks noChangeAspect="1" noChangeArrowheads="1"/>
            </p:cNvPicPr>
            <p:nvPr/>
          </p:nvPicPr>
          <p:blipFill>
            <a:blip r:embed="rId4"/>
            <a:srcRect l="57931" b="12644"/>
            <a:stretch>
              <a:fillRect/>
            </a:stretch>
          </p:blipFill>
          <p:spPr bwMode="auto">
            <a:xfrm>
              <a:off x="5125720" y="660999"/>
              <a:ext cx="685800" cy="811322"/>
            </a:xfrm>
            <a:prstGeom prst="rect">
              <a:avLst/>
            </a:prstGeom>
            <a:noFill/>
          </p:spPr>
        </p:pic>
        <p:pic>
          <p:nvPicPr>
            <p:cNvPr id="42" name="Picture 2" descr="https://encrypted-tbn0.gstatic.com/images?q=tbn:ANd9GcSevjT5_rnSGE76WpJQLuyBb99skuZmJ3DqLGwkT8UUQopXugUrQQ"/>
            <p:cNvPicPr>
              <a:picLocks noChangeAspect="1" noChangeArrowheads="1"/>
            </p:cNvPicPr>
            <p:nvPr/>
          </p:nvPicPr>
          <p:blipFill>
            <a:blip r:embed="rId5"/>
            <a:srcRect b="5882"/>
            <a:stretch>
              <a:fillRect/>
            </a:stretch>
          </p:blipFill>
          <p:spPr bwMode="auto">
            <a:xfrm>
              <a:off x="6750593" y="681315"/>
              <a:ext cx="626588" cy="791006"/>
            </a:xfrm>
            <a:prstGeom prst="rect">
              <a:avLst/>
            </a:prstGeom>
            <a:noFill/>
          </p:spPr>
        </p:pic>
        <p:pic>
          <p:nvPicPr>
            <p:cNvPr id="43" name="Picture 4" descr="https://encrypted-tbn2.gstatic.com/images?q=tbn:ANd9GcS7nXpvo7HADy9MvyUVKvLuaf7BZzQBYMyJPhkE4k3fdeW35Xhkng"/>
            <p:cNvPicPr>
              <a:picLocks noChangeAspect="1" noChangeArrowheads="1"/>
            </p:cNvPicPr>
            <p:nvPr/>
          </p:nvPicPr>
          <p:blipFill>
            <a:blip r:embed="rId6"/>
            <a:srcRect r="5882"/>
            <a:stretch>
              <a:fillRect/>
            </a:stretch>
          </p:blipFill>
          <p:spPr bwMode="auto">
            <a:xfrm>
              <a:off x="3657600" y="762000"/>
              <a:ext cx="770094" cy="741862"/>
            </a:xfrm>
            <a:prstGeom prst="rect">
              <a:avLst/>
            </a:prstGeom>
            <a:noFill/>
          </p:spPr>
        </p:pic>
        <p:pic>
          <p:nvPicPr>
            <p:cNvPr id="44" name="Picture 4" descr="https://encrypted-tbn2.gstatic.com/images?q=tbn:ANd9GcS7nXpvo7HADy9MvyUVKvLuaf7BZzQBYMyJPhkE4k3fdeW35Xhkng"/>
            <p:cNvPicPr>
              <a:picLocks noChangeAspect="1" noChangeArrowheads="1"/>
            </p:cNvPicPr>
            <p:nvPr/>
          </p:nvPicPr>
          <p:blipFill>
            <a:blip r:embed="rId6"/>
            <a:srcRect r="5882"/>
            <a:stretch>
              <a:fillRect/>
            </a:stretch>
          </p:blipFill>
          <p:spPr bwMode="auto">
            <a:xfrm>
              <a:off x="5714159" y="811003"/>
              <a:ext cx="541759" cy="609600"/>
            </a:xfrm>
            <a:prstGeom prst="rect">
              <a:avLst/>
            </a:prstGeom>
            <a:noFill/>
          </p:spPr>
        </p:pic>
        <p:pic>
          <p:nvPicPr>
            <p:cNvPr id="46" name="Picture 2" descr="https://encrypted-tbn3.gstatic.com/images?q=tbn:ANd9GcRyYukC_LcEZl_w6EJmMbv70WvmPZBdPFdwH-a_EsylSaOPPB7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12689" y="737518"/>
              <a:ext cx="596788" cy="734803"/>
            </a:xfrm>
            <a:prstGeom prst="rect">
              <a:avLst/>
            </a:prstGeom>
            <a:noFill/>
            <a:extLst>
              <a:ext uri="{909E8E84-426E-40DD-AFC4-6F175D3DCCD1}">
                <a14:hiddenFill xmlns:a14="http://schemas.microsoft.com/office/drawing/2010/main">
                  <a:solidFill>
                    <a:srgbClr val="FFFFFF"/>
                  </a:solidFill>
                </a14:hiddenFill>
              </a:ext>
            </a:extLst>
          </p:spPr>
        </p:pic>
      </p:grpSp>
      <p:pic>
        <p:nvPicPr>
          <p:cNvPr id="47" name="Picture 2" descr="http://st1.prepsure.com/wp-content/uploads/2014/06/SSC-likely.jpg"/>
          <p:cNvPicPr>
            <a:picLocks noChangeAspect="1" noChangeArrowheads="1"/>
          </p:cNvPicPr>
          <p:nvPr/>
        </p:nvPicPr>
        <p:blipFill rotWithShape="1">
          <a:blip r:embed="rId8">
            <a:extLst>
              <a:ext uri="{28A0092B-C50C-407E-A947-70E740481C1C}">
                <a14:useLocalDpi xmlns:a14="http://schemas.microsoft.com/office/drawing/2010/main" val="0"/>
              </a:ext>
            </a:extLst>
          </a:blip>
          <a:srcRect t="19328" b="3334"/>
          <a:stretch/>
        </p:blipFill>
        <p:spPr bwMode="auto">
          <a:xfrm>
            <a:off x="6328521" y="4940150"/>
            <a:ext cx="5149781" cy="1172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99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additive="base">
                                        <p:cTn id="22" dur="500" fill="hold"/>
                                        <p:tgtEl>
                                          <p:spTgt spid="47"/>
                                        </p:tgtEl>
                                        <p:attrNameLst>
                                          <p:attrName>ppt_x</p:attrName>
                                        </p:attrNameLst>
                                      </p:cBhvr>
                                      <p:tavLst>
                                        <p:tav tm="0">
                                          <p:val>
                                            <p:strVal val="#ppt_x"/>
                                          </p:val>
                                        </p:tav>
                                        <p:tav tm="100000">
                                          <p:val>
                                            <p:strVal val="#ppt_x"/>
                                          </p:val>
                                        </p:tav>
                                      </p:tavLst>
                                    </p:anim>
                                    <p:anim calcmode="lin" valueType="num">
                                      <p:cBhvr additive="base">
                                        <p:cTn id="23"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Slide Number Placeholder 3"/>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C8684A5-3C4F-4733-A98E-C2F7C0013D50}" type="slidenum">
              <a:rPr lang="en-US" smtClean="0"/>
              <a:pPr fontAlgn="base">
                <a:spcBef>
                  <a:spcPct val="0"/>
                </a:spcBef>
                <a:spcAft>
                  <a:spcPct val="0"/>
                </a:spcAft>
                <a:defRPr/>
              </a:pPr>
              <a:t>4</a:t>
            </a:fld>
            <a:endParaRPr lang="en-US" smtClean="0"/>
          </a:p>
        </p:txBody>
      </p:sp>
      <p:sp>
        <p:nvSpPr>
          <p:cNvPr id="5122" name="Rectangle 2"/>
          <p:cNvSpPr>
            <a:spLocks noGrp="1" noChangeArrowheads="1"/>
          </p:cNvSpPr>
          <p:nvPr>
            <p:ph type="title" idx="4294967295"/>
          </p:nvPr>
        </p:nvSpPr>
        <p:spPr>
          <a:xfrm>
            <a:off x="1186656" y="515223"/>
            <a:ext cx="8645525" cy="1143000"/>
          </a:xfrm>
        </p:spPr>
        <p:txBody>
          <a:bodyPr rtlCol="0">
            <a:normAutofit/>
          </a:bodyPr>
          <a:lstStyle/>
          <a:p>
            <a:pPr eaLnBrk="1" fontAlgn="auto" hangingPunct="1">
              <a:spcAft>
                <a:spcPts val="0"/>
              </a:spcAft>
              <a:defRPr/>
            </a:pPr>
            <a:r>
              <a:rPr lang="en-US" sz="4000" b="1" dirty="0">
                <a:solidFill>
                  <a:srgbClr val="3B3129"/>
                </a:solidFill>
                <a:latin typeface="Arial" panose="020B0604020202020204" pitchFamily="34" charset="0"/>
                <a:cs typeface="Arial" panose="020B0604020202020204" pitchFamily="34" charset="0"/>
              </a:rPr>
              <a:t>Beeswax and </a:t>
            </a:r>
            <a:r>
              <a:rPr lang="en-US" sz="4000" b="1" dirty="0" smtClean="0">
                <a:solidFill>
                  <a:srgbClr val="3B3129"/>
                </a:solidFill>
                <a:latin typeface="Arial" panose="020B0604020202020204" pitchFamily="34" charset="0"/>
                <a:cs typeface="Arial" panose="020B0604020202020204" pitchFamily="34" charset="0"/>
              </a:rPr>
              <a:t>HIVE</a:t>
            </a:r>
            <a:endParaRPr lang="en-US" sz="4000" b="1" dirty="0">
              <a:solidFill>
                <a:srgbClr val="3B312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0069039" y="624327"/>
            <a:ext cx="1499151" cy="1033896"/>
          </a:xfrm>
          <a:prstGeom prst="ellipse">
            <a:avLst/>
          </a:prstGeom>
          <a:ln>
            <a:noFill/>
          </a:ln>
          <a:effectLst>
            <a:softEdge rad="112500"/>
          </a:effectLst>
        </p:spPr>
      </p:pic>
      <p:pic>
        <p:nvPicPr>
          <p:cNvPr id="36869" name="Content Placeholder 3" descr="Hadoop_Arc.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05112" y="1658223"/>
            <a:ext cx="7464765" cy="429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1"/>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82191" y="1903577"/>
            <a:ext cx="1652395" cy="502920"/>
          </a:xfrm>
          <a:prstGeom prst="rect">
            <a:avLst/>
          </a:prstGeom>
          <a:noFill/>
          <a:ln w="19050">
            <a:solidFill>
              <a:schemeClr val="accent5">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36872"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08963" y="4957763"/>
            <a:ext cx="32464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2"/>
          <p:cNvSpPr>
            <a:spLocks noGrp="1"/>
          </p:cNvSpPr>
          <p:nvPr>
            <p:ph type="ftr" sz="quarter" idx="11"/>
          </p:nvPr>
        </p:nvSpPr>
        <p:spPr>
          <a:xfrm>
            <a:off x="753485" y="6452475"/>
            <a:ext cx="7305900" cy="279400"/>
          </a:xfrm>
        </p:spPr>
        <p:txBody>
          <a:bodyPr/>
          <a:lstStyle/>
          <a:p>
            <a:r>
              <a:rPr lang="en-US" sz="1600" dirty="0" err="1"/>
              <a:t>GridKa</a:t>
            </a:r>
            <a:r>
              <a:rPr lang="en-US" sz="1600" dirty="0"/>
              <a:t> School 2017</a:t>
            </a:r>
            <a:endParaRPr lang="en-US" sz="1600" dirty="0">
              <a:solidFill>
                <a:srgbClr val="C00000"/>
              </a:solidFill>
              <a:latin typeface="Comic Sans MS" pitchFamily="66" charset="0"/>
            </a:endParaRPr>
          </a:p>
        </p:txBody>
      </p:sp>
      <p:sp>
        <p:nvSpPr>
          <p:cNvPr id="9" name="Date Placeholder 6"/>
          <p:cNvSpPr>
            <a:spLocks noGrp="1"/>
          </p:cNvSpPr>
          <p:nvPr>
            <p:ph type="dt" sz="half" idx="10"/>
          </p:nvPr>
        </p:nvSpPr>
        <p:spPr>
          <a:xfrm>
            <a:off x="8843195" y="6441965"/>
            <a:ext cx="1600200" cy="279400"/>
          </a:xfrm>
        </p:spPr>
        <p:txBody>
          <a:bodyPr/>
          <a:lstStyle/>
          <a:p>
            <a:fld id="{B061796D-827D-40F3-B326-45AB0C506278}" type="datetime1">
              <a:rPr lang="en-US" sz="1100" b="1" smtClean="0"/>
              <a:t>8/28/2017</a:t>
            </a:fld>
            <a:endParaRPr lang="en-US" sz="1100" b="1" dirty="0"/>
          </a:p>
        </p:txBody>
      </p:sp>
    </p:spTree>
    <p:extLst>
      <p:ext uri="{BB962C8B-B14F-4D97-AF65-F5344CB8AC3E}">
        <p14:creationId xmlns:p14="http://schemas.microsoft.com/office/powerpoint/2010/main" val="10709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869"/>
                                        </p:tgtEl>
                                        <p:attrNameLst>
                                          <p:attrName>style.visibility</p:attrName>
                                        </p:attrNameLst>
                                      </p:cBhvr>
                                      <p:to>
                                        <p:strVal val="visible"/>
                                      </p:to>
                                    </p:set>
                                    <p:animEffect transition="in" filter="fade">
                                      <p:cBhvr>
                                        <p:cTn id="7" dur="500"/>
                                        <p:tgtEl>
                                          <p:spTgt spid="3686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6871"/>
                                        </p:tgtEl>
                                        <p:attrNameLst>
                                          <p:attrName>style.visibility</p:attrName>
                                        </p:attrNameLst>
                                      </p:cBhvr>
                                      <p:to>
                                        <p:strVal val="visible"/>
                                      </p:to>
                                    </p:set>
                                    <p:anim calcmode="lin" valueType="num">
                                      <p:cBhvr additive="base">
                                        <p:cTn id="11" dur="500" fill="hold"/>
                                        <p:tgtEl>
                                          <p:spTgt spid="36871"/>
                                        </p:tgtEl>
                                        <p:attrNameLst>
                                          <p:attrName>ppt_x</p:attrName>
                                        </p:attrNameLst>
                                      </p:cBhvr>
                                      <p:tavLst>
                                        <p:tav tm="0">
                                          <p:val>
                                            <p:strVal val="#ppt_x"/>
                                          </p:val>
                                        </p:tav>
                                        <p:tav tm="100000">
                                          <p:val>
                                            <p:strVal val="#ppt_x"/>
                                          </p:val>
                                        </p:tav>
                                      </p:tavLst>
                                    </p:anim>
                                    <p:anim calcmode="lin" valueType="num">
                                      <p:cBhvr additive="base">
                                        <p:cTn id="12" dur="500" fill="hold"/>
                                        <p:tgtEl>
                                          <p:spTgt spid="36871"/>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36872"/>
                                        </p:tgtEl>
                                        <p:attrNameLst>
                                          <p:attrName>style.visibility</p:attrName>
                                        </p:attrNameLst>
                                      </p:cBhvr>
                                      <p:to>
                                        <p:strVal val="visible"/>
                                      </p:to>
                                    </p:set>
                                    <p:anim calcmode="lin" valueType="num">
                                      <p:cBhvr additive="base">
                                        <p:cTn id="16" dur="500" fill="hold"/>
                                        <p:tgtEl>
                                          <p:spTgt spid="36872"/>
                                        </p:tgtEl>
                                        <p:attrNameLst>
                                          <p:attrName>ppt_x</p:attrName>
                                        </p:attrNameLst>
                                      </p:cBhvr>
                                      <p:tavLst>
                                        <p:tav tm="0">
                                          <p:val>
                                            <p:strVal val="#ppt_x"/>
                                          </p:val>
                                        </p:tav>
                                        <p:tav tm="100000">
                                          <p:val>
                                            <p:strVal val="#ppt_x"/>
                                          </p:val>
                                        </p:tav>
                                      </p:tavLst>
                                    </p:anim>
                                    <p:anim calcmode="lin" valueType="num">
                                      <p:cBhvr additive="base">
                                        <p:cTn id="17" dur="500" fill="hold"/>
                                        <p:tgtEl>
                                          <p:spTgt spid="368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BBB5E19-F10A-4C2F-BF6F-11C513378A2E}" type="slidenum">
              <a:rPr lang="en-US" smtClean="0"/>
              <a:pPr/>
              <a:t>40</a:t>
            </a:fld>
            <a:endParaRPr lang="en-US"/>
          </a:p>
        </p:txBody>
      </p:sp>
      <p:sp>
        <p:nvSpPr>
          <p:cNvPr id="2" name="Title 1"/>
          <p:cNvSpPr>
            <a:spLocks noGrp="1"/>
          </p:cNvSpPr>
          <p:nvPr>
            <p:ph type="title" idx="4294967295"/>
          </p:nvPr>
        </p:nvSpPr>
        <p:spPr>
          <a:xfrm>
            <a:off x="0" y="350838"/>
            <a:ext cx="10464800" cy="731837"/>
          </a:xfrm>
        </p:spPr>
        <p:txBody>
          <a:bodyPr>
            <a:normAutofit fontScale="90000"/>
          </a:bodyPr>
          <a:lstStyle/>
          <a:p>
            <a:pPr algn="ctr"/>
            <a:r>
              <a:rPr lang="en-US" b="1" dirty="0" smtClean="0"/>
              <a:t>Fine-grained vs. coarse-grained </a:t>
            </a:r>
            <a:endParaRPr lang="ar-EG" b="1" dirty="0"/>
          </a:p>
        </p:txBody>
      </p:sp>
      <p:pic>
        <p:nvPicPr>
          <p:cNvPr id="1026" name="Picture 2" descr="Image result for fine-grained and coarse-grained"/>
          <p:cNvPicPr>
            <a:picLocks noChangeAspect="1" noChangeArrowheads="1"/>
          </p:cNvPicPr>
          <p:nvPr/>
        </p:nvPicPr>
        <p:blipFill rotWithShape="1">
          <a:blip r:embed="rId3">
            <a:extLst>
              <a:ext uri="{28A0092B-C50C-407E-A947-70E740481C1C}">
                <a14:useLocalDpi xmlns:a14="http://schemas.microsoft.com/office/drawing/2010/main" val="0"/>
              </a:ext>
            </a:extLst>
          </a:blip>
          <a:srcRect l="56335" t="11074" r="2359" b="39712"/>
          <a:stretch/>
        </p:blipFill>
        <p:spPr bwMode="auto">
          <a:xfrm>
            <a:off x="1703295" y="1039907"/>
            <a:ext cx="3818965" cy="25594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fine-grained and coarse-grained"/>
          <p:cNvPicPr>
            <a:picLocks noChangeAspect="1" noChangeArrowheads="1"/>
          </p:cNvPicPr>
          <p:nvPr/>
        </p:nvPicPr>
        <p:blipFill rotWithShape="1">
          <a:blip r:embed="rId3">
            <a:extLst>
              <a:ext uri="{28A0092B-C50C-407E-A947-70E740481C1C}">
                <a14:useLocalDpi xmlns:a14="http://schemas.microsoft.com/office/drawing/2010/main" val="0"/>
              </a:ext>
            </a:extLst>
          </a:blip>
          <a:srcRect l="2198" t="11592" r="51519"/>
          <a:stretch/>
        </p:blipFill>
        <p:spPr bwMode="auto">
          <a:xfrm>
            <a:off x="6400801" y="1066800"/>
            <a:ext cx="4279153" cy="45978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Table 18"/>
          <p:cNvGraphicFramePr>
            <a:graphicFrameLocks noGrp="1"/>
          </p:cNvGraphicFramePr>
          <p:nvPr>
            <p:extLst>
              <p:ext uri="{D42A27DB-BD31-4B8C-83A1-F6EECF244321}">
                <p14:modId xmlns:p14="http://schemas.microsoft.com/office/powerpoint/2010/main" val="924478216"/>
              </p:ext>
            </p:extLst>
          </p:nvPr>
        </p:nvGraphicFramePr>
        <p:xfrm>
          <a:off x="1368205" y="3733800"/>
          <a:ext cx="4443312" cy="1737360"/>
        </p:xfrm>
        <a:graphic>
          <a:graphicData uri="http://schemas.openxmlformats.org/drawingml/2006/table">
            <a:tbl>
              <a:tblPr firstRow="1" bandRow="1">
                <a:tableStyleId>{5940675A-B579-460E-94D1-54222C63F5DA}</a:tableStyleId>
              </a:tblPr>
              <a:tblGrid>
                <a:gridCol w="277707"/>
                <a:gridCol w="277707"/>
                <a:gridCol w="277707"/>
                <a:gridCol w="277707"/>
                <a:gridCol w="277707"/>
                <a:gridCol w="277707"/>
                <a:gridCol w="277707"/>
                <a:gridCol w="277707"/>
                <a:gridCol w="277707"/>
                <a:gridCol w="277707"/>
                <a:gridCol w="277707"/>
                <a:gridCol w="277707"/>
                <a:gridCol w="277707"/>
                <a:gridCol w="277707"/>
                <a:gridCol w="277707"/>
                <a:gridCol w="277707"/>
              </a:tblGrid>
              <a:tr h="434340">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4340">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4340">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4340">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Rectangle 3"/>
          <p:cNvSpPr/>
          <p:nvPr/>
        </p:nvSpPr>
        <p:spPr>
          <a:xfrm>
            <a:off x="1703295" y="5610194"/>
            <a:ext cx="2153603" cy="707886"/>
          </a:xfrm>
          <a:prstGeom prst="rect">
            <a:avLst/>
          </a:prstGeom>
        </p:spPr>
        <p:txBody>
          <a:bodyPr wrap="none">
            <a:spAutoFit/>
          </a:bodyPr>
          <a:lstStyle/>
          <a:p>
            <a:pPr algn="ctr"/>
            <a:r>
              <a:rPr lang="en-US" sz="2000" b="1" dirty="0" smtClean="0">
                <a:solidFill>
                  <a:srgbClr val="C00000"/>
                </a:solidFill>
              </a:rPr>
              <a:t>Regular grain size</a:t>
            </a:r>
          </a:p>
          <a:p>
            <a:pPr algn="ctr"/>
            <a:r>
              <a:rPr lang="en-US" sz="2000" b="1" dirty="0" smtClean="0">
                <a:solidFill>
                  <a:srgbClr val="C00000"/>
                </a:solidFill>
              </a:rPr>
              <a:t>Equal Sharing</a:t>
            </a:r>
            <a:endParaRPr lang="en-US" sz="2000" b="1" dirty="0">
              <a:solidFill>
                <a:srgbClr val="C00000"/>
              </a:solidFill>
            </a:endParaRPr>
          </a:p>
        </p:txBody>
      </p:sp>
      <p:sp>
        <p:nvSpPr>
          <p:cNvPr id="8" name="Rectangle 7"/>
          <p:cNvSpPr/>
          <p:nvPr/>
        </p:nvSpPr>
        <p:spPr>
          <a:xfrm>
            <a:off x="7458414" y="5610194"/>
            <a:ext cx="2163926" cy="677108"/>
          </a:xfrm>
          <a:prstGeom prst="rect">
            <a:avLst/>
          </a:prstGeom>
        </p:spPr>
        <p:txBody>
          <a:bodyPr wrap="none">
            <a:spAutoFit/>
          </a:bodyPr>
          <a:lstStyle/>
          <a:p>
            <a:pPr algn="ctr"/>
            <a:r>
              <a:rPr lang="en-US" sz="2000" b="1" dirty="0" smtClean="0">
                <a:solidFill>
                  <a:srgbClr val="C00000"/>
                </a:solidFill>
              </a:rPr>
              <a:t>Irregular </a:t>
            </a:r>
            <a:r>
              <a:rPr lang="en-US" b="1" dirty="0" smtClean="0">
                <a:solidFill>
                  <a:srgbClr val="C00000"/>
                </a:solidFill>
              </a:rPr>
              <a:t>grain size</a:t>
            </a:r>
          </a:p>
          <a:p>
            <a:pPr algn="ctr"/>
            <a:r>
              <a:rPr lang="en-US" b="1" dirty="0" smtClean="0">
                <a:solidFill>
                  <a:srgbClr val="C00000"/>
                </a:solidFill>
              </a:rPr>
              <a:t>Non-equal Sharing</a:t>
            </a:r>
            <a:endParaRPr lang="en-US" b="1" dirty="0">
              <a:solidFill>
                <a:srgbClr val="C00000"/>
              </a:solidFill>
            </a:endParaRPr>
          </a:p>
        </p:txBody>
      </p:sp>
    </p:spTree>
    <p:extLst>
      <p:ext uri="{BB962C8B-B14F-4D97-AF65-F5344CB8AC3E}">
        <p14:creationId xmlns:p14="http://schemas.microsoft.com/office/powerpoint/2010/main" val="333043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97799C9-84D9-46D2-A11E-BCF8A720529D}" type="slidenum">
              <a:rPr lang="en-US" smtClean="0"/>
              <a:t>41</a:t>
            </a:fld>
            <a:endParaRPr lang="en-US"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867103" y="1749972"/>
            <a:ext cx="10594428" cy="4382814"/>
          </a:xfrm>
          <a:prstGeom prst="rect">
            <a:avLst/>
          </a:prstGeom>
          <a:noFill/>
        </p:spPr>
      </p:pic>
      <p:sp>
        <p:nvSpPr>
          <p:cNvPr id="6" name="Rectangle 5"/>
          <p:cNvSpPr/>
          <p:nvPr/>
        </p:nvSpPr>
        <p:spPr>
          <a:xfrm>
            <a:off x="646386" y="480583"/>
            <a:ext cx="10421007" cy="954107"/>
          </a:xfrm>
          <a:prstGeom prst="rect">
            <a:avLst/>
          </a:prstGeom>
        </p:spPr>
        <p:txBody>
          <a:bodyPr wrap="square">
            <a:spAutoFit/>
          </a:bodyPr>
          <a:lstStyle/>
          <a:p>
            <a:pPr algn="ctr"/>
            <a:r>
              <a:rPr lang="en-US" sz="2800" b="1" dirty="0"/>
              <a:t>The reused-based opportunities techniques in Big Data multi-query optimization</a:t>
            </a:r>
            <a:endParaRPr lang="ar-EG" sz="2800" b="1" dirty="0"/>
          </a:p>
        </p:txBody>
      </p:sp>
    </p:spTree>
    <p:extLst>
      <p:ext uri="{BB962C8B-B14F-4D97-AF65-F5344CB8AC3E}">
        <p14:creationId xmlns:p14="http://schemas.microsoft.com/office/powerpoint/2010/main" val="13959712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42</a:t>
            </a:fld>
            <a:endParaRPr lang="en-US" dirty="0"/>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2175641" y="1702676"/>
            <a:ext cx="7457090" cy="3547241"/>
          </a:xfrm>
          <a:prstGeom prst="rect">
            <a:avLst/>
          </a:prstGeom>
        </p:spPr>
      </p:pic>
      <p:sp>
        <p:nvSpPr>
          <p:cNvPr id="4" name="Rectangle 3"/>
          <p:cNvSpPr/>
          <p:nvPr/>
        </p:nvSpPr>
        <p:spPr>
          <a:xfrm>
            <a:off x="2175641" y="807836"/>
            <a:ext cx="8048614" cy="584775"/>
          </a:xfrm>
          <a:prstGeom prst="rect">
            <a:avLst/>
          </a:prstGeom>
        </p:spPr>
        <p:txBody>
          <a:bodyPr wrap="none">
            <a:spAutoFit/>
          </a:bodyPr>
          <a:lstStyle/>
          <a:p>
            <a:r>
              <a:rPr lang="en-US" sz="3200" b="1" dirty="0"/>
              <a:t>High-level abstraction of the </a:t>
            </a:r>
            <a:r>
              <a:rPr lang="en-US" sz="3200" b="1"/>
              <a:t>MOTH </a:t>
            </a:r>
            <a:r>
              <a:rPr lang="en-US" sz="3200" b="1" smtClean="0"/>
              <a:t>system</a:t>
            </a:r>
            <a:endParaRPr lang="ar-EG" sz="3200" b="1" dirty="0"/>
          </a:p>
        </p:txBody>
      </p:sp>
    </p:spTree>
    <p:extLst>
      <p:ext uri="{BB962C8B-B14F-4D97-AF65-F5344CB8AC3E}">
        <p14:creationId xmlns:p14="http://schemas.microsoft.com/office/powerpoint/2010/main" val="29007009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82869" y="2017986"/>
            <a:ext cx="10178146" cy="3540384"/>
          </a:xfrm>
          <a:prstGeom prst="rect">
            <a:avLst/>
          </a:prstGeom>
          <a:blipFill dpi="0" rotWithShape="1">
            <a:blip r:embed="rId3"/>
            <a:srcRect/>
            <a:stretch>
              <a:fillRect/>
            </a:stretch>
          </a:blipFill>
        </p:spPr>
      </p:sp>
      <p:sp>
        <p:nvSpPr>
          <p:cNvPr id="16" name="Freeform 15"/>
          <p:cNvSpPr/>
          <p:nvPr/>
        </p:nvSpPr>
        <p:spPr>
          <a:xfrm>
            <a:off x="5839453" y="2018853"/>
            <a:ext cx="1286933" cy="1238308"/>
          </a:xfrm>
          <a:custGeom>
            <a:avLst/>
            <a:gdLst>
              <a:gd name="connsiteX0" fmla="*/ 0 w 1238307"/>
              <a:gd name="connsiteY0" fmla="*/ 643466 h 1286932"/>
              <a:gd name="connsiteX1" fmla="*/ 309577 w 1238307"/>
              <a:gd name="connsiteY1" fmla="*/ 0 h 1286932"/>
              <a:gd name="connsiteX2" fmla="*/ 928730 w 1238307"/>
              <a:gd name="connsiteY2" fmla="*/ 0 h 1286932"/>
              <a:gd name="connsiteX3" fmla="*/ 1238307 w 1238307"/>
              <a:gd name="connsiteY3" fmla="*/ 643466 h 1286932"/>
              <a:gd name="connsiteX4" fmla="*/ 928730 w 1238307"/>
              <a:gd name="connsiteY4" fmla="*/ 1286932 h 1286932"/>
              <a:gd name="connsiteX5" fmla="*/ 309577 w 1238307"/>
              <a:gd name="connsiteY5" fmla="*/ 1286932 h 1286932"/>
              <a:gd name="connsiteX6" fmla="*/ 0 w 1238307"/>
              <a:gd name="connsiteY6" fmla="*/ 643466 h 128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307" h="1286932">
                <a:moveTo>
                  <a:pt x="619154" y="1"/>
                </a:moveTo>
                <a:lnTo>
                  <a:pt x="1238307" y="321734"/>
                </a:lnTo>
                <a:lnTo>
                  <a:pt x="1238307" y="965198"/>
                </a:lnTo>
                <a:lnTo>
                  <a:pt x="619154" y="1286931"/>
                </a:lnTo>
                <a:lnTo>
                  <a:pt x="0" y="965198"/>
                </a:lnTo>
                <a:lnTo>
                  <a:pt x="0" y="321734"/>
                </a:lnTo>
                <a:lnTo>
                  <a:pt x="619154" y="1"/>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275450" tIns="267346" rIns="275449" bIns="267344" numCol="1" spcCol="1270" anchor="ctr" anchorCtr="0">
            <a:noAutofit/>
          </a:bodyPr>
          <a:lstStyle/>
          <a:p>
            <a:pPr lvl="0" algn="ctr" defTabSz="711200" rtl="1">
              <a:lnSpc>
                <a:spcPct val="90000"/>
              </a:lnSpc>
              <a:spcBef>
                <a:spcPct val="0"/>
              </a:spcBef>
              <a:spcAft>
                <a:spcPct val="35000"/>
              </a:spcAft>
            </a:pPr>
            <a:r>
              <a:rPr lang="en-US" sz="1600" b="1" kern="1200" dirty="0" smtClean="0">
                <a:solidFill>
                  <a:srgbClr val="C00000"/>
                </a:solidFill>
              </a:rPr>
              <a:t>iHOME</a:t>
            </a:r>
            <a:endParaRPr lang="ar-EG" sz="1200" b="1" kern="1200" dirty="0">
              <a:solidFill>
                <a:srgbClr val="C00000"/>
              </a:solidFill>
            </a:endParaRPr>
          </a:p>
        </p:txBody>
      </p:sp>
      <p:sp>
        <p:nvSpPr>
          <p:cNvPr id="17" name="Rectangle 16"/>
          <p:cNvSpPr/>
          <p:nvPr/>
        </p:nvSpPr>
        <p:spPr>
          <a:xfrm>
            <a:off x="6818944" y="2266514"/>
            <a:ext cx="1381951" cy="74298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Freeform 17"/>
          <p:cNvSpPr/>
          <p:nvPr/>
        </p:nvSpPr>
        <p:spPr>
          <a:xfrm>
            <a:off x="4440608" y="2018853"/>
            <a:ext cx="1286933" cy="1238308"/>
          </a:xfrm>
          <a:custGeom>
            <a:avLst/>
            <a:gdLst>
              <a:gd name="connsiteX0" fmla="*/ 0 w 1238307"/>
              <a:gd name="connsiteY0" fmla="*/ 643466 h 1286932"/>
              <a:gd name="connsiteX1" fmla="*/ 309577 w 1238307"/>
              <a:gd name="connsiteY1" fmla="*/ 0 h 1286932"/>
              <a:gd name="connsiteX2" fmla="*/ 928730 w 1238307"/>
              <a:gd name="connsiteY2" fmla="*/ 0 h 1286932"/>
              <a:gd name="connsiteX3" fmla="*/ 1238307 w 1238307"/>
              <a:gd name="connsiteY3" fmla="*/ 643466 h 1286932"/>
              <a:gd name="connsiteX4" fmla="*/ 928730 w 1238307"/>
              <a:gd name="connsiteY4" fmla="*/ 1286932 h 1286932"/>
              <a:gd name="connsiteX5" fmla="*/ 309577 w 1238307"/>
              <a:gd name="connsiteY5" fmla="*/ 1286932 h 1286932"/>
              <a:gd name="connsiteX6" fmla="*/ 0 w 1238307"/>
              <a:gd name="connsiteY6" fmla="*/ 643466 h 128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307" h="1286932">
                <a:moveTo>
                  <a:pt x="619154" y="1"/>
                </a:moveTo>
                <a:lnTo>
                  <a:pt x="1238307" y="321734"/>
                </a:lnTo>
                <a:lnTo>
                  <a:pt x="1238307" y="965198"/>
                </a:lnTo>
                <a:lnTo>
                  <a:pt x="619154" y="1286931"/>
                </a:lnTo>
                <a:lnTo>
                  <a:pt x="0" y="965198"/>
                </a:lnTo>
                <a:lnTo>
                  <a:pt x="0" y="321734"/>
                </a:lnTo>
                <a:lnTo>
                  <a:pt x="619154" y="1"/>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198633"/>
              <a:satOff val="115"/>
              <a:lumOff val="1137"/>
              <a:alphaOff val="0"/>
            </a:schemeClr>
          </a:fillRef>
          <a:effectRef idx="2">
            <a:schemeClr val="accent5">
              <a:hueOff val="198633"/>
              <a:satOff val="115"/>
              <a:lumOff val="1137"/>
              <a:alphaOff val="0"/>
            </a:schemeClr>
          </a:effectRef>
          <a:fontRef idx="minor">
            <a:schemeClr val="lt1"/>
          </a:fontRef>
        </p:style>
        <p:txBody>
          <a:bodyPr spcFirstLastPara="0" vert="horz" wrap="square" lIns="214490" tIns="206386" rIns="214489" bIns="206384" numCol="1" spcCol="1270" anchor="ctr" anchorCtr="0">
            <a:noAutofit/>
          </a:bodyPr>
          <a:lstStyle/>
          <a:p>
            <a:pPr lvl="0" algn="ctr" defTabSz="889000" rtl="1">
              <a:lnSpc>
                <a:spcPct val="90000"/>
              </a:lnSpc>
              <a:spcBef>
                <a:spcPct val="0"/>
              </a:spcBef>
              <a:spcAft>
                <a:spcPct val="35000"/>
              </a:spcAft>
            </a:pPr>
            <a:r>
              <a:rPr lang="en-US" sz="2000" b="1" kern="1200" dirty="0" smtClean="0">
                <a:solidFill>
                  <a:srgbClr val="C00000"/>
                </a:solidFill>
              </a:rPr>
              <a:t>HOME</a:t>
            </a:r>
            <a:endParaRPr lang="ar-EG" sz="2000" b="1" kern="1200" dirty="0">
              <a:solidFill>
                <a:srgbClr val="C00000"/>
              </a:solidFill>
            </a:endParaRPr>
          </a:p>
        </p:txBody>
      </p:sp>
      <p:sp>
        <p:nvSpPr>
          <p:cNvPr id="19" name="Freeform 18"/>
          <p:cNvSpPr/>
          <p:nvPr/>
        </p:nvSpPr>
        <p:spPr>
          <a:xfrm>
            <a:off x="5020136" y="3099349"/>
            <a:ext cx="1286933" cy="1436500"/>
          </a:xfrm>
          <a:custGeom>
            <a:avLst/>
            <a:gdLst>
              <a:gd name="connsiteX0" fmla="*/ 0 w 1436499"/>
              <a:gd name="connsiteY0" fmla="*/ 643466 h 1286932"/>
              <a:gd name="connsiteX1" fmla="*/ 321733 w 1436499"/>
              <a:gd name="connsiteY1" fmla="*/ 0 h 1286932"/>
              <a:gd name="connsiteX2" fmla="*/ 1114766 w 1436499"/>
              <a:gd name="connsiteY2" fmla="*/ 0 h 1286932"/>
              <a:gd name="connsiteX3" fmla="*/ 1436499 w 1436499"/>
              <a:gd name="connsiteY3" fmla="*/ 643466 h 1286932"/>
              <a:gd name="connsiteX4" fmla="*/ 1114766 w 1436499"/>
              <a:gd name="connsiteY4" fmla="*/ 1286932 h 1286932"/>
              <a:gd name="connsiteX5" fmla="*/ 321733 w 1436499"/>
              <a:gd name="connsiteY5" fmla="*/ 1286932 h 1286932"/>
              <a:gd name="connsiteX6" fmla="*/ 0 w 1436499"/>
              <a:gd name="connsiteY6" fmla="*/ 643466 h 128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6499" h="1286932">
                <a:moveTo>
                  <a:pt x="718250" y="0"/>
                </a:moveTo>
                <a:lnTo>
                  <a:pt x="1436498" y="288235"/>
                </a:lnTo>
                <a:lnTo>
                  <a:pt x="1436498" y="998697"/>
                </a:lnTo>
                <a:lnTo>
                  <a:pt x="718250" y="1286932"/>
                </a:lnTo>
                <a:lnTo>
                  <a:pt x="1" y="998697"/>
                </a:lnTo>
                <a:lnTo>
                  <a:pt x="1" y="288235"/>
                </a:lnTo>
                <a:lnTo>
                  <a:pt x="71825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397266"/>
              <a:satOff val="230"/>
              <a:lumOff val="2274"/>
              <a:alphaOff val="0"/>
            </a:schemeClr>
          </a:fillRef>
          <a:effectRef idx="2">
            <a:schemeClr val="accent5">
              <a:hueOff val="397266"/>
              <a:satOff val="230"/>
              <a:lumOff val="2274"/>
              <a:alphaOff val="0"/>
            </a:schemeClr>
          </a:effectRef>
          <a:fontRef idx="minor">
            <a:schemeClr val="lt1"/>
          </a:fontRef>
        </p:style>
        <p:txBody>
          <a:bodyPr spcFirstLastPara="0" vert="horz" wrap="square" lIns="203322" tIns="226954" rIns="203323" bIns="226953" numCol="1" spcCol="1270" anchor="ctr" anchorCtr="0">
            <a:noAutofit/>
          </a:bodyPr>
          <a:lstStyle/>
          <a:p>
            <a:pPr lvl="0" algn="ctr" defTabSz="1244600" rtl="1">
              <a:lnSpc>
                <a:spcPct val="90000"/>
              </a:lnSpc>
              <a:spcBef>
                <a:spcPct val="0"/>
              </a:spcBef>
              <a:spcAft>
                <a:spcPct val="35000"/>
              </a:spcAft>
            </a:pPr>
            <a:r>
              <a:rPr lang="en-US" sz="2800" b="1" kern="1200" dirty="0" smtClean="0">
                <a:solidFill>
                  <a:srgbClr val="C00000"/>
                </a:solidFill>
              </a:rPr>
              <a:t>QR</a:t>
            </a:r>
            <a:endParaRPr lang="en-US" sz="2400" b="1" kern="1200" dirty="0" smtClean="0">
              <a:solidFill>
                <a:srgbClr val="C00000"/>
              </a:solidFill>
            </a:endParaRPr>
          </a:p>
          <a:p>
            <a:pPr lvl="0" algn="ctr" defTabSz="1244600" rtl="1">
              <a:lnSpc>
                <a:spcPct val="90000"/>
              </a:lnSpc>
              <a:spcBef>
                <a:spcPct val="0"/>
              </a:spcBef>
              <a:spcAft>
                <a:spcPct val="35000"/>
              </a:spcAft>
            </a:pPr>
            <a:r>
              <a:rPr lang="en-US" sz="2000" b="1" kern="1200" dirty="0" smtClean="0">
                <a:solidFill>
                  <a:srgbClr val="C00000"/>
                </a:solidFill>
              </a:rPr>
              <a:t>Mapper</a:t>
            </a:r>
            <a:endParaRPr lang="ar-EG" sz="2000" b="1" kern="1200" dirty="0">
              <a:solidFill>
                <a:srgbClr val="C00000"/>
              </a:solidFill>
            </a:endParaRPr>
          </a:p>
        </p:txBody>
      </p:sp>
      <p:sp>
        <p:nvSpPr>
          <p:cNvPr id="20" name="Rectangle 19"/>
          <p:cNvSpPr/>
          <p:nvPr/>
        </p:nvSpPr>
        <p:spPr>
          <a:xfrm>
            <a:off x="3742987" y="3416685"/>
            <a:ext cx="1337372" cy="74298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Freeform 20"/>
          <p:cNvSpPr/>
          <p:nvPr/>
        </p:nvSpPr>
        <p:spPr>
          <a:xfrm>
            <a:off x="6497368" y="3178162"/>
            <a:ext cx="1286933" cy="1238308"/>
          </a:xfrm>
          <a:custGeom>
            <a:avLst/>
            <a:gdLst>
              <a:gd name="connsiteX0" fmla="*/ 0 w 1238307"/>
              <a:gd name="connsiteY0" fmla="*/ 643466 h 1286932"/>
              <a:gd name="connsiteX1" fmla="*/ 309577 w 1238307"/>
              <a:gd name="connsiteY1" fmla="*/ 0 h 1286932"/>
              <a:gd name="connsiteX2" fmla="*/ 928730 w 1238307"/>
              <a:gd name="connsiteY2" fmla="*/ 0 h 1286932"/>
              <a:gd name="connsiteX3" fmla="*/ 1238307 w 1238307"/>
              <a:gd name="connsiteY3" fmla="*/ 643466 h 1286932"/>
              <a:gd name="connsiteX4" fmla="*/ 928730 w 1238307"/>
              <a:gd name="connsiteY4" fmla="*/ 1286932 h 1286932"/>
              <a:gd name="connsiteX5" fmla="*/ 309577 w 1238307"/>
              <a:gd name="connsiteY5" fmla="*/ 1286932 h 1286932"/>
              <a:gd name="connsiteX6" fmla="*/ 0 w 1238307"/>
              <a:gd name="connsiteY6" fmla="*/ 643466 h 128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307" h="1286932">
                <a:moveTo>
                  <a:pt x="619154" y="1"/>
                </a:moveTo>
                <a:lnTo>
                  <a:pt x="1238307" y="321734"/>
                </a:lnTo>
                <a:lnTo>
                  <a:pt x="1238307" y="965198"/>
                </a:lnTo>
                <a:lnTo>
                  <a:pt x="619154" y="1286931"/>
                </a:lnTo>
                <a:lnTo>
                  <a:pt x="0" y="965198"/>
                </a:lnTo>
                <a:lnTo>
                  <a:pt x="0" y="321734"/>
                </a:lnTo>
                <a:lnTo>
                  <a:pt x="619154" y="1"/>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595898"/>
              <a:satOff val="346"/>
              <a:lumOff val="3412"/>
              <a:alphaOff val="0"/>
            </a:schemeClr>
          </a:fillRef>
          <a:effectRef idx="2">
            <a:schemeClr val="accent5">
              <a:hueOff val="595898"/>
              <a:satOff val="346"/>
              <a:lumOff val="3412"/>
              <a:alphaOff val="0"/>
            </a:schemeClr>
          </a:effectRef>
          <a:fontRef idx="minor">
            <a:schemeClr val="lt1"/>
          </a:fontRef>
        </p:style>
        <p:txBody>
          <a:bodyPr spcFirstLastPara="0" vert="horz" wrap="square" lIns="214490" tIns="206386" rIns="214489" bIns="206384" numCol="1" spcCol="1270" anchor="ctr" anchorCtr="0">
            <a:noAutofit/>
          </a:bodyPr>
          <a:lstStyle/>
          <a:p>
            <a:pPr lvl="0" algn="ctr" defTabSz="1066800" rtl="1">
              <a:lnSpc>
                <a:spcPct val="90000"/>
              </a:lnSpc>
              <a:spcBef>
                <a:spcPct val="0"/>
              </a:spcBef>
              <a:spcAft>
                <a:spcPct val="35000"/>
              </a:spcAft>
            </a:pPr>
            <a:r>
              <a:rPr lang="en-US" sz="2000" b="1" kern="1200" dirty="0" smtClean="0">
                <a:solidFill>
                  <a:srgbClr val="C00000"/>
                </a:solidFill>
              </a:rPr>
              <a:t>MOTH</a:t>
            </a:r>
            <a:endParaRPr lang="ar-EG" sz="2400" b="1" kern="1200" dirty="0">
              <a:solidFill>
                <a:srgbClr val="C00000"/>
              </a:solidFill>
            </a:endParaRPr>
          </a:p>
        </p:txBody>
      </p:sp>
      <p:sp>
        <p:nvSpPr>
          <p:cNvPr id="22" name="Freeform 21"/>
          <p:cNvSpPr/>
          <p:nvPr/>
        </p:nvSpPr>
        <p:spPr>
          <a:xfrm>
            <a:off x="5829639" y="4320061"/>
            <a:ext cx="1286933" cy="1238308"/>
          </a:xfrm>
          <a:custGeom>
            <a:avLst/>
            <a:gdLst>
              <a:gd name="connsiteX0" fmla="*/ 0 w 1238307"/>
              <a:gd name="connsiteY0" fmla="*/ 643466 h 1286932"/>
              <a:gd name="connsiteX1" fmla="*/ 309577 w 1238307"/>
              <a:gd name="connsiteY1" fmla="*/ 0 h 1286932"/>
              <a:gd name="connsiteX2" fmla="*/ 928730 w 1238307"/>
              <a:gd name="connsiteY2" fmla="*/ 0 h 1286932"/>
              <a:gd name="connsiteX3" fmla="*/ 1238307 w 1238307"/>
              <a:gd name="connsiteY3" fmla="*/ 643466 h 1286932"/>
              <a:gd name="connsiteX4" fmla="*/ 928730 w 1238307"/>
              <a:gd name="connsiteY4" fmla="*/ 1286932 h 1286932"/>
              <a:gd name="connsiteX5" fmla="*/ 309577 w 1238307"/>
              <a:gd name="connsiteY5" fmla="*/ 1286932 h 1286932"/>
              <a:gd name="connsiteX6" fmla="*/ 0 w 1238307"/>
              <a:gd name="connsiteY6" fmla="*/ 643466 h 128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307" h="1286932">
                <a:moveTo>
                  <a:pt x="619154" y="1"/>
                </a:moveTo>
                <a:lnTo>
                  <a:pt x="1238307" y="321734"/>
                </a:lnTo>
                <a:lnTo>
                  <a:pt x="1238307" y="965198"/>
                </a:lnTo>
                <a:lnTo>
                  <a:pt x="619154" y="1286931"/>
                </a:lnTo>
                <a:lnTo>
                  <a:pt x="0" y="965198"/>
                </a:lnTo>
                <a:lnTo>
                  <a:pt x="0" y="321734"/>
                </a:lnTo>
                <a:lnTo>
                  <a:pt x="619154" y="1"/>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794531"/>
              <a:satOff val="461"/>
              <a:lumOff val="4549"/>
              <a:alphaOff val="0"/>
            </a:schemeClr>
          </a:fillRef>
          <a:effectRef idx="2">
            <a:schemeClr val="accent5">
              <a:hueOff val="794531"/>
              <a:satOff val="461"/>
              <a:lumOff val="4549"/>
              <a:alphaOff val="0"/>
            </a:schemeClr>
          </a:effectRef>
          <a:fontRef idx="minor">
            <a:schemeClr val="lt1"/>
          </a:fontRef>
        </p:style>
        <p:txBody>
          <a:bodyPr spcFirstLastPara="0" vert="horz" wrap="square" lIns="283070" tIns="274966" rIns="283069" bIns="274964" numCol="1" spcCol="1270" anchor="ctr" anchorCtr="0">
            <a:noAutofit/>
          </a:bodyPr>
          <a:lstStyle/>
          <a:p>
            <a:pPr lvl="0" algn="ctr" defTabSz="800100" rtl="1">
              <a:lnSpc>
                <a:spcPct val="90000"/>
              </a:lnSpc>
              <a:spcBef>
                <a:spcPct val="0"/>
              </a:spcBef>
              <a:spcAft>
                <a:spcPct val="35000"/>
              </a:spcAft>
            </a:pPr>
            <a:r>
              <a:rPr lang="en-US" sz="1800" b="1" kern="1200" dirty="0" smtClean="0">
                <a:solidFill>
                  <a:srgbClr val="C00000"/>
                </a:solidFill>
              </a:rPr>
              <a:t>JOUM</a:t>
            </a:r>
            <a:endParaRPr lang="ar-EG" sz="1200" b="1" kern="1200" dirty="0">
              <a:solidFill>
                <a:srgbClr val="C00000"/>
              </a:solidFill>
            </a:endParaRPr>
          </a:p>
        </p:txBody>
      </p:sp>
      <p:sp>
        <p:nvSpPr>
          <p:cNvPr id="23" name="Rectangle 22"/>
          <p:cNvSpPr/>
          <p:nvPr/>
        </p:nvSpPr>
        <p:spPr>
          <a:xfrm>
            <a:off x="6818944" y="4566857"/>
            <a:ext cx="1381951" cy="74298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4" name="Freeform 23"/>
          <p:cNvSpPr/>
          <p:nvPr/>
        </p:nvSpPr>
        <p:spPr>
          <a:xfrm>
            <a:off x="4421000" y="4320061"/>
            <a:ext cx="1286933" cy="1238308"/>
          </a:xfrm>
          <a:custGeom>
            <a:avLst/>
            <a:gdLst>
              <a:gd name="connsiteX0" fmla="*/ 0 w 1238307"/>
              <a:gd name="connsiteY0" fmla="*/ 643466 h 1286932"/>
              <a:gd name="connsiteX1" fmla="*/ 309577 w 1238307"/>
              <a:gd name="connsiteY1" fmla="*/ 0 h 1286932"/>
              <a:gd name="connsiteX2" fmla="*/ 928730 w 1238307"/>
              <a:gd name="connsiteY2" fmla="*/ 0 h 1286932"/>
              <a:gd name="connsiteX3" fmla="*/ 1238307 w 1238307"/>
              <a:gd name="connsiteY3" fmla="*/ 643466 h 1286932"/>
              <a:gd name="connsiteX4" fmla="*/ 928730 w 1238307"/>
              <a:gd name="connsiteY4" fmla="*/ 1286932 h 1286932"/>
              <a:gd name="connsiteX5" fmla="*/ 309577 w 1238307"/>
              <a:gd name="connsiteY5" fmla="*/ 1286932 h 1286932"/>
              <a:gd name="connsiteX6" fmla="*/ 0 w 1238307"/>
              <a:gd name="connsiteY6" fmla="*/ 643466 h 128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307" h="1286932">
                <a:moveTo>
                  <a:pt x="619154" y="1"/>
                </a:moveTo>
                <a:lnTo>
                  <a:pt x="1238307" y="321734"/>
                </a:lnTo>
                <a:lnTo>
                  <a:pt x="1238307" y="965198"/>
                </a:lnTo>
                <a:lnTo>
                  <a:pt x="619154" y="1286931"/>
                </a:lnTo>
                <a:lnTo>
                  <a:pt x="0" y="965198"/>
                </a:lnTo>
                <a:lnTo>
                  <a:pt x="0" y="321734"/>
                </a:lnTo>
                <a:lnTo>
                  <a:pt x="619154" y="1"/>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993164"/>
              <a:satOff val="576"/>
              <a:lumOff val="5686"/>
              <a:alphaOff val="0"/>
            </a:schemeClr>
          </a:fillRef>
          <a:effectRef idx="2">
            <a:schemeClr val="accent5">
              <a:hueOff val="993164"/>
              <a:satOff val="576"/>
              <a:lumOff val="5686"/>
              <a:alphaOff val="0"/>
            </a:schemeClr>
          </a:effectRef>
          <a:fontRef idx="minor">
            <a:schemeClr val="lt1"/>
          </a:fontRef>
        </p:style>
        <p:txBody>
          <a:bodyPr spcFirstLastPara="0" vert="horz" wrap="square" lIns="214490" tIns="206386" rIns="214489" bIns="206384" numCol="1" spcCol="1270" anchor="ctr" anchorCtr="0">
            <a:noAutofit/>
          </a:bodyPr>
          <a:lstStyle/>
          <a:p>
            <a:pPr lvl="0" algn="ctr" defTabSz="1066800" rtl="1">
              <a:lnSpc>
                <a:spcPct val="90000"/>
              </a:lnSpc>
              <a:spcBef>
                <a:spcPct val="0"/>
              </a:spcBef>
              <a:spcAft>
                <a:spcPct val="35000"/>
              </a:spcAft>
            </a:pPr>
            <a:r>
              <a:rPr lang="en-US" sz="2400" b="1" kern="1200" dirty="0" smtClean="0">
                <a:solidFill>
                  <a:srgbClr val="C00000"/>
                </a:solidFill>
              </a:rPr>
              <a:t>JOMR</a:t>
            </a:r>
            <a:endParaRPr lang="ar-EG" sz="2400" b="1" kern="1200" dirty="0">
              <a:solidFill>
                <a:srgbClr val="C00000"/>
              </a:solidFill>
            </a:endParaRPr>
          </a:p>
        </p:txBody>
      </p:sp>
      <p:sp>
        <p:nvSpPr>
          <p:cNvPr id="4" name="Slide Number Placeholder 3"/>
          <p:cNvSpPr>
            <a:spLocks noGrp="1"/>
          </p:cNvSpPr>
          <p:nvPr>
            <p:ph type="sldNum" sz="quarter" idx="12"/>
          </p:nvPr>
        </p:nvSpPr>
        <p:spPr/>
        <p:txBody>
          <a:bodyPr/>
          <a:lstStyle/>
          <a:p>
            <a:pPr>
              <a:defRPr/>
            </a:pPr>
            <a:fld id="{9A06F4D1-5B4C-4D79-B00A-F095670E9E54}" type="slidenum">
              <a:rPr lang="en-US" smtClean="0"/>
              <a:pPr>
                <a:defRPr/>
              </a:pPr>
              <a:t>43</a:t>
            </a:fld>
            <a:endParaRPr lang="en-US" dirty="0"/>
          </a:p>
        </p:txBody>
      </p:sp>
      <p:sp>
        <p:nvSpPr>
          <p:cNvPr id="2" name="Title 1"/>
          <p:cNvSpPr>
            <a:spLocks noGrp="1"/>
          </p:cNvSpPr>
          <p:nvPr>
            <p:ph type="title" idx="4294967295"/>
          </p:nvPr>
        </p:nvSpPr>
        <p:spPr>
          <a:xfrm>
            <a:off x="0" y="438150"/>
            <a:ext cx="10972800" cy="900113"/>
          </a:xfrm>
        </p:spPr>
        <p:txBody>
          <a:bodyPr/>
          <a:lstStyle/>
          <a:p>
            <a:r>
              <a:rPr lang="en-US" b="1" dirty="0" smtClean="0"/>
              <a:t>Beeswax Modules </a:t>
            </a:r>
            <a:endParaRPr lang="ar-EG" b="1" dirty="0"/>
          </a:p>
        </p:txBody>
      </p:sp>
      <p:grpSp>
        <p:nvGrpSpPr>
          <p:cNvPr id="6" name="Group 5"/>
          <p:cNvGrpSpPr/>
          <p:nvPr/>
        </p:nvGrpSpPr>
        <p:grpSpPr>
          <a:xfrm>
            <a:off x="3072478" y="1206558"/>
            <a:ext cx="6045758" cy="863688"/>
            <a:chOff x="-742778" y="528418"/>
            <a:chExt cx="6045758" cy="863688"/>
          </a:xfrm>
        </p:grpSpPr>
        <p:sp>
          <p:nvSpPr>
            <p:cNvPr id="3" name="Rectangle 2"/>
            <p:cNvSpPr/>
            <p:nvPr/>
          </p:nvSpPr>
          <p:spPr>
            <a:xfrm>
              <a:off x="-742778" y="528418"/>
              <a:ext cx="6045758" cy="461665"/>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rtl="1"/>
              <a:r>
                <a:rPr lang="en-US" sz="2400" b="1" dirty="0" smtClean="0">
                  <a:solidFill>
                    <a:schemeClr val="tx1"/>
                  </a:solidFill>
                </a:rPr>
                <a:t>Reuse </a:t>
              </a:r>
              <a:r>
                <a:rPr lang="en-US" sz="2400" b="1" dirty="0">
                  <a:solidFill>
                    <a:srgbClr val="0070C0"/>
                  </a:solidFill>
                </a:rPr>
                <a:t>Intermediate Results </a:t>
              </a:r>
              <a:r>
                <a:rPr lang="en-US" sz="2400" b="1" dirty="0" smtClean="0">
                  <a:solidFill>
                    <a:srgbClr val="0070C0"/>
                  </a:solidFill>
                </a:rPr>
                <a:t> </a:t>
              </a:r>
              <a:r>
                <a:rPr lang="en-US" sz="2400" b="1" dirty="0">
                  <a:solidFill>
                    <a:schemeClr val="dk1"/>
                  </a:solidFill>
                </a:rPr>
                <a:t>in Multi-session</a:t>
              </a:r>
              <a:endParaRPr lang="ar-EG" sz="2400" b="1" dirty="0">
                <a:solidFill>
                  <a:schemeClr val="dk1"/>
                </a:solidFill>
              </a:endParaRPr>
            </a:p>
          </p:txBody>
        </p:sp>
        <p:sp>
          <p:nvSpPr>
            <p:cNvPr id="5" name="Left Brace 4"/>
            <p:cNvSpPr/>
            <p:nvPr/>
          </p:nvSpPr>
          <p:spPr>
            <a:xfrm rot="5400000">
              <a:off x="1509549" y="410702"/>
              <a:ext cx="402022" cy="1560786"/>
            </a:xfrm>
            <a:prstGeom prst="leftBrace">
              <a:avLst/>
            </a:prstGeom>
          </p:spPr>
          <p:style>
            <a:lnRef idx="3">
              <a:schemeClr val="accent4"/>
            </a:lnRef>
            <a:fillRef idx="0">
              <a:schemeClr val="accent4"/>
            </a:fillRef>
            <a:effectRef idx="2">
              <a:schemeClr val="accent4"/>
            </a:effectRef>
            <a:fontRef idx="minor">
              <a:schemeClr val="tx1"/>
            </a:fontRef>
          </p:style>
          <p:txBody>
            <a:bodyPr rtlCol="1" anchor="ctr"/>
            <a:lstStyle/>
            <a:p>
              <a:pPr algn="ctr"/>
              <a:endParaRPr lang="ar-EG"/>
            </a:p>
          </p:txBody>
        </p:sp>
      </p:grpSp>
      <p:grpSp>
        <p:nvGrpSpPr>
          <p:cNvPr id="9" name="Group 8"/>
          <p:cNvGrpSpPr/>
          <p:nvPr/>
        </p:nvGrpSpPr>
        <p:grpSpPr>
          <a:xfrm>
            <a:off x="2930638" y="5558371"/>
            <a:ext cx="6730048" cy="842984"/>
            <a:chOff x="-1101650" y="262633"/>
            <a:chExt cx="6730048" cy="842984"/>
          </a:xfrm>
        </p:grpSpPr>
        <p:sp>
          <p:nvSpPr>
            <p:cNvPr id="10" name="Rectangle 9"/>
            <p:cNvSpPr/>
            <p:nvPr/>
          </p:nvSpPr>
          <p:spPr>
            <a:xfrm>
              <a:off x="-1101650" y="582397"/>
              <a:ext cx="6730048" cy="523220"/>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rtl="1"/>
              <a:r>
                <a:rPr lang="en-US" sz="2400" b="1" dirty="0">
                  <a:solidFill>
                    <a:schemeClr val="dk1"/>
                  </a:solidFill>
                </a:rPr>
                <a:t>Enhance</a:t>
              </a:r>
              <a:r>
                <a:rPr lang="en-US" sz="2800" b="1" dirty="0">
                  <a:solidFill>
                    <a:schemeClr val="dk1"/>
                  </a:solidFill>
                </a:rPr>
                <a:t> the Performance of </a:t>
              </a:r>
              <a:r>
                <a:rPr lang="en-US" sz="2800" b="1" dirty="0">
                  <a:solidFill>
                    <a:srgbClr val="0070C0"/>
                  </a:solidFill>
                </a:rPr>
                <a:t>JOIN</a:t>
              </a:r>
              <a:r>
                <a:rPr lang="en-US" sz="2800" b="1" dirty="0">
                  <a:solidFill>
                    <a:schemeClr val="dk1"/>
                  </a:solidFill>
                </a:rPr>
                <a:t> Queries </a:t>
              </a:r>
              <a:endParaRPr lang="ar-EG" sz="2800" b="1" dirty="0">
                <a:solidFill>
                  <a:schemeClr val="dk1"/>
                </a:solidFill>
              </a:endParaRPr>
            </a:p>
          </p:txBody>
        </p:sp>
        <p:sp>
          <p:nvSpPr>
            <p:cNvPr id="11" name="Left Brace 10"/>
            <p:cNvSpPr/>
            <p:nvPr/>
          </p:nvSpPr>
          <p:spPr>
            <a:xfrm rot="16200000">
              <a:off x="1404597" y="-316749"/>
              <a:ext cx="402022" cy="1560786"/>
            </a:xfrm>
            <a:prstGeom prst="leftBrace">
              <a:avLst/>
            </a:prstGeom>
          </p:spPr>
          <p:style>
            <a:lnRef idx="3">
              <a:schemeClr val="accent4"/>
            </a:lnRef>
            <a:fillRef idx="0">
              <a:schemeClr val="accent4"/>
            </a:fillRef>
            <a:effectRef idx="2">
              <a:schemeClr val="accent4"/>
            </a:effectRef>
            <a:fontRef idx="minor">
              <a:schemeClr val="tx1"/>
            </a:fontRef>
          </p:style>
          <p:txBody>
            <a:bodyPr rtlCol="1" anchor="ctr"/>
            <a:lstStyle/>
            <a:p>
              <a:pPr algn="ctr"/>
              <a:endParaRPr lang="ar-EG"/>
            </a:p>
          </p:txBody>
        </p:sp>
      </p:grpSp>
      <p:sp>
        <p:nvSpPr>
          <p:cNvPr id="8" name="Rectangle 7"/>
          <p:cNvSpPr/>
          <p:nvPr/>
        </p:nvSpPr>
        <p:spPr>
          <a:xfrm>
            <a:off x="7946824" y="3534865"/>
            <a:ext cx="3397084" cy="523220"/>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lvl="0" rtl="1"/>
            <a:r>
              <a:rPr lang="en-US" sz="2800" b="1" dirty="0" smtClean="0"/>
              <a:t>Exploit Data </a:t>
            </a:r>
            <a:r>
              <a:rPr lang="en-US" sz="2800" b="1" dirty="0" smtClean="0">
                <a:solidFill>
                  <a:srgbClr val="0070C0"/>
                </a:solidFill>
              </a:rPr>
              <a:t>Sharing</a:t>
            </a:r>
            <a:endParaRPr lang="ar-EG" sz="2800" b="1" dirty="0">
              <a:solidFill>
                <a:srgbClr val="0070C0"/>
              </a:solidFill>
            </a:endParaRPr>
          </a:p>
        </p:txBody>
      </p:sp>
      <p:sp>
        <p:nvSpPr>
          <p:cNvPr id="14" name="Rectangle 13"/>
          <p:cNvSpPr/>
          <p:nvPr/>
        </p:nvSpPr>
        <p:spPr>
          <a:xfrm>
            <a:off x="646029" y="3435997"/>
            <a:ext cx="4211474" cy="523220"/>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rtl="1"/>
            <a:r>
              <a:rPr lang="en-US" sz="2800" b="1" dirty="0"/>
              <a:t>Support </a:t>
            </a:r>
            <a:r>
              <a:rPr lang="en-US" sz="2800" b="1" dirty="0">
                <a:solidFill>
                  <a:srgbClr val="0070C0"/>
                </a:solidFill>
              </a:rPr>
              <a:t>Advanced</a:t>
            </a:r>
            <a:r>
              <a:rPr lang="en-US" sz="2800" b="1" dirty="0"/>
              <a:t> Query  </a:t>
            </a:r>
            <a:endParaRPr lang="ar-EG" sz="2800" b="1" dirty="0"/>
          </a:p>
        </p:txBody>
      </p:sp>
      <p:sp>
        <p:nvSpPr>
          <p:cNvPr id="25" name="Footer Placeholder 2"/>
          <p:cNvSpPr txBox="1">
            <a:spLocks/>
          </p:cNvSpPr>
          <p:nvPr/>
        </p:nvSpPr>
        <p:spPr>
          <a:xfrm>
            <a:off x="905885" y="6557577"/>
            <a:ext cx="7305900" cy="279400"/>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err="1"/>
              <a:t>GridKa</a:t>
            </a:r>
            <a:r>
              <a:rPr lang="en-US" sz="1600" dirty="0"/>
              <a:t> School 2017</a:t>
            </a:r>
            <a:endParaRPr lang="en-US" sz="1600" dirty="0">
              <a:solidFill>
                <a:srgbClr val="C00000"/>
              </a:solidFill>
              <a:latin typeface="Comic Sans MS" pitchFamily="66" charset="0"/>
            </a:endParaRPr>
          </a:p>
        </p:txBody>
      </p:sp>
      <p:sp>
        <p:nvSpPr>
          <p:cNvPr id="26" name="Date Placeholder 6"/>
          <p:cNvSpPr txBox="1">
            <a:spLocks/>
          </p:cNvSpPr>
          <p:nvPr/>
        </p:nvSpPr>
        <p:spPr>
          <a:xfrm>
            <a:off x="8995595" y="6547067"/>
            <a:ext cx="1600200" cy="279400"/>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061796D-827D-40F3-B326-45AB0C506278}" type="datetime1">
              <a:rPr lang="en-US" sz="1100" b="1" smtClean="0"/>
              <a:pPr/>
              <a:t>8/28/2017</a:t>
            </a:fld>
            <a:endParaRPr lang="en-US" sz="1100" b="1" dirty="0"/>
          </a:p>
        </p:txBody>
      </p:sp>
    </p:spTree>
    <p:extLst>
      <p:ext uri="{BB962C8B-B14F-4D97-AF65-F5344CB8AC3E}">
        <p14:creationId xmlns:p14="http://schemas.microsoft.com/office/powerpoint/2010/main" val="307561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750"/>
                                        <p:tgtEl>
                                          <p:spTgt spid="18"/>
                                        </p:tgtEl>
                                      </p:cBhvr>
                                    </p:animEffect>
                                  </p:childTnLst>
                                </p:cTn>
                              </p:par>
                            </p:childTnLst>
                          </p:cTn>
                        </p:par>
                        <p:par>
                          <p:cTn id="8" fill="hold">
                            <p:stCondLst>
                              <p:cond delay="750"/>
                            </p:stCondLst>
                            <p:childTnLst>
                              <p:par>
                                <p:cTn id="9" presetID="16" presetClass="entr" presetSubtype="2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750"/>
                                        <p:tgtEl>
                                          <p:spTgt spid="16"/>
                                        </p:tgtEl>
                                      </p:cBhvr>
                                    </p:animEffect>
                                  </p:childTnLst>
                                </p:cTn>
                              </p:par>
                            </p:childTnLst>
                          </p:cTn>
                        </p:par>
                        <p:par>
                          <p:cTn id="12" fill="hold">
                            <p:stCondLst>
                              <p:cond delay="15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750"/>
                                        <p:tgtEl>
                                          <p:spTgt spid="19"/>
                                        </p:tgtEl>
                                      </p:cBhvr>
                                    </p:animEffect>
                                  </p:childTnLst>
                                </p:cTn>
                              </p:par>
                            </p:childTnLst>
                          </p:cTn>
                        </p:par>
                        <p:par>
                          <p:cTn id="16" fill="hold">
                            <p:stCondLst>
                              <p:cond delay="2250"/>
                            </p:stCondLst>
                            <p:childTnLst>
                              <p:par>
                                <p:cTn id="17" presetID="16" presetClass="entr" presetSubtype="21"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750"/>
                                        <p:tgtEl>
                                          <p:spTgt spid="24"/>
                                        </p:tgtEl>
                                      </p:cBhvr>
                                    </p:animEffect>
                                  </p:childTnLst>
                                </p:cTn>
                              </p:par>
                            </p:childTnLst>
                          </p:cTn>
                        </p:par>
                        <p:par>
                          <p:cTn id="20" fill="hold">
                            <p:stCondLst>
                              <p:cond delay="3000"/>
                            </p:stCondLst>
                            <p:childTnLst>
                              <p:par>
                                <p:cTn id="21" presetID="16" presetClass="entr" presetSubtype="21"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750"/>
                                        <p:tgtEl>
                                          <p:spTgt spid="22"/>
                                        </p:tgtEl>
                                      </p:cBhvr>
                                    </p:animEffect>
                                  </p:childTnLst>
                                </p:cTn>
                              </p:par>
                            </p:childTnLst>
                          </p:cTn>
                        </p:par>
                        <p:par>
                          <p:cTn id="24" fill="hold">
                            <p:stCondLst>
                              <p:cond delay="3750"/>
                            </p:stCondLst>
                            <p:childTnLst>
                              <p:par>
                                <p:cTn id="25" presetID="16" presetClass="entr" presetSubtype="21"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750"/>
                                        <p:tgtEl>
                                          <p:spTgt spid="21"/>
                                        </p:tgtEl>
                                      </p:cBhvr>
                                    </p:animEffect>
                                  </p:childTnLst>
                                </p:cTn>
                              </p:par>
                            </p:childTnLst>
                          </p:cTn>
                        </p:par>
                        <p:par>
                          <p:cTn id="28" fill="hold">
                            <p:stCondLst>
                              <p:cond delay="4500"/>
                            </p:stCondLst>
                            <p:childTnLst>
                              <p:par>
                                <p:cTn id="29" presetID="2" presetClass="entr" presetSubtype="9"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0-#ppt_h/2"/>
                                          </p:val>
                                        </p:tav>
                                        <p:tav tm="100000">
                                          <p:val>
                                            <p:strVal val="#ppt_y"/>
                                          </p:val>
                                        </p:tav>
                                      </p:tavLst>
                                    </p:anim>
                                  </p:childTnLst>
                                </p:cTn>
                              </p:par>
                            </p:childTnLst>
                          </p:cTn>
                        </p:par>
                        <p:par>
                          <p:cTn id="33" fill="hold">
                            <p:stCondLst>
                              <p:cond delay="5000"/>
                            </p:stCondLst>
                            <p:childTnLst>
                              <p:par>
                                <p:cTn id="34" presetID="2" presetClass="entr" presetSubtype="9"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0-#ppt_w/2"/>
                                          </p:val>
                                        </p:tav>
                                        <p:tav tm="100000">
                                          <p:val>
                                            <p:strVal val="#ppt_x"/>
                                          </p:val>
                                        </p:tav>
                                      </p:tavLst>
                                    </p:anim>
                                    <p:anim calcmode="lin" valueType="num">
                                      <p:cBhvr additive="base">
                                        <p:cTn id="37" dur="500" fill="hold"/>
                                        <p:tgtEl>
                                          <p:spTgt spid="14"/>
                                        </p:tgtEl>
                                        <p:attrNameLst>
                                          <p:attrName>ppt_y</p:attrName>
                                        </p:attrNameLst>
                                      </p:cBhvr>
                                      <p:tavLst>
                                        <p:tav tm="0">
                                          <p:val>
                                            <p:strVal val="0-#ppt_h/2"/>
                                          </p:val>
                                        </p:tav>
                                        <p:tav tm="100000">
                                          <p:val>
                                            <p:strVal val="#ppt_y"/>
                                          </p:val>
                                        </p:tav>
                                      </p:tavLst>
                                    </p:anim>
                                  </p:childTnLst>
                                </p:cTn>
                              </p:par>
                            </p:childTnLst>
                          </p:cTn>
                        </p:par>
                        <p:par>
                          <p:cTn id="38" fill="hold">
                            <p:stCondLst>
                              <p:cond delay="5500"/>
                            </p:stCondLst>
                            <p:childTnLst>
                              <p:par>
                                <p:cTn id="39" presetID="2" presetClass="entr" presetSubtype="4"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par>
                          <p:cTn id="43" fill="hold">
                            <p:stCondLst>
                              <p:cond delay="6000"/>
                            </p:stCondLst>
                            <p:childTnLst>
                              <p:par>
                                <p:cTn id="44" presetID="2" presetClass="entr" presetSubtype="2"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1+#ppt_w/2"/>
                                          </p:val>
                                        </p:tav>
                                        <p:tav tm="100000">
                                          <p:val>
                                            <p:strVal val="#ppt_x"/>
                                          </p:val>
                                        </p:tav>
                                      </p:tavLst>
                                    </p:anim>
                                    <p:anim calcmode="lin" valueType="num">
                                      <p:cBhvr additive="base">
                                        <p:cTn id="47"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1" grpId="0" animBg="1"/>
      <p:bldP spid="22" grpId="0" animBg="1"/>
      <p:bldP spid="24" grpId="0" animBg="1"/>
      <p:bldP spid="8" grpId="0" animBg="1"/>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97799C9-84D9-46D2-A11E-BCF8A720529D}" type="slidenum">
              <a:rPr lang="en-US" smtClean="0"/>
              <a:t>44</a:t>
            </a:fld>
            <a:endParaRPr lang="en-US" dirty="0"/>
          </a:p>
        </p:txBody>
      </p:sp>
      <p:sp>
        <p:nvSpPr>
          <p:cNvPr id="2" name="Title 1"/>
          <p:cNvSpPr>
            <a:spLocks noGrp="1"/>
          </p:cNvSpPr>
          <p:nvPr>
            <p:ph type="title" idx="4294967295"/>
          </p:nvPr>
        </p:nvSpPr>
        <p:spPr>
          <a:xfrm>
            <a:off x="1581776" y="492125"/>
            <a:ext cx="9601200" cy="654050"/>
          </a:xfrm>
        </p:spPr>
        <p:txBody>
          <a:bodyPr>
            <a:normAutofit/>
          </a:bodyPr>
          <a:lstStyle/>
          <a:p>
            <a:r>
              <a:rPr lang="en-US" sz="3200" b="1" dirty="0" smtClean="0"/>
              <a:t>Beeswax Extendibility </a:t>
            </a:r>
            <a:endParaRPr lang="ar-EG" sz="3200" b="1" dirty="0"/>
          </a:p>
        </p:txBody>
      </p:sp>
      <p:graphicFrame>
        <p:nvGraphicFramePr>
          <p:cNvPr id="5" name="Diagram 4"/>
          <p:cNvGraphicFramePr/>
          <p:nvPr>
            <p:extLst>
              <p:ext uri="{D42A27DB-BD31-4B8C-83A1-F6EECF244321}">
                <p14:modId xmlns:p14="http://schemas.microsoft.com/office/powerpoint/2010/main" val="1179306606"/>
              </p:ext>
            </p:extLst>
          </p:nvPr>
        </p:nvGraphicFramePr>
        <p:xfrm>
          <a:off x="330526" y="1232089"/>
          <a:ext cx="9498842" cy="36303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18.png"/>
          <p:cNvPicPr/>
          <p:nvPr/>
        </p:nvPicPr>
        <p:blipFill>
          <a:blip r:embed="rId8">
            <a:extLst/>
          </a:blip>
          <a:stretch>
            <a:fillRect/>
          </a:stretch>
        </p:blipFill>
        <p:spPr>
          <a:xfrm>
            <a:off x="8155393" y="1482529"/>
            <a:ext cx="855095" cy="429068"/>
          </a:xfrm>
          <a:prstGeom prst="rect">
            <a:avLst/>
          </a:prstGeom>
          <a:ln w="12700">
            <a:miter lim="400000"/>
          </a:ln>
        </p:spPr>
      </p:pic>
      <p:pic>
        <p:nvPicPr>
          <p:cNvPr id="7" name="image21.png" descr="Hadoop"/>
          <p:cNvPicPr/>
          <p:nvPr/>
        </p:nvPicPr>
        <p:blipFill>
          <a:blip r:embed="rId9">
            <a:extLst/>
          </a:blip>
          <a:stretch>
            <a:fillRect/>
          </a:stretch>
        </p:blipFill>
        <p:spPr>
          <a:xfrm>
            <a:off x="6585900" y="1567864"/>
            <a:ext cx="1350150" cy="343733"/>
          </a:xfrm>
          <a:prstGeom prst="rect">
            <a:avLst/>
          </a:prstGeom>
          <a:ln w="12700">
            <a:miter lim="400000"/>
          </a:ln>
        </p:spPr>
      </p:pic>
      <p:pic>
        <p:nvPicPr>
          <p:cNvPr id="12" name="Picture 230"/>
          <p:cNvPicPr>
            <a:picLocks noChangeAspect="1" noChangeArrowheads="1"/>
          </p:cNvPicPr>
          <p:nvPr/>
        </p:nvPicPr>
        <p:blipFill rotWithShape="1">
          <a:blip r:embed="rId10">
            <a:clrChange>
              <a:clrFrom>
                <a:srgbClr val="FFFFFF"/>
              </a:clrFrom>
              <a:clrTo>
                <a:srgbClr val="FFFFFF">
                  <a:alpha val="0"/>
                </a:srgbClr>
              </a:clrTo>
            </a:clrChange>
          </a:blip>
          <a:srcRect l="17162" r="15707"/>
          <a:stretch/>
        </p:blipFill>
        <p:spPr bwMode="auto">
          <a:xfrm>
            <a:off x="8743770" y="3539822"/>
            <a:ext cx="1157071" cy="980110"/>
          </a:xfrm>
          <a:prstGeom prst="rect">
            <a:avLst/>
          </a:prstGeom>
          <a:noFill/>
          <a:ln w="9525">
            <a:noFill/>
            <a:miter lim="800000"/>
            <a:headEnd/>
            <a:tailEnd/>
          </a:ln>
          <a:effectLst>
            <a:prstShdw prst="shdw13" dist="53882" dir="13500000">
              <a:schemeClr val="bg2">
                <a:alpha val="50000"/>
              </a:schemeClr>
            </a:prstShdw>
          </a:effectLst>
        </p:spPr>
      </p:pic>
      <p:graphicFrame>
        <p:nvGraphicFramePr>
          <p:cNvPr id="14" name="Diagram 13"/>
          <p:cNvGraphicFramePr/>
          <p:nvPr>
            <p:extLst>
              <p:ext uri="{D42A27DB-BD31-4B8C-83A1-F6EECF244321}">
                <p14:modId xmlns:p14="http://schemas.microsoft.com/office/powerpoint/2010/main" val="1610945962"/>
              </p:ext>
            </p:extLst>
          </p:nvPr>
        </p:nvGraphicFramePr>
        <p:xfrm>
          <a:off x="5622754" y="5008730"/>
          <a:ext cx="4626591" cy="1037234"/>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6" name="Oval 15"/>
          <p:cNvSpPr/>
          <p:nvPr/>
        </p:nvSpPr>
        <p:spPr>
          <a:xfrm>
            <a:off x="10454183" y="5008730"/>
            <a:ext cx="1097280" cy="109728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grpSp>
        <p:nvGrpSpPr>
          <p:cNvPr id="18" name="Group 17"/>
          <p:cNvGrpSpPr/>
          <p:nvPr/>
        </p:nvGrpSpPr>
        <p:grpSpPr>
          <a:xfrm>
            <a:off x="9815105" y="5240583"/>
            <a:ext cx="598135" cy="598135"/>
            <a:chOff x="2943754" y="217503"/>
            <a:chExt cx="598135" cy="598135"/>
          </a:xfrm>
          <a:scene3d>
            <a:camera prst="orthographicFront">
              <a:rot lat="0" lon="0" rev="0"/>
            </a:camera>
            <a:lightRig rig="contrasting" dir="t">
              <a:rot lat="0" lon="0" rev="1200000"/>
            </a:lightRig>
          </a:scene3d>
        </p:grpSpPr>
        <p:sp>
          <p:nvSpPr>
            <p:cNvPr id="19" name="Equal 18"/>
            <p:cNvSpPr/>
            <p:nvPr/>
          </p:nvSpPr>
          <p:spPr>
            <a:xfrm>
              <a:off x="2943754" y="217503"/>
              <a:ext cx="598135" cy="598135"/>
            </a:xfrm>
            <a:prstGeom prst="mathEqual">
              <a:avLst/>
            </a:prstGeom>
            <a:sp3d z="-182000" contourW="19050" prstMaterial="metal">
              <a:bevelT w="88900" h="203200"/>
              <a:bevelB w="165100" h="254000"/>
            </a:sp3d>
          </p:spPr>
          <p:style>
            <a:lnRef idx="0">
              <a:schemeClr val="accent6">
                <a:tint val="60000"/>
                <a:hueOff val="0"/>
                <a:satOff val="0"/>
                <a:lumOff val="0"/>
                <a:alphaOff val="0"/>
              </a:schemeClr>
            </a:lnRef>
            <a:fillRef idx="1">
              <a:schemeClr val="accent6">
                <a:tint val="60000"/>
                <a:hueOff val="0"/>
                <a:satOff val="0"/>
                <a:lumOff val="0"/>
                <a:alphaOff val="0"/>
              </a:schemeClr>
            </a:fillRef>
            <a:effectRef idx="0">
              <a:schemeClr val="accent6">
                <a:tint val="60000"/>
                <a:hueOff val="0"/>
                <a:satOff val="0"/>
                <a:lumOff val="0"/>
                <a:alphaOff val="0"/>
              </a:schemeClr>
            </a:effectRef>
            <a:fontRef idx="minor">
              <a:schemeClr val="dk1">
                <a:hueOff val="0"/>
                <a:satOff val="0"/>
                <a:lumOff val="0"/>
                <a:alphaOff val="0"/>
              </a:schemeClr>
            </a:fontRef>
          </p:style>
        </p:sp>
        <p:sp>
          <p:nvSpPr>
            <p:cNvPr id="20" name="Equal 4"/>
            <p:cNvSpPr/>
            <p:nvPr/>
          </p:nvSpPr>
          <p:spPr>
            <a:xfrm>
              <a:off x="3023037" y="340719"/>
              <a:ext cx="439569" cy="351703"/>
            </a:xfrm>
            <a:prstGeom prst="rect">
              <a:avLst/>
            </a:prstGeom>
            <a:sp3d z="-1820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lvl="0" algn="ctr" defTabSz="889000" rtl="1">
                <a:lnSpc>
                  <a:spcPct val="90000"/>
                </a:lnSpc>
                <a:spcBef>
                  <a:spcPct val="0"/>
                </a:spcBef>
                <a:spcAft>
                  <a:spcPct val="35000"/>
                </a:spcAft>
              </a:pPr>
              <a:endParaRPr lang="ar-EG" sz="2000" kern="1200"/>
            </a:p>
          </p:txBody>
        </p:sp>
      </p:grpSp>
      <p:sp>
        <p:nvSpPr>
          <p:cNvPr id="22" name="Oval 21"/>
          <p:cNvSpPr/>
          <p:nvPr/>
        </p:nvSpPr>
        <p:spPr>
          <a:xfrm>
            <a:off x="10486187" y="5036662"/>
            <a:ext cx="1033272" cy="1033272"/>
          </a:xfrm>
          <a:prstGeom prst="ellipse">
            <a:avLst/>
          </a:prstGeom>
          <a:blipFill>
            <a:blip r:embed="rId16">
              <a:extLst>
                <a:ext uri="{BEBA8EAE-BF5A-486C-A8C5-ECC9F3942E4B}">
                  <a14:imgProps xmlns:a14="http://schemas.microsoft.com/office/drawing/2010/main">
                    <a14:imgLayer r:embed="rId17">
                      <a14:imgEffect>
                        <a14:saturation sat="300000"/>
                      </a14:imgEffect>
                    </a14:imgLayer>
                  </a14:imgProps>
                </a:ext>
              </a:extLst>
            </a:blip>
            <a:stretch>
              <a:fillRect/>
            </a:stretch>
          </a:blipFill>
          <a:scene3d>
            <a:camera prst="orthographicFront">
              <a:rot lat="0" lon="0" rev="0"/>
            </a:camera>
            <a:lightRig rig="contrasting" dir="t">
              <a:rot lat="0" lon="0" rev="1200000"/>
            </a:lightRig>
          </a:scene3d>
          <a:sp3d contourW="19050" prstMaterial="metal">
            <a:bevelT w="88900" h="203200"/>
            <a:bevelB w="165100" h="254000"/>
          </a:sp3d>
        </p:spPr>
        <p:style>
          <a:lnRef idx="1">
            <a:schemeClr val="accent6"/>
          </a:lnRef>
          <a:fillRef idx="2">
            <a:schemeClr val="accent6"/>
          </a:fillRef>
          <a:effectRef idx="1">
            <a:schemeClr val="accent6"/>
          </a:effectRef>
          <a:fontRef idx="minor">
            <a:schemeClr val="dk1">
              <a:hueOff val="0"/>
              <a:satOff val="0"/>
              <a:lumOff val="0"/>
              <a:alphaOff val="0"/>
            </a:schemeClr>
          </a:fontRef>
        </p:style>
      </p:sp>
      <p:pic>
        <p:nvPicPr>
          <p:cNvPr id="24" name="Picture 23"/>
          <p:cNvPicPr>
            <a:picLocks noChangeAspect="1"/>
          </p:cNvPicPr>
          <p:nvPr/>
        </p:nvPicPr>
        <p:blipFill>
          <a:blip r:embed="rId18"/>
          <a:stretch>
            <a:fillRect/>
          </a:stretch>
        </p:blipFill>
        <p:spPr>
          <a:xfrm>
            <a:off x="10114172" y="705834"/>
            <a:ext cx="1499150" cy="1033896"/>
          </a:xfrm>
          <a:prstGeom prst="ellipse">
            <a:avLst/>
          </a:prstGeom>
          <a:ln>
            <a:noFill/>
          </a:ln>
          <a:effectLst>
            <a:softEdge rad="112500"/>
          </a:effectLst>
        </p:spPr>
      </p:pic>
      <p:grpSp>
        <p:nvGrpSpPr>
          <p:cNvPr id="25" name="Group 791"/>
          <p:cNvGrpSpPr/>
          <p:nvPr/>
        </p:nvGrpSpPr>
        <p:grpSpPr>
          <a:xfrm>
            <a:off x="9256801" y="1335101"/>
            <a:ext cx="857371" cy="774046"/>
            <a:chOff x="0" y="0"/>
            <a:chExt cx="1335886" cy="1210966"/>
          </a:xfrm>
        </p:grpSpPr>
        <p:pic>
          <p:nvPicPr>
            <p:cNvPr id="26" name="pasted-image.png"/>
            <p:cNvPicPr/>
            <p:nvPr/>
          </p:nvPicPr>
          <p:blipFill>
            <a:blip r:embed="rId19">
              <a:clrChange>
                <a:clrFrom>
                  <a:srgbClr val="FFFFFF"/>
                </a:clrFrom>
                <a:clrTo>
                  <a:srgbClr val="FFFFFF">
                    <a:alpha val="0"/>
                  </a:srgbClr>
                </a:clrTo>
              </a:clrChange>
              <a:extLst/>
            </a:blip>
            <a:stretch>
              <a:fillRect/>
            </a:stretch>
          </p:blipFill>
          <p:spPr>
            <a:xfrm>
              <a:off x="0" y="0"/>
              <a:ext cx="1005127" cy="869645"/>
            </a:xfrm>
            <a:prstGeom prst="rect">
              <a:avLst/>
            </a:prstGeom>
            <a:ln w="12700" cap="flat">
              <a:noFill/>
              <a:miter lim="400000"/>
            </a:ln>
            <a:effectLst/>
          </p:spPr>
        </p:pic>
        <p:sp>
          <p:nvSpPr>
            <p:cNvPr id="27" name="Shape 790"/>
            <p:cNvSpPr/>
            <p:nvPr/>
          </p:nvSpPr>
          <p:spPr>
            <a:xfrm>
              <a:off x="260645" y="825762"/>
              <a:ext cx="1075241" cy="3852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defRPr b="1"/>
              </a:lvl1pPr>
            </a:lstStyle>
            <a:p>
              <a:pPr>
                <a:defRPr b="0"/>
              </a:pPr>
              <a:r>
                <a:rPr sz="1600" kern="0" dirty="0" err="1">
                  <a:solidFill>
                    <a:sysClr val="windowText" lastClr="000000"/>
                  </a:solidFill>
                  <a:latin typeface="Comic Sans MS" pitchFamily="66" charset="0"/>
                  <a:sym typeface="Avenir Book"/>
                </a:rPr>
                <a:t>Flink</a:t>
              </a:r>
              <a:endParaRPr sz="1600" kern="0" dirty="0">
                <a:solidFill>
                  <a:sysClr val="windowText" lastClr="000000"/>
                </a:solidFill>
                <a:latin typeface="Comic Sans MS" pitchFamily="66" charset="0"/>
                <a:sym typeface="Avenir Book"/>
              </a:endParaRPr>
            </a:p>
          </p:txBody>
        </p:sp>
      </p:grpSp>
      <p:cxnSp>
        <p:nvCxnSpPr>
          <p:cNvPr id="11" name="Straight Arrow Connector 10"/>
          <p:cNvCxnSpPr/>
          <p:nvPr/>
        </p:nvCxnSpPr>
        <p:spPr>
          <a:xfrm>
            <a:off x="7642746" y="4735773"/>
            <a:ext cx="0" cy="272957"/>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8" name="Straight Arrow Connector 27"/>
          <p:cNvCxnSpPr/>
          <p:nvPr/>
        </p:nvCxnSpPr>
        <p:spPr>
          <a:xfrm>
            <a:off x="9286371" y="4656411"/>
            <a:ext cx="0" cy="352319"/>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21" name="Footer Placeholder 2"/>
          <p:cNvSpPr txBox="1">
            <a:spLocks/>
          </p:cNvSpPr>
          <p:nvPr/>
        </p:nvSpPr>
        <p:spPr>
          <a:xfrm>
            <a:off x="905885" y="6494513"/>
            <a:ext cx="7305900" cy="279400"/>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err="1"/>
              <a:t>GridKa</a:t>
            </a:r>
            <a:r>
              <a:rPr lang="en-US" sz="1600" dirty="0"/>
              <a:t> School 2017</a:t>
            </a:r>
            <a:endParaRPr lang="en-US" sz="1600" dirty="0">
              <a:solidFill>
                <a:srgbClr val="C00000"/>
              </a:solidFill>
              <a:latin typeface="Comic Sans MS" pitchFamily="66" charset="0"/>
            </a:endParaRPr>
          </a:p>
        </p:txBody>
      </p:sp>
      <p:sp>
        <p:nvSpPr>
          <p:cNvPr id="23" name="Date Placeholder 6"/>
          <p:cNvSpPr txBox="1">
            <a:spLocks/>
          </p:cNvSpPr>
          <p:nvPr/>
        </p:nvSpPr>
        <p:spPr>
          <a:xfrm>
            <a:off x="8995595" y="6547067"/>
            <a:ext cx="1600200" cy="279400"/>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061796D-827D-40F3-B326-45AB0C506278}" type="datetime1">
              <a:rPr lang="en-US" sz="1100" b="1" smtClean="0"/>
              <a:pPr/>
              <a:t>8/28/2017</a:t>
            </a:fld>
            <a:endParaRPr lang="en-US" sz="1100" b="1" dirty="0"/>
          </a:p>
        </p:txBody>
      </p:sp>
    </p:spTree>
    <p:extLst>
      <p:ext uri="{BB962C8B-B14F-4D97-AF65-F5344CB8AC3E}">
        <p14:creationId xmlns:p14="http://schemas.microsoft.com/office/powerpoint/2010/main" val="259209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circle(in)">
                                      <p:cBhvr>
                                        <p:cTn id="10" dur="500"/>
                                        <p:tgtEl>
                                          <p:spTgt spid="25"/>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childTnLst>
                                </p:cTn>
                              </p:par>
                              <p:par>
                                <p:cTn id="23" presetID="2" presetClass="entr" presetSubtype="4"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300" fill="hold"/>
                                        <p:tgtEl>
                                          <p:spTgt spid="18"/>
                                        </p:tgtEl>
                                        <p:attrNameLst>
                                          <p:attrName>ppt_x</p:attrName>
                                        </p:attrNameLst>
                                      </p:cBhvr>
                                      <p:tavLst>
                                        <p:tav tm="0">
                                          <p:val>
                                            <p:strVal val="#ppt_x"/>
                                          </p:val>
                                        </p:tav>
                                        <p:tav tm="100000">
                                          <p:val>
                                            <p:strVal val="#ppt_x"/>
                                          </p:val>
                                        </p:tav>
                                      </p:tavLst>
                                    </p:anim>
                                    <p:anim calcmode="lin" valueType="num">
                                      <p:cBhvr additive="base">
                                        <p:cTn id="36" dur="300" fill="hold"/>
                                        <p:tgtEl>
                                          <p:spTgt spid="18"/>
                                        </p:tgtEl>
                                        <p:attrNameLst>
                                          <p:attrName>ppt_y</p:attrName>
                                        </p:attrNameLst>
                                      </p:cBhvr>
                                      <p:tavLst>
                                        <p:tav tm="0">
                                          <p:val>
                                            <p:strVal val="1+#ppt_h/2"/>
                                          </p:val>
                                        </p:tav>
                                        <p:tav tm="100000">
                                          <p:val>
                                            <p:strVal val="#ppt_y"/>
                                          </p:val>
                                        </p:tav>
                                      </p:tavLst>
                                    </p:anim>
                                  </p:childTnLst>
                                </p:cTn>
                              </p:par>
                              <p:par>
                                <p:cTn id="37" presetID="6" presetClass="entr" presetSubtype="16"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circle(in)">
                                      <p:cBhvr>
                                        <p:cTn id="39" dur="500"/>
                                        <p:tgtEl>
                                          <p:spTgt spid="22"/>
                                        </p:tgtEl>
                                      </p:cBhvr>
                                    </p:animEffect>
                                  </p:childTnLst>
                                </p:cTn>
                              </p:par>
                              <p:par>
                                <p:cTn id="40" presetID="2" presetClass="entr" presetSubtype="4"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ppt_x"/>
                                          </p:val>
                                        </p:tav>
                                        <p:tav tm="100000">
                                          <p:val>
                                            <p:strVal val="#ppt_x"/>
                                          </p:val>
                                        </p:tav>
                                      </p:tavLst>
                                    </p:anim>
                                    <p:anim calcmode="lin" valueType="num">
                                      <p:cBhvr additive="base">
                                        <p:cTn id="43" dur="500" fill="hold"/>
                                        <p:tgtEl>
                                          <p:spTgt spid="16"/>
                                        </p:tgtEl>
                                        <p:attrNameLst>
                                          <p:attrName>ppt_y</p:attrName>
                                        </p:attrNameLst>
                                      </p:cBhvr>
                                      <p:tavLst>
                                        <p:tav tm="0">
                                          <p:val>
                                            <p:strVal val="1+#ppt_h/2"/>
                                          </p:val>
                                        </p:tav>
                                        <p:tav tm="100000">
                                          <p:val>
                                            <p:strVal val="#ppt_y"/>
                                          </p:val>
                                        </p:tav>
                                      </p:tavLst>
                                    </p:anim>
                                  </p:childTnLst>
                                </p:cTn>
                              </p:par>
                              <p:par>
                                <p:cTn id="44" presetID="10" presetClass="entr" presetSubtype="0" repeatCount="indefinite" fill="hold" grpId="1" nodeType="withEffect">
                                  <p:stCondLst>
                                    <p:cond delay="0"/>
                                  </p:stCondLst>
                                  <p:endCondLst>
                                    <p:cond evt="onNext" delay="0">
                                      <p:tgtEl>
                                        <p:sldTgt/>
                                      </p:tgtEl>
                                    </p:cond>
                                  </p:end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14" grpId="0">
        <p:bldAsOne/>
      </p:bldGraphic>
      <p:bldP spid="16" grpId="0" animBg="1"/>
      <p:bldP spid="16"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12143" y="2392325"/>
            <a:ext cx="6815669" cy="1515533"/>
          </a:xfrm>
        </p:spPr>
        <p:txBody>
          <a:bodyPr/>
          <a:lstStyle/>
          <a:p>
            <a:endParaRPr lang="en-US" dirty="0"/>
          </a:p>
        </p:txBody>
      </p:sp>
      <p:pic>
        <p:nvPicPr>
          <p:cNvPr id="6" name="Picture 5"/>
          <p:cNvPicPr>
            <a:picLocks noChangeAspect="1"/>
          </p:cNvPicPr>
          <p:nvPr/>
        </p:nvPicPr>
        <p:blipFill>
          <a:blip r:embed="rId3"/>
          <a:stretch>
            <a:fillRect/>
          </a:stretch>
        </p:blipFill>
        <p:spPr>
          <a:xfrm>
            <a:off x="2125253" y="1354946"/>
            <a:ext cx="7879984" cy="417961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Subtitle 2"/>
          <p:cNvSpPr>
            <a:spLocks noGrp="1"/>
          </p:cNvSpPr>
          <p:nvPr>
            <p:ph type="subTitle" idx="1"/>
          </p:nvPr>
        </p:nvSpPr>
        <p:spPr>
          <a:xfrm>
            <a:off x="4539372" y="2910127"/>
            <a:ext cx="6814262" cy="1320802"/>
          </a:xfrm>
        </p:spPr>
        <p:txBody>
          <a:bodyPr>
            <a:normAutofit/>
          </a:bodyPr>
          <a:lstStyle/>
          <a:p>
            <a:r>
              <a:rPr lang="en-US" sz="6000" dirty="0" smtClean="0">
                <a:solidFill>
                  <a:srgbClr val="3B3129"/>
                </a:solidFill>
                <a:latin typeface="Brush Script MT" panose="03060802040406070304" pitchFamily="66" charset="0"/>
              </a:rPr>
              <a:t>Thank</a:t>
            </a:r>
            <a:r>
              <a:rPr lang="en-US" sz="6000" dirty="0" smtClean="0">
                <a:solidFill>
                  <a:schemeClr val="accent4">
                    <a:lumMod val="50000"/>
                  </a:schemeClr>
                </a:solidFill>
                <a:latin typeface="Brush Script MT" panose="03060802040406070304" pitchFamily="66" charset="0"/>
              </a:rPr>
              <a:t> </a:t>
            </a:r>
            <a:r>
              <a:rPr lang="en-US" sz="6000" dirty="0" smtClean="0">
                <a:solidFill>
                  <a:srgbClr val="3D342B"/>
                </a:solidFill>
                <a:latin typeface="Brush Script MT" panose="03060802040406070304" pitchFamily="66" charset="0"/>
              </a:rPr>
              <a:t>You</a:t>
            </a:r>
            <a:endParaRPr lang="en-US" sz="6000" dirty="0">
              <a:solidFill>
                <a:srgbClr val="3D342B"/>
              </a:solidFill>
              <a:latin typeface="Brush Script MT" panose="03060802040406070304" pitchFamily="66" charset="0"/>
            </a:endParaRPr>
          </a:p>
        </p:txBody>
      </p:sp>
    </p:spTree>
    <p:extLst>
      <p:ext uri="{BB962C8B-B14F-4D97-AF65-F5344CB8AC3E}">
        <p14:creationId xmlns:p14="http://schemas.microsoft.com/office/powerpoint/2010/main" val="23201759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5</a:t>
            </a:fld>
            <a:endParaRPr lang="en-US" dirty="0"/>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3247697" y="1229709"/>
            <a:ext cx="5190414" cy="2690887"/>
          </a:xfrm>
          <a:prstGeom prst="ellipse">
            <a:avLst/>
          </a:prstGeom>
          <a:ln>
            <a:noFill/>
          </a:ln>
          <a:effectLst>
            <a:softEdge rad="112500"/>
          </a:effectLst>
        </p:spPr>
      </p:pic>
      <p:pic>
        <p:nvPicPr>
          <p:cNvPr id="4" name="Picture 2" descr="Image result for hive logo"/>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2752" t="8055" r="27524" b="13653"/>
          <a:stretch/>
        </p:blipFill>
        <p:spPr bwMode="auto">
          <a:xfrm>
            <a:off x="5912078" y="3594085"/>
            <a:ext cx="2270235" cy="23490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p:cNvPicPr>
            <a:picLocks noChangeAspect="1" noChangeArrowheads="1"/>
          </p:cNvPicPr>
          <p:nvPr/>
        </p:nvPicPr>
        <p:blipFill>
          <a:blip r:embed="rId6">
            <a:clrChange>
              <a:clrFrom>
                <a:srgbClr val="070300"/>
              </a:clrFrom>
              <a:clrTo>
                <a:srgbClr val="070300">
                  <a:alpha val="0"/>
                </a:srgbClr>
              </a:clrTo>
            </a:clrChange>
            <a:extLst>
              <a:ext uri="{28A0092B-C50C-407E-A947-70E740481C1C}">
                <a14:useLocalDpi xmlns:a14="http://schemas.microsoft.com/office/drawing/2010/main" val="0"/>
              </a:ext>
            </a:extLst>
          </a:blip>
          <a:srcRect r="39125"/>
          <a:stretch>
            <a:fillRect/>
          </a:stretch>
        </p:blipFill>
        <p:spPr bwMode="auto">
          <a:xfrm>
            <a:off x="3594547" y="4162364"/>
            <a:ext cx="2215699" cy="163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15456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0906557" y="5848259"/>
            <a:ext cx="542697" cy="279400"/>
          </a:xfrm>
        </p:spPr>
        <p:txBody>
          <a:bodyPr/>
          <a:lstStyle/>
          <a:p>
            <a:fld id="{D57F1E4F-1CFF-5643-939E-217C01CDF565}" type="slidenum">
              <a:rPr lang="en-US" smtClean="0">
                <a:solidFill>
                  <a:prstClr val="black"/>
                </a:solidFill>
              </a:rPr>
              <a:pPr/>
              <a:t>6</a:t>
            </a:fld>
            <a:endParaRPr lang="en-US" dirty="0">
              <a:solidFill>
                <a:prstClr val="black"/>
              </a:solidFill>
            </a:endParaRPr>
          </a:p>
        </p:txBody>
      </p:sp>
      <p:sp>
        <p:nvSpPr>
          <p:cNvPr id="3" name="Rounded Rectangle 2"/>
          <p:cNvSpPr/>
          <p:nvPr/>
        </p:nvSpPr>
        <p:spPr>
          <a:xfrm>
            <a:off x="8345460" y="2351694"/>
            <a:ext cx="1371600" cy="533400"/>
          </a:xfrm>
          <a:prstGeom prst="roundRect">
            <a:avLst>
              <a:gd name="adj" fmla="val 25168"/>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b="1" dirty="0">
                <a:solidFill>
                  <a:prstClr val="black"/>
                </a:solidFill>
                <a:latin typeface="Times New Roman" pitchFamily="18" charset="0"/>
                <a:cs typeface="Times New Roman" pitchFamily="18" charset="0"/>
              </a:rPr>
              <a:t>Customer</a:t>
            </a:r>
          </a:p>
        </p:txBody>
      </p:sp>
      <p:sp>
        <p:nvSpPr>
          <p:cNvPr id="4" name="Rounded Rectangle 3"/>
          <p:cNvSpPr/>
          <p:nvPr/>
        </p:nvSpPr>
        <p:spPr>
          <a:xfrm>
            <a:off x="10021860" y="2351694"/>
            <a:ext cx="1371600" cy="533400"/>
          </a:xfrm>
          <a:prstGeom prst="roundRect">
            <a:avLst>
              <a:gd name="adj" fmla="val 25168"/>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b="1" dirty="0">
                <a:solidFill>
                  <a:prstClr val="black"/>
                </a:solidFill>
                <a:latin typeface="Times New Roman" pitchFamily="18" charset="0"/>
                <a:cs typeface="Times New Roman" pitchFamily="18" charset="0"/>
              </a:rPr>
              <a:t>Supplier</a:t>
            </a:r>
          </a:p>
        </p:txBody>
      </p:sp>
      <p:sp>
        <p:nvSpPr>
          <p:cNvPr id="5" name="Rounded Rectangle 4"/>
          <p:cNvSpPr/>
          <p:nvPr/>
        </p:nvSpPr>
        <p:spPr>
          <a:xfrm>
            <a:off x="10021860" y="3951894"/>
            <a:ext cx="1524000" cy="533400"/>
          </a:xfrm>
          <a:prstGeom prst="roundRect">
            <a:avLst>
              <a:gd name="adj" fmla="val 25168"/>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b="1" dirty="0">
                <a:solidFill>
                  <a:prstClr val="black"/>
                </a:solidFill>
                <a:latin typeface="Times New Roman" pitchFamily="18" charset="0"/>
                <a:cs typeface="Times New Roman" pitchFamily="18" charset="0"/>
              </a:rPr>
              <a:t>Date</a:t>
            </a:r>
          </a:p>
        </p:txBody>
      </p:sp>
      <p:sp>
        <p:nvSpPr>
          <p:cNvPr id="6" name="Rounded Rectangle 5"/>
          <p:cNvSpPr/>
          <p:nvPr/>
        </p:nvSpPr>
        <p:spPr>
          <a:xfrm>
            <a:off x="8193060" y="3951894"/>
            <a:ext cx="1524000" cy="533400"/>
          </a:xfrm>
          <a:prstGeom prst="roundRect">
            <a:avLst>
              <a:gd name="adj" fmla="val 25168"/>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b="1" dirty="0" smtClean="0">
                <a:solidFill>
                  <a:prstClr val="black"/>
                </a:solidFill>
                <a:latin typeface="Times New Roman" pitchFamily="18" charset="0"/>
                <a:cs typeface="Times New Roman" pitchFamily="18" charset="0"/>
              </a:rPr>
              <a:t>Part</a:t>
            </a:r>
            <a:endParaRPr lang="en-US" b="1" dirty="0">
              <a:solidFill>
                <a:prstClr val="black"/>
              </a:solidFill>
              <a:latin typeface="Times New Roman" pitchFamily="18" charset="0"/>
              <a:cs typeface="Times New Roman" pitchFamily="18" charset="0"/>
            </a:endParaRPr>
          </a:p>
        </p:txBody>
      </p:sp>
      <p:grpSp>
        <p:nvGrpSpPr>
          <p:cNvPr id="18" name="Group 17"/>
          <p:cNvGrpSpPr/>
          <p:nvPr/>
        </p:nvGrpSpPr>
        <p:grpSpPr>
          <a:xfrm>
            <a:off x="8955060" y="2900860"/>
            <a:ext cx="1828800" cy="1066800"/>
            <a:chOff x="3027044" y="2758966"/>
            <a:chExt cx="1828800" cy="1066800"/>
          </a:xfrm>
        </p:grpSpPr>
        <p:sp>
          <p:nvSpPr>
            <p:cNvPr id="8" name="Rounded Rectangle 7"/>
            <p:cNvSpPr/>
            <p:nvPr/>
          </p:nvSpPr>
          <p:spPr bwMode="auto">
            <a:xfrm>
              <a:off x="3179444" y="3013075"/>
              <a:ext cx="1524000" cy="533400"/>
            </a:xfrm>
            <a:prstGeom prst="roundRect">
              <a:avLst>
                <a:gd name="adj" fmla="val 25168"/>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b="1" dirty="0">
                  <a:solidFill>
                    <a:prstClr val="black"/>
                  </a:solidFill>
                  <a:latin typeface="Times New Roman" pitchFamily="18" charset="0"/>
                  <a:cs typeface="Times New Roman" pitchFamily="18" charset="0"/>
                </a:rPr>
                <a:t>Line Order</a:t>
              </a:r>
            </a:p>
          </p:txBody>
        </p:sp>
        <p:cxnSp>
          <p:nvCxnSpPr>
            <p:cNvPr id="9" name="Straight Arrow Connector 8"/>
            <p:cNvCxnSpPr>
              <a:stCxn id="3" idx="2"/>
              <a:endCxn id="8" idx="0"/>
            </p:cNvCxnSpPr>
            <p:nvPr/>
          </p:nvCxnSpPr>
          <p:spPr bwMode="auto">
            <a:xfrm>
              <a:off x="3103244" y="2758966"/>
              <a:ext cx="838200" cy="25410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0" name="Straight Arrow Connector 9"/>
            <p:cNvCxnSpPr>
              <a:stCxn id="4" idx="2"/>
              <a:endCxn id="8" idx="0"/>
            </p:cNvCxnSpPr>
            <p:nvPr/>
          </p:nvCxnSpPr>
          <p:spPr bwMode="auto">
            <a:xfrm flipH="1">
              <a:off x="3941444" y="2758966"/>
              <a:ext cx="838200" cy="25410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1" name="Straight Arrow Connector 10"/>
            <p:cNvCxnSpPr>
              <a:stCxn id="5" idx="0"/>
              <a:endCxn id="8" idx="2"/>
            </p:cNvCxnSpPr>
            <p:nvPr/>
          </p:nvCxnSpPr>
          <p:spPr bwMode="auto">
            <a:xfrm flipH="1" flipV="1">
              <a:off x="3941444" y="3546475"/>
              <a:ext cx="914400" cy="27929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2" name="Straight Arrow Connector 11"/>
            <p:cNvCxnSpPr>
              <a:stCxn id="6" idx="0"/>
              <a:endCxn id="8" idx="2"/>
            </p:cNvCxnSpPr>
            <p:nvPr/>
          </p:nvCxnSpPr>
          <p:spPr bwMode="auto">
            <a:xfrm flipV="1">
              <a:off x="3027044" y="3546475"/>
              <a:ext cx="914400" cy="27929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sp>
        <p:nvSpPr>
          <p:cNvPr id="27" name="Rectangle 26"/>
          <p:cNvSpPr/>
          <p:nvPr/>
        </p:nvSpPr>
        <p:spPr>
          <a:xfrm>
            <a:off x="594080" y="1979070"/>
            <a:ext cx="7751380" cy="3908762"/>
          </a:xfrm>
          <a:prstGeom prst="rect">
            <a:avLst/>
          </a:prstGeom>
        </p:spPr>
        <p:txBody>
          <a:bodyPr wrap="square">
            <a:spAutoFit/>
          </a:bodyPr>
          <a:lstStyle/>
          <a:p>
            <a:pPr marL="457200" indent="-457200">
              <a:buFont typeface="Wingdings" pitchFamily="2" charset="2"/>
              <a:buChar char="Ø"/>
            </a:pPr>
            <a:r>
              <a:rPr lang="en-GB" sz="32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r>
              <a:rPr lang="en-GB" sz="3200" b="1" dirty="0" smtClean="0">
                <a:solidFill>
                  <a:srgbClr val="C00000"/>
                </a:solidFill>
                <a:latin typeface="Arial" panose="020B0604020202020204" pitchFamily="34" charset="0"/>
                <a:cs typeface="Arial" panose="020B0604020202020204" pitchFamily="34" charset="0"/>
              </a:rPr>
              <a:t>tar </a:t>
            </a:r>
            <a:r>
              <a:rPr lang="en-GB" sz="32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r>
              <a:rPr lang="en-GB" sz="3200" b="1" dirty="0">
                <a:solidFill>
                  <a:srgbClr val="C00000"/>
                </a:solidFill>
                <a:latin typeface="Arial" panose="020B0604020202020204" pitchFamily="34" charset="0"/>
                <a:cs typeface="Arial" panose="020B0604020202020204" pitchFamily="34" charset="0"/>
              </a:rPr>
              <a:t>chema </a:t>
            </a:r>
            <a:r>
              <a:rPr lang="en-GB" sz="32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r>
              <a:rPr lang="en-GB" sz="3200" b="1" dirty="0">
                <a:solidFill>
                  <a:srgbClr val="C00000"/>
                </a:solidFill>
                <a:latin typeface="Arial" panose="020B0604020202020204" pitchFamily="34" charset="0"/>
                <a:cs typeface="Arial" panose="020B0604020202020204" pitchFamily="34" charset="0"/>
              </a:rPr>
              <a:t>enchmark </a:t>
            </a:r>
            <a:r>
              <a:rPr lang="en-GB" sz="32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SSB </a:t>
            </a:r>
            <a:endParaRPr lang="en-GB" sz="32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914400" lvl="1" indent="-457200">
              <a:buFont typeface="Wingdings" pitchFamily="2" charset="2"/>
              <a:buChar char="§"/>
            </a:pPr>
            <a:endParaRPr lang="en-GB" sz="3600" dirty="0" smtClean="0">
              <a:solidFill>
                <a:prstClr val="black"/>
              </a:solidFill>
              <a:latin typeface="Arial" panose="020B0604020202020204" pitchFamily="34" charset="0"/>
              <a:cs typeface="Arial" panose="020B0604020202020204" pitchFamily="34" charset="0"/>
            </a:endParaRPr>
          </a:p>
          <a:p>
            <a:pPr marL="914400" lvl="1" indent="-457200">
              <a:buFont typeface="Wingdings" pitchFamily="2" charset="2"/>
              <a:buChar char="§"/>
            </a:pPr>
            <a:r>
              <a:rPr lang="en-GB" sz="3600" dirty="0" smtClean="0">
                <a:solidFill>
                  <a:prstClr val="black"/>
                </a:solidFill>
                <a:latin typeface="Arial" panose="020B0604020202020204" pitchFamily="34" charset="0"/>
                <a:cs typeface="Arial" panose="020B0604020202020204" pitchFamily="34" charset="0"/>
              </a:rPr>
              <a:t>based </a:t>
            </a:r>
            <a:r>
              <a:rPr lang="en-GB" sz="3600" dirty="0">
                <a:solidFill>
                  <a:prstClr val="black"/>
                </a:solidFill>
                <a:latin typeface="Arial" panose="020B0604020202020204" pitchFamily="34" charset="0"/>
                <a:cs typeface="Arial" panose="020B0604020202020204" pitchFamily="34" charset="0"/>
              </a:rPr>
              <a:t>on </a:t>
            </a:r>
            <a:r>
              <a:rPr lang="en-GB" sz="3600" b="1" dirty="0">
                <a:solidFill>
                  <a:srgbClr val="0070C0"/>
                </a:solidFill>
                <a:latin typeface="Arial" panose="020B0604020202020204" pitchFamily="34" charset="0"/>
                <a:cs typeface="Arial" panose="020B0604020202020204" pitchFamily="34" charset="0"/>
              </a:rPr>
              <a:t>TPC-H</a:t>
            </a:r>
            <a:r>
              <a:rPr lang="en-GB" sz="3600" dirty="0">
                <a:solidFill>
                  <a:srgbClr val="0070C0"/>
                </a:solidFill>
                <a:latin typeface="Arial" panose="020B0604020202020204" pitchFamily="34" charset="0"/>
                <a:cs typeface="Arial" panose="020B0604020202020204" pitchFamily="34" charset="0"/>
              </a:rPr>
              <a:t> </a:t>
            </a:r>
            <a:r>
              <a:rPr lang="en-GB" sz="3600" dirty="0">
                <a:solidFill>
                  <a:prstClr val="black"/>
                </a:solidFill>
                <a:latin typeface="Arial" panose="020B0604020202020204" pitchFamily="34" charset="0"/>
                <a:cs typeface="Arial" panose="020B0604020202020204" pitchFamily="34" charset="0"/>
              </a:rPr>
              <a:t>benchmark to measure performance </a:t>
            </a:r>
            <a:endParaRPr lang="ar-EG" sz="3600" dirty="0">
              <a:solidFill>
                <a:prstClr val="black"/>
              </a:solidFill>
              <a:latin typeface="Arial" panose="020B0604020202020204" pitchFamily="34" charset="0"/>
              <a:cs typeface="Arial" panose="020B0604020202020204" pitchFamily="34" charset="0"/>
            </a:endParaRPr>
          </a:p>
          <a:p>
            <a:pPr marL="914400" lvl="1" indent="-457200">
              <a:buFont typeface="Wingdings" pitchFamily="2" charset="2"/>
              <a:buChar char="§"/>
            </a:pPr>
            <a:endParaRPr lang="en-US" sz="3600" dirty="0" smtClean="0">
              <a:solidFill>
                <a:srgbClr val="00B0F0"/>
              </a:solidFill>
              <a:latin typeface="Arial" panose="020B0604020202020204" pitchFamily="34" charset="0"/>
              <a:cs typeface="Arial" panose="020B0604020202020204" pitchFamily="34" charset="0"/>
            </a:endParaRPr>
          </a:p>
          <a:p>
            <a:pPr marL="914400" lvl="1" indent="-457200">
              <a:buFont typeface="Wingdings" pitchFamily="2" charset="2"/>
              <a:buChar char="§"/>
            </a:pPr>
            <a:r>
              <a:rPr lang="en-US" sz="3600" dirty="0" smtClean="0">
                <a:solidFill>
                  <a:srgbClr val="0070C0"/>
                </a:solidFill>
                <a:latin typeface="Arial" panose="020B0604020202020204" pitchFamily="34" charset="0"/>
                <a:cs typeface="Arial" panose="020B0604020202020204" pitchFamily="34" charset="0"/>
              </a:rPr>
              <a:t>Billion </a:t>
            </a:r>
            <a:r>
              <a:rPr lang="en-US" sz="3600" dirty="0" smtClean="0">
                <a:solidFill>
                  <a:prstClr val="black"/>
                </a:solidFill>
                <a:latin typeface="Arial" panose="020B0604020202020204" pitchFamily="34" charset="0"/>
                <a:cs typeface="Arial" panose="020B0604020202020204" pitchFamily="34" charset="0"/>
              </a:rPr>
              <a:t>tuples /  ~2TBs</a:t>
            </a:r>
          </a:p>
          <a:p>
            <a:pPr marL="914400" lvl="1" indent="-457200">
              <a:buFont typeface="Wingdings" pitchFamily="2" charset="2"/>
              <a:buChar char="§"/>
            </a:pPr>
            <a:endParaRPr lang="en-US" sz="3600" dirty="0" smtClean="0">
              <a:solidFill>
                <a:prstClr val="black"/>
              </a:solidFill>
              <a:latin typeface="Arial" panose="020B0604020202020204" pitchFamily="34" charset="0"/>
              <a:cs typeface="Arial" panose="020B0604020202020204" pitchFamily="34" charset="0"/>
            </a:endParaRPr>
          </a:p>
        </p:txBody>
      </p:sp>
      <p:sp>
        <p:nvSpPr>
          <p:cNvPr id="28" name="Rectangle 2"/>
          <p:cNvSpPr txBox="1">
            <a:spLocks noChangeArrowheads="1"/>
          </p:cNvSpPr>
          <p:nvPr/>
        </p:nvSpPr>
        <p:spPr>
          <a:xfrm>
            <a:off x="2337558" y="444180"/>
            <a:ext cx="8645525" cy="1143000"/>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defRPr/>
            </a:pPr>
            <a:r>
              <a:rPr lang="en-US" sz="4000" b="1" dirty="0" smtClean="0">
                <a:solidFill>
                  <a:srgbClr val="3B312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Beeswax Evaluation </a:t>
            </a:r>
            <a:endParaRPr lang="en-US" sz="4000" b="1" dirty="0">
              <a:solidFill>
                <a:srgbClr val="3B312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2"/>
          <a:stretch>
            <a:fillRect/>
          </a:stretch>
        </p:blipFill>
        <p:spPr>
          <a:xfrm>
            <a:off x="10021860" y="716632"/>
            <a:ext cx="1499151" cy="1033896"/>
          </a:xfrm>
          <a:prstGeom prst="ellipse">
            <a:avLst/>
          </a:prstGeom>
          <a:ln>
            <a:noFill/>
          </a:ln>
          <a:effectLst>
            <a:softEdge rad="112500"/>
          </a:effectLst>
        </p:spPr>
      </p:pic>
      <p:sp>
        <p:nvSpPr>
          <p:cNvPr id="16" name="Footer Placeholder 2"/>
          <p:cNvSpPr>
            <a:spLocks noGrp="1"/>
          </p:cNvSpPr>
          <p:nvPr>
            <p:ph type="ftr" sz="quarter" idx="11"/>
          </p:nvPr>
        </p:nvSpPr>
        <p:spPr>
          <a:xfrm>
            <a:off x="753485" y="6452475"/>
            <a:ext cx="7305900" cy="279400"/>
          </a:xfrm>
        </p:spPr>
        <p:txBody>
          <a:bodyPr/>
          <a:lstStyle/>
          <a:p>
            <a:r>
              <a:rPr lang="en-US" sz="1600" dirty="0" err="1"/>
              <a:t>GridKa</a:t>
            </a:r>
            <a:r>
              <a:rPr lang="en-US" sz="1600" dirty="0"/>
              <a:t> School 2017</a:t>
            </a:r>
            <a:endParaRPr lang="en-US" sz="1600" dirty="0">
              <a:solidFill>
                <a:srgbClr val="C00000"/>
              </a:solidFill>
              <a:latin typeface="Comic Sans MS" pitchFamily="66" charset="0"/>
            </a:endParaRPr>
          </a:p>
        </p:txBody>
      </p:sp>
      <p:sp>
        <p:nvSpPr>
          <p:cNvPr id="17" name="Date Placeholder 6"/>
          <p:cNvSpPr>
            <a:spLocks noGrp="1"/>
          </p:cNvSpPr>
          <p:nvPr>
            <p:ph type="dt" sz="half" idx="10"/>
          </p:nvPr>
        </p:nvSpPr>
        <p:spPr>
          <a:xfrm>
            <a:off x="8843195" y="6441965"/>
            <a:ext cx="1600200" cy="279400"/>
          </a:xfrm>
        </p:spPr>
        <p:txBody>
          <a:bodyPr/>
          <a:lstStyle/>
          <a:p>
            <a:fld id="{B061796D-827D-40F3-B326-45AB0C506278}" type="datetime1">
              <a:rPr lang="en-US" sz="1100" b="1" smtClean="0">
                <a:solidFill>
                  <a:prstClr val="black"/>
                </a:solidFill>
              </a:rPr>
              <a:pPr/>
              <a:t>8/28/2017</a:t>
            </a:fld>
            <a:endParaRPr lang="en-US" sz="1100" b="1" dirty="0">
              <a:solidFill>
                <a:prstClr val="black"/>
              </a:solidFill>
            </a:endParaRPr>
          </a:p>
        </p:txBody>
      </p:sp>
    </p:spTree>
    <p:extLst>
      <p:ext uri="{BB962C8B-B14F-4D97-AF65-F5344CB8AC3E}">
        <p14:creationId xmlns:p14="http://schemas.microsoft.com/office/powerpoint/2010/main" val="321372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82869" y="2017986"/>
            <a:ext cx="10178146" cy="3540384"/>
          </a:xfrm>
          <a:prstGeom prst="rect">
            <a:avLst/>
          </a:prstGeom>
          <a:blipFill dpi="0" rotWithShape="1">
            <a:blip r:embed="rId3"/>
            <a:srcRect/>
            <a:stretch>
              <a:fillRect/>
            </a:stretch>
          </a:blipFill>
        </p:spPr>
      </p:sp>
      <p:sp>
        <p:nvSpPr>
          <p:cNvPr id="16" name="Freeform 15"/>
          <p:cNvSpPr/>
          <p:nvPr/>
        </p:nvSpPr>
        <p:spPr>
          <a:xfrm>
            <a:off x="5839453" y="2018853"/>
            <a:ext cx="1286933" cy="1238308"/>
          </a:xfrm>
          <a:custGeom>
            <a:avLst/>
            <a:gdLst>
              <a:gd name="connsiteX0" fmla="*/ 0 w 1238307"/>
              <a:gd name="connsiteY0" fmla="*/ 643466 h 1286932"/>
              <a:gd name="connsiteX1" fmla="*/ 309577 w 1238307"/>
              <a:gd name="connsiteY1" fmla="*/ 0 h 1286932"/>
              <a:gd name="connsiteX2" fmla="*/ 928730 w 1238307"/>
              <a:gd name="connsiteY2" fmla="*/ 0 h 1286932"/>
              <a:gd name="connsiteX3" fmla="*/ 1238307 w 1238307"/>
              <a:gd name="connsiteY3" fmla="*/ 643466 h 1286932"/>
              <a:gd name="connsiteX4" fmla="*/ 928730 w 1238307"/>
              <a:gd name="connsiteY4" fmla="*/ 1286932 h 1286932"/>
              <a:gd name="connsiteX5" fmla="*/ 309577 w 1238307"/>
              <a:gd name="connsiteY5" fmla="*/ 1286932 h 1286932"/>
              <a:gd name="connsiteX6" fmla="*/ 0 w 1238307"/>
              <a:gd name="connsiteY6" fmla="*/ 643466 h 128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307" h="1286932">
                <a:moveTo>
                  <a:pt x="619154" y="1"/>
                </a:moveTo>
                <a:lnTo>
                  <a:pt x="1238307" y="321734"/>
                </a:lnTo>
                <a:lnTo>
                  <a:pt x="1238307" y="965198"/>
                </a:lnTo>
                <a:lnTo>
                  <a:pt x="619154" y="1286931"/>
                </a:lnTo>
                <a:lnTo>
                  <a:pt x="0" y="965198"/>
                </a:lnTo>
                <a:lnTo>
                  <a:pt x="0" y="321734"/>
                </a:lnTo>
                <a:lnTo>
                  <a:pt x="619154" y="1"/>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275450" tIns="267346" rIns="275449" bIns="267344" numCol="1" spcCol="1270" anchor="ctr" anchorCtr="0">
            <a:noAutofit/>
          </a:bodyPr>
          <a:lstStyle/>
          <a:p>
            <a:pPr lvl="0" algn="ctr" defTabSz="711200" rtl="1">
              <a:lnSpc>
                <a:spcPct val="90000"/>
              </a:lnSpc>
              <a:spcBef>
                <a:spcPct val="0"/>
              </a:spcBef>
              <a:spcAft>
                <a:spcPct val="35000"/>
              </a:spcAft>
            </a:pPr>
            <a:r>
              <a:rPr lang="en-US" sz="1600" b="1" kern="1200" dirty="0" smtClean="0">
                <a:solidFill>
                  <a:srgbClr val="C00000"/>
                </a:solidFill>
              </a:rPr>
              <a:t>iHOME</a:t>
            </a:r>
            <a:endParaRPr lang="ar-EG" sz="1200" b="1" kern="1200" dirty="0">
              <a:solidFill>
                <a:srgbClr val="C00000"/>
              </a:solidFill>
            </a:endParaRPr>
          </a:p>
        </p:txBody>
      </p:sp>
      <p:sp>
        <p:nvSpPr>
          <p:cNvPr id="17" name="Rectangle 16"/>
          <p:cNvSpPr/>
          <p:nvPr/>
        </p:nvSpPr>
        <p:spPr>
          <a:xfrm>
            <a:off x="6818944" y="2266514"/>
            <a:ext cx="1381951" cy="74298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Freeform 17"/>
          <p:cNvSpPr/>
          <p:nvPr/>
        </p:nvSpPr>
        <p:spPr>
          <a:xfrm>
            <a:off x="4440608" y="2018853"/>
            <a:ext cx="1286933" cy="1238308"/>
          </a:xfrm>
          <a:custGeom>
            <a:avLst/>
            <a:gdLst>
              <a:gd name="connsiteX0" fmla="*/ 0 w 1238307"/>
              <a:gd name="connsiteY0" fmla="*/ 643466 h 1286932"/>
              <a:gd name="connsiteX1" fmla="*/ 309577 w 1238307"/>
              <a:gd name="connsiteY1" fmla="*/ 0 h 1286932"/>
              <a:gd name="connsiteX2" fmla="*/ 928730 w 1238307"/>
              <a:gd name="connsiteY2" fmla="*/ 0 h 1286932"/>
              <a:gd name="connsiteX3" fmla="*/ 1238307 w 1238307"/>
              <a:gd name="connsiteY3" fmla="*/ 643466 h 1286932"/>
              <a:gd name="connsiteX4" fmla="*/ 928730 w 1238307"/>
              <a:gd name="connsiteY4" fmla="*/ 1286932 h 1286932"/>
              <a:gd name="connsiteX5" fmla="*/ 309577 w 1238307"/>
              <a:gd name="connsiteY5" fmla="*/ 1286932 h 1286932"/>
              <a:gd name="connsiteX6" fmla="*/ 0 w 1238307"/>
              <a:gd name="connsiteY6" fmla="*/ 643466 h 128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307" h="1286932">
                <a:moveTo>
                  <a:pt x="619154" y="1"/>
                </a:moveTo>
                <a:lnTo>
                  <a:pt x="1238307" y="321734"/>
                </a:lnTo>
                <a:lnTo>
                  <a:pt x="1238307" y="965198"/>
                </a:lnTo>
                <a:lnTo>
                  <a:pt x="619154" y="1286931"/>
                </a:lnTo>
                <a:lnTo>
                  <a:pt x="0" y="965198"/>
                </a:lnTo>
                <a:lnTo>
                  <a:pt x="0" y="321734"/>
                </a:lnTo>
                <a:lnTo>
                  <a:pt x="619154" y="1"/>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198633"/>
              <a:satOff val="115"/>
              <a:lumOff val="1137"/>
              <a:alphaOff val="0"/>
            </a:schemeClr>
          </a:fillRef>
          <a:effectRef idx="2">
            <a:schemeClr val="accent5">
              <a:hueOff val="198633"/>
              <a:satOff val="115"/>
              <a:lumOff val="1137"/>
              <a:alphaOff val="0"/>
            </a:schemeClr>
          </a:effectRef>
          <a:fontRef idx="minor">
            <a:schemeClr val="lt1"/>
          </a:fontRef>
        </p:style>
        <p:txBody>
          <a:bodyPr spcFirstLastPara="0" vert="horz" wrap="square" lIns="214490" tIns="206386" rIns="214489" bIns="206384" numCol="1" spcCol="1270" anchor="ctr" anchorCtr="0">
            <a:noAutofit/>
          </a:bodyPr>
          <a:lstStyle/>
          <a:p>
            <a:pPr lvl="0" algn="ctr" defTabSz="889000" rtl="1">
              <a:lnSpc>
                <a:spcPct val="90000"/>
              </a:lnSpc>
              <a:spcBef>
                <a:spcPct val="0"/>
              </a:spcBef>
              <a:spcAft>
                <a:spcPct val="35000"/>
              </a:spcAft>
            </a:pPr>
            <a:r>
              <a:rPr lang="en-US" sz="2000" b="1" kern="1200" dirty="0" smtClean="0">
                <a:solidFill>
                  <a:srgbClr val="C00000"/>
                </a:solidFill>
              </a:rPr>
              <a:t>HOME</a:t>
            </a:r>
            <a:endParaRPr lang="ar-EG" sz="2000" b="1" kern="1200" dirty="0">
              <a:solidFill>
                <a:srgbClr val="C00000"/>
              </a:solidFill>
            </a:endParaRPr>
          </a:p>
        </p:txBody>
      </p:sp>
      <p:sp>
        <p:nvSpPr>
          <p:cNvPr id="19" name="Freeform 18"/>
          <p:cNvSpPr/>
          <p:nvPr/>
        </p:nvSpPr>
        <p:spPr>
          <a:xfrm>
            <a:off x="5020136" y="3099349"/>
            <a:ext cx="1286933" cy="1436500"/>
          </a:xfrm>
          <a:custGeom>
            <a:avLst/>
            <a:gdLst>
              <a:gd name="connsiteX0" fmla="*/ 0 w 1436499"/>
              <a:gd name="connsiteY0" fmla="*/ 643466 h 1286932"/>
              <a:gd name="connsiteX1" fmla="*/ 321733 w 1436499"/>
              <a:gd name="connsiteY1" fmla="*/ 0 h 1286932"/>
              <a:gd name="connsiteX2" fmla="*/ 1114766 w 1436499"/>
              <a:gd name="connsiteY2" fmla="*/ 0 h 1286932"/>
              <a:gd name="connsiteX3" fmla="*/ 1436499 w 1436499"/>
              <a:gd name="connsiteY3" fmla="*/ 643466 h 1286932"/>
              <a:gd name="connsiteX4" fmla="*/ 1114766 w 1436499"/>
              <a:gd name="connsiteY4" fmla="*/ 1286932 h 1286932"/>
              <a:gd name="connsiteX5" fmla="*/ 321733 w 1436499"/>
              <a:gd name="connsiteY5" fmla="*/ 1286932 h 1286932"/>
              <a:gd name="connsiteX6" fmla="*/ 0 w 1436499"/>
              <a:gd name="connsiteY6" fmla="*/ 643466 h 128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6499" h="1286932">
                <a:moveTo>
                  <a:pt x="718250" y="0"/>
                </a:moveTo>
                <a:lnTo>
                  <a:pt x="1436498" y="288235"/>
                </a:lnTo>
                <a:lnTo>
                  <a:pt x="1436498" y="998697"/>
                </a:lnTo>
                <a:lnTo>
                  <a:pt x="718250" y="1286932"/>
                </a:lnTo>
                <a:lnTo>
                  <a:pt x="1" y="998697"/>
                </a:lnTo>
                <a:lnTo>
                  <a:pt x="1" y="288235"/>
                </a:lnTo>
                <a:lnTo>
                  <a:pt x="71825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397266"/>
              <a:satOff val="230"/>
              <a:lumOff val="2274"/>
              <a:alphaOff val="0"/>
            </a:schemeClr>
          </a:fillRef>
          <a:effectRef idx="2">
            <a:schemeClr val="accent5">
              <a:hueOff val="397266"/>
              <a:satOff val="230"/>
              <a:lumOff val="2274"/>
              <a:alphaOff val="0"/>
            </a:schemeClr>
          </a:effectRef>
          <a:fontRef idx="minor">
            <a:schemeClr val="lt1"/>
          </a:fontRef>
        </p:style>
        <p:txBody>
          <a:bodyPr spcFirstLastPara="0" vert="horz" wrap="square" lIns="203322" tIns="226954" rIns="203323" bIns="226953" numCol="1" spcCol="1270" anchor="ctr" anchorCtr="0">
            <a:noAutofit/>
          </a:bodyPr>
          <a:lstStyle/>
          <a:p>
            <a:pPr lvl="0" algn="ctr" defTabSz="1244600" rtl="1">
              <a:lnSpc>
                <a:spcPct val="90000"/>
              </a:lnSpc>
              <a:spcBef>
                <a:spcPct val="0"/>
              </a:spcBef>
              <a:spcAft>
                <a:spcPct val="35000"/>
              </a:spcAft>
            </a:pPr>
            <a:r>
              <a:rPr lang="en-US" sz="2800" b="1" kern="1200" dirty="0" smtClean="0">
                <a:solidFill>
                  <a:srgbClr val="C00000"/>
                </a:solidFill>
              </a:rPr>
              <a:t>QR</a:t>
            </a:r>
            <a:endParaRPr lang="en-US" sz="2400" b="1" kern="1200" dirty="0" smtClean="0">
              <a:solidFill>
                <a:srgbClr val="C00000"/>
              </a:solidFill>
            </a:endParaRPr>
          </a:p>
          <a:p>
            <a:pPr lvl="0" algn="ctr" defTabSz="1244600" rtl="1">
              <a:lnSpc>
                <a:spcPct val="90000"/>
              </a:lnSpc>
              <a:spcBef>
                <a:spcPct val="0"/>
              </a:spcBef>
              <a:spcAft>
                <a:spcPct val="35000"/>
              </a:spcAft>
            </a:pPr>
            <a:r>
              <a:rPr lang="en-US" sz="2000" b="1" kern="1200" dirty="0" smtClean="0">
                <a:solidFill>
                  <a:srgbClr val="C00000"/>
                </a:solidFill>
              </a:rPr>
              <a:t>Mapper</a:t>
            </a:r>
            <a:endParaRPr lang="ar-EG" sz="2000" b="1" kern="1200" dirty="0">
              <a:solidFill>
                <a:srgbClr val="C00000"/>
              </a:solidFill>
            </a:endParaRPr>
          </a:p>
        </p:txBody>
      </p:sp>
      <p:sp>
        <p:nvSpPr>
          <p:cNvPr id="20" name="Rectangle 19"/>
          <p:cNvSpPr/>
          <p:nvPr/>
        </p:nvSpPr>
        <p:spPr>
          <a:xfrm>
            <a:off x="3742987" y="3416685"/>
            <a:ext cx="1337372" cy="74298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Freeform 20"/>
          <p:cNvSpPr/>
          <p:nvPr/>
        </p:nvSpPr>
        <p:spPr>
          <a:xfrm>
            <a:off x="6497368" y="3178162"/>
            <a:ext cx="1286933" cy="1238308"/>
          </a:xfrm>
          <a:custGeom>
            <a:avLst/>
            <a:gdLst>
              <a:gd name="connsiteX0" fmla="*/ 0 w 1238307"/>
              <a:gd name="connsiteY0" fmla="*/ 643466 h 1286932"/>
              <a:gd name="connsiteX1" fmla="*/ 309577 w 1238307"/>
              <a:gd name="connsiteY1" fmla="*/ 0 h 1286932"/>
              <a:gd name="connsiteX2" fmla="*/ 928730 w 1238307"/>
              <a:gd name="connsiteY2" fmla="*/ 0 h 1286932"/>
              <a:gd name="connsiteX3" fmla="*/ 1238307 w 1238307"/>
              <a:gd name="connsiteY3" fmla="*/ 643466 h 1286932"/>
              <a:gd name="connsiteX4" fmla="*/ 928730 w 1238307"/>
              <a:gd name="connsiteY4" fmla="*/ 1286932 h 1286932"/>
              <a:gd name="connsiteX5" fmla="*/ 309577 w 1238307"/>
              <a:gd name="connsiteY5" fmla="*/ 1286932 h 1286932"/>
              <a:gd name="connsiteX6" fmla="*/ 0 w 1238307"/>
              <a:gd name="connsiteY6" fmla="*/ 643466 h 128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307" h="1286932">
                <a:moveTo>
                  <a:pt x="619154" y="1"/>
                </a:moveTo>
                <a:lnTo>
                  <a:pt x="1238307" y="321734"/>
                </a:lnTo>
                <a:lnTo>
                  <a:pt x="1238307" y="965198"/>
                </a:lnTo>
                <a:lnTo>
                  <a:pt x="619154" y="1286931"/>
                </a:lnTo>
                <a:lnTo>
                  <a:pt x="0" y="965198"/>
                </a:lnTo>
                <a:lnTo>
                  <a:pt x="0" y="321734"/>
                </a:lnTo>
                <a:lnTo>
                  <a:pt x="619154" y="1"/>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595898"/>
              <a:satOff val="346"/>
              <a:lumOff val="3412"/>
              <a:alphaOff val="0"/>
            </a:schemeClr>
          </a:fillRef>
          <a:effectRef idx="2">
            <a:schemeClr val="accent5">
              <a:hueOff val="595898"/>
              <a:satOff val="346"/>
              <a:lumOff val="3412"/>
              <a:alphaOff val="0"/>
            </a:schemeClr>
          </a:effectRef>
          <a:fontRef idx="minor">
            <a:schemeClr val="lt1"/>
          </a:fontRef>
        </p:style>
        <p:txBody>
          <a:bodyPr spcFirstLastPara="0" vert="horz" wrap="square" lIns="214490" tIns="206386" rIns="214489" bIns="206384" numCol="1" spcCol="1270" anchor="ctr" anchorCtr="0">
            <a:noAutofit/>
          </a:bodyPr>
          <a:lstStyle/>
          <a:p>
            <a:pPr lvl="0" algn="ctr" defTabSz="1066800" rtl="1">
              <a:lnSpc>
                <a:spcPct val="90000"/>
              </a:lnSpc>
              <a:spcBef>
                <a:spcPct val="0"/>
              </a:spcBef>
              <a:spcAft>
                <a:spcPct val="35000"/>
              </a:spcAft>
            </a:pPr>
            <a:r>
              <a:rPr lang="en-US" sz="2000" b="1" kern="1200" dirty="0" smtClean="0">
                <a:solidFill>
                  <a:srgbClr val="C00000"/>
                </a:solidFill>
              </a:rPr>
              <a:t>MOTH</a:t>
            </a:r>
            <a:endParaRPr lang="ar-EG" sz="2400" b="1" kern="1200" dirty="0">
              <a:solidFill>
                <a:srgbClr val="C00000"/>
              </a:solidFill>
            </a:endParaRPr>
          </a:p>
        </p:txBody>
      </p:sp>
      <p:sp>
        <p:nvSpPr>
          <p:cNvPr id="22" name="Freeform 21"/>
          <p:cNvSpPr/>
          <p:nvPr/>
        </p:nvSpPr>
        <p:spPr>
          <a:xfrm>
            <a:off x="5829639" y="4320061"/>
            <a:ext cx="1286933" cy="1238308"/>
          </a:xfrm>
          <a:custGeom>
            <a:avLst/>
            <a:gdLst>
              <a:gd name="connsiteX0" fmla="*/ 0 w 1238307"/>
              <a:gd name="connsiteY0" fmla="*/ 643466 h 1286932"/>
              <a:gd name="connsiteX1" fmla="*/ 309577 w 1238307"/>
              <a:gd name="connsiteY1" fmla="*/ 0 h 1286932"/>
              <a:gd name="connsiteX2" fmla="*/ 928730 w 1238307"/>
              <a:gd name="connsiteY2" fmla="*/ 0 h 1286932"/>
              <a:gd name="connsiteX3" fmla="*/ 1238307 w 1238307"/>
              <a:gd name="connsiteY3" fmla="*/ 643466 h 1286932"/>
              <a:gd name="connsiteX4" fmla="*/ 928730 w 1238307"/>
              <a:gd name="connsiteY4" fmla="*/ 1286932 h 1286932"/>
              <a:gd name="connsiteX5" fmla="*/ 309577 w 1238307"/>
              <a:gd name="connsiteY5" fmla="*/ 1286932 h 1286932"/>
              <a:gd name="connsiteX6" fmla="*/ 0 w 1238307"/>
              <a:gd name="connsiteY6" fmla="*/ 643466 h 128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307" h="1286932">
                <a:moveTo>
                  <a:pt x="619154" y="1"/>
                </a:moveTo>
                <a:lnTo>
                  <a:pt x="1238307" y="321734"/>
                </a:lnTo>
                <a:lnTo>
                  <a:pt x="1238307" y="965198"/>
                </a:lnTo>
                <a:lnTo>
                  <a:pt x="619154" y="1286931"/>
                </a:lnTo>
                <a:lnTo>
                  <a:pt x="0" y="965198"/>
                </a:lnTo>
                <a:lnTo>
                  <a:pt x="0" y="321734"/>
                </a:lnTo>
                <a:lnTo>
                  <a:pt x="619154" y="1"/>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794531"/>
              <a:satOff val="461"/>
              <a:lumOff val="4549"/>
              <a:alphaOff val="0"/>
            </a:schemeClr>
          </a:fillRef>
          <a:effectRef idx="2">
            <a:schemeClr val="accent5">
              <a:hueOff val="794531"/>
              <a:satOff val="461"/>
              <a:lumOff val="4549"/>
              <a:alphaOff val="0"/>
            </a:schemeClr>
          </a:effectRef>
          <a:fontRef idx="minor">
            <a:schemeClr val="lt1"/>
          </a:fontRef>
        </p:style>
        <p:txBody>
          <a:bodyPr spcFirstLastPara="0" vert="horz" wrap="square" lIns="283070" tIns="274966" rIns="283069" bIns="274964" numCol="1" spcCol="1270" anchor="ctr" anchorCtr="0">
            <a:noAutofit/>
          </a:bodyPr>
          <a:lstStyle/>
          <a:p>
            <a:pPr lvl="0" algn="ctr" defTabSz="800100" rtl="1">
              <a:lnSpc>
                <a:spcPct val="90000"/>
              </a:lnSpc>
              <a:spcBef>
                <a:spcPct val="0"/>
              </a:spcBef>
              <a:spcAft>
                <a:spcPct val="35000"/>
              </a:spcAft>
            </a:pPr>
            <a:r>
              <a:rPr lang="en-US" sz="1800" b="1" kern="1200" dirty="0" smtClean="0">
                <a:solidFill>
                  <a:srgbClr val="C00000"/>
                </a:solidFill>
              </a:rPr>
              <a:t>JOUM</a:t>
            </a:r>
            <a:endParaRPr lang="ar-EG" sz="1200" b="1" kern="1200" dirty="0">
              <a:solidFill>
                <a:srgbClr val="C00000"/>
              </a:solidFill>
            </a:endParaRPr>
          </a:p>
        </p:txBody>
      </p:sp>
      <p:sp>
        <p:nvSpPr>
          <p:cNvPr id="23" name="Rectangle 22"/>
          <p:cNvSpPr/>
          <p:nvPr/>
        </p:nvSpPr>
        <p:spPr>
          <a:xfrm>
            <a:off x="6818944" y="4566857"/>
            <a:ext cx="1381951" cy="74298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4" name="Freeform 23"/>
          <p:cNvSpPr/>
          <p:nvPr/>
        </p:nvSpPr>
        <p:spPr>
          <a:xfrm>
            <a:off x="4421000" y="4320061"/>
            <a:ext cx="1286933" cy="1238308"/>
          </a:xfrm>
          <a:custGeom>
            <a:avLst/>
            <a:gdLst>
              <a:gd name="connsiteX0" fmla="*/ 0 w 1238307"/>
              <a:gd name="connsiteY0" fmla="*/ 643466 h 1286932"/>
              <a:gd name="connsiteX1" fmla="*/ 309577 w 1238307"/>
              <a:gd name="connsiteY1" fmla="*/ 0 h 1286932"/>
              <a:gd name="connsiteX2" fmla="*/ 928730 w 1238307"/>
              <a:gd name="connsiteY2" fmla="*/ 0 h 1286932"/>
              <a:gd name="connsiteX3" fmla="*/ 1238307 w 1238307"/>
              <a:gd name="connsiteY3" fmla="*/ 643466 h 1286932"/>
              <a:gd name="connsiteX4" fmla="*/ 928730 w 1238307"/>
              <a:gd name="connsiteY4" fmla="*/ 1286932 h 1286932"/>
              <a:gd name="connsiteX5" fmla="*/ 309577 w 1238307"/>
              <a:gd name="connsiteY5" fmla="*/ 1286932 h 1286932"/>
              <a:gd name="connsiteX6" fmla="*/ 0 w 1238307"/>
              <a:gd name="connsiteY6" fmla="*/ 643466 h 128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307" h="1286932">
                <a:moveTo>
                  <a:pt x="619154" y="1"/>
                </a:moveTo>
                <a:lnTo>
                  <a:pt x="1238307" y="321734"/>
                </a:lnTo>
                <a:lnTo>
                  <a:pt x="1238307" y="965198"/>
                </a:lnTo>
                <a:lnTo>
                  <a:pt x="619154" y="1286931"/>
                </a:lnTo>
                <a:lnTo>
                  <a:pt x="0" y="965198"/>
                </a:lnTo>
                <a:lnTo>
                  <a:pt x="0" y="321734"/>
                </a:lnTo>
                <a:lnTo>
                  <a:pt x="619154" y="1"/>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993164"/>
              <a:satOff val="576"/>
              <a:lumOff val="5686"/>
              <a:alphaOff val="0"/>
            </a:schemeClr>
          </a:fillRef>
          <a:effectRef idx="2">
            <a:schemeClr val="accent5">
              <a:hueOff val="993164"/>
              <a:satOff val="576"/>
              <a:lumOff val="5686"/>
              <a:alphaOff val="0"/>
            </a:schemeClr>
          </a:effectRef>
          <a:fontRef idx="minor">
            <a:schemeClr val="lt1"/>
          </a:fontRef>
        </p:style>
        <p:txBody>
          <a:bodyPr spcFirstLastPara="0" vert="horz" wrap="square" lIns="214490" tIns="206386" rIns="214489" bIns="206384" numCol="1" spcCol="1270" anchor="ctr" anchorCtr="0">
            <a:noAutofit/>
          </a:bodyPr>
          <a:lstStyle/>
          <a:p>
            <a:pPr lvl="0" algn="ctr" defTabSz="1066800" rtl="1">
              <a:lnSpc>
                <a:spcPct val="90000"/>
              </a:lnSpc>
              <a:spcBef>
                <a:spcPct val="0"/>
              </a:spcBef>
              <a:spcAft>
                <a:spcPct val="35000"/>
              </a:spcAft>
            </a:pPr>
            <a:r>
              <a:rPr lang="en-US" sz="2400" b="1" kern="1200" dirty="0" smtClean="0">
                <a:solidFill>
                  <a:srgbClr val="C00000"/>
                </a:solidFill>
              </a:rPr>
              <a:t>JOMR</a:t>
            </a:r>
            <a:endParaRPr lang="ar-EG" sz="2400" b="1" kern="1200" dirty="0">
              <a:solidFill>
                <a:srgbClr val="C00000"/>
              </a:solidFill>
            </a:endParaRPr>
          </a:p>
        </p:txBody>
      </p:sp>
      <p:sp>
        <p:nvSpPr>
          <p:cNvPr id="4" name="Slide Number Placeholder 3"/>
          <p:cNvSpPr>
            <a:spLocks noGrp="1"/>
          </p:cNvSpPr>
          <p:nvPr>
            <p:ph type="sldNum" sz="quarter" idx="12"/>
          </p:nvPr>
        </p:nvSpPr>
        <p:spPr/>
        <p:txBody>
          <a:bodyPr/>
          <a:lstStyle/>
          <a:p>
            <a:pPr>
              <a:defRPr/>
            </a:pPr>
            <a:fld id="{9A06F4D1-5B4C-4D79-B00A-F095670E9E54}" type="slidenum">
              <a:rPr lang="en-US" smtClean="0"/>
              <a:pPr>
                <a:defRPr/>
              </a:pPr>
              <a:t>7</a:t>
            </a:fld>
            <a:endParaRPr lang="en-US" dirty="0"/>
          </a:p>
        </p:txBody>
      </p:sp>
      <p:sp>
        <p:nvSpPr>
          <p:cNvPr id="2" name="Title 1"/>
          <p:cNvSpPr>
            <a:spLocks noGrp="1"/>
          </p:cNvSpPr>
          <p:nvPr>
            <p:ph type="title" idx="4294967295"/>
          </p:nvPr>
        </p:nvSpPr>
        <p:spPr>
          <a:xfrm>
            <a:off x="0" y="438150"/>
            <a:ext cx="10972800" cy="900113"/>
          </a:xfrm>
        </p:spPr>
        <p:txBody>
          <a:bodyPr/>
          <a:lstStyle/>
          <a:p>
            <a:r>
              <a:rPr lang="en-US" b="1" dirty="0" smtClean="0"/>
              <a:t>Beeswax Modules </a:t>
            </a:r>
            <a:endParaRPr lang="ar-EG" b="1" dirty="0"/>
          </a:p>
        </p:txBody>
      </p:sp>
      <p:grpSp>
        <p:nvGrpSpPr>
          <p:cNvPr id="6" name="Group 5"/>
          <p:cNvGrpSpPr/>
          <p:nvPr/>
        </p:nvGrpSpPr>
        <p:grpSpPr>
          <a:xfrm>
            <a:off x="3072478" y="1206558"/>
            <a:ext cx="6045758" cy="863688"/>
            <a:chOff x="-742778" y="528418"/>
            <a:chExt cx="6045758" cy="863688"/>
          </a:xfrm>
        </p:grpSpPr>
        <p:sp>
          <p:nvSpPr>
            <p:cNvPr id="3" name="Rectangle 2"/>
            <p:cNvSpPr/>
            <p:nvPr/>
          </p:nvSpPr>
          <p:spPr>
            <a:xfrm>
              <a:off x="-742778" y="528418"/>
              <a:ext cx="6045758" cy="461665"/>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rtl="1"/>
              <a:r>
                <a:rPr lang="en-US" sz="2400" b="1" dirty="0" smtClean="0">
                  <a:solidFill>
                    <a:schemeClr val="tx1"/>
                  </a:solidFill>
                </a:rPr>
                <a:t>Reuse </a:t>
              </a:r>
              <a:r>
                <a:rPr lang="en-US" sz="2400" b="1" dirty="0">
                  <a:solidFill>
                    <a:srgbClr val="0070C0"/>
                  </a:solidFill>
                </a:rPr>
                <a:t>Intermediate Results </a:t>
              </a:r>
              <a:r>
                <a:rPr lang="en-US" sz="2400" b="1" dirty="0" smtClean="0">
                  <a:solidFill>
                    <a:srgbClr val="0070C0"/>
                  </a:solidFill>
                </a:rPr>
                <a:t> </a:t>
              </a:r>
              <a:r>
                <a:rPr lang="en-US" sz="2400" b="1" dirty="0">
                  <a:solidFill>
                    <a:schemeClr val="dk1"/>
                  </a:solidFill>
                </a:rPr>
                <a:t>in Multi-session</a:t>
              </a:r>
              <a:endParaRPr lang="ar-EG" sz="2400" b="1" dirty="0">
                <a:solidFill>
                  <a:schemeClr val="dk1"/>
                </a:solidFill>
              </a:endParaRPr>
            </a:p>
          </p:txBody>
        </p:sp>
        <p:sp>
          <p:nvSpPr>
            <p:cNvPr id="5" name="Left Brace 4"/>
            <p:cNvSpPr/>
            <p:nvPr/>
          </p:nvSpPr>
          <p:spPr>
            <a:xfrm rot="5400000">
              <a:off x="1509549" y="410702"/>
              <a:ext cx="402022" cy="1560786"/>
            </a:xfrm>
            <a:prstGeom prst="leftBrace">
              <a:avLst/>
            </a:prstGeom>
          </p:spPr>
          <p:style>
            <a:lnRef idx="3">
              <a:schemeClr val="accent4"/>
            </a:lnRef>
            <a:fillRef idx="0">
              <a:schemeClr val="accent4"/>
            </a:fillRef>
            <a:effectRef idx="2">
              <a:schemeClr val="accent4"/>
            </a:effectRef>
            <a:fontRef idx="minor">
              <a:schemeClr val="tx1"/>
            </a:fontRef>
          </p:style>
          <p:txBody>
            <a:bodyPr rtlCol="1" anchor="ctr"/>
            <a:lstStyle/>
            <a:p>
              <a:pPr algn="ctr"/>
              <a:endParaRPr lang="ar-EG"/>
            </a:p>
          </p:txBody>
        </p:sp>
      </p:grpSp>
      <p:grpSp>
        <p:nvGrpSpPr>
          <p:cNvPr id="9" name="Group 8"/>
          <p:cNvGrpSpPr/>
          <p:nvPr/>
        </p:nvGrpSpPr>
        <p:grpSpPr>
          <a:xfrm>
            <a:off x="2930638" y="5558371"/>
            <a:ext cx="6730048" cy="842984"/>
            <a:chOff x="-1101650" y="262633"/>
            <a:chExt cx="6730048" cy="842984"/>
          </a:xfrm>
        </p:grpSpPr>
        <p:sp>
          <p:nvSpPr>
            <p:cNvPr id="10" name="Rectangle 9"/>
            <p:cNvSpPr/>
            <p:nvPr/>
          </p:nvSpPr>
          <p:spPr>
            <a:xfrm>
              <a:off x="-1101650" y="582397"/>
              <a:ext cx="6730048" cy="523220"/>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rtl="1"/>
              <a:r>
                <a:rPr lang="en-US" sz="2400" b="1" dirty="0">
                  <a:solidFill>
                    <a:schemeClr val="dk1"/>
                  </a:solidFill>
                </a:rPr>
                <a:t>Enhance</a:t>
              </a:r>
              <a:r>
                <a:rPr lang="en-US" sz="2800" b="1" dirty="0">
                  <a:solidFill>
                    <a:schemeClr val="dk1"/>
                  </a:solidFill>
                </a:rPr>
                <a:t> the Performance of </a:t>
              </a:r>
              <a:r>
                <a:rPr lang="en-US" sz="2800" b="1" dirty="0">
                  <a:solidFill>
                    <a:srgbClr val="0070C0"/>
                  </a:solidFill>
                </a:rPr>
                <a:t>JOIN</a:t>
              </a:r>
              <a:r>
                <a:rPr lang="en-US" sz="2800" b="1" dirty="0">
                  <a:solidFill>
                    <a:schemeClr val="dk1"/>
                  </a:solidFill>
                </a:rPr>
                <a:t> Queries </a:t>
              </a:r>
              <a:endParaRPr lang="ar-EG" sz="2800" b="1" dirty="0">
                <a:solidFill>
                  <a:schemeClr val="dk1"/>
                </a:solidFill>
              </a:endParaRPr>
            </a:p>
          </p:txBody>
        </p:sp>
        <p:sp>
          <p:nvSpPr>
            <p:cNvPr id="11" name="Left Brace 10"/>
            <p:cNvSpPr/>
            <p:nvPr/>
          </p:nvSpPr>
          <p:spPr>
            <a:xfrm rot="16200000">
              <a:off x="1404597" y="-316749"/>
              <a:ext cx="402022" cy="1560786"/>
            </a:xfrm>
            <a:prstGeom prst="leftBrace">
              <a:avLst/>
            </a:prstGeom>
          </p:spPr>
          <p:style>
            <a:lnRef idx="3">
              <a:schemeClr val="accent4"/>
            </a:lnRef>
            <a:fillRef idx="0">
              <a:schemeClr val="accent4"/>
            </a:fillRef>
            <a:effectRef idx="2">
              <a:schemeClr val="accent4"/>
            </a:effectRef>
            <a:fontRef idx="minor">
              <a:schemeClr val="tx1"/>
            </a:fontRef>
          </p:style>
          <p:txBody>
            <a:bodyPr rtlCol="1" anchor="ctr"/>
            <a:lstStyle/>
            <a:p>
              <a:pPr algn="ctr"/>
              <a:endParaRPr lang="ar-EG"/>
            </a:p>
          </p:txBody>
        </p:sp>
      </p:grpSp>
      <p:sp>
        <p:nvSpPr>
          <p:cNvPr id="8" name="Rectangle 7"/>
          <p:cNvSpPr/>
          <p:nvPr/>
        </p:nvSpPr>
        <p:spPr>
          <a:xfrm>
            <a:off x="7946824" y="3534865"/>
            <a:ext cx="3397084" cy="523220"/>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lvl="0" rtl="1"/>
            <a:r>
              <a:rPr lang="en-US" sz="2800" b="1" dirty="0" smtClean="0"/>
              <a:t>Exploit Data </a:t>
            </a:r>
            <a:r>
              <a:rPr lang="en-US" sz="2800" b="1" dirty="0" smtClean="0">
                <a:solidFill>
                  <a:srgbClr val="0070C0"/>
                </a:solidFill>
              </a:rPr>
              <a:t>Sharing</a:t>
            </a:r>
            <a:endParaRPr lang="ar-EG" sz="2800" b="1" dirty="0">
              <a:solidFill>
                <a:srgbClr val="0070C0"/>
              </a:solidFill>
            </a:endParaRPr>
          </a:p>
        </p:txBody>
      </p:sp>
      <p:sp>
        <p:nvSpPr>
          <p:cNvPr id="14" name="Rectangle 13"/>
          <p:cNvSpPr/>
          <p:nvPr/>
        </p:nvSpPr>
        <p:spPr>
          <a:xfrm>
            <a:off x="646029" y="3546359"/>
            <a:ext cx="4211474" cy="523220"/>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rtl="1"/>
            <a:r>
              <a:rPr lang="en-US" sz="2800" b="1" dirty="0"/>
              <a:t>Support </a:t>
            </a:r>
            <a:r>
              <a:rPr lang="en-US" sz="2800" b="1" dirty="0">
                <a:solidFill>
                  <a:srgbClr val="0070C0"/>
                </a:solidFill>
              </a:rPr>
              <a:t>Advanced</a:t>
            </a:r>
            <a:r>
              <a:rPr lang="en-US" sz="2800" b="1" dirty="0"/>
              <a:t> Query  </a:t>
            </a:r>
            <a:endParaRPr lang="ar-EG" sz="2800" b="1" dirty="0"/>
          </a:p>
        </p:txBody>
      </p:sp>
      <p:sp>
        <p:nvSpPr>
          <p:cNvPr id="25" name="Footer Placeholder 2"/>
          <p:cNvSpPr>
            <a:spLocks noGrp="1"/>
          </p:cNvSpPr>
          <p:nvPr>
            <p:ph type="ftr" sz="quarter" idx="11"/>
          </p:nvPr>
        </p:nvSpPr>
        <p:spPr>
          <a:xfrm>
            <a:off x="753485" y="6515539"/>
            <a:ext cx="7305900" cy="279400"/>
          </a:xfrm>
        </p:spPr>
        <p:txBody>
          <a:bodyPr/>
          <a:lstStyle/>
          <a:p>
            <a:r>
              <a:rPr lang="en-US" sz="1600" dirty="0" err="1"/>
              <a:t>GridKa</a:t>
            </a:r>
            <a:r>
              <a:rPr lang="en-US" sz="1600" dirty="0"/>
              <a:t> School 2017</a:t>
            </a:r>
            <a:endParaRPr lang="en-US" sz="1600" dirty="0">
              <a:solidFill>
                <a:srgbClr val="C00000"/>
              </a:solidFill>
              <a:latin typeface="Comic Sans MS" pitchFamily="66" charset="0"/>
            </a:endParaRPr>
          </a:p>
        </p:txBody>
      </p:sp>
      <p:sp>
        <p:nvSpPr>
          <p:cNvPr id="26" name="Date Placeholder 6"/>
          <p:cNvSpPr>
            <a:spLocks noGrp="1"/>
          </p:cNvSpPr>
          <p:nvPr>
            <p:ph type="dt" sz="half" idx="10"/>
          </p:nvPr>
        </p:nvSpPr>
        <p:spPr>
          <a:xfrm>
            <a:off x="8843195" y="6505029"/>
            <a:ext cx="1600200" cy="279400"/>
          </a:xfrm>
        </p:spPr>
        <p:txBody>
          <a:bodyPr/>
          <a:lstStyle/>
          <a:p>
            <a:fld id="{B061796D-827D-40F3-B326-45AB0C506278}" type="datetime1">
              <a:rPr lang="en-US" sz="1100" b="1" smtClean="0"/>
              <a:t>8/28/2017</a:t>
            </a:fld>
            <a:endParaRPr lang="en-US" sz="1100" b="1" dirty="0"/>
          </a:p>
        </p:txBody>
      </p:sp>
    </p:spTree>
    <p:extLst>
      <p:ext uri="{BB962C8B-B14F-4D97-AF65-F5344CB8AC3E}">
        <p14:creationId xmlns:p14="http://schemas.microsoft.com/office/powerpoint/2010/main" val="164175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750"/>
                                        <p:tgtEl>
                                          <p:spTgt spid="18"/>
                                        </p:tgtEl>
                                      </p:cBhvr>
                                    </p:animEffect>
                                  </p:childTnLst>
                                </p:cTn>
                              </p:par>
                            </p:childTnLst>
                          </p:cTn>
                        </p:par>
                        <p:par>
                          <p:cTn id="8" fill="hold">
                            <p:stCondLst>
                              <p:cond delay="750"/>
                            </p:stCondLst>
                            <p:childTnLst>
                              <p:par>
                                <p:cTn id="9" presetID="16" presetClass="entr" presetSubtype="2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750"/>
                                        <p:tgtEl>
                                          <p:spTgt spid="16"/>
                                        </p:tgtEl>
                                      </p:cBhvr>
                                    </p:animEffect>
                                  </p:childTnLst>
                                </p:cTn>
                              </p:par>
                            </p:childTnLst>
                          </p:cTn>
                        </p:par>
                        <p:par>
                          <p:cTn id="12" fill="hold">
                            <p:stCondLst>
                              <p:cond delay="15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750"/>
                                        <p:tgtEl>
                                          <p:spTgt spid="19"/>
                                        </p:tgtEl>
                                      </p:cBhvr>
                                    </p:animEffect>
                                  </p:childTnLst>
                                </p:cTn>
                              </p:par>
                            </p:childTnLst>
                          </p:cTn>
                        </p:par>
                        <p:par>
                          <p:cTn id="16" fill="hold">
                            <p:stCondLst>
                              <p:cond delay="2250"/>
                            </p:stCondLst>
                            <p:childTnLst>
                              <p:par>
                                <p:cTn id="17" presetID="16" presetClass="entr" presetSubtype="21"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750"/>
                                        <p:tgtEl>
                                          <p:spTgt spid="24"/>
                                        </p:tgtEl>
                                      </p:cBhvr>
                                    </p:animEffect>
                                  </p:childTnLst>
                                </p:cTn>
                              </p:par>
                            </p:childTnLst>
                          </p:cTn>
                        </p:par>
                        <p:par>
                          <p:cTn id="20" fill="hold">
                            <p:stCondLst>
                              <p:cond delay="3000"/>
                            </p:stCondLst>
                            <p:childTnLst>
                              <p:par>
                                <p:cTn id="21" presetID="16" presetClass="entr" presetSubtype="21"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750"/>
                                        <p:tgtEl>
                                          <p:spTgt spid="22"/>
                                        </p:tgtEl>
                                      </p:cBhvr>
                                    </p:animEffect>
                                  </p:childTnLst>
                                </p:cTn>
                              </p:par>
                            </p:childTnLst>
                          </p:cTn>
                        </p:par>
                        <p:par>
                          <p:cTn id="24" fill="hold">
                            <p:stCondLst>
                              <p:cond delay="3750"/>
                            </p:stCondLst>
                            <p:childTnLst>
                              <p:par>
                                <p:cTn id="25" presetID="16" presetClass="entr" presetSubtype="21"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75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9"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0-#ppt_w/2"/>
                                          </p:val>
                                        </p:tav>
                                        <p:tav tm="100000">
                                          <p:val>
                                            <p:strVal val="#ppt_x"/>
                                          </p:val>
                                        </p:tav>
                                      </p:tavLst>
                                    </p:anim>
                                    <p:anim calcmode="lin" valueType="num">
                                      <p:cBhvr additive="base">
                                        <p:cTn id="33" dur="500" fill="hold"/>
                                        <p:tgtEl>
                                          <p:spTgt spid="6"/>
                                        </p:tgtEl>
                                        <p:attrNameLst>
                                          <p:attrName>ppt_y</p:attrName>
                                        </p:attrNameLst>
                                      </p:cBhvr>
                                      <p:tavLst>
                                        <p:tav tm="0">
                                          <p:val>
                                            <p:strVal val="0-#ppt_h/2"/>
                                          </p:val>
                                        </p:tav>
                                        <p:tav tm="100000">
                                          <p:val>
                                            <p:strVal val="#ppt_y"/>
                                          </p:val>
                                        </p:tav>
                                      </p:tavLst>
                                    </p:anim>
                                  </p:childTnLst>
                                </p:cTn>
                              </p:par>
                            </p:childTnLst>
                          </p:cTn>
                        </p:par>
                        <p:par>
                          <p:cTn id="34" fill="hold">
                            <p:stCondLst>
                              <p:cond delay="500"/>
                            </p:stCondLst>
                            <p:childTnLst>
                              <p:par>
                                <p:cTn id="35" presetID="2" presetClass="entr" presetSubtype="9"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0-#ppt_w/2"/>
                                          </p:val>
                                        </p:tav>
                                        <p:tav tm="100000">
                                          <p:val>
                                            <p:strVal val="#ppt_x"/>
                                          </p:val>
                                        </p:tav>
                                      </p:tavLst>
                                    </p:anim>
                                    <p:anim calcmode="lin" valueType="num">
                                      <p:cBhvr additive="base">
                                        <p:cTn id="38" dur="500" fill="hold"/>
                                        <p:tgtEl>
                                          <p:spTgt spid="14"/>
                                        </p:tgtEl>
                                        <p:attrNameLst>
                                          <p:attrName>ppt_y</p:attrName>
                                        </p:attrNameLst>
                                      </p:cBhvr>
                                      <p:tavLst>
                                        <p:tav tm="0">
                                          <p:val>
                                            <p:strVal val="0-#ppt_h/2"/>
                                          </p:val>
                                        </p:tav>
                                        <p:tav tm="100000">
                                          <p:val>
                                            <p:strVal val="#ppt_y"/>
                                          </p:val>
                                        </p:tav>
                                      </p:tavLst>
                                    </p:anim>
                                  </p:childTnLst>
                                </p:cTn>
                              </p:par>
                            </p:childTnLst>
                          </p:cTn>
                        </p:par>
                        <p:par>
                          <p:cTn id="39" fill="hold">
                            <p:stCondLst>
                              <p:cond delay="1000"/>
                            </p:stCondLst>
                            <p:childTnLst>
                              <p:par>
                                <p:cTn id="40" presetID="2" presetClass="entr" presetSubtype="4"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childTnLst>
                          </p:cTn>
                        </p:par>
                        <p:par>
                          <p:cTn id="44" fill="hold">
                            <p:stCondLst>
                              <p:cond delay="1500"/>
                            </p:stCondLst>
                            <p:childTnLst>
                              <p:par>
                                <p:cTn id="45" presetID="2" presetClass="entr" presetSubtype="2"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1+#ppt_w/2"/>
                                          </p:val>
                                        </p:tav>
                                        <p:tav tm="100000">
                                          <p:val>
                                            <p:strVal val="#ppt_x"/>
                                          </p:val>
                                        </p:tav>
                                      </p:tavLst>
                                    </p:anim>
                                    <p:anim calcmode="lin" valueType="num">
                                      <p:cBhvr additive="base">
                                        <p:cTn id="4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1" grpId="0" animBg="1"/>
      <p:bldP spid="22" grpId="0" animBg="1"/>
      <p:bldP spid="24" grpId="0" animBg="1"/>
      <p:bldP spid="8"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Slide Number Placeholder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FFE91733-40D6-44CE-A10F-1FC012310907}" type="slidenum">
              <a:rPr lang="en-US" smtClean="0"/>
              <a:pPr/>
              <a:t>8</a:t>
            </a:fld>
            <a:endParaRPr lang="en-US" smtClean="0"/>
          </a:p>
        </p:txBody>
      </p:sp>
      <p:sp>
        <p:nvSpPr>
          <p:cNvPr id="5122" name="Rectangle 2"/>
          <p:cNvSpPr>
            <a:spLocks noGrp="1" noChangeArrowheads="1"/>
          </p:cNvSpPr>
          <p:nvPr>
            <p:ph type="title" idx="4294967295"/>
          </p:nvPr>
        </p:nvSpPr>
        <p:spPr>
          <a:xfrm>
            <a:off x="0" y="623888"/>
            <a:ext cx="8645525" cy="747712"/>
          </a:xfrm>
        </p:spPr>
        <p:txBody>
          <a:bodyPr rtlCol="0"/>
          <a:lstStyle/>
          <a:p>
            <a:pPr eaLnBrk="1" fontAlgn="auto" hangingPunct="1">
              <a:spcAft>
                <a:spcPts val="0"/>
              </a:spcAft>
              <a:defRPr/>
            </a:pPr>
            <a:r>
              <a:rPr lang="en-US" sz="3600" b="0" dirty="0">
                <a:solidFill>
                  <a:srgbClr val="3B3129"/>
                </a:solidFill>
                <a:latin typeface="Arial" panose="020B0604020202020204" pitchFamily="34" charset="0"/>
                <a:cs typeface="Arial" panose="020B0604020202020204" pitchFamily="34" charset="0"/>
              </a:rPr>
              <a:t>Beeswax </a:t>
            </a:r>
            <a:r>
              <a:rPr lang="en-US" sz="3600" b="0" dirty="0" smtClean="0">
                <a:solidFill>
                  <a:srgbClr val="3B3129"/>
                </a:solidFill>
                <a:latin typeface="Arial" panose="020B0604020202020204" pitchFamily="34" charset="0"/>
                <a:cs typeface="Arial" panose="020B0604020202020204" pitchFamily="34" charset="0"/>
              </a:rPr>
              <a:t>Architecture</a:t>
            </a:r>
            <a:endParaRPr lang="en-US" sz="3600" b="0" dirty="0">
              <a:solidFill>
                <a:srgbClr val="3B312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0069039" y="624327"/>
            <a:ext cx="1499151" cy="1033896"/>
          </a:xfrm>
          <a:prstGeom prst="ellipse">
            <a:avLst/>
          </a:prstGeom>
          <a:ln>
            <a:noFill/>
          </a:ln>
          <a:effectLst>
            <a:softEdge rad="112500"/>
          </a:effectLst>
        </p:spPr>
      </p:pic>
      <p:sp>
        <p:nvSpPr>
          <p:cNvPr id="8" name="Rectangle 7"/>
          <p:cNvSpPr/>
          <p:nvPr/>
        </p:nvSpPr>
        <p:spPr bwMode="auto">
          <a:xfrm>
            <a:off x="1318668" y="2479675"/>
            <a:ext cx="1851570" cy="641350"/>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rtl="0" fontAlgn="auto">
              <a:spcBef>
                <a:spcPts val="0"/>
              </a:spcBef>
              <a:spcAft>
                <a:spcPts val="0"/>
              </a:spcAft>
              <a:defRPr/>
            </a:pPr>
            <a:r>
              <a:rPr lang="en-US" dirty="0"/>
              <a:t>SQL Query Parser</a:t>
            </a:r>
          </a:p>
        </p:txBody>
      </p:sp>
      <p:grpSp>
        <p:nvGrpSpPr>
          <p:cNvPr id="37888" name="Group 37887"/>
          <p:cNvGrpSpPr>
            <a:grpSpLocks/>
          </p:cNvGrpSpPr>
          <p:nvPr/>
        </p:nvGrpSpPr>
        <p:grpSpPr bwMode="auto">
          <a:xfrm>
            <a:off x="2300288" y="3165475"/>
            <a:ext cx="1397000" cy="2792413"/>
            <a:chOff x="2300288" y="3165475"/>
            <a:chExt cx="1397000" cy="2511425"/>
          </a:xfrm>
        </p:grpSpPr>
        <p:sp>
          <p:nvSpPr>
            <p:cNvPr id="7" name="Bent Arrow 6"/>
            <p:cNvSpPr/>
            <p:nvPr/>
          </p:nvSpPr>
          <p:spPr bwMode="auto">
            <a:xfrm rot="16200000">
              <a:off x="1743075" y="3722688"/>
              <a:ext cx="2511425" cy="1397000"/>
            </a:xfrm>
            <a:prstGeom prst="bentArrow">
              <a:avLst/>
            </a:prstGeom>
            <a:ln/>
          </p:spPr>
          <p:style>
            <a:lnRef idx="1">
              <a:schemeClr val="accent1"/>
            </a:lnRef>
            <a:fillRef idx="2">
              <a:schemeClr val="accent1"/>
            </a:fillRef>
            <a:effectRef idx="1">
              <a:schemeClr val="accent1"/>
            </a:effectRef>
            <a:fontRef idx="minor">
              <a:schemeClr val="dk1"/>
            </a:fontRef>
          </p:style>
          <p:txBody>
            <a:bodyPr anchor="ctr"/>
            <a:lstStyle/>
            <a:p>
              <a:pPr algn="ctr" rtl="0" fontAlgn="auto">
                <a:spcBef>
                  <a:spcPts val="0"/>
                </a:spcBef>
                <a:spcAft>
                  <a:spcPts val="0"/>
                </a:spcAft>
                <a:defRPr/>
              </a:pPr>
              <a:endParaRPr lang="ar-EG"/>
            </a:p>
          </p:txBody>
        </p:sp>
        <p:sp>
          <p:nvSpPr>
            <p:cNvPr id="10" name="TextBox 9"/>
            <p:cNvSpPr txBox="1"/>
            <p:nvPr/>
          </p:nvSpPr>
          <p:spPr bwMode="auto">
            <a:xfrm rot="16200000">
              <a:off x="2324100" y="4121150"/>
              <a:ext cx="1538288" cy="369888"/>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a:spAutoFit/>
            </a:bodyPr>
            <a:lstStyle/>
            <a:p>
              <a:pPr algn="ctr" rtl="0" fontAlgn="auto">
                <a:spcBef>
                  <a:spcPts val="0"/>
                </a:spcBef>
                <a:spcAft>
                  <a:spcPts val="0"/>
                </a:spcAft>
                <a:defRPr/>
              </a:pPr>
              <a:r>
                <a:rPr lang="en-US" dirty="0"/>
                <a:t>Input </a:t>
              </a:r>
              <a:r>
                <a:rPr lang="en-US" dirty="0" smtClean="0"/>
                <a:t>Query(s) </a:t>
              </a:r>
              <a:endParaRPr lang="en-US" dirty="0"/>
            </a:p>
          </p:txBody>
        </p:sp>
      </p:grpSp>
      <p:sp>
        <p:nvSpPr>
          <p:cNvPr id="19" name="Rectangle 18"/>
          <p:cNvSpPr/>
          <p:nvPr/>
        </p:nvSpPr>
        <p:spPr bwMode="auto">
          <a:xfrm>
            <a:off x="8556898" y="1745264"/>
            <a:ext cx="1943100" cy="64135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rtl="0" fontAlgn="auto">
              <a:spcBef>
                <a:spcPts val="0"/>
              </a:spcBef>
              <a:spcAft>
                <a:spcPts val="0"/>
              </a:spcAft>
              <a:defRPr/>
            </a:pPr>
            <a:r>
              <a:rPr lang="en-US" dirty="0" err="1"/>
              <a:t>ReWrite</a:t>
            </a:r>
            <a:r>
              <a:rPr lang="en-US" dirty="0"/>
              <a:t> Query</a:t>
            </a:r>
          </a:p>
        </p:txBody>
      </p:sp>
      <p:sp>
        <p:nvSpPr>
          <p:cNvPr id="20" name="Left Arrow 19"/>
          <p:cNvSpPr/>
          <p:nvPr/>
        </p:nvSpPr>
        <p:spPr bwMode="auto">
          <a:xfrm>
            <a:off x="5637213" y="5248275"/>
            <a:ext cx="4431826" cy="869949"/>
          </a:xfrm>
          <a:prstGeom prst="leftArrow">
            <a:avLst/>
          </a:prstGeom>
          <a:ln/>
        </p:spPr>
        <p:style>
          <a:lnRef idx="1">
            <a:schemeClr val="accent1"/>
          </a:lnRef>
          <a:fillRef idx="2">
            <a:schemeClr val="accent1"/>
          </a:fillRef>
          <a:effectRef idx="1">
            <a:schemeClr val="accent1"/>
          </a:effectRef>
          <a:fontRef idx="minor">
            <a:schemeClr val="dk1"/>
          </a:fontRef>
        </p:style>
        <p:txBody>
          <a:bodyPr anchor="ctr"/>
          <a:lstStyle/>
          <a:p>
            <a:pPr algn="ctr" rtl="0" fontAlgn="auto">
              <a:spcBef>
                <a:spcPts val="0"/>
              </a:spcBef>
              <a:spcAft>
                <a:spcPts val="0"/>
              </a:spcAft>
              <a:defRPr/>
            </a:pPr>
            <a:r>
              <a:rPr lang="en-US" dirty="0" smtClean="0"/>
              <a:t> Query(s)  Results</a:t>
            </a:r>
            <a:endParaRPr lang="ar-EG" dirty="0"/>
          </a:p>
        </p:txBody>
      </p:sp>
      <p:grpSp>
        <p:nvGrpSpPr>
          <p:cNvPr id="6" name="Group 5"/>
          <p:cNvGrpSpPr>
            <a:grpSpLocks/>
          </p:cNvGrpSpPr>
          <p:nvPr/>
        </p:nvGrpSpPr>
        <p:grpSpPr bwMode="auto">
          <a:xfrm>
            <a:off x="8980487" y="2447925"/>
            <a:ext cx="1088551" cy="3015814"/>
            <a:chOff x="8980488" y="2736850"/>
            <a:chExt cx="762000" cy="2119313"/>
          </a:xfrm>
        </p:grpSpPr>
        <p:sp>
          <p:nvSpPr>
            <p:cNvPr id="27" name="Down Arrow 26"/>
            <p:cNvSpPr/>
            <p:nvPr/>
          </p:nvSpPr>
          <p:spPr bwMode="auto">
            <a:xfrm>
              <a:off x="8980488" y="2736850"/>
              <a:ext cx="762000" cy="2119313"/>
            </a:xfrm>
            <a:prstGeom prst="downArrow">
              <a:avLst/>
            </a:prstGeom>
            <a:ln/>
          </p:spPr>
          <p:style>
            <a:lnRef idx="1">
              <a:schemeClr val="accent1"/>
            </a:lnRef>
            <a:fillRef idx="2">
              <a:schemeClr val="accent1"/>
            </a:fillRef>
            <a:effectRef idx="1">
              <a:schemeClr val="accent1"/>
            </a:effectRef>
            <a:fontRef idx="minor">
              <a:schemeClr val="dk1"/>
            </a:fontRef>
          </p:style>
          <p:txBody>
            <a:bodyPr anchor="ctr"/>
            <a:lstStyle/>
            <a:p>
              <a:pPr algn="ctr" rtl="0" fontAlgn="auto">
                <a:spcBef>
                  <a:spcPts val="0"/>
                </a:spcBef>
                <a:spcAft>
                  <a:spcPts val="0"/>
                </a:spcAft>
                <a:defRPr/>
              </a:pPr>
              <a:endParaRPr lang="ar-EG"/>
            </a:p>
          </p:txBody>
        </p:sp>
        <p:sp>
          <p:nvSpPr>
            <p:cNvPr id="28" name="TextBox 27"/>
            <p:cNvSpPr txBox="1"/>
            <p:nvPr/>
          </p:nvSpPr>
          <p:spPr bwMode="auto">
            <a:xfrm rot="5400000">
              <a:off x="8372475" y="3690258"/>
              <a:ext cx="1978025" cy="25853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a:spAutoFit/>
            </a:bodyPr>
            <a:lstStyle/>
            <a:p>
              <a:pPr algn="ctr" rtl="0" fontAlgn="auto">
                <a:spcBef>
                  <a:spcPts val="0"/>
                </a:spcBef>
                <a:spcAft>
                  <a:spcPts val="0"/>
                </a:spcAft>
                <a:defRPr/>
              </a:pPr>
              <a:r>
                <a:rPr lang="en-US" dirty="0" smtClean="0"/>
                <a:t>Execute Optimized  Query(s)</a:t>
              </a:r>
              <a:endParaRPr lang="en-US" dirty="0"/>
            </a:p>
          </p:txBody>
        </p:sp>
      </p:grpSp>
      <p:grpSp>
        <p:nvGrpSpPr>
          <p:cNvPr id="3" name="Group 2"/>
          <p:cNvGrpSpPr>
            <a:grpSpLocks/>
          </p:cNvGrpSpPr>
          <p:nvPr/>
        </p:nvGrpSpPr>
        <p:grpSpPr bwMode="auto">
          <a:xfrm>
            <a:off x="5154613" y="1384300"/>
            <a:ext cx="2895600" cy="1947863"/>
            <a:chOff x="5113338" y="1414463"/>
            <a:chExt cx="2895600" cy="1947862"/>
          </a:xfrm>
        </p:grpSpPr>
        <p:sp>
          <p:nvSpPr>
            <p:cNvPr id="13" name="Rectangle 12"/>
            <p:cNvSpPr/>
            <p:nvPr/>
          </p:nvSpPr>
          <p:spPr bwMode="auto">
            <a:xfrm>
              <a:off x="5481638" y="2365376"/>
              <a:ext cx="2152650" cy="384175"/>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dirty="0"/>
                <a:t>JOUM </a:t>
              </a:r>
            </a:p>
          </p:txBody>
        </p:sp>
        <p:sp>
          <p:nvSpPr>
            <p:cNvPr id="14" name="Rectangle 13"/>
            <p:cNvSpPr/>
            <p:nvPr/>
          </p:nvSpPr>
          <p:spPr bwMode="auto">
            <a:xfrm>
              <a:off x="5472113" y="1889126"/>
              <a:ext cx="2152650" cy="384175"/>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dirty="0"/>
                <a:t>JOMR </a:t>
              </a:r>
            </a:p>
          </p:txBody>
        </p:sp>
        <p:sp>
          <p:nvSpPr>
            <p:cNvPr id="15" name="Rectangle 14"/>
            <p:cNvSpPr/>
            <p:nvPr/>
          </p:nvSpPr>
          <p:spPr bwMode="auto">
            <a:xfrm>
              <a:off x="5484813" y="1414463"/>
              <a:ext cx="2152650" cy="384175"/>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dirty="0" err="1" smtClean="0"/>
                <a:t>QRMapper</a:t>
              </a:r>
              <a:endParaRPr lang="en-US" dirty="0"/>
            </a:p>
          </p:txBody>
        </p:sp>
        <p:cxnSp>
          <p:nvCxnSpPr>
            <p:cNvPr id="16" name="Straight Arrow Connector 15"/>
            <p:cNvCxnSpPr/>
            <p:nvPr/>
          </p:nvCxnSpPr>
          <p:spPr bwMode="auto">
            <a:xfrm>
              <a:off x="5127625" y="1627188"/>
              <a:ext cx="358775" cy="1588"/>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cxnSp>
          <p:nvCxnSpPr>
            <p:cNvPr id="17" name="Straight Connector 16"/>
            <p:cNvCxnSpPr/>
            <p:nvPr/>
          </p:nvCxnSpPr>
          <p:spPr bwMode="auto">
            <a:xfrm>
              <a:off x="5127625" y="1628776"/>
              <a:ext cx="11113" cy="1408111"/>
            </a:xfrm>
            <a:prstGeom prst="line">
              <a:avLst/>
            </a:prstGeom>
            <a:ln/>
          </p:spPr>
          <p:style>
            <a:lnRef idx="1">
              <a:schemeClr val="accent1"/>
            </a:lnRef>
            <a:fillRef idx="2">
              <a:schemeClr val="accent1"/>
            </a:fillRef>
            <a:effectRef idx="1">
              <a:schemeClr val="accent1"/>
            </a:effectRef>
            <a:fontRef idx="minor">
              <a:schemeClr val="dk1"/>
            </a:fontRef>
          </p:style>
        </p:cxnSp>
        <p:cxnSp>
          <p:nvCxnSpPr>
            <p:cNvPr id="18" name="Straight Arrow Connector 17"/>
            <p:cNvCxnSpPr/>
            <p:nvPr/>
          </p:nvCxnSpPr>
          <p:spPr bwMode="auto">
            <a:xfrm>
              <a:off x="5113338" y="2117726"/>
              <a:ext cx="358775" cy="1587"/>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sp>
          <p:nvSpPr>
            <p:cNvPr id="22" name="Rectangle 21"/>
            <p:cNvSpPr/>
            <p:nvPr/>
          </p:nvSpPr>
          <p:spPr bwMode="auto">
            <a:xfrm>
              <a:off x="5478463" y="2844800"/>
              <a:ext cx="2152650" cy="517525"/>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algn="ctr" rtl="0" fontAlgn="auto">
                <a:spcBef>
                  <a:spcPts val="0"/>
                </a:spcBef>
                <a:spcAft>
                  <a:spcPts val="0"/>
                </a:spcAft>
                <a:defRPr/>
              </a:pPr>
              <a:r>
                <a:rPr lang="en-US" dirty="0" smtClean="0"/>
                <a:t>MOTH</a:t>
              </a:r>
              <a:endParaRPr lang="en-US" dirty="0"/>
            </a:p>
          </p:txBody>
        </p:sp>
        <p:cxnSp>
          <p:nvCxnSpPr>
            <p:cNvPr id="23" name="Straight Arrow Connector 22"/>
            <p:cNvCxnSpPr/>
            <p:nvPr/>
          </p:nvCxnSpPr>
          <p:spPr bwMode="auto">
            <a:xfrm>
              <a:off x="5121275" y="2535237"/>
              <a:ext cx="341313" cy="1588"/>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cxnSp>
          <p:nvCxnSpPr>
            <p:cNvPr id="24" name="Straight Arrow Connector 23"/>
            <p:cNvCxnSpPr/>
            <p:nvPr/>
          </p:nvCxnSpPr>
          <p:spPr bwMode="auto">
            <a:xfrm>
              <a:off x="5121275" y="3014662"/>
              <a:ext cx="341313" cy="1588"/>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cxnSp>
          <p:nvCxnSpPr>
            <p:cNvPr id="26" name="Straight Connector 25"/>
            <p:cNvCxnSpPr/>
            <p:nvPr/>
          </p:nvCxnSpPr>
          <p:spPr bwMode="auto">
            <a:xfrm flipH="1">
              <a:off x="7996238" y="1628776"/>
              <a:ext cx="7937" cy="1436686"/>
            </a:xfrm>
            <a:prstGeom prst="line">
              <a:avLst/>
            </a:prstGeom>
            <a:ln/>
          </p:spPr>
          <p:style>
            <a:lnRef idx="1">
              <a:schemeClr val="accent1"/>
            </a:lnRef>
            <a:fillRef idx="2">
              <a:schemeClr val="accent1"/>
            </a:fillRef>
            <a:effectRef idx="1">
              <a:schemeClr val="accent1"/>
            </a:effectRef>
            <a:fontRef idx="minor">
              <a:schemeClr val="dk1"/>
            </a:fontRef>
          </p:style>
        </p:cxnSp>
        <p:cxnSp>
          <p:nvCxnSpPr>
            <p:cNvPr id="29" name="Straight Arrow Connector 28"/>
            <p:cNvCxnSpPr/>
            <p:nvPr/>
          </p:nvCxnSpPr>
          <p:spPr bwMode="auto">
            <a:xfrm>
              <a:off x="7650163" y="1628776"/>
              <a:ext cx="358775" cy="0"/>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cxnSp>
          <p:nvCxnSpPr>
            <p:cNvPr id="30" name="Straight Arrow Connector 29"/>
            <p:cNvCxnSpPr/>
            <p:nvPr/>
          </p:nvCxnSpPr>
          <p:spPr bwMode="auto">
            <a:xfrm>
              <a:off x="7635875" y="2119313"/>
              <a:ext cx="358775" cy="1588"/>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cxnSp>
          <p:nvCxnSpPr>
            <p:cNvPr id="31" name="Straight Arrow Connector 30"/>
            <p:cNvCxnSpPr/>
            <p:nvPr/>
          </p:nvCxnSpPr>
          <p:spPr bwMode="auto">
            <a:xfrm>
              <a:off x="7643813" y="2536825"/>
              <a:ext cx="339725" cy="1587"/>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cxnSp>
          <p:nvCxnSpPr>
            <p:cNvPr id="32" name="Straight Arrow Connector 31"/>
            <p:cNvCxnSpPr/>
            <p:nvPr/>
          </p:nvCxnSpPr>
          <p:spPr bwMode="auto">
            <a:xfrm>
              <a:off x="7643813" y="3016250"/>
              <a:ext cx="339725" cy="1587"/>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grpSp>
      <p:sp>
        <p:nvSpPr>
          <p:cNvPr id="33" name="Right Arrow 32"/>
          <p:cNvSpPr/>
          <p:nvPr/>
        </p:nvSpPr>
        <p:spPr bwMode="auto">
          <a:xfrm>
            <a:off x="8016875" y="2003752"/>
            <a:ext cx="514350" cy="192087"/>
          </a:xfrm>
          <a:prstGeom prst="rightArrow">
            <a:avLst/>
          </a:prstGeom>
          <a:ln/>
        </p:spPr>
        <p:style>
          <a:lnRef idx="1">
            <a:schemeClr val="accent1"/>
          </a:lnRef>
          <a:fillRef idx="2">
            <a:schemeClr val="accent1"/>
          </a:fillRef>
          <a:effectRef idx="1">
            <a:schemeClr val="accent1"/>
          </a:effectRef>
          <a:fontRef idx="minor">
            <a:schemeClr val="dk1"/>
          </a:fontRef>
        </p:style>
        <p:txBody>
          <a:bodyPr anchor="ctr"/>
          <a:lstStyle/>
          <a:p>
            <a:pPr algn="ctr" rtl="0" fontAlgn="auto">
              <a:spcBef>
                <a:spcPts val="0"/>
              </a:spcBef>
              <a:spcAft>
                <a:spcPts val="0"/>
              </a:spcAft>
              <a:defRPr/>
            </a:pPr>
            <a:endParaRPr lang="ar-EG"/>
          </a:p>
        </p:txBody>
      </p:sp>
      <p:sp>
        <p:nvSpPr>
          <p:cNvPr id="25" name="Right Arrow 24"/>
          <p:cNvSpPr/>
          <p:nvPr/>
        </p:nvSpPr>
        <p:spPr bwMode="auto">
          <a:xfrm>
            <a:off x="3170238" y="2720975"/>
            <a:ext cx="514350" cy="192088"/>
          </a:xfrm>
          <a:prstGeom prst="rightArrow">
            <a:avLst/>
          </a:prstGeom>
          <a:ln/>
        </p:spPr>
        <p:style>
          <a:lnRef idx="1">
            <a:schemeClr val="accent1"/>
          </a:lnRef>
          <a:fillRef idx="2">
            <a:schemeClr val="accent1"/>
          </a:fillRef>
          <a:effectRef idx="1">
            <a:schemeClr val="accent1"/>
          </a:effectRef>
          <a:fontRef idx="minor">
            <a:schemeClr val="dk1"/>
          </a:fontRef>
        </p:style>
        <p:txBody>
          <a:bodyPr anchor="ctr"/>
          <a:lstStyle/>
          <a:p>
            <a:pPr algn="ctr" rtl="0" fontAlgn="auto">
              <a:spcBef>
                <a:spcPts val="0"/>
              </a:spcBef>
              <a:spcAft>
                <a:spcPts val="0"/>
              </a:spcAft>
              <a:defRPr/>
            </a:pPr>
            <a:endParaRPr lang="ar-EG"/>
          </a:p>
        </p:txBody>
      </p:sp>
      <p:grpSp>
        <p:nvGrpSpPr>
          <p:cNvPr id="12" name="Group 11"/>
          <p:cNvGrpSpPr>
            <a:grpSpLocks/>
          </p:cNvGrpSpPr>
          <p:nvPr/>
        </p:nvGrpSpPr>
        <p:grpSpPr bwMode="auto">
          <a:xfrm>
            <a:off x="3829050" y="4668838"/>
            <a:ext cx="1668463" cy="1520825"/>
            <a:chOff x="3829050" y="4668838"/>
            <a:chExt cx="1668463" cy="1520825"/>
          </a:xfrm>
        </p:grpSpPr>
        <p:pic>
          <p:nvPicPr>
            <p:cNvPr id="9" name="Picture 8" descr="user.png"/>
            <p:cNvPicPr>
              <a:picLocks noChangeAspect="1"/>
            </p:cNvPicPr>
            <p:nvPr/>
          </p:nvPicPr>
          <p:blipFill>
            <a:blip r:embed="rId4"/>
            <a:stretch>
              <a:fillRect/>
            </a:stretch>
          </p:blipFill>
          <p:spPr bwMode="auto">
            <a:xfrm>
              <a:off x="3829050" y="4668838"/>
              <a:ext cx="1319213" cy="1014412"/>
            </a:xfrm>
            <a:prstGeom prst="rect">
              <a:avLst/>
            </a:prstGeom>
            <a:ln/>
          </p:spPr>
          <p:style>
            <a:lnRef idx="1">
              <a:schemeClr val="accent1"/>
            </a:lnRef>
            <a:fillRef idx="2">
              <a:schemeClr val="accent1"/>
            </a:fillRef>
            <a:effectRef idx="1">
              <a:schemeClr val="accent1"/>
            </a:effectRef>
            <a:fontRef idx="minor">
              <a:schemeClr val="dk1"/>
            </a:fontRef>
          </p:style>
        </p:pic>
        <p:pic>
          <p:nvPicPr>
            <p:cNvPr id="34" name="Picture 33" descr="user.png"/>
            <p:cNvPicPr>
              <a:picLocks noChangeAspect="1"/>
            </p:cNvPicPr>
            <p:nvPr/>
          </p:nvPicPr>
          <p:blipFill>
            <a:blip r:embed="rId4"/>
            <a:stretch>
              <a:fillRect/>
            </a:stretch>
          </p:blipFill>
          <p:spPr>
            <a:xfrm>
              <a:off x="4041775" y="4843463"/>
              <a:ext cx="1317625" cy="1114425"/>
            </a:xfrm>
            <a:prstGeom prst="rect">
              <a:avLst/>
            </a:prstGeom>
            <a:ln/>
          </p:spPr>
          <p:style>
            <a:lnRef idx="1">
              <a:schemeClr val="accent1"/>
            </a:lnRef>
            <a:fillRef idx="2">
              <a:schemeClr val="accent1"/>
            </a:fillRef>
            <a:effectRef idx="1">
              <a:schemeClr val="accent1"/>
            </a:effectRef>
            <a:fontRef idx="minor">
              <a:schemeClr val="dk1"/>
            </a:fontRef>
          </p:style>
        </p:pic>
        <p:pic>
          <p:nvPicPr>
            <p:cNvPr id="35" name="Picture 34" descr="user.png"/>
            <p:cNvPicPr>
              <a:picLocks noChangeAspect="1"/>
            </p:cNvPicPr>
            <p:nvPr/>
          </p:nvPicPr>
          <p:blipFill>
            <a:blip r:embed="rId4"/>
            <a:stretch>
              <a:fillRect/>
            </a:stretch>
          </p:blipFill>
          <p:spPr>
            <a:xfrm>
              <a:off x="4178300" y="5075238"/>
              <a:ext cx="1319213" cy="1114425"/>
            </a:xfrm>
            <a:prstGeom prst="rect">
              <a:avLst/>
            </a:prstGeom>
            <a:ln/>
          </p:spPr>
          <p:style>
            <a:lnRef idx="1">
              <a:schemeClr val="accent1"/>
            </a:lnRef>
            <a:fillRef idx="2">
              <a:schemeClr val="accent1"/>
            </a:fillRef>
            <a:effectRef idx="1">
              <a:schemeClr val="accent1"/>
            </a:effectRef>
            <a:fontRef idx="minor">
              <a:schemeClr val="dk1"/>
            </a:fontRef>
          </p:style>
        </p:pic>
      </p:grpSp>
      <p:sp>
        <p:nvSpPr>
          <p:cNvPr id="37" name="Right Arrow 36"/>
          <p:cNvSpPr/>
          <p:nvPr/>
        </p:nvSpPr>
        <p:spPr>
          <a:xfrm>
            <a:off x="4629150" y="2700338"/>
            <a:ext cx="514350" cy="192087"/>
          </a:xfrm>
          <a:prstGeom prst="rightArrow">
            <a:avLst/>
          </a:prstGeom>
          <a:ln/>
        </p:spPr>
        <p:style>
          <a:lnRef idx="1">
            <a:schemeClr val="accent1"/>
          </a:lnRef>
          <a:fillRef idx="2">
            <a:schemeClr val="accent1"/>
          </a:fillRef>
          <a:effectRef idx="1">
            <a:schemeClr val="accent1"/>
          </a:effectRef>
          <a:fontRef idx="minor">
            <a:schemeClr val="dk1"/>
          </a:fontRef>
        </p:style>
        <p:txBody>
          <a:bodyPr anchor="ctr"/>
          <a:lstStyle/>
          <a:p>
            <a:pPr algn="ctr" rtl="0" fontAlgn="auto">
              <a:spcBef>
                <a:spcPts val="0"/>
              </a:spcBef>
              <a:spcAft>
                <a:spcPts val="0"/>
              </a:spcAft>
              <a:defRPr/>
            </a:pPr>
            <a:endParaRPr lang="ar-EG"/>
          </a:p>
        </p:txBody>
      </p:sp>
      <p:sp>
        <p:nvSpPr>
          <p:cNvPr id="38" name="Right Arrow 37"/>
          <p:cNvSpPr/>
          <p:nvPr/>
        </p:nvSpPr>
        <p:spPr>
          <a:xfrm>
            <a:off x="4641850" y="1727200"/>
            <a:ext cx="512763" cy="192088"/>
          </a:xfrm>
          <a:prstGeom prst="rightArrow">
            <a:avLst/>
          </a:prstGeom>
          <a:ln/>
        </p:spPr>
        <p:style>
          <a:lnRef idx="1">
            <a:schemeClr val="accent1"/>
          </a:lnRef>
          <a:fillRef idx="2">
            <a:schemeClr val="accent1"/>
          </a:fillRef>
          <a:effectRef idx="1">
            <a:schemeClr val="accent1"/>
          </a:effectRef>
          <a:fontRef idx="minor">
            <a:schemeClr val="dk1"/>
          </a:fontRef>
        </p:style>
        <p:txBody>
          <a:bodyPr anchor="ctr"/>
          <a:lstStyle/>
          <a:p>
            <a:pPr algn="ctr" rtl="0" fontAlgn="auto">
              <a:spcBef>
                <a:spcPts val="0"/>
              </a:spcBef>
              <a:spcAft>
                <a:spcPts val="0"/>
              </a:spcAft>
              <a:defRPr/>
            </a:pPr>
            <a:endParaRPr lang="ar-EG"/>
          </a:p>
        </p:txBody>
      </p:sp>
      <p:grpSp>
        <p:nvGrpSpPr>
          <p:cNvPr id="4" name="Group 3"/>
          <p:cNvGrpSpPr>
            <a:grpSpLocks/>
          </p:cNvGrpSpPr>
          <p:nvPr/>
        </p:nvGrpSpPr>
        <p:grpSpPr bwMode="auto">
          <a:xfrm>
            <a:off x="1318669" y="1519238"/>
            <a:ext cx="3461296" cy="1843087"/>
            <a:chOff x="1318669" y="1519238"/>
            <a:chExt cx="3461296" cy="1843087"/>
          </a:xfrm>
        </p:grpSpPr>
        <p:sp>
          <p:nvSpPr>
            <p:cNvPr id="21" name="Rectangle 20"/>
            <p:cNvSpPr/>
            <p:nvPr/>
          </p:nvSpPr>
          <p:spPr bwMode="auto">
            <a:xfrm>
              <a:off x="1318669" y="1519238"/>
              <a:ext cx="3461296" cy="558800"/>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algn="ctr" rtl="0" fontAlgn="auto">
                <a:spcBef>
                  <a:spcPts val="0"/>
                </a:spcBef>
                <a:spcAft>
                  <a:spcPts val="0"/>
                </a:spcAft>
                <a:defRPr/>
              </a:pPr>
              <a:r>
                <a:rPr lang="en-US" dirty="0"/>
                <a:t>Beeswax Meta data and Index</a:t>
              </a:r>
            </a:p>
          </p:txBody>
        </p:sp>
        <p:sp>
          <p:nvSpPr>
            <p:cNvPr id="36" name="Rectangle 35"/>
            <p:cNvSpPr/>
            <p:nvPr/>
          </p:nvSpPr>
          <p:spPr>
            <a:xfrm>
              <a:off x="3695700" y="2457450"/>
              <a:ext cx="1060450" cy="904875"/>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algn="ctr" rtl="0" fontAlgn="auto">
                <a:spcBef>
                  <a:spcPts val="0"/>
                </a:spcBef>
                <a:spcAft>
                  <a:spcPts val="0"/>
                </a:spcAft>
                <a:defRPr/>
              </a:pPr>
              <a:r>
                <a:rPr lang="en-US" dirty="0"/>
                <a:t>HOME</a:t>
              </a:r>
            </a:p>
            <a:p>
              <a:pPr algn="ctr" rtl="0" fontAlgn="auto">
                <a:spcBef>
                  <a:spcPts val="0"/>
                </a:spcBef>
                <a:spcAft>
                  <a:spcPts val="0"/>
                </a:spcAft>
                <a:defRPr/>
              </a:pPr>
              <a:r>
                <a:rPr lang="en-US" dirty="0" err="1"/>
                <a:t>iHOME</a:t>
              </a:r>
              <a:endParaRPr lang="en-US" dirty="0"/>
            </a:p>
          </p:txBody>
        </p:sp>
        <p:sp>
          <p:nvSpPr>
            <p:cNvPr id="39" name="Up-Down Arrow 38"/>
            <p:cNvSpPr/>
            <p:nvPr/>
          </p:nvSpPr>
          <p:spPr>
            <a:xfrm>
              <a:off x="4110038" y="2103438"/>
              <a:ext cx="233362" cy="34448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a:p>
          </p:txBody>
        </p:sp>
      </p:grpSp>
      <p:grpSp>
        <p:nvGrpSpPr>
          <p:cNvPr id="41" name="Group 40"/>
          <p:cNvGrpSpPr>
            <a:grpSpLocks/>
          </p:cNvGrpSpPr>
          <p:nvPr/>
        </p:nvGrpSpPr>
        <p:grpSpPr bwMode="auto">
          <a:xfrm>
            <a:off x="3920129" y="3386259"/>
            <a:ext cx="762000" cy="1249851"/>
            <a:chOff x="8974707" y="3248584"/>
            <a:chExt cx="762000" cy="1221859"/>
          </a:xfrm>
        </p:grpSpPr>
        <p:sp>
          <p:nvSpPr>
            <p:cNvPr id="42" name="Down Arrow 41"/>
            <p:cNvSpPr/>
            <p:nvPr/>
          </p:nvSpPr>
          <p:spPr bwMode="auto">
            <a:xfrm>
              <a:off x="8974707" y="3248584"/>
              <a:ext cx="762000" cy="1221859"/>
            </a:xfrm>
            <a:prstGeom prst="downArrow">
              <a:avLst/>
            </a:prstGeom>
            <a:ln/>
          </p:spPr>
          <p:style>
            <a:lnRef idx="1">
              <a:schemeClr val="accent1"/>
            </a:lnRef>
            <a:fillRef idx="2">
              <a:schemeClr val="accent1"/>
            </a:fillRef>
            <a:effectRef idx="1">
              <a:schemeClr val="accent1"/>
            </a:effectRef>
            <a:fontRef idx="minor">
              <a:schemeClr val="dk1"/>
            </a:fontRef>
          </p:style>
          <p:txBody>
            <a:bodyPr anchor="ctr"/>
            <a:lstStyle/>
            <a:p>
              <a:pPr algn="ctr" rtl="0" fontAlgn="auto">
                <a:spcBef>
                  <a:spcPts val="0"/>
                </a:spcBef>
                <a:spcAft>
                  <a:spcPts val="0"/>
                </a:spcAft>
                <a:defRPr/>
              </a:pPr>
              <a:endParaRPr lang="ar-EG"/>
            </a:p>
          </p:txBody>
        </p:sp>
        <p:sp>
          <p:nvSpPr>
            <p:cNvPr id="43" name="TextBox 42"/>
            <p:cNvSpPr txBox="1"/>
            <p:nvPr/>
          </p:nvSpPr>
          <p:spPr bwMode="auto">
            <a:xfrm rot="5400000">
              <a:off x="8903975" y="3547431"/>
              <a:ext cx="965991" cy="36830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l" rtl="0" fontAlgn="auto">
                <a:spcBef>
                  <a:spcPts val="0"/>
                </a:spcBef>
                <a:spcAft>
                  <a:spcPts val="0"/>
                </a:spcAft>
                <a:defRPr/>
              </a:pPr>
              <a:r>
                <a:rPr lang="en-US" dirty="0" smtClean="0"/>
                <a:t>Results</a:t>
              </a:r>
              <a:endParaRPr lang="en-US" dirty="0"/>
            </a:p>
          </p:txBody>
        </p:sp>
      </p:grpSp>
      <p:sp>
        <p:nvSpPr>
          <p:cNvPr id="44" name="Footer Placeholder 2"/>
          <p:cNvSpPr>
            <a:spLocks noGrp="1"/>
          </p:cNvSpPr>
          <p:nvPr>
            <p:ph type="ftr" sz="quarter" idx="11"/>
          </p:nvPr>
        </p:nvSpPr>
        <p:spPr>
          <a:xfrm>
            <a:off x="753485" y="6452475"/>
            <a:ext cx="7305900" cy="279400"/>
          </a:xfrm>
        </p:spPr>
        <p:txBody>
          <a:bodyPr/>
          <a:lstStyle/>
          <a:p>
            <a:r>
              <a:rPr lang="en-US" sz="1600" dirty="0" err="1"/>
              <a:t>GridKa</a:t>
            </a:r>
            <a:r>
              <a:rPr lang="en-US" sz="1600" dirty="0"/>
              <a:t> School 2017</a:t>
            </a:r>
            <a:endParaRPr lang="en-US" sz="1600" dirty="0">
              <a:solidFill>
                <a:srgbClr val="C00000"/>
              </a:solidFill>
              <a:latin typeface="Comic Sans MS" pitchFamily="66" charset="0"/>
            </a:endParaRPr>
          </a:p>
        </p:txBody>
      </p:sp>
      <p:sp>
        <p:nvSpPr>
          <p:cNvPr id="45" name="Date Placeholder 6"/>
          <p:cNvSpPr>
            <a:spLocks noGrp="1"/>
          </p:cNvSpPr>
          <p:nvPr>
            <p:ph type="dt" sz="half" idx="10"/>
          </p:nvPr>
        </p:nvSpPr>
        <p:spPr>
          <a:xfrm>
            <a:off x="8843195" y="6441965"/>
            <a:ext cx="1600200" cy="279400"/>
          </a:xfrm>
        </p:spPr>
        <p:txBody>
          <a:bodyPr/>
          <a:lstStyle/>
          <a:p>
            <a:fld id="{B061796D-827D-40F3-B326-45AB0C506278}" type="datetime1">
              <a:rPr lang="en-US" sz="1100" b="1" smtClean="0"/>
              <a:t>8/28/2017</a:t>
            </a:fld>
            <a:endParaRPr lang="en-US" sz="1100" b="1" dirty="0"/>
          </a:p>
        </p:txBody>
      </p:sp>
    </p:spTree>
    <p:extLst>
      <p:ext uri="{BB962C8B-B14F-4D97-AF65-F5344CB8AC3E}">
        <p14:creationId xmlns:p14="http://schemas.microsoft.com/office/powerpoint/2010/main" val="5197080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2" presetClass="entr" presetSubtype="4" fill="hold" nodeType="withEffect">
                                  <p:stCondLst>
                                    <p:cond delay="0"/>
                                  </p:stCondLst>
                                  <p:childTnLst>
                                    <p:set>
                                      <p:cBhvr>
                                        <p:cTn id="9" dur="1" fill="hold">
                                          <p:stCondLst>
                                            <p:cond delay="0"/>
                                          </p:stCondLst>
                                        </p:cTn>
                                        <p:tgtEl>
                                          <p:spTgt spid="37888"/>
                                        </p:tgtEl>
                                        <p:attrNameLst>
                                          <p:attrName>style.visibility</p:attrName>
                                        </p:attrNameLst>
                                      </p:cBhvr>
                                      <p:to>
                                        <p:strVal val="visible"/>
                                      </p:to>
                                    </p:set>
                                    <p:anim calcmode="lin" valueType="num">
                                      <p:cBhvr additive="base">
                                        <p:cTn id="10" dur="500" fill="hold"/>
                                        <p:tgtEl>
                                          <p:spTgt spid="37888"/>
                                        </p:tgtEl>
                                        <p:attrNameLst>
                                          <p:attrName>ppt_x</p:attrName>
                                        </p:attrNameLst>
                                      </p:cBhvr>
                                      <p:tavLst>
                                        <p:tav tm="0">
                                          <p:val>
                                            <p:strVal val="#ppt_x"/>
                                          </p:val>
                                        </p:tav>
                                        <p:tav tm="100000">
                                          <p:val>
                                            <p:strVal val="#ppt_x"/>
                                          </p:val>
                                        </p:tav>
                                      </p:tavLst>
                                    </p:anim>
                                    <p:anim calcmode="lin" valueType="num">
                                      <p:cBhvr additive="base">
                                        <p:cTn id="11" dur="500" fill="hold"/>
                                        <p:tgtEl>
                                          <p:spTgt spid="37888"/>
                                        </p:tgtEl>
                                        <p:attrNameLst>
                                          <p:attrName>ppt_y</p:attrName>
                                        </p:attrNameLst>
                                      </p:cBhvr>
                                      <p:tavLst>
                                        <p:tav tm="0">
                                          <p:val>
                                            <p:strVal val="1+#ppt_h/2"/>
                                          </p:val>
                                        </p:tav>
                                        <p:tav tm="100000">
                                          <p:val>
                                            <p:strVal val="#ppt_y"/>
                                          </p:val>
                                        </p:tav>
                                      </p:tavLst>
                                    </p:anim>
                                  </p:childTnLst>
                                </p:cTn>
                              </p:par>
                            </p:childTnLst>
                          </p:cTn>
                        </p:par>
                        <p:par>
                          <p:cTn id="12" fill="hold" nodeType="withGroup">
                            <p:stCondLst>
                              <p:cond delay="500"/>
                            </p:stCondLst>
                            <p:childTnLst>
                              <p:par>
                                <p:cTn id="13" presetID="42"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31"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fltVal val="0"/>
                                          </p:val>
                                        </p:tav>
                                        <p:tav tm="100000">
                                          <p:val>
                                            <p:strVal val="#ppt_h"/>
                                          </p:val>
                                        </p:tav>
                                      </p:tavLst>
                                    </p:anim>
                                    <p:anim calcmode="lin" valueType="num">
                                      <p:cBhvr>
                                        <p:cTn id="25" dur="500" fill="hold"/>
                                        <p:tgtEl>
                                          <p:spTgt spid="41"/>
                                        </p:tgtEl>
                                        <p:attrNameLst>
                                          <p:attrName>style.rotation</p:attrName>
                                        </p:attrNameLst>
                                      </p:cBhvr>
                                      <p:tavLst>
                                        <p:tav tm="0">
                                          <p:val>
                                            <p:fltVal val="90"/>
                                          </p:val>
                                        </p:tav>
                                        <p:tav tm="100000">
                                          <p:val>
                                            <p:fltVal val="0"/>
                                          </p:val>
                                        </p:tav>
                                      </p:tavLst>
                                    </p:anim>
                                    <p:animEffect transition="in" filter="fade">
                                      <p:cBhvr>
                                        <p:cTn id="26" dur="500"/>
                                        <p:tgtEl>
                                          <p:spTgt spid="41"/>
                                        </p:tgtEl>
                                      </p:cBhvr>
                                    </p:animEffect>
                                  </p:childTnLst>
                                </p:cTn>
                              </p:par>
                              <p:par>
                                <p:cTn id="27" presetID="22" presetClass="entr" presetSubtype="4"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par>
                          <p:cTn id="30" fill="hold" nodeType="withGroup">
                            <p:stCondLst>
                              <p:cond delay="1000"/>
                            </p:stCondLst>
                            <p:childTnLst>
                              <p:par>
                                <p:cTn id="31" presetID="21" presetClass="entr" presetSubtype="1" fill="hold" grpId="0" nodeType="after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wheel(1)">
                                      <p:cBhvr>
                                        <p:cTn id="33" dur="500"/>
                                        <p:tgtEl>
                                          <p:spTgt spid="38"/>
                                        </p:tgtEl>
                                      </p:cBhvr>
                                    </p:animEffect>
                                  </p:childTnLst>
                                </p:cTn>
                              </p:par>
                            </p:childTnLst>
                          </p:cTn>
                        </p:par>
                        <p:par>
                          <p:cTn id="34" fill="hold">
                            <p:stCondLst>
                              <p:cond delay="1500"/>
                            </p:stCondLst>
                            <p:childTnLst>
                              <p:par>
                                <p:cTn id="35" presetID="21" presetClass="entr" presetSubtype="1" fill="hold" grpId="0"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heel(1)">
                                      <p:cBhvr>
                                        <p:cTn id="37" dur="500"/>
                                        <p:tgtEl>
                                          <p:spTgt spid="37"/>
                                        </p:tgtEl>
                                      </p:cBhvr>
                                    </p:animEffect>
                                  </p:childTnLst>
                                </p:cTn>
                              </p:par>
                            </p:childTnLst>
                          </p:cTn>
                        </p:par>
                        <p:par>
                          <p:cTn id="38" fill="hold">
                            <p:stCondLst>
                              <p:cond delay="2000"/>
                            </p:stCondLst>
                            <p:childTnLst>
                              <p:par>
                                <p:cTn id="39" presetID="21" presetClass="entr" presetSubtype="1"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heel(1)">
                                      <p:cBhvr>
                                        <p:cTn id="41" dur="500"/>
                                        <p:tgtEl>
                                          <p:spTgt spid="3"/>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barn(inVertical)">
                                      <p:cBhvr>
                                        <p:cTn id="44" dur="500"/>
                                        <p:tgtEl>
                                          <p:spTgt spid="33"/>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par>
                                <p:cTn id="48" presetID="31" presetClass="entr" presetSubtype="0"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p:cTn id="50" dur="500" fill="hold"/>
                                        <p:tgtEl>
                                          <p:spTgt spid="6"/>
                                        </p:tgtEl>
                                        <p:attrNameLst>
                                          <p:attrName>ppt_w</p:attrName>
                                        </p:attrNameLst>
                                      </p:cBhvr>
                                      <p:tavLst>
                                        <p:tav tm="0">
                                          <p:val>
                                            <p:fltVal val="0"/>
                                          </p:val>
                                        </p:tav>
                                        <p:tav tm="100000">
                                          <p:val>
                                            <p:strVal val="#ppt_w"/>
                                          </p:val>
                                        </p:tav>
                                      </p:tavLst>
                                    </p:anim>
                                    <p:anim calcmode="lin" valueType="num">
                                      <p:cBhvr>
                                        <p:cTn id="51" dur="500" fill="hold"/>
                                        <p:tgtEl>
                                          <p:spTgt spid="6"/>
                                        </p:tgtEl>
                                        <p:attrNameLst>
                                          <p:attrName>ppt_h</p:attrName>
                                        </p:attrNameLst>
                                      </p:cBhvr>
                                      <p:tavLst>
                                        <p:tav tm="0">
                                          <p:val>
                                            <p:fltVal val="0"/>
                                          </p:val>
                                        </p:tav>
                                        <p:tav tm="100000">
                                          <p:val>
                                            <p:strVal val="#ppt_h"/>
                                          </p:val>
                                        </p:tav>
                                      </p:tavLst>
                                    </p:anim>
                                    <p:anim calcmode="lin" valueType="num">
                                      <p:cBhvr>
                                        <p:cTn id="52" dur="500" fill="hold"/>
                                        <p:tgtEl>
                                          <p:spTgt spid="6"/>
                                        </p:tgtEl>
                                        <p:attrNameLst>
                                          <p:attrName>style.rotation</p:attrName>
                                        </p:attrNameLst>
                                      </p:cBhvr>
                                      <p:tavLst>
                                        <p:tav tm="0">
                                          <p:val>
                                            <p:fltVal val="90"/>
                                          </p:val>
                                        </p:tav>
                                        <p:tav tm="100000">
                                          <p:val>
                                            <p:fltVal val="0"/>
                                          </p:val>
                                        </p:tav>
                                      </p:tavLst>
                                    </p:anim>
                                    <p:animEffect transition="in" filter="fade">
                                      <p:cBhvr>
                                        <p:cTn id="53" dur="500"/>
                                        <p:tgtEl>
                                          <p:spTgt spid="6"/>
                                        </p:tgtEl>
                                      </p:cBhvr>
                                    </p:animEffect>
                                  </p:childTnLst>
                                </p:cTn>
                              </p:par>
                              <p:par>
                                <p:cTn id="54" presetID="2" presetClass="entr" presetSubtype="4"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additive="base">
                                        <p:cTn id="56" dur="500" fill="hold"/>
                                        <p:tgtEl>
                                          <p:spTgt spid="20"/>
                                        </p:tgtEl>
                                        <p:attrNameLst>
                                          <p:attrName>ppt_x</p:attrName>
                                        </p:attrNameLst>
                                      </p:cBhvr>
                                      <p:tavLst>
                                        <p:tav tm="0">
                                          <p:val>
                                            <p:strVal val="#ppt_x"/>
                                          </p:val>
                                        </p:tav>
                                        <p:tav tm="100000">
                                          <p:val>
                                            <p:strVal val="#ppt_x"/>
                                          </p:val>
                                        </p:tav>
                                      </p:tavLst>
                                    </p:anim>
                                    <p:anim calcmode="lin" valueType="num">
                                      <p:cBhvr additive="base">
                                        <p:cTn id="5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0" grpId="0" animBg="1"/>
      <p:bldP spid="33" grpId="0" animBg="1"/>
      <p:bldP spid="25" grpId="0" animBg="1"/>
      <p:bldP spid="37"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8150"/>
            <a:ext cx="10972800" cy="900113"/>
          </a:xfrm>
        </p:spPr>
        <p:txBody>
          <a:bodyPr/>
          <a:lstStyle/>
          <a:p>
            <a:r>
              <a:rPr lang="en-US" b="1" dirty="0" smtClean="0"/>
              <a:t>Beeswax Modules </a:t>
            </a:r>
            <a:endParaRPr lang="ar-EG" b="1" dirty="0"/>
          </a:p>
        </p:txBody>
      </p:sp>
      <p:graphicFrame>
        <p:nvGraphicFramePr>
          <p:cNvPr id="26" name="Diagram 25"/>
          <p:cNvGraphicFramePr/>
          <p:nvPr>
            <p:extLst>
              <p:ext uri="{D42A27DB-BD31-4B8C-83A1-F6EECF244321}">
                <p14:modId xmlns:p14="http://schemas.microsoft.com/office/powerpoint/2010/main" val="945710751"/>
              </p:ext>
            </p:extLst>
          </p:nvPr>
        </p:nvGraphicFramePr>
        <p:xfrm>
          <a:off x="955343" y="1228299"/>
          <a:ext cx="10331356" cy="4650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Hexagon 9"/>
          <p:cNvSpPr/>
          <p:nvPr/>
        </p:nvSpPr>
        <p:spPr>
          <a:xfrm rot="5400000">
            <a:off x="4022960" y="1260061"/>
            <a:ext cx="1723574" cy="1791254"/>
          </a:xfrm>
          <a:prstGeom prst="hexagon">
            <a:avLst>
              <a:gd name="adj" fmla="val 25000"/>
              <a:gd name="vf" fmla="val 115470"/>
            </a:avLst>
          </a:prstGeom>
          <a:noFill/>
          <a:ln w="76200">
            <a:solidFill>
              <a:srgbClr val="FF0000"/>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198633"/>
              <a:satOff val="115"/>
              <a:lumOff val="1137"/>
              <a:alphaOff val="0"/>
            </a:schemeClr>
          </a:fillRef>
          <a:effectRef idx="2">
            <a:schemeClr val="accent5">
              <a:hueOff val="198633"/>
              <a:satOff val="115"/>
              <a:lumOff val="1137"/>
              <a:alphaOff val="0"/>
            </a:schemeClr>
          </a:effectRef>
          <a:fontRef idx="minor">
            <a:schemeClr val="lt1"/>
          </a:fontRef>
        </p:style>
      </p:sp>
      <p:sp>
        <p:nvSpPr>
          <p:cNvPr id="5" name="Footer Placeholder 2"/>
          <p:cNvSpPr>
            <a:spLocks noGrp="1"/>
          </p:cNvSpPr>
          <p:nvPr>
            <p:ph type="ftr" sz="quarter" idx="11"/>
          </p:nvPr>
        </p:nvSpPr>
        <p:spPr>
          <a:xfrm>
            <a:off x="753485" y="6452475"/>
            <a:ext cx="7305900" cy="279400"/>
          </a:xfrm>
        </p:spPr>
        <p:txBody>
          <a:bodyPr/>
          <a:lstStyle/>
          <a:p>
            <a:r>
              <a:rPr lang="en-US" sz="1600" dirty="0" err="1"/>
              <a:t>GridKa</a:t>
            </a:r>
            <a:r>
              <a:rPr lang="en-US" sz="1600" dirty="0"/>
              <a:t> School 2017</a:t>
            </a:r>
            <a:endParaRPr lang="en-US" sz="1600" dirty="0">
              <a:solidFill>
                <a:srgbClr val="C00000"/>
              </a:solidFill>
              <a:latin typeface="Comic Sans MS" pitchFamily="66" charset="0"/>
            </a:endParaRPr>
          </a:p>
        </p:txBody>
      </p:sp>
      <p:sp>
        <p:nvSpPr>
          <p:cNvPr id="6" name="Date Placeholder 6"/>
          <p:cNvSpPr>
            <a:spLocks noGrp="1"/>
          </p:cNvSpPr>
          <p:nvPr>
            <p:ph type="dt" sz="half" idx="10"/>
          </p:nvPr>
        </p:nvSpPr>
        <p:spPr>
          <a:xfrm>
            <a:off x="8843195" y="6441965"/>
            <a:ext cx="1600200" cy="279400"/>
          </a:xfrm>
        </p:spPr>
        <p:txBody>
          <a:bodyPr/>
          <a:lstStyle/>
          <a:p>
            <a:fld id="{B061796D-827D-40F3-B326-45AB0C506278}" type="datetime1">
              <a:rPr lang="en-US" sz="1100" b="1" smtClean="0"/>
              <a:t>8/28/2017</a:t>
            </a:fld>
            <a:endParaRPr lang="en-US" sz="1100" b="1" dirty="0"/>
          </a:p>
        </p:txBody>
      </p:sp>
    </p:spTree>
    <p:extLst>
      <p:ext uri="{BB962C8B-B14F-4D97-AF65-F5344CB8AC3E}">
        <p14:creationId xmlns:p14="http://schemas.microsoft.com/office/powerpoint/2010/main" val="288510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solidFill>
            <a:srgbClr val="C00000"/>
          </a:solidFill>
        </a:ln>
      </a:spPr>
      <a:bodyPr rtlCol="0" anchor="ctr"/>
      <a:lstStyle>
        <a:defPPr algn="ctr">
          <a:defRPr b="1" dirty="0" smtClean="0"/>
        </a:defPPr>
      </a:lstStyle>
      <a:style>
        <a:lnRef idx="2">
          <a:schemeClr val="accent6"/>
        </a:lnRef>
        <a:fillRef idx="1">
          <a:schemeClr val="lt1"/>
        </a:fillRef>
        <a:effectRef idx="0">
          <a:schemeClr val="accent6"/>
        </a:effectRef>
        <a:fontRef idx="minor">
          <a:schemeClr val="dk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6039</TotalTime>
  <Words>2268</Words>
  <Application>Microsoft Office PowerPoint</Application>
  <PresentationFormat>Widescreen</PresentationFormat>
  <Paragraphs>814</Paragraphs>
  <Slides>45</Slides>
  <Notes>26</Notes>
  <HiddenSlides>0</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45</vt:i4>
      </vt:variant>
    </vt:vector>
  </HeadingPairs>
  <TitlesOfParts>
    <vt:vector size="66" baseType="lpstr">
      <vt:lpstr>Batang</vt:lpstr>
      <vt:lpstr>KaiTi</vt:lpstr>
      <vt:lpstr>ＭＳ Ｐゴシック</vt:lpstr>
      <vt:lpstr>SimSun</vt:lpstr>
      <vt:lpstr>Aharoni</vt:lpstr>
      <vt:lpstr>Aparajita</vt:lpstr>
      <vt:lpstr>Arial</vt:lpstr>
      <vt:lpstr>Avenir Book</vt:lpstr>
      <vt:lpstr>Bodoni MT Black</vt:lpstr>
      <vt:lpstr>Brush Script MT</vt:lpstr>
      <vt:lpstr>Calibri</vt:lpstr>
      <vt:lpstr>Comic Sans MS</vt:lpstr>
      <vt:lpstr>Garamond</vt:lpstr>
      <vt:lpstr>Georgia</vt:lpstr>
      <vt:lpstr>Times New Roman</vt:lpstr>
      <vt:lpstr>Tw Cen MT</vt:lpstr>
      <vt:lpstr>Verdana</vt:lpstr>
      <vt:lpstr>Wingdings</vt:lpstr>
      <vt:lpstr>Wingdings 2</vt:lpstr>
      <vt:lpstr>Organic</vt:lpstr>
      <vt:lpstr>Office Theme</vt:lpstr>
      <vt:lpstr>PowerPoint Presentation</vt:lpstr>
      <vt:lpstr>PowerPoint Presentation</vt:lpstr>
      <vt:lpstr>Why Beeswax</vt:lpstr>
      <vt:lpstr>Beeswax and HIVE</vt:lpstr>
      <vt:lpstr>PowerPoint Presentation</vt:lpstr>
      <vt:lpstr>PowerPoint Presentation</vt:lpstr>
      <vt:lpstr>Beeswax Modules </vt:lpstr>
      <vt:lpstr>Beeswax Architecture</vt:lpstr>
      <vt:lpstr>Beeswax Modules </vt:lpstr>
      <vt:lpstr> HiveQL Optimization  in            Multi-Session Environment  (HOME)</vt:lpstr>
      <vt:lpstr>HOME System</vt:lpstr>
      <vt:lpstr>PowerPoint Presentation</vt:lpstr>
      <vt:lpstr>PowerPoint Presentation</vt:lpstr>
      <vt:lpstr>PowerPoint Presentation</vt:lpstr>
      <vt:lpstr>PowerPoint Presentation</vt:lpstr>
      <vt:lpstr> indexing HiveQL Optimization  For JOIN Over Multi-Session Environment (iHOME)</vt:lpstr>
      <vt:lpstr>iHOME System</vt:lpstr>
      <vt:lpstr>PowerPoint Presentation</vt:lpstr>
      <vt:lpstr>PowerPoint Presentation</vt:lpstr>
      <vt:lpstr> Why QRMapper –cont..</vt:lpstr>
      <vt:lpstr>PowerPoint Presentation</vt:lpstr>
      <vt:lpstr>QRMapper Translator Cases </vt:lpstr>
      <vt:lpstr>PowerPoint Presentation</vt:lpstr>
      <vt:lpstr>PowerPoint Presentation</vt:lpstr>
      <vt:lpstr>PowerPoint Presentation</vt:lpstr>
      <vt:lpstr>JOIN Order In Map-Reduce (JOMR)</vt:lpstr>
      <vt:lpstr>PowerPoint Presentation</vt:lpstr>
      <vt:lpstr>JOMR Case Study (cont..)</vt:lpstr>
      <vt:lpstr>JOMR Case Study (cont..)</vt:lpstr>
      <vt:lpstr>JOMR Evaluation</vt:lpstr>
      <vt:lpstr>PowerPoint Presentation</vt:lpstr>
      <vt:lpstr>JOIN Once Use Many (JOUM)</vt:lpstr>
      <vt:lpstr>PowerPoint Presentation</vt:lpstr>
      <vt:lpstr> JOUM Indexed Materialized Table </vt:lpstr>
      <vt:lpstr>JOUM Experimental Results Evaluation the Temporary Storage</vt:lpstr>
      <vt:lpstr>JOUM Experimental Results Evaluation Execution time</vt:lpstr>
      <vt:lpstr>PowerPoint Presentation</vt:lpstr>
      <vt:lpstr>Multi-Query Optimizer using Tuple Size and Histogram  (MOTH)</vt:lpstr>
      <vt:lpstr>Big Data Multi-Query Optimization I/O</vt:lpstr>
      <vt:lpstr>Fine-grained vs. coarse-grained </vt:lpstr>
      <vt:lpstr>PowerPoint Presentation</vt:lpstr>
      <vt:lpstr>PowerPoint Presentation</vt:lpstr>
      <vt:lpstr>Beeswax Modules </vt:lpstr>
      <vt:lpstr>Beeswax Extendibility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mohammed khafagy</dc:creator>
  <cp:lastModifiedBy>adnan khafagy</cp:lastModifiedBy>
  <cp:revision>823</cp:revision>
  <dcterms:created xsi:type="dcterms:W3CDTF">2015-02-01T13:02:27Z</dcterms:created>
  <dcterms:modified xsi:type="dcterms:W3CDTF">2017-08-28T08:21:28Z</dcterms:modified>
</cp:coreProperties>
</file>