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5"/>
    <p:sldMasterId id="2147483950" r:id="rId6"/>
    <p:sldMasterId id="2147483957" r:id="rId7"/>
    <p:sldMasterId id="2147483970" r:id="rId8"/>
  </p:sldMasterIdLst>
  <p:notesMasterIdLst>
    <p:notesMasterId r:id="rId22"/>
  </p:notesMasterIdLst>
  <p:handoutMasterIdLst>
    <p:handoutMasterId r:id="rId23"/>
  </p:handoutMasterIdLst>
  <p:sldIdLst>
    <p:sldId id="256" r:id="rId9"/>
    <p:sldId id="257" r:id="rId10"/>
    <p:sldId id="380" r:id="rId11"/>
    <p:sldId id="381" r:id="rId12"/>
    <p:sldId id="360" r:id="rId13"/>
    <p:sldId id="373" r:id="rId14"/>
    <p:sldId id="377" r:id="rId15"/>
    <p:sldId id="382" r:id="rId16"/>
    <p:sldId id="376" r:id="rId17"/>
    <p:sldId id="286" r:id="rId18"/>
    <p:sldId id="379" r:id="rId19"/>
    <p:sldId id="383" r:id="rId20"/>
    <p:sldId id="384" r:id="rId21"/>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clrMru>
    <a:srgbClr val="8197A6"/>
    <a:srgbClr val="F1666A"/>
    <a:srgbClr val="D9D9D9"/>
    <a:srgbClr val="053249"/>
    <a:srgbClr val="003249"/>
    <a:srgbClr val="335E6F"/>
    <a:srgbClr val="006196"/>
    <a:srgbClr val="6DCFF6"/>
    <a:srgbClr val="FFCC4E"/>
    <a:srgbClr val="76C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250BD0-48AB-4842-BD70-8D6E3A9DFA01}" v="3" dt="2022-10-27T08:28:58.1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81107" autoAdjust="0"/>
  </p:normalViewPr>
  <p:slideViewPr>
    <p:cSldViewPr snapToGrid="0">
      <p:cViewPr varScale="1">
        <p:scale>
          <a:sx n="90" d="100"/>
          <a:sy n="90" d="100"/>
        </p:scale>
        <p:origin x="1602" y="108"/>
      </p:cViewPr>
      <p:guideLst>
        <p:guide orient="horz" pos="2160"/>
        <p:guide pos="385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0" d="100"/>
          <a:sy n="50" d="100"/>
        </p:scale>
        <p:origin x="-2659" y="-67"/>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10/28/2022</a:t>
            </a:fld>
            <a:endParaRPr lang="en-US" dirty="0"/>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esa.int/About_Us/Welcome_to_ESA/Fundin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1822512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LISA movie: https://youtu.be/h_ApNry_jN0</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11</a:t>
            </a:fld>
            <a:endParaRPr lang="en-US" dirty="0"/>
          </a:p>
        </p:txBody>
      </p:sp>
    </p:spTree>
    <p:extLst>
      <p:ext uri="{BB962C8B-B14F-4D97-AF65-F5344CB8AC3E}">
        <p14:creationId xmlns:p14="http://schemas.microsoft.com/office/powerpoint/2010/main" val="442685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LIGO/VIRGO binary: ~36 and 20 stellar mass black holes</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12</a:t>
            </a:fld>
            <a:endParaRPr lang="en-US" dirty="0"/>
          </a:p>
        </p:txBody>
      </p:sp>
    </p:spTree>
    <p:extLst>
      <p:ext uri="{BB962C8B-B14F-4D97-AF65-F5344CB8AC3E}">
        <p14:creationId xmlns:p14="http://schemas.microsoft.com/office/powerpoint/2010/main" val="851648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13</a:t>
            </a:fld>
            <a:endParaRPr lang="en-US" dirty="0"/>
          </a:p>
        </p:txBody>
      </p:sp>
    </p:spTree>
    <p:extLst>
      <p:ext uri="{BB962C8B-B14F-4D97-AF65-F5344CB8AC3E}">
        <p14:creationId xmlns:p14="http://schemas.microsoft.com/office/powerpoint/2010/main" val="2564068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2</a:t>
            </a:fld>
            <a:endParaRPr lang="en-US" dirty="0"/>
          </a:p>
        </p:txBody>
      </p:sp>
    </p:spTree>
    <p:extLst>
      <p:ext uri="{BB962C8B-B14F-4D97-AF65-F5344CB8AC3E}">
        <p14:creationId xmlns:p14="http://schemas.microsoft.com/office/powerpoint/2010/main" val="1476343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4</a:t>
            </a:fld>
            <a:endParaRPr lang="en-US" dirty="0"/>
          </a:p>
        </p:txBody>
      </p:sp>
    </p:spTree>
    <p:extLst>
      <p:ext uri="{BB962C8B-B14F-4D97-AF65-F5344CB8AC3E}">
        <p14:creationId xmlns:p14="http://schemas.microsoft.com/office/powerpoint/2010/main" val="4219801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ESA: European counterpart to NASA</a:t>
            </a:r>
          </a:p>
          <a:p>
            <a:endParaRPr lang="en-GB" b="1" dirty="0"/>
          </a:p>
          <a:p>
            <a:r>
              <a:rPr lang="en-GB" b="1" dirty="0"/>
              <a:t>Additional Notes</a:t>
            </a:r>
            <a:endParaRPr lang="en-GB" b="0" dirty="0"/>
          </a:p>
          <a:p>
            <a:endParaRPr lang="en-GB" b="0" dirty="0"/>
          </a:p>
          <a:p>
            <a:r>
              <a:rPr lang="en-GB" sz="1200" b="1" i="0" kern="1200" dirty="0">
                <a:solidFill>
                  <a:schemeClr val="tx1"/>
                </a:solidFill>
                <a:effectLst/>
                <a:latin typeface="Calibri" pitchFamily="34" charset="0"/>
                <a:ea typeface="MS PGothic" pitchFamily="34" charset="-128"/>
                <a:cs typeface="MS PGothic" charset="0"/>
              </a:rPr>
              <a:t>Who:  </a:t>
            </a:r>
            <a:r>
              <a:rPr lang="en-GB" sz="1200" i="0" kern="1200" dirty="0">
                <a:solidFill>
                  <a:schemeClr val="tx1"/>
                </a:solidFill>
                <a:effectLst/>
                <a:latin typeface="Calibri" pitchFamily="34" charset="0"/>
                <a:ea typeface="MS PGothic" pitchFamily="34" charset="-128"/>
                <a:cs typeface="MS PGothic" charset="0"/>
              </a:rPr>
              <a:t>Austria, Belgium, the Czech Republic, Denmark, Estonia, Finland, France, Germany, Greece, Hungary, Ireland, Italy, Luxembourg, the Netherlands, Norway, Poland, Portugal, Romania, Spain, Sweden, Switzerland and the United Kingdom. Slovenia,</a:t>
            </a:r>
            <a:r>
              <a:rPr lang="en-GB" sz="1200" i="0" kern="1200" baseline="0" dirty="0">
                <a:solidFill>
                  <a:schemeClr val="tx1"/>
                </a:solidFill>
                <a:effectLst/>
                <a:latin typeface="Calibri" pitchFamily="34" charset="0"/>
                <a:ea typeface="MS PGothic" pitchFamily="34" charset="-128"/>
                <a:cs typeface="MS PGothic" charset="0"/>
              </a:rPr>
              <a:t> </a:t>
            </a:r>
            <a:r>
              <a:rPr lang="en-GB" sz="1200" i="0" kern="1200" dirty="0">
                <a:solidFill>
                  <a:schemeClr val="tx1"/>
                </a:solidFill>
                <a:effectLst/>
                <a:latin typeface="Calibri" pitchFamily="34" charset="0"/>
                <a:ea typeface="MS PGothic" pitchFamily="34" charset="-128"/>
                <a:cs typeface="MS PGothic" charset="0"/>
              </a:rPr>
              <a:t>Latvia and Lithuania are Associate Members.</a:t>
            </a:r>
            <a:r>
              <a:rPr lang="en-GB" sz="1200" i="0" kern="1200" baseline="0" dirty="0">
                <a:solidFill>
                  <a:schemeClr val="tx1"/>
                </a:solidFill>
                <a:effectLst/>
                <a:latin typeface="Calibri" pitchFamily="34" charset="0"/>
                <a:ea typeface="MS PGothic" pitchFamily="34" charset="-128"/>
                <a:cs typeface="MS PGothic" charset="0"/>
              </a:rPr>
              <a:t> </a:t>
            </a:r>
            <a:r>
              <a:rPr lang="en-GB" sz="1200" i="0" kern="1200" dirty="0">
                <a:solidFill>
                  <a:schemeClr val="tx1"/>
                </a:solidFill>
                <a:effectLst/>
                <a:latin typeface="Calibri" pitchFamily="34" charset="0"/>
                <a:ea typeface="MS PGothic" pitchFamily="34" charset="-128"/>
                <a:cs typeface="MS PGothic" charset="0"/>
              </a:rPr>
              <a:t>Bulgaria, Croatia, Cyprus, Malta</a:t>
            </a:r>
            <a:r>
              <a:rPr lang="en-GB" sz="1200" i="0" kern="1200" baseline="0" dirty="0">
                <a:solidFill>
                  <a:schemeClr val="tx1"/>
                </a:solidFill>
                <a:effectLst/>
                <a:latin typeface="Calibri" pitchFamily="34" charset="0"/>
                <a:ea typeface="MS PGothic" pitchFamily="34" charset="-128"/>
                <a:cs typeface="MS PGothic" charset="0"/>
              </a:rPr>
              <a:t> </a:t>
            </a:r>
            <a:r>
              <a:rPr lang="en-GB" sz="1200" i="0" kern="1200" dirty="0">
                <a:solidFill>
                  <a:schemeClr val="tx1"/>
                </a:solidFill>
                <a:effectLst/>
                <a:latin typeface="Calibri" pitchFamily="34" charset="0"/>
                <a:ea typeface="MS PGothic" pitchFamily="34" charset="-128"/>
                <a:cs typeface="MS PGothic" charset="0"/>
              </a:rPr>
              <a:t>and Slovakia have cooperation agreements with ESA. Canada takes part in some ESA programmes under a Cooperation Agreement.</a:t>
            </a:r>
          </a:p>
          <a:p>
            <a:endParaRPr lang="en-GB" sz="1200" i="0" kern="1200" dirty="0">
              <a:solidFill>
                <a:schemeClr val="tx1"/>
              </a:solidFill>
              <a:effectLst/>
              <a:latin typeface="Calibri" pitchFamily="34" charset="0"/>
              <a:ea typeface="MS PGothic" pitchFamily="34" charset="-128"/>
              <a:cs typeface="MS PGothic" charset="0"/>
            </a:endParaRPr>
          </a:p>
          <a:p>
            <a:r>
              <a:rPr lang="en-GB" sz="1200" i="0" kern="1200" dirty="0">
                <a:solidFill>
                  <a:schemeClr val="tx1"/>
                </a:solidFill>
                <a:effectLst/>
                <a:latin typeface="Calibri" pitchFamily="34" charset="0"/>
                <a:ea typeface="MS PGothic" pitchFamily="34" charset="-128"/>
                <a:cs typeface="MS PGothic" charset="0"/>
              </a:rPr>
              <a:t>ESA and the EU are two different organisations but they work together with the same goal: to benefit European citizens. They work together on projects that represent about 20% of ESA’s budget. </a:t>
            </a:r>
          </a:p>
          <a:p>
            <a:endParaRPr lang="en-GB" sz="1200" i="0" kern="1200" dirty="0">
              <a:solidFill>
                <a:schemeClr val="tx1"/>
              </a:solidFill>
              <a:effectLst/>
              <a:latin typeface="Calibri" pitchFamily="34" charset="0"/>
              <a:ea typeface="MS PGothic" pitchFamily="34" charset="-128"/>
              <a:cs typeface="MS PGothic" charset="0"/>
            </a:endParaRPr>
          </a:p>
          <a:p>
            <a:r>
              <a:rPr lang="en-GB" sz="1200" b="1" i="0" kern="1200" dirty="0">
                <a:solidFill>
                  <a:schemeClr val="tx1"/>
                </a:solidFill>
                <a:effectLst/>
                <a:latin typeface="Calibri" pitchFamily="34" charset="0"/>
                <a:ea typeface="MS PGothic" pitchFamily="34" charset="-128"/>
                <a:cs typeface="MS PGothic" charset="0"/>
              </a:rPr>
              <a:t>Employees: </a:t>
            </a:r>
            <a:r>
              <a:rPr lang="en-GB" sz="1200" i="0" kern="1200" dirty="0">
                <a:solidFill>
                  <a:schemeClr val="tx1"/>
                </a:solidFill>
                <a:effectLst/>
                <a:latin typeface="Calibri" pitchFamily="34" charset="0"/>
                <a:ea typeface="MS PGothic" pitchFamily="34" charset="-128"/>
                <a:cs typeface="MS PGothic" charset="0"/>
              </a:rPr>
              <a:t>2300 permanent staff; the rest are provided by European industry to work on site as local contracted experts.</a:t>
            </a:r>
          </a:p>
          <a:p>
            <a:endParaRPr lang="en-GB" sz="1200" i="0" kern="1200" dirty="0">
              <a:solidFill>
                <a:schemeClr val="tx1"/>
              </a:solidFill>
              <a:effectLst/>
              <a:latin typeface="Calibri" pitchFamily="34" charset="0"/>
              <a:ea typeface="MS PGothic" pitchFamily="34" charset="-128"/>
              <a:cs typeface="MS PGothic" charset="0"/>
            </a:endParaRPr>
          </a:p>
          <a:p>
            <a:r>
              <a:rPr lang="en-GB" sz="1200" b="1" i="0" kern="1200" dirty="0">
                <a:solidFill>
                  <a:schemeClr val="tx1"/>
                </a:solidFill>
                <a:effectLst/>
                <a:latin typeface="Calibri" pitchFamily="34" charset="0"/>
                <a:ea typeface="MS PGothic" pitchFamily="34" charset="-128"/>
                <a:cs typeface="MS PGothic" charset="0"/>
              </a:rPr>
              <a:t>When: </a:t>
            </a:r>
            <a:r>
              <a:rPr lang="en-GB" sz="1200" i="0" kern="1200" dirty="0">
                <a:solidFill>
                  <a:schemeClr val="tx1"/>
                </a:solidFill>
                <a:effectLst/>
                <a:latin typeface="Calibri" pitchFamily="34" charset="0"/>
                <a:ea typeface="MS PGothic" pitchFamily="34" charset="-128"/>
                <a:cs typeface="MS PGothic" charset="0"/>
              </a:rPr>
              <a:t>The idea for an independent European space organisation developed in the 1960s. Two existing organisations, ESRO for space research and ELDO for launchers, were merged in May 1975 to form ESA.</a:t>
            </a:r>
          </a:p>
          <a:p>
            <a:endParaRPr lang="en-GB" sz="1200" i="0" kern="1200" dirty="0">
              <a:solidFill>
                <a:schemeClr val="tx1"/>
              </a:solidFill>
              <a:effectLst/>
              <a:latin typeface="Calibri" pitchFamily="34" charset="0"/>
              <a:ea typeface="MS PGothic" pitchFamily="34" charset="-128"/>
              <a:cs typeface="MS PGothic" charset="0"/>
            </a:endParaRPr>
          </a:p>
          <a:p>
            <a:r>
              <a:rPr lang="en-GB" sz="1200" b="1" i="0" kern="1200" dirty="0">
                <a:solidFill>
                  <a:schemeClr val="tx1"/>
                </a:solidFill>
                <a:effectLst/>
                <a:latin typeface="Calibri" pitchFamily="34" charset="0"/>
                <a:ea typeface="MS PGothic" pitchFamily="34" charset="-128"/>
                <a:cs typeface="MS PGothic" charset="0"/>
              </a:rPr>
              <a:t>Where: </a:t>
            </a:r>
            <a:r>
              <a:rPr lang="en-GB" sz="1200" i="1" kern="1200" dirty="0">
                <a:solidFill>
                  <a:schemeClr val="tx1"/>
                </a:solidFill>
                <a:effectLst/>
                <a:latin typeface="Calibri" pitchFamily="34" charset="0"/>
                <a:ea typeface="MS PGothic" pitchFamily="34" charset="-128"/>
                <a:cs typeface="MS PGothic" charset="0"/>
              </a:rPr>
              <a:t>choose which Establishments to highlight, covering all will make the presentation longer than 5’. </a:t>
            </a:r>
          </a:p>
          <a:p>
            <a:endParaRPr lang="en-GB" sz="1200" i="0" kern="1200" dirty="0">
              <a:solidFill>
                <a:schemeClr val="tx1"/>
              </a:solidFill>
              <a:effectLst/>
              <a:latin typeface="Calibri" pitchFamily="34" charset="0"/>
              <a:ea typeface="MS PGothic" pitchFamily="34" charset="-128"/>
              <a:cs typeface="MS PGothic" charset="0"/>
            </a:endParaRPr>
          </a:p>
          <a:p>
            <a:r>
              <a:rPr lang="en-GB" sz="1200" b="1" i="0" kern="1200" dirty="0">
                <a:solidFill>
                  <a:schemeClr val="tx1"/>
                </a:solidFill>
                <a:effectLst/>
                <a:latin typeface="Calibri" pitchFamily="34" charset="0"/>
                <a:ea typeface="MS PGothic" pitchFamily="34" charset="-128"/>
                <a:cs typeface="MS PGothic" charset="0"/>
              </a:rPr>
              <a:t>How much</a:t>
            </a:r>
            <a:r>
              <a:rPr lang="en-GB" sz="1200" i="0" kern="1200" dirty="0">
                <a:solidFill>
                  <a:schemeClr val="tx1"/>
                </a:solidFill>
                <a:effectLst/>
                <a:latin typeface="Calibri" pitchFamily="34" charset="0"/>
                <a:ea typeface="MS PGothic" pitchFamily="34" charset="-128"/>
                <a:cs typeface="MS PGothic" charset="0"/>
              </a:rPr>
              <a:t>: 85% of ESA’s budget is spent on contracts to industry in ESA Member States. C</a:t>
            </a:r>
            <a:r>
              <a:rPr lang="en-GB" sz="1200" kern="1200" dirty="0">
                <a:solidFill>
                  <a:schemeClr val="tx1"/>
                </a:solidFill>
                <a:effectLst/>
                <a:latin typeface="Calibri" pitchFamily="34" charset="0"/>
                <a:ea typeface="MS PGothic" pitchFamily="34" charset="-128"/>
                <a:cs typeface="MS PGothic" charset="0"/>
              </a:rPr>
              <a:t>itizens of Europe</a:t>
            </a:r>
            <a:r>
              <a:rPr lang="en-GB" sz="1200" kern="1200" baseline="0" dirty="0">
                <a:solidFill>
                  <a:schemeClr val="tx1"/>
                </a:solidFill>
                <a:effectLst/>
                <a:latin typeface="Calibri" pitchFamily="34" charset="0"/>
                <a:ea typeface="MS PGothic" pitchFamily="34" charset="-128"/>
                <a:cs typeface="MS PGothic" charset="0"/>
              </a:rPr>
              <a:t> can</a:t>
            </a:r>
            <a:r>
              <a:rPr lang="en-GB" sz="1200" kern="1200" dirty="0">
                <a:solidFill>
                  <a:schemeClr val="tx1"/>
                </a:solidFill>
                <a:effectLst/>
                <a:latin typeface="Calibri" pitchFamily="34" charset="0"/>
                <a:ea typeface="MS PGothic" pitchFamily="34" charset="-128"/>
                <a:cs typeface="MS PGothic" charset="0"/>
              </a:rPr>
              <a:t> enjoy the results, for just €12 per year.</a:t>
            </a:r>
          </a:p>
          <a:p>
            <a:endParaRPr lang="en-GB" sz="1200" i="0" kern="1200" dirty="0">
              <a:solidFill>
                <a:schemeClr val="tx1"/>
              </a:solidFill>
              <a:effectLst/>
              <a:latin typeface="Calibri" pitchFamily="34" charset="0"/>
              <a:ea typeface="MS PGothic" pitchFamily="34" charset="-128"/>
              <a:cs typeface="MS PGothic" charset="0"/>
            </a:endParaRPr>
          </a:p>
          <a:p>
            <a:r>
              <a:rPr lang="en-GB" sz="1200" i="1" kern="1200" dirty="0">
                <a:solidFill>
                  <a:schemeClr val="tx1"/>
                </a:solidFill>
                <a:effectLst/>
                <a:latin typeface="Calibri" pitchFamily="34" charset="0"/>
                <a:ea typeface="MS PGothic" pitchFamily="34" charset="-128"/>
                <a:cs typeface="MS PGothic" charset="0"/>
              </a:rPr>
              <a:t>Pie charts by programme and MS: </a:t>
            </a:r>
            <a:r>
              <a:rPr lang="en-GB" sz="1200" i="1" u="sng" kern="1200" dirty="0">
                <a:solidFill>
                  <a:schemeClr val="tx1"/>
                </a:solidFill>
                <a:effectLst/>
                <a:latin typeface="Calibri" pitchFamily="34" charset="0"/>
                <a:ea typeface="MS PGothic" pitchFamily="34" charset="-128"/>
                <a:cs typeface="MS PGothic" charset="0"/>
                <a:hlinkClick r:id="rId3"/>
              </a:rPr>
              <a:t>http://www.esa.int/About_Us/Welcome_to_ESA/Funding</a:t>
            </a:r>
            <a:endParaRPr lang="en-GB" sz="1200" i="1" kern="1200" dirty="0">
              <a:solidFill>
                <a:schemeClr val="tx1"/>
              </a:solidFill>
              <a:effectLst/>
              <a:latin typeface="Calibri" pitchFamily="34" charset="0"/>
              <a:ea typeface="MS PGothic" pitchFamily="34" charset="-128"/>
              <a:cs typeface="MS PGothic" charset="0"/>
            </a:endParaRPr>
          </a:p>
          <a:p>
            <a:endParaRPr lang="en-US" dirty="0"/>
          </a:p>
          <a:p>
            <a:endParaRPr lang="en-US" dirty="0"/>
          </a:p>
          <a:p>
            <a:endParaRPr lang="en-GB" b="1" dirty="0"/>
          </a:p>
        </p:txBody>
      </p:sp>
      <p:sp>
        <p:nvSpPr>
          <p:cNvPr id="4" name="Slide Number Placeholder 3"/>
          <p:cNvSpPr>
            <a:spLocks noGrp="1"/>
          </p:cNvSpPr>
          <p:nvPr>
            <p:ph type="sldNum" sz="quarter" idx="10"/>
          </p:nvPr>
        </p:nvSpPr>
        <p:spPr/>
        <p:txBody>
          <a:bodyPr/>
          <a:lstStyle/>
          <a:p>
            <a:pPr>
              <a:defRPr/>
            </a:pPr>
            <a:fld id="{B1C1B1E2-4475-074F-89EB-5387F18A9490}" type="slidenum">
              <a:rPr lang="en-US" altLang="x-none" smtClean="0"/>
              <a:pPr>
                <a:defRPr/>
              </a:pPr>
              <a:t>5</a:t>
            </a:fld>
            <a:endParaRPr lang="en-US" altLang="x-none"/>
          </a:p>
        </p:txBody>
      </p:sp>
    </p:spTree>
    <p:extLst>
      <p:ext uri="{BB962C8B-B14F-4D97-AF65-F5344CB8AC3E}">
        <p14:creationId xmlns:p14="http://schemas.microsoft.com/office/powerpoint/2010/main" val="2878297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Additional Notes</a:t>
            </a:r>
            <a:endParaRPr lang="en-GB" b="0" dirty="0"/>
          </a:p>
          <a:p>
            <a:endParaRPr lang="en-GB" b="0" dirty="0"/>
          </a:p>
          <a:p>
            <a:r>
              <a:rPr lang="en-GB" sz="1200" kern="1200" dirty="0">
                <a:solidFill>
                  <a:schemeClr val="tx1"/>
                </a:solidFill>
                <a:effectLst/>
                <a:latin typeface="Calibri" pitchFamily="34" charset="0"/>
                <a:ea typeface="MS PGothic" pitchFamily="34" charset="-128"/>
                <a:cs typeface="MS PGothic" charset="0"/>
              </a:rPr>
              <a:t>Over to Germany, in Darmstadt. Once a launcher has done its job and a new satellite is released safely in orbit, teams in the main control room of ESA’s European Space Operations Centre take control. </a:t>
            </a:r>
          </a:p>
          <a:p>
            <a:endParaRPr lang="en-GB" sz="1200" kern="1200" dirty="0">
              <a:solidFill>
                <a:schemeClr val="tx1"/>
              </a:solidFill>
              <a:effectLst/>
              <a:latin typeface="Calibri" pitchFamily="34" charset="0"/>
              <a:ea typeface="MS PGothic" pitchFamily="34" charset="-128"/>
              <a:cs typeface="MS PGothic" charset="0"/>
            </a:endParaRPr>
          </a:p>
          <a:p>
            <a:r>
              <a:rPr lang="en-GB" sz="1200" kern="1200" dirty="0">
                <a:solidFill>
                  <a:schemeClr val="tx1"/>
                </a:solidFill>
                <a:effectLst/>
                <a:latin typeface="Calibri" pitchFamily="34" charset="0"/>
                <a:ea typeface="MS PGothic" pitchFamily="34" charset="-128"/>
                <a:cs typeface="MS PGothic" charset="0"/>
              </a:rPr>
              <a:t>Every mission is supported by a Flight Control Team as well as specialists in ground stations, flight dynamics and software and systems. They oversee as many as 24 missions in a single year, 24 hours per day, year round.</a:t>
            </a:r>
            <a:endParaRPr lang="en-US" dirty="0"/>
          </a:p>
          <a:p>
            <a:endParaRPr lang="en-US" dirty="0"/>
          </a:p>
          <a:p>
            <a:endParaRPr lang="en-GB" b="1" dirty="0"/>
          </a:p>
        </p:txBody>
      </p:sp>
      <p:sp>
        <p:nvSpPr>
          <p:cNvPr id="4" name="Slide Number Placeholder 3"/>
          <p:cNvSpPr>
            <a:spLocks noGrp="1"/>
          </p:cNvSpPr>
          <p:nvPr>
            <p:ph type="sldNum" sz="quarter" idx="10"/>
          </p:nvPr>
        </p:nvSpPr>
        <p:spPr/>
        <p:txBody>
          <a:bodyPr/>
          <a:lstStyle/>
          <a:p>
            <a:pPr>
              <a:defRPr/>
            </a:pPr>
            <a:fld id="{B1C1B1E2-4475-074F-89EB-5387F18A9490}" type="slidenum">
              <a:rPr lang="en-US" altLang="x-none" smtClean="0"/>
              <a:pPr>
                <a:defRPr/>
              </a:pPr>
              <a:t>6</a:t>
            </a:fld>
            <a:endParaRPr lang="en-US" altLang="x-none"/>
          </a:p>
        </p:txBody>
      </p:sp>
    </p:spTree>
    <p:extLst>
      <p:ext uri="{BB962C8B-B14F-4D97-AF65-F5344CB8AC3E}">
        <p14:creationId xmlns:p14="http://schemas.microsoft.com/office/powerpoint/2010/main" val="540670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JUICE baseline trajectory animation: https://www.youtube.com/watch?v=Fw17N3rdN7s</a:t>
            </a:r>
          </a:p>
          <a:p>
            <a:r>
              <a:rPr lang="en-GB" dirty="0"/>
              <a:t>JUICE 2022 option: https://www.youtube.com/watch?v=uMyaIphWp1A</a:t>
            </a:r>
          </a:p>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7</a:t>
            </a:fld>
            <a:endParaRPr lang="en-US" dirty="0"/>
          </a:p>
        </p:txBody>
      </p:sp>
    </p:spTree>
    <p:extLst>
      <p:ext uri="{BB962C8B-B14F-4D97-AF65-F5344CB8AC3E}">
        <p14:creationId xmlns:p14="http://schemas.microsoft.com/office/powerpoint/2010/main" val="316332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JUICE: Jupiter Icy Moon Explorer</a:t>
            </a:r>
          </a:p>
          <a:p>
            <a:r>
              <a:rPr lang="en-GB" dirty="0"/>
              <a:t>JUICE baseline trajectory animation: https://www.youtube.com/watch?v=Fw17N3rdN7s</a:t>
            </a:r>
          </a:p>
          <a:p>
            <a:r>
              <a:rPr lang="en-GB" dirty="0"/>
              <a:t>JUICE 2022 option: https://www.youtube.com/watch?v=uMyaIphWp1A</a:t>
            </a:r>
          </a:p>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8</a:t>
            </a:fld>
            <a:endParaRPr lang="en-US" dirty="0"/>
          </a:p>
        </p:txBody>
      </p:sp>
    </p:spTree>
    <p:extLst>
      <p:ext uri="{BB962C8B-B14F-4D97-AF65-F5344CB8AC3E}">
        <p14:creationId xmlns:p14="http://schemas.microsoft.com/office/powerpoint/2010/main" val="4279681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Additional</a:t>
            </a:r>
            <a:r>
              <a:rPr lang="en-GB" b="1" baseline="0" dirty="0"/>
              <a:t> Notes</a:t>
            </a:r>
            <a:endParaRPr lang="en-GB" b="0" baseline="0" dirty="0"/>
          </a:p>
          <a:p>
            <a:endParaRPr lang="en-GB" b="0" baseline="0" dirty="0"/>
          </a:p>
          <a:p>
            <a:r>
              <a:rPr lang="en-GB" sz="1200" kern="1200" dirty="0">
                <a:solidFill>
                  <a:schemeClr val="tx1"/>
                </a:solidFill>
                <a:effectLst/>
                <a:latin typeface="Calibri" pitchFamily="34" charset="0"/>
                <a:ea typeface="MS PGothic" pitchFamily="34" charset="-128"/>
                <a:cs typeface="MS PGothic" charset="0"/>
              </a:rPr>
              <a:t>ESA has flown amazing space missions, voyaging to the edge of human knowledge.</a:t>
            </a:r>
          </a:p>
          <a:p>
            <a:endParaRPr lang="en-GB" sz="1200" kern="1200" dirty="0">
              <a:solidFill>
                <a:schemeClr val="tx1"/>
              </a:solidFill>
              <a:effectLst/>
              <a:latin typeface="Calibri" pitchFamily="34" charset="0"/>
              <a:ea typeface="MS PGothic" pitchFamily="34" charset="-128"/>
              <a:cs typeface="MS PGothic" charset="0"/>
            </a:endParaRPr>
          </a:p>
          <a:p>
            <a:r>
              <a:rPr lang="en-GB" sz="1200" kern="1200" dirty="0">
                <a:solidFill>
                  <a:schemeClr val="tx1"/>
                </a:solidFill>
                <a:effectLst/>
                <a:latin typeface="Calibri" pitchFamily="34" charset="0"/>
                <a:ea typeface="MS PGothic" pitchFamily="34" charset="-128"/>
                <a:cs typeface="MS PGothic" charset="0"/>
              </a:rPr>
              <a:t>After more than 10 years, looping around the Sun five times and clocking up 6.4 billion km, ESA’s Rosetta spacecraft became the first to rendezvous with a comet.</a:t>
            </a:r>
          </a:p>
          <a:p>
            <a:endParaRPr lang="en-GB" sz="1200" kern="1200" dirty="0">
              <a:solidFill>
                <a:schemeClr val="tx1"/>
              </a:solidFill>
              <a:effectLst/>
              <a:latin typeface="Calibri" pitchFamily="34" charset="0"/>
              <a:ea typeface="MS PGothic" pitchFamily="34" charset="-128"/>
              <a:cs typeface="MS PGothic" charset="0"/>
            </a:endParaRPr>
          </a:p>
          <a:p>
            <a:r>
              <a:rPr lang="en-GB" sz="1200" kern="1200" dirty="0">
                <a:solidFill>
                  <a:schemeClr val="tx1"/>
                </a:solidFill>
                <a:effectLst/>
                <a:latin typeface="Calibri" pitchFamily="34" charset="0"/>
                <a:ea typeface="MS PGothic" pitchFamily="34" charset="-128"/>
                <a:cs typeface="MS PGothic" charset="0"/>
              </a:rPr>
              <a:t>It later became the first to deploy a lander – Philae – to the comet’s surface and was the first to follow a comet as it orbited around the Sun, watching it become more and more active.</a:t>
            </a:r>
          </a:p>
          <a:p>
            <a:r>
              <a:rPr lang="en-GB" sz="1200" kern="1200" dirty="0">
                <a:solidFill>
                  <a:schemeClr val="tx1"/>
                </a:solidFill>
                <a:effectLst/>
                <a:latin typeface="Calibri" pitchFamily="34" charset="0"/>
                <a:ea typeface="MS PGothic" pitchFamily="34" charset="-128"/>
                <a:cs typeface="MS PGothic" charset="0"/>
              </a:rPr>
              <a:t> </a:t>
            </a:r>
          </a:p>
          <a:p>
            <a:r>
              <a:rPr lang="en-GB" sz="1200" kern="1200" dirty="0">
                <a:solidFill>
                  <a:schemeClr val="tx1"/>
                </a:solidFill>
                <a:effectLst/>
                <a:latin typeface="Calibri" pitchFamily="34" charset="0"/>
                <a:ea typeface="MS PGothic" pitchFamily="34" charset="-128"/>
                <a:cs typeface="MS PGothic" charset="0"/>
              </a:rPr>
              <a:t>Scientists are still unravelling the wealth of data it has provided.</a:t>
            </a:r>
          </a:p>
          <a:p>
            <a:endParaRPr lang="en-GB" sz="1200" kern="1200" dirty="0">
              <a:solidFill>
                <a:schemeClr val="tx1"/>
              </a:solidFill>
              <a:effectLst/>
              <a:latin typeface="Calibri" pitchFamily="34" charset="0"/>
              <a:ea typeface="MS PGothic" pitchFamily="34" charset="-128"/>
              <a:cs typeface="MS PGothic" charset="0"/>
            </a:endParaRPr>
          </a:p>
          <a:p>
            <a:r>
              <a:rPr lang="en-GB" sz="1200" kern="1200" dirty="0">
                <a:solidFill>
                  <a:schemeClr val="tx1"/>
                </a:solidFill>
                <a:effectLst/>
                <a:latin typeface="Calibri" pitchFamily="34" charset="0"/>
                <a:ea typeface="MS PGothic" pitchFamily="34" charset="-128"/>
                <a:cs typeface="MS PGothic" charset="0"/>
              </a:rPr>
              <a:t>ESA has pioneered many other firsts in science, like Ulysses, first spacecraft to fly over the Sun’s poles and Planck, detecting the Universe’s first light and looking back to the dawn of time. </a:t>
            </a:r>
          </a:p>
          <a:p>
            <a:r>
              <a:rPr lang="en-GB" sz="1200" kern="1200" dirty="0">
                <a:solidFill>
                  <a:schemeClr val="tx1"/>
                </a:solidFill>
                <a:effectLst/>
                <a:latin typeface="Calibri" pitchFamily="34" charset="0"/>
                <a:ea typeface="MS PGothic" pitchFamily="34" charset="-128"/>
                <a:cs typeface="MS PGothic" charset="0"/>
              </a:rPr>
              <a:t>Today, </a:t>
            </a:r>
            <a:r>
              <a:rPr lang="en-GB" sz="1200" kern="1200" dirty="0" err="1">
                <a:solidFill>
                  <a:schemeClr val="tx1"/>
                </a:solidFill>
                <a:effectLst/>
                <a:latin typeface="Calibri" pitchFamily="34" charset="0"/>
                <a:ea typeface="MS PGothic" pitchFamily="34" charset="-128"/>
                <a:cs typeface="MS PGothic" charset="0"/>
              </a:rPr>
              <a:t>BepiColombo</a:t>
            </a:r>
            <a:r>
              <a:rPr lang="en-GB" sz="1200" kern="1200" dirty="0">
                <a:solidFill>
                  <a:schemeClr val="tx1"/>
                </a:solidFill>
                <a:effectLst/>
                <a:latin typeface="Calibri" pitchFamily="34" charset="0"/>
                <a:ea typeface="MS PGothic" pitchFamily="34" charset="-128"/>
                <a:cs typeface="MS PGothic" charset="0"/>
              </a:rPr>
              <a:t> is on its way to Mercury, the first European-led mission to the Solar System’s innermost planet.</a:t>
            </a:r>
          </a:p>
          <a:p>
            <a:r>
              <a:rPr lang="en-GB" sz="1200" kern="1200" dirty="0">
                <a:solidFill>
                  <a:schemeClr val="tx1"/>
                </a:solidFill>
                <a:effectLst/>
                <a:latin typeface="Calibri" pitchFamily="34" charset="0"/>
                <a:ea typeface="MS PGothic" pitchFamily="34" charset="-128"/>
                <a:cs typeface="MS PGothic" charset="0"/>
              </a:rPr>
              <a:t>More missions are now under preparation that will help us understand gravitational waves and the nature of dark matter.</a:t>
            </a:r>
          </a:p>
          <a:p>
            <a:endParaRPr lang="en-GB" sz="1200" kern="1200" dirty="0">
              <a:solidFill>
                <a:schemeClr val="tx1"/>
              </a:solidFill>
              <a:effectLst/>
              <a:latin typeface="Calibri" pitchFamily="34" charset="0"/>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i="1" kern="1200" dirty="0">
                <a:solidFill>
                  <a:schemeClr val="tx1"/>
                </a:solidFill>
                <a:effectLst/>
                <a:latin typeface="Calibri" pitchFamily="34" charset="0"/>
                <a:ea typeface="MS PGothic" pitchFamily="34" charset="-128"/>
                <a:cs typeface="MS PGothic" charset="0"/>
              </a:rPr>
              <a:t>Overview of Science missions: https://www.esa.int/spaceinimages/Images/2019/02/ESA_s_fleet_of_Solar_System_explorers</a:t>
            </a:r>
          </a:p>
          <a:p>
            <a:endParaRPr lang="en-US" dirty="0"/>
          </a:p>
          <a:p>
            <a:endParaRPr lang="en-GB" b="1" dirty="0"/>
          </a:p>
        </p:txBody>
      </p:sp>
      <p:sp>
        <p:nvSpPr>
          <p:cNvPr id="4" name="Slide Number Placeholder 3"/>
          <p:cNvSpPr>
            <a:spLocks noGrp="1"/>
          </p:cNvSpPr>
          <p:nvPr>
            <p:ph type="sldNum" sz="quarter" idx="10"/>
          </p:nvPr>
        </p:nvSpPr>
        <p:spPr/>
        <p:txBody>
          <a:bodyPr/>
          <a:lstStyle/>
          <a:p>
            <a:pPr>
              <a:defRPr/>
            </a:pPr>
            <a:fld id="{B1C1B1E2-4475-074F-89EB-5387F18A9490}" type="slidenum">
              <a:rPr lang="en-US" altLang="x-none" smtClean="0"/>
              <a:pPr>
                <a:defRPr/>
              </a:pPr>
              <a:t>9</a:t>
            </a:fld>
            <a:endParaRPr lang="en-US" altLang="x-none"/>
          </a:p>
        </p:txBody>
      </p:sp>
    </p:spTree>
    <p:extLst>
      <p:ext uri="{BB962C8B-B14F-4D97-AF65-F5344CB8AC3E}">
        <p14:creationId xmlns:p14="http://schemas.microsoft.com/office/powerpoint/2010/main" val="2525027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1C1B1E2-4475-074F-89EB-5387F18A9490}" type="slidenum">
              <a:rPr lang="en-US" altLang="x-none" smtClean="0"/>
              <a:pPr>
                <a:defRPr/>
              </a:pPr>
              <a:t>10</a:t>
            </a:fld>
            <a:endParaRPr lang="en-US" altLang="x-none"/>
          </a:p>
        </p:txBody>
      </p:sp>
    </p:spTree>
    <p:extLst>
      <p:ext uri="{BB962C8B-B14F-4D97-AF65-F5344CB8AC3E}">
        <p14:creationId xmlns:p14="http://schemas.microsoft.com/office/powerpoint/2010/main" val="103773754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emf"/><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8.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emf"/><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32.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1.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emf"/><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30.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3.jp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emf"/><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4.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9.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47.png"/><Relationship Id="rId20" Type="http://schemas.openxmlformats.org/officeDocument/2006/relationships/image" Target="../media/image20.png"/><Relationship Id="rId29"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41.png"/><Relationship Id="rId11" Type="http://schemas.openxmlformats.org/officeDocument/2006/relationships/image" Target="../media/image43.png"/><Relationship Id="rId24" Type="http://schemas.openxmlformats.org/officeDocument/2006/relationships/image" Target="../media/image24.png"/><Relationship Id="rId5" Type="http://schemas.openxmlformats.org/officeDocument/2006/relationships/image" Target="../media/image40.png"/><Relationship Id="rId15" Type="http://schemas.openxmlformats.org/officeDocument/2006/relationships/image" Target="../media/image46.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48.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45.png"/><Relationship Id="rId22" Type="http://schemas.openxmlformats.org/officeDocument/2006/relationships/image" Target="../media/image49.png"/><Relationship Id="rId27" Type="http://schemas.openxmlformats.org/officeDocument/2006/relationships/image" Target="../media/image27.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35.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4.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emf"/><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40" name="Rectangle 4">
            <a:extLst>
              <a:ext uri="{FF2B5EF4-FFF2-40B4-BE49-F238E27FC236}">
                <a16:creationId xmlns:a16="http://schemas.microsoft.com/office/drawing/2014/main" id="{13708B2C-83C9-4876-96B1-1CC09F31A163}"/>
              </a:ext>
            </a:extLst>
          </p:cNvPr>
          <p:cNvSpPr/>
          <p:nvPr userDrawn="1"/>
        </p:nvSpPr>
        <p:spPr>
          <a:xfrm>
            <a:off x="0" y="0"/>
            <a:ext cx="12225338"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704" y="3351588"/>
            <a:ext cx="11809731" cy="707886"/>
          </a:xfrm>
          <a:prstGeom prst="rect">
            <a:avLst/>
          </a:prstGeom>
        </p:spPr>
        <p:txBody>
          <a:bodyPr/>
          <a:lstStyle>
            <a:lvl1pPr>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7" name="Picture 5">
            <a:extLst>
              <a:ext uri="{FF2B5EF4-FFF2-40B4-BE49-F238E27FC236}">
                <a16:creationId xmlns:a16="http://schemas.microsoft.com/office/drawing/2014/main" id="{F2382437-E20D-44CE-9678-6FC2D2C8FA21}"/>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grpSp>
        <p:nvGrpSpPr>
          <p:cNvPr id="98" name="Group 97">
            <a:extLst>
              <a:ext uri="{FF2B5EF4-FFF2-40B4-BE49-F238E27FC236}">
                <a16:creationId xmlns:a16="http://schemas.microsoft.com/office/drawing/2014/main" id="{CE642B03-0EF0-4B89-9C8B-4AEFAD3C07E1}"/>
              </a:ext>
            </a:extLst>
          </p:cNvPr>
          <p:cNvGrpSpPr/>
          <p:nvPr userDrawn="1"/>
        </p:nvGrpSpPr>
        <p:grpSpPr>
          <a:xfrm>
            <a:off x="226688" y="6569736"/>
            <a:ext cx="9628745" cy="144114"/>
            <a:chOff x="1076500" y="4469696"/>
            <a:chExt cx="9628745" cy="144114"/>
          </a:xfrm>
        </p:grpSpPr>
        <p:pic>
          <p:nvPicPr>
            <p:cNvPr id="99" name="Picture 98" descr="de.png">
              <a:extLst>
                <a:ext uri="{FF2B5EF4-FFF2-40B4-BE49-F238E27FC236}">
                  <a16:creationId xmlns:a16="http://schemas.microsoft.com/office/drawing/2014/main" id="{381BC98B-E672-46D5-8F8D-FEAC51F76B1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100" name="Picture 99" descr="at.png">
              <a:extLst>
                <a:ext uri="{FF2B5EF4-FFF2-40B4-BE49-F238E27FC236}">
                  <a16:creationId xmlns:a16="http://schemas.microsoft.com/office/drawing/2014/main" id="{225A4733-107B-49BC-B524-DE83F36210A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101" name="Picture 100" descr="be.png">
              <a:extLst>
                <a:ext uri="{FF2B5EF4-FFF2-40B4-BE49-F238E27FC236}">
                  <a16:creationId xmlns:a16="http://schemas.microsoft.com/office/drawing/2014/main" id="{C8F0223E-DBAC-41CA-A47B-DF69C4F9D90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102" name="Picture 101" descr="dk.png">
              <a:extLst>
                <a:ext uri="{FF2B5EF4-FFF2-40B4-BE49-F238E27FC236}">
                  <a16:creationId xmlns:a16="http://schemas.microsoft.com/office/drawing/2014/main" id="{1BF745E5-AFED-4935-857B-C5E4FA6FBD5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103" name="Picture 102" descr="es.png">
              <a:extLst>
                <a:ext uri="{FF2B5EF4-FFF2-40B4-BE49-F238E27FC236}">
                  <a16:creationId xmlns:a16="http://schemas.microsoft.com/office/drawing/2014/main" id="{0401DA19-7D39-407A-8231-56819BA126D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104" name="Picture 103" descr="ee.png">
              <a:extLst>
                <a:ext uri="{FF2B5EF4-FFF2-40B4-BE49-F238E27FC236}">
                  <a16:creationId xmlns:a16="http://schemas.microsoft.com/office/drawing/2014/main" id="{3DD10B99-0B54-43D6-8D68-531D5E79C59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105" name="Picture 104" descr="fi.png">
              <a:extLst>
                <a:ext uri="{FF2B5EF4-FFF2-40B4-BE49-F238E27FC236}">
                  <a16:creationId xmlns:a16="http://schemas.microsoft.com/office/drawing/2014/main" id="{2F36F73C-3580-45E1-9CE2-C1D417FE990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106" name="Picture 105" descr="fr.png">
              <a:extLst>
                <a:ext uri="{FF2B5EF4-FFF2-40B4-BE49-F238E27FC236}">
                  <a16:creationId xmlns:a16="http://schemas.microsoft.com/office/drawing/2014/main" id="{906737DA-0E2F-4F5D-B740-B54BAD2C8C5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107" name="Picture 106" descr="gr.png">
              <a:extLst>
                <a:ext uri="{FF2B5EF4-FFF2-40B4-BE49-F238E27FC236}">
                  <a16:creationId xmlns:a16="http://schemas.microsoft.com/office/drawing/2014/main" id="{68A3DCFD-7BDE-4B6C-9D80-506777C1900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108" name="Picture 107" descr="hu.png">
              <a:extLst>
                <a:ext uri="{FF2B5EF4-FFF2-40B4-BE49-F238E27FC236}">
                  <a16:creationId xmlns:a16="http://schemas.microsoft.com/office/drawing/2014/main" id="{CFB3CB32-72D0-4E9A-97A2-6137F767563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109" name="Picture 108" descr="ie.png">
              <a:extLst>
                <a:ext uri="{FF2B5EF4-FFF2-40B4-BE49-F238E27FC236}">
                  <a16:creationId xmlns:a16="http://schemas.microsoft.com/office/drawing/2014/main" id="{82F1D1F4-8AED-4290-8402-C7C14DD5984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110" name="Picture 109" descr="it.png">
              <a:extLst>
                <a:ext uri="{FF2B5EF4-FFF2-40B4-BE49-F238E27FC236}">
                  <a16:creationId xmlns:a16="http://schemas.microsoft.com/office/drawing/2014/main" id="{F421F4B2-704B-4865-8B0C-0F8CA756F7A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111" name="Picture 110" descr="lu.png">
              <a:extLst>
                <a:ext uri="{FF2B5EF4-FFF2-40B4-BE49-F238E27FC236}">
                  <a16:creationId xmlns:a16="http://schemas.microsoft.com/office/drawing/2014/main" id="{989E3DFA-89E6-49E0-BA29-AC115F09AE0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112" name="Picture 111" descr="no.png">
              <a:extLst>
                <a:ext uri="{FF2B5EF4-FFF2-40B4-BE49-F238E27FC236}">
                  <a16:creationId xmlns:a16="http://schemas.microsoft.com/office/drawing/2014/main" id="{A5A97D08-BE88-47B1-BC4C-B1EB289C726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113" name="Picture 112" descr="nl.png">
              <a:extLst>
                <a:ext uri="{FF2B5EF4-FFF2-40B4-BE49-F238E27FC236}">
                  <a16:creationId xmlns:a16="http://schemas.microsoft.com/office/drawing/2014/main" id="{000EEC71-A38B-415E-83FA-C396EABF1D8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114" name="Picture 113" descr="pl.png">
              <a:extLst>
                <a:ext uri="{FF2B5EF4-FFF2-40B4-BE49-F238E27FC236}">
                  <a16:creationId xmlns:a16="http://schemas.microsoft.com/office/drawing/2014/main" id="{1ACF67EA-567D-4EE0-8CC8-414BA5E221E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115" name="Picture 114" descr="pt.png">
              <a:extLst>
                <a:ext uri="{FF2B5EF4-FFF2-40B4-BE49-F238E27FC236}">
                  <a16:creationId xmlns:a16="http://schemas.microsoft.com/office/drawing/2014/main" id="{080291BD-06C6-488E-9A56-3E69D0711B80}"/>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116" name="Picture 115" descr="cz.png">
              <a:extLst>
                <a:ext uri="{FF2B5EF4-FFF2-40B4-BE49-F238E27FC236}">
                  <a16:creationId xmlns:a16="http://schemas.microsoft.com/office/drawing/2014/main" id="{6EDC5F26-E7C6-4A61-BC78-1462C66C169D}"/>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117" name="Picture 116" descr="ro.png">
              <a:extLst>
                <a:ext uri="{FF2B5EF4-FFF2-40B4-BE49-F238E27FC236}">
                  <a16:creationId xmlns:a16="http://schemas.microsoft.com/office/drawing/2014/main" id="{57809487-789E-47BB-AA8E-1F8C20F1718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118" name="Picture 117" descr="se.png">
              <a:extLst>
                <a:ext uri="{FF2B5EF4-FFF2-40B4-BE49-F238E27FC236}">
                  <a16:creationId xmlns:a16="http://schemas.microsoft.com/office/drawing/2014/main" id="{6AEDE687-336C-48B5-BFA7-774CCF8A7B1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119" name="Picture 118" descr="ch.png">
              <a:extLst>
                <a:ext uri="{FF2B5EF4-FFF2-40B4-BE49-F238E27FC236}">
                  <a16:creationId xmlns:a16="http://schemas.microsoft.com/office/drawing/2014/main" id="{765B3246-3398-44E5-8782-0EC0C94739E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120" name="Picture 119" descr="uk.png">
              <a:extLst>
                <a:ext uri="{FF2B5EF4-FFF2-40B4-BE49-F238E27FC236}">
                  <a16:creationId xmlns:a16="http://schemas.microsoft.com/office/drawing/2014/main" id="{B7A54B29-29A4-4216-BDCB-B892344F4C7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121" name="Picture 120">
              <a:extLst>
                <a:ext uri="{FF2B5EF4-FFF2-40B4-BE49-F238E27FC236}">
                  <a16:creationId xmlns:a16="http://schemas.microsoft.com/office/drawing/2014/main" id="{BD10A5D6-9438-4E29-80B5-DC496C46D23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122" name="Picture 121">
              <a:extLst>
                <a:ext uri="{FF2B5EF4-FFF2-40B4-BE49-F238E27FC236}">
                  <a16:creationId xmlns:a16="http://schemas.microsoft.com/office/drawing/2014/main" id="{950D8082-BDE6-48BC-8317-0D4C3C44D6EF}"/>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123" name="Picture 122" descr="ca.png">
              <a:extLst>
                <a:ext uri="{FF2B5EF4-FFF2-40B4-BE49-F238E27FC236}">
                  <a16:creationId xmlns:a16="http://schemas.microsoft.com/office/drawing/2014/main" id="{3FA38A6C-E219-4F65-80C0-7E329F7D3A8E}"/>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124" name="Picture 123" descr="si.png">
              <a:extLst>
                <a:ext uri="{FF2B5EF4-FFF2-40B4-BE49-F238E27FC236}">
                  <a16:creationId xmlns:a16="http://schemas.microsoft.com/office/drawing/2014/main" id="{EA3E719E-4A8D-4153-9BDC-6D274C09D10E}"/>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animEffect transition="in" filter="strips(upRight)">
                                      <p:cBhvr>
                                        <p:cTn id="11" dur="500"/>
                                        <p:tgtEl>
                                          <p:spTgt spid="9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7"/>
                                        </p:tgtEl>
                                        <p:attrNameLst>
                                          <p:attrName>style.visibility</p:attrName>
                                        </p:attrNameLst>
                                      </p:cBhvr>
                                      <p:to>
                                        <p:strVal val="visible"/>
                                      </p:to>
                                    </p:set>
                                    <p:animEffect transition="in" filter="wipe(left)">
                                      <p:cBhvr>
                                        <p:cTn id="15" dur="500"/>
                                        <p:tgtEl>
                                          <p:spTgt spid="97"/>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additive="base">
                                        <p:cTn id="19" dur="1500" fill="hold"/>
                                        <p:tgtEl>
                                          <p:spTgt spid="98"/>
                                        </p:tgtEl>
                                        <p:attrNameLst>
                                          <p:attrName>ppt_x</p:attrName>
                                        </p:attrNameLst>
                                      </p:cBhvr>
                                      <p:tavLst>
                                        <p:tav tm="0">
                                          <p:val>
                                            <p:strVal val="0-#ppt_w/2"/>
                                          </p:val>
                                        </p:tav>
                                        <p:tav tm="100000">
                                          <p:val>
                                            <p:strVal val="#ppt_x"/>
                                          </p:val>
                                        </p:tav>
                                      </p:tavLst>
                                    </p:anim>
                                    <p:anim calcmode="lin" valueType="num">
                                      <p:cBhvr additive="base">
                                        <p:cTn id="20" dur="1500" fill="hold"/>
                                        <p:tgtEl>
                                          <p:spTgt spid="98"/>
                                        </p:tgtEl>
                                        <p:attrNameLst>
                                          <p:attrName>ppt_y</p:attrName>
                                        </p:attrNameLst>
                                      </p:cBhvr>
                                      <p:tavLst>
                                        <p:tav tm="0">
                                          <p:val>
                                            <p:strVal val="#ppt_y"/>
                                          </p:val>
                                        </p:tav>
                                        <p:tav tm="100000">
                                          <p:val>
                                            <p:strVal val="#ppt_y"/>
                                          </p:val>
                                        </p:tav>
                                      </p:tavLst>
                                    </p:anim>
                                  </p:childTnLst>
                                </p:cTn>
                              </p:par>
                            </p:childTnLst>
                          </p:cTn>
                        </p:par>
                        <p:par>
                          <p:cTn id="21" fill="hold">
                            <p:stCondLst>
                              <p:cond delay="3000"/>
                            </p:stCondLst>
                            <p:childTnLst>
                              <p:par>
                                <p:cTn id="22" presetID="2" presetClass="entr" presetSubtype="12" accel="100000" fill="hold" grpId="0" nodeType="after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additive="base">
                                        <p:cTn id="24" dur="500" fill="hold"/>
                                        <p:tgtEl>
                                          <p:spTgt spid="40"/>
                                        </p:tgtEl>
                                        <p:attrNameLst>
                                          <p:attrName>ppt_x</p:attrName>
                                        </p:attrNameLst>
                                      </p:cBhvr>
                                      <p:tavLst>
                                        <p:tav tm="0">
                                          <p:val>
                                            <p:strVal val="0-#ppt_w/2"/>
                                          </p:val>
                                        </p:tav>
                                        <p:tav tm="100000">
                                          <p:val>
                                            <p:strVal val="#ppt_x"/>
                                          </p:val>
                                        </p:tav>
                                      </p:tavLst>
                                    </p:anim>
                                    <p:anim calcmode="lin" valueType="num">
                                      <p:cBhvr additive="base">
                                        <p:cTn id="2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0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966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609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07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557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696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609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chemeClr val="bg1"/>
                </a:solidFill>
                <a:latin typeface="Arial" charset="0"/>
                <a:ea typeface="Arial" charset="0"/>
                <a:cs typeface="Arial" charset="0"/>
              </a:rPr>
              <a:t>Produced by</a:t>
            </a:r>
            <a:endParaRPr lang="en-US" sz="796"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435991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6000" y="154800"/>
            <a:ext cx="10108800" cy="565200"/>
          </a:xfrm>
        </p:spPr>
        <p:txBody>
          <a:bodyPr/>
          <a:lstStyle>
            <a:lvl1pPr algn="l">
              <a:defRPr sz="3000"/>
            </a:lvl1pPr>
          </a:lstStyle>
          <a:p>
            <a:r>
              <a:rPr lang="en-GB" altLang="en-US" noProof="0" dirty="0"/>
              <a:t>CLICK TO EDIT MASTER TITLE STYLE</a:t>
            </a:r>
            <a:endParaRPr lang="en-GB" noProof="0" dirty="0"/>
          </a:p>
        </p:txBody>
      </p:sp>
    </p:spTree>
    <p:extLst>
      <p:ext uri="{BB962C8B-B14F-4D97-AF65-F5344CB8AC3E}">
        <p14:creationId xmlns:p14="http://schemas.microsoft.com/office/powerpoint/2010/main" val="2291853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26000" y="3351588"/>
            <a:ext cx="11865600" cy="707886"/>
          </a:xfrm>
          <a:prstGeom prst="rect">
            <a:avLst/>
          </a:prstGeom>
        </p:spPr>
        <p:txBody>
          <a:bodyPr/>
          <a:lstStyle>
            <a:lvl1pPr algn="l">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65" name="Picture 5">
            <a:extLst>
              <a:ext uri="{FF2B5EF4-FFF2-40B4-BE49-F238E27FC236}">
                <a16:creationId xmlns:a16="http://schemas.microsoft.com/office/drawing/2014/main" id="{BBC9EEE5-B210-445C-81EF-FEA569E5608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grpSp>
        <p:nvGrpSpPr>
          <p:cNvPr id="66" name="Group 65">
            <a:extLst>
              <a:ext uri="{FF2B5EF4-FFF2-40B4-BE49-F238E27FC236}">
                <a16:creationId xmlns:a16="http://schemas.microsoft.com/office/drawing/2014/main" id="{0BDEE793-43F4-4A4F-BF0B-ADE99A6B95DA}"/>
              </a:ext>
            </a:extLst>
          </p:cNvPr>
          <p:cNvGrpSpPr/>
          <p:nvPr userDrawn="1"/>
        </p:nvGrpSpPr>
        <p:grpSpPr>
          <a:xfrm>
            <a:off x="226688" y="6569736"/>
            <a:ext cx="9628745" cy="144114"/>
            <a:chOff x="1076500" y="4469696"/>
            <a:chExt cx="9628745" cy="144114"/>
          </a:xfrm>
        </p:grpSpPr>
        <p:pic>
          <p:nvPicPr>
            <p:cNvPr id="67" name="Picture 66" descr="de.png">
              <a:extLst>
                <a:ext uri="{FF2B5EF4-FFF2-40B4-BE49-F238E27FC236}">
                  <a16:creationId xmlns:a16="http://schemas.microsoft.com/office/drawing/2014/main" id="{6B75858F-9A67-41AA-8B94-F6B4B7AAF31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8" name="Picture 67" descr="at.png">
              <a:extLst>
                <a:ext uri="{FF2B5EF4-FFF2-40B4-BE49-F238E27FC236}">
                  <a16:creationId xmlns:a16="http://schemas.microsoft.com/office/drawing/2014/main" id="{70A516BE-5CC6-4CE9-853F-31AEC336A00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9" name="Picture 68" descr="be.png">
              <a:extLst>
                <a:ext uri="{FF2B5EF4-FFF2-40B4-BE49-F238E27FC236}">
                  <a16:creationId xmlns:a16="http://schemas.microsoft.com/office/drawing/2014/main" id="{203FB4ED-F3AB-494D-862E-A8696D16B74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0" name="Picture 69" descr="dk.png">
              <a:extLst>
                <a:ext uri="{FF2B5EF4-FFF2-40B4-BE49-F238E27FC236}">
                  <a16:creationId xmlns:a16="http://schemas.microsoft.com/office/drawing/2014/main" id="{4DE526DA-3481-446A-A732-98C859DCABA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1" name="Picture 70" descr="es.png">
              <a:extLst>
                <a:ext uri="{FF2B5EF4-FFF2-40B4-BE49-F238E27FC236}">
                  <a16:creationId xmlns:a16="http://schemas.microsoft.com/office/drawing/2014/main" id="{D697FC77-812D-4172-A2ED-06CB6B4A924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2" name="Picture 71" descr="ee.png">
              <a:extLst>
                <a:ext uri="{FF2B5EF4-FFF2-40B4-BE49-F238E27FC236}">
                  <a16:creationId xmlns:a16="http://schemas.microsoft.com/office/drawing/2014/main" id="{42258044-A537-45EF-BA18-8D5B89EF71F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3" name="Picture 72" descr="fi.png">
              <a:extLst>
                <a:ext uri="{FF2B5EF4-FFF2-40B4-BE49-F238E27FC236}">
                  <a16:creationId xmlns:a16="http://schemas.microsoft.com/office/drawing/2014/main" id="{F47E81A8-68FF-44CA-902D-07EB98CDAE29}"/>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4" name="Picture 73" descr="fr.png">
              <a:extLst>
                <a:ext uri="{FF2B5EF4-FFF2-40B4-BE49-F238E27FC236}">
                  <a16:creationId xmlns:a16="http://schemas.microsoft.com/office/drawing/2014/main" id="{C11EAD1F-6E3E-4517-925A-1B5C889209B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5" name="Picture 74" descr="gr.png">
              <a:extLst>
                <a:ext uri="{FF2B5EF4-FFF2-40B4-BE49-F238E27FC236}">
                  <a16:creationId xmlns:a16="http://schemas.microsoft.com/office/drawing/2014/main" id="{D1B93C23-991F-494B-BDE7-D89CFBBFF60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6" name="Picture 75" descr="hu.png">
              <a:extLst>
                <a:ext uri="{FF2B5EF4-FFF2-40B4-BE49-F238E27FC236}">
                  <a16:creationId xmlns:a16="http://schemas.microsoft.com/office/drawing/2014/main" id="{ADEDA91F-B42F-427D-89BB-3C1A49263B5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7" name="Picture 76" descr="ie.png">
              <a:extLst>
                <a:ext uri="{FF2B5EF4-FFF2-40B4-BE49-F238E27FC236}">
                  <a16:creationId xmlns:a16="http://schemas.microsoft.com/office/drawing/2014/main" id="{69A2BB63-BAF0-40C4-AD9C-10D83E1B0FC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8" name="Picture 77" descr="it.png">
              <a:extLst>
                <a:ext uri="{FF2B5EF4-FFF2-40B4-BE49-F238E27FC236}">
                  <a16:creationId xmlns:a16="http://schemas.microsoft.com/office/drawing/2014/main" id="{F3B8823B-3FE6-48FB-8FD3-17F8F6BB65E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9" name="Picture 78" descr="lu.png">
              <a:extLst>
                <a:ext uri="{FF2B5EF4-FFF2-40B4-BE49-F238E27FC236}">
                  <a16:creationId xmlns:a16="http://schemas.microsoft.com/office/drawing/2014/main" id="{E1DDA7F3-6A6D-4848-9BE9-DE1B48702593}"/>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0" name="Picture 79" descr="no.png">
              <a:extLst>
                <a:ext uri="{FF2B5EF4-FFF2-40B4-BE49-F238E27FC236}">
                  <a16:creationId xmlns:a16="http://schemas.microsoft.com/office/drawing/2014/main" id="{B10F78CA-487C-423E-84DC-EF5A1DB224D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1" name="Picture 80" descr="nl.png">
              <a:extLst>
                <a:ext uri="{FF2B5EF4-FFF2-40B4-BE49-F238E27FC236}">
                  <a16:creationId xmlns:a16="http://schemas.microsoft.com/office/drawing/2014/main" id="{75F92B42-7A10-4C91-9DB1-180E4FFD797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2" name="Picture 81" descr="pl.png">
              <a:extLst>
                <a:ext uri="{FF2B5EF4-FFF2-40B4-BE49-F238E27FC236}">
                  <a16:creationId xmlns:a16="http://schemas.microsoft.com/office/drawing/2014/main" id="{264146D2-CAAA-4F82-B2C0-B0939A650A4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3" name="Picture 82" descr="pt.png">
              <a:extLst>
                <a:ext uri="{FF2B5EF4-FFF2-40B4-BE49-F238E27FC236}">
                  <a16:creationId xmlns:a16="http://schemas.microsoft.com/office/drawing/2014/main" id="{B68EB404-158C-4653-9050-1BB2E937D2D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4" name="Picture 83" descr="cz.png">
              <a:extLst>
                <a:ext uri="{FF2B5EF4-FFF2-40B4-BE49-F238E27FC236}">
                  <a16:creationId xmlns:a16="http://schemas.microsoft.com/office/drawing/2014/main" id="{CA0747A2-2A55-4B44-99F0-5940853698C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5" name="Picture 84" descr="ro.png">
              <a:extLst>
                <a:ext uri="{FF2B5EF4-FFF2-40B4-BE49-F238E27FC236}">
                  <a16:creationId xmlns:a16="http://schemas.microsoft.com/office/drawing/2014/main" id="{13221147-EE6A-4598-8796-60356638B11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6" name="Picture 85" descr="se.png">
              <a:extLst>
                <a:ext uri="{FF2B5EF4-FFF2-40B4-BE49-F238E27FC236}">
                  <a16:creationId xmlns:a16="http://schemas.microsoft.com/office/drawing/2014/main" id="{F0D10A43-DDF4-4D36-B1FC-63DCC84F1B7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7" name="Picture 86" descr="ch.png">
              <a:extLst>
                <a:ext uri="{FF2B5EF4-FFF2-40B4-BE49-F238E27FC236}">
                  <a16:creationId xmlns:a16="http://schemas.microsoft.com/office/drawing/2014/main" id="{3A0ACA4A-31E0-4EF7-9E21-35C445CC4BD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8" name="Picture 87" descr="uk.png">
              <a:extLst>
                <a:ext uri="{FF2B5EF4-FFF2-40B4-BE49-F238E27FC236}">
                  <a16:creationId xmlns:a16="http://schemas.microsoft.com/office/drawing/2014/main" id="{6486F896-C692-4036-82DC-F23CE9857C9F}"/>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8" name="Picture 97">
              <a:extLst>
                <a:ext uri="{FF2B5EF4-FFF2-40B4-BE49-F238E27FC236}">
                  <a16:creationId xmlns:a16="http://schemas.microsoft.com/office/drawing/2014/main" id="{2EC3C40A-F150-4487-9F1F-147F7CDF9A55}"/>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9" name="Picture 98">
              <a:extLst>
                <a:ext uri="{FF2B5EF4-FFF2-40B4-BE49-F238E27FC236}">
                  <a16:creationId xmlns:a16="http://schemas.microsoft.com/office/drawing/2014/main" id="{F0EC0F78-6C83-44D6-AE54-0B212F99CBDE}"/>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100" name="Picture 99" descr="ca.png">
              <a:extLst>
                <a:ext uri="{FF2B5EF4-FFF2-40B4-BE49-F238E27FC236}">
                  <a16:creationId xmlns:a16="http://schemas.microsoft.com/office/drawing/2014/main" id="{473A4F5B-6675-4E40-9FFC-20B1CC23FB0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101" name="Picture 100" descr="si.png">
              <a:extLst>
                <a:ext uri="{FF2B5EF4-FFF2-40B4-BE49-F238E27FC236}">
                  <a16:creationId xmlns:a16="http://schemas.microsoft.com/office/drawing/2014/main" id="{AAC5C742-AE53-4BA6-86AB-FDFE5EB690AF}"/>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1399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12" accel="10000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0-#ppt_w/2"/>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18" presetClass="entr" presetSubtype="3" fill="hold"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strips(upRight)">
                                      <p:cBhvr>
                                        <p:cTn id="20" dur="500"/>
                                        <p:tgtEl>
                                          <p:spTgt spid="94"/>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43">
                                            <p:txEl>
                                              <p:pRg st="0" end="0"/>
                                            </p:txEl>
                                          </p:spTgt>
                                        </p:tgtEl>
                                        <p:attrNameLst>
                                          <p:attrName>style.visibility</p:attrName>
                                        </p:attrNameLst>
                                      </p:cBhvr>
                                      <p:to>
                                        <p:strVal val="visible"/>
                                      </p:to>
                                    </p:set>
                                    <p:anim calcmode="lin" valueType="num">
                                      <p:cBhvr additive="base">
                                        <p:cTn id="2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43">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 calcmode="lin" valueType="num">
                                      <p:cBhvr additive="base">
                                        <p:cTn id="2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45">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 calcmode="lin" valueType="num">
                                      <p:cBhvr additive="base">
                                        <p:cTn id="3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44">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45">
                                            <p:txEl>
                                              <p:pRg st="0" end="0"/>
                                            </p:txEl>
                                          </p:spTgt>
                                        </p:tgtEl>
                                        <p:attrNameLst>
                                          <p:attrName>style.visibility</p:attrName>
                                        </p:attrNameLst>
                                      </p:cBhvr>
                                      <p:to>
                                        <p:strVal val="visible"/>
                                      </p:to>
                                    </p:set>
                                    <p:anim calcmode="lin" valueType="num">
                                      <p:cBhvr additive="base">
                                        <p:cTn id="3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1" presetClass="entr" presetSubtype="0" fill="hold" nodeType="after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wipe(left)">
                                      <p:cBhvr>
                                        <p:cTn id="44" dur="500"/>
                                        <p:tgtEl>
                                          <p:spTgt spid="65"/>
                                        </p:tgtEl>
                                      </p:cBhvr>
                                    </p:animEffect>
                                  </p:childTnLst>
                                </p:cTn>
                              </p:par>
                            </p:childTnLst>
                          </p:cTn>
                        </p:par>
                        <p:par>
                          <p:cTn id="45" fill="hold">
                            <p:stCondLst>
                              <p:cond delay="3000"/>
                            </p:stCondLst>
                            <p:childTnLst>
                              <p:par>
                                <p:cTn id="46" presetID="2" presetClass="entr" presetSubtype="8" fill="hold" nodeType="afterEffect">
                                  <p:stCondLst>
                                    <p:cond delay="0"/>
                                  </p:stCondLst>
                                  <p:childTnLst>
                                    <p:set>
                                      <p:cBhvr>
                                        <p:cTn id="47" dur="1" fill="hold">
                                          <p:stCondLst>
                                            <p:cond delay="0"/>
                                          </p:stCondLst>
                                        </p:cTn>
                                        <p:tgtEl>
                                          <p:spTgt spid="66"/>
                                        </p:tgtEl>
                                        <p:attrNameLst>
                                          <p:attrName>style.visibility</p:attrName>
                                        </p:attrNameLst>
                                      </p:cBhvr>
                                      <p:to>
                                        <p:strVal val="visible"/>
                                      </p:to>
                                    </p:set>
                                    <p:anim calcmode="lin" valueType="num">
                                      <p:cBhvr additive="base">
                                        <p:cTn id="48" dur="1500" fill="hold"/>
                                        <p:tgtEl>
                                          <p:spTgt spid="66"/>
                                        </p:tgtEl>
                                        <p:attrNameLst>
                                          <p:attrName>ppt_x</p:attrName>
                                        </p:attrNameLst>
                                      </p:cBhvr>
                                      <p:tavLst>
                                        <p:tav tm="0">
                                          <p:val>
                                            <p:strVal val="0-#ppt_w/2"/>
                                          </p:val>
                                        </p:tav>
                                        <p:tav tm="100000">
                                          <p:val>
                                            <p:strVal val="#ppt_x"/>
                                          </p:val>
                                        </p:tav>
                                      </p:tavLst>
                                    </p:anim>
                                    <p:anim calcmode="lin" valueType="num">
                                      <p:cBhvr additive="base">
                                        <p:cTn id="49" dur="1500" fill="hold"/>
                                        <p:tgtEl>
                                          <p:spTgt spid="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43" grpId="0" build="allAtOnce"/>
      <p:bldP spid="44" grpId="0" build="allAtOnce"/>
      <p:bldP spid="45" grpId="0" build="allAtOnce"/>
      <p:bldP spid="10" grpId="0"/>
    </p:bldLst>
  </p:timing>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7F11124-82EC-4269-B097-AA13626176B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43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9" name="Picture 5">
            <a:extLst>
              <a:ext uri="{FF2B5EF4-FFF2-40B4-BE49-F238E27FC236}">
                <a16:creationId xmlns:a16="http://schemas.microsoft.com/office/drawing/2014/main" id="{F46AEE21-774A-4AB5-ADC4-A6979F397CFE}"/>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grpSp>
        <p:nvGrpSpPr>
          <p:cNvPr id="120" name="Group 119">
            <a:extLst>
              <a:ext uri="{FF2B5EF4-FFF2-40B4-BE49-F238E27FC236}">
                <a16:creationId xmlns:a16="http://schemas.microsoft.com/office/drawing/2014/main" id="{B62DEE40-2A6F-48B4-B614-F9FFD314DAD6}"/>
              </a:ext>
            </a:extLst>
          </p:cNvPr>
          <p:cNvGrpSpPr/>
          <p:nvPr userDrawn="1"/>
        </p:nvGrpSpPr>
        <p:grpSpPr>
          <a:xfrm>
            <a:off x="226688" y="6569736"/>
            <a:ext cx="9628745" cy="144114"/>
            <a:chOff x="1076500" y="4469696"/>
            <a:chExt cx="9628745" cy="144114"/>
          </a:xfrm>
        </p:grpSpPr>
        <p:pic>
          <p:nvPicPr>
            <p:cNvPr id="121" name="Picture 120" descr="de.png">
              <a:extLst>
                <a:ext uri="{FF2B5EF4-FFF2-40B4-BE49-F238E27FC236}">
                  <a16:creationId xmlns:a16="http://schemas.microsoft.com/office/drawing/2014/main" id="{A970B62A-0203-4A19-A455-F20B73D59B5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122" name="Picture 121" descr="at.png">
              <a:extLst>
                <a:ext uri="{FF2B5EF4-FFF2-40B4-BE49-F238E27FC236}">
                  <a16:creationId xmlns:a16="http://schemas.microsoft.com/office/drawing/2014/main" id="{2118AA6D-2BA2-4486-A409-BE12E03391A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123" name="Picture 122" descr="be.png">
              <a:extLst>
                <a:ext uri="{FF2B5EF4-FFF2-40B4-BE49-F238E27FC236}">
                  <a16:creationId xmlns:a16="http://schemas.microsoft.com/office/drawing/2014/main" id="{910F3EC6-2D46-4307-8994-5D4E9146B91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124" name="Picture 123" descr="dk.png">
              <a:extLst>
                <a:ext uri="{FF2B5EF4-FFF2-40B4-BE49-F238E27FC236}">
                  <a16:creationId xmlns:a16="http://schemas.microsoft.com/office/drawing/2014/main" id="{279315D7-7027-46F2-8BB6-616A1A632D3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125" name="Picture 124" descr="es.png">
              <a:extLst>
                <a:ext uri="{FF2B5EF4-FFF2-40B4-BE49-F238E27FC236}">
                  <a16:creationId xmlns:a16="http://schemas.microsoft.com/office/drawing/2014/main" id="{2DC21960-D345-4761-90DF-C265D8FC9B6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126" name="Picture 125" descr="ee.png">
              <a:extLst>
                <a:ext uri="{FF2B5EF4-FFF2-40B4-BE49-F238E27FC236}">
                  <a16:creationId xmlns:a16="http://schemas.microsoft.com/office/drawing/2014/main" id="{AE732C6B-6E77-4297-AB9C-876958CFC44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127" name="Picture 126" descr="fi.png">
              <a:extLst>
                <a:ext uri="{FF2B5EF4-FFF2-40B4-BE49-F238E27FC236}">
                  <a16:creationId xmlns:a16="http://schemas.microsoft.com/office/drawing/2014/main" id="{88E809BD-3DCE-4D00-80F9-6E4F8ADF7CD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128" name="Picture 127" descr="fr.png">
              <a:extLst>
                <a:ext uri="{FF2B5EF4-FFF2-40B4-BE49-F238E27FC236}">
                  <a16:creationId xmlns:a16="http://schemas.microsoft.com/office/drawing/2014/main" id="{A08EF01A-0FFE-4318-A5B8-BCD112CEF2E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129" name="Picture 128" descr="gr.png">
              <a:extLst>
                <a:ext uri="{FF2B5EF4-FFF2-40B4-BE49-F238E27FC236}">
                  <a16:creationId xmlns:a16="http://schemas.microsoft.com/office/drawing/2014/main" id="{59E0B1D7-1A7A-4B91-9F22-40878A373E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130" name="Picture 129" descr="hu.png">
              <a:extLst>
                <a:ext uri="{FF2B5EF4-FFF2-40B4-BE49-F238E27FC236}">
                  <a16:creationId xmlns:a16="http://schemas.microsoft.com/office/drawing/2014/main" id="{28891A48-D5B6-4788-8B1F-E988F7E6AD0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131" name="Picture 130" descr="ie.png">
              <a:extLst>
                <a:ext uri="{FF2B5EF4-FFF2-40B4-BE49-F238E27FC236}">
                  <a16:creationId xmlns:a16="http://schemas.microsoft.com/office/drawing/2014/main" id="{769D02BD-EE9A-4A79-8AD6-9EA0337CB17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132" name="Picture 131" descr="it.png">
              <a:extLst>
                <a:ext uri="{FF2B5EF4-FFF2-40B4-BE49-F238E27FC236}">
                  <a16:creationId xmlns:a16="http://schemas.microsoft.com/office/drawing/2014/main" id="{45A7C867-FE7D-4AF0-A116-BC26BEAB11F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133" name="Picture 132" descr="lu.png">
              <a:extLst>
                <a:ext uri="{FF2B5EF4-FFF2-40B4-BE49-F238E27FC236}">
                  <a16:creationId xmlns:a16="http://schemas.microsoft.com/office/drawing/2014/main" id="{F043634E-08BA-45EB-AF36-C2173012477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134" name="Picture 133" descr="no.png">
              <a:extLst>
                <a:ext uri="{FF2B5EF4-FFF2-40B4-BE49-F238E27FC236}">
                  <a16:creationId xmlns:a16="http://schemas.microsoft.com/office/drawing/2014/main" id="{8F83A6EA-60BE-449A-BE15-F7171AF6DBB1}"/>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135" name="Picture 134" descr="nl.png">
              <a:extLst>
                <a:ext uri="{FF2B5EF4-FFF2-40B4-BE49-F238E27FC236}">
                  <a16:creationId xmlns:a16="http://schemas.microsoft.com/office/drawing/2014/main" id="{5C53ADEC-5298-435F-9085-28BC66C7784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136" name="Picture 135" descr="pl.png">
              <a:extLst>
                <a:ext uri="{FF2B5EF4-FFF2-40B4-BE49-F238E27FC236}">
                  <a16:creationId xmlns:a16="http://schemas.microsoft.com/office/drawing/2014/main" id="{276E3270-CC55-41C4-BFD3-1780C5D7606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137" name="Picture 136" descr="pt.png">
              <a:extLst>
                <a:ext uri="{FF2B5EF4-FFF2-40B4-BE49-F238E27FC236}">
                  <a16:creationId xmlns:a16="http://schemas.microsoft.com/office/drawing/2014/main" id="{410F4D53-E973-43D1-B451-43DE79BFD5D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138" name="Picture 137" descr="cz.png">
              <a:extLst>
                <a:ext uri="{FF2B5EF4-FFF2-40B4-BE49-F238E27FC236}">
                  <a16:creationId xmlns:a16="http://schemas.microsoft.com/office/drawing/2014/main" id="{47413069-E476-4EA7-BFEB-82383ADA32F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139" name="Picture 138" descr="ro.png">
              <a:extLst>
                <a:ext uri="{FF2B5EF4-FFF2-40B4-BE49-F238E27FC236}">
                  <a16:creationId xmlns:a16="http://schemas.microsoft.com/office/drawing/2014/main" id="{0611F224-68EE-4B38-8DDF-874AA3F9B49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140" name="Picture 139" descr="se.png">
              <a:extLst>
                <a:ext uri="{FF2B5EF4-FFF2-40B4-BE49-F238E27FC236}">
                  <a16:creationId xmlns:a16="http://schemas.microsoft.com/office/drawing/2014/main" id="{77B092B8-38B2-4D25-BC43-B0AE871D9F2D}"/>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141" name="Picture 140" descr="ch.png">
              <a:extLst>
                <a:ext uri="{FF2B5EF4-FFF2-40B4-BE49-F238E27FC236}">
                  <a16:creationId xmlns:a16="http://schemas.microsoft.com/office/drawing/2014/main" id="{08EEFAF5-09B6-479C-AACD-9EDAE9A11B79}"/>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142" name="Picture 141" descr="uk.png">
              <a:extLst>
                <a:ext uri="{FF2B5EF4-FFF2-40B4-BE49-F238E27FC236}">
                  <a16:creationId xmlns:a16="http://schemas.microsoft.com/office/drawing/2014/main" id="{B3C491C5-2561-4BBA-9E30-8910CC5C9C1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143" name="Picture 142">
              <a:extLst>
                <a:ext uri="{FF2B5EF4-FFF2-40B4-BE49-F238E27FC236}">
                  <a16:creationId xmlns:a16="http://schemas.microsoft.com/office/drawing/2014/main" id="{1A87645F-DA8D-4EBE-90AE-0C0110F2E751}"/>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144" name="Picture 143">
              <a:extLst>
                <a:ext uri="{FF2B5EF4-FFF2-40B4-BE49-F238E27FC236}">
                  <a16:creationId xmlns:a16="http://schemas.microsoft.com/office/drawing/2014/main" id="{EAECBD0D-E692-4C4E-AB5C-2D881A4C4AF0}"/>
                </a:ext>
              </a:extLst>
            </p:cNvPr>
            <p:cNvPicPr>
              <a:picLocks noChangeAspect="1"/>
            </p:cNvPicPr>
            <p:nvPr userDrawn="1"/>
          </p:nvPicPr>
          <p:blipFill>
            <a:blip r:embed="rId29"/>
            <a:stretch>
              <a:fillRect/>
            </a:stretch>
          </p:blipFill>
          <p:spPr>
            <a:xfrm>
              <a:off x="9768386" y="4469696"/>
              <a:ext cx="216000" cy="144000"/>
            </a:xfrm>
            <a:prstGeom prst="rect">
              <a:avLst/>
            </a:prstGeom>
          </p:spPr>
        </p:pic>
        <p:pic>
          <p:nvPicPr>
            <p:cNvPr id="145" name="Picture 144" descr="ca.png">
              <a:extLst>
                <a:ext uri="{FF2B5EF4-FFF2-40B4-BE49-F238E27FC236}">
                  <a16:creationId xmlns:a16="http://schemas.microsoft.com/office/drawing/2014/main" id="{EB46C3C7-C174-477F-B584-AC79193E1806}"/>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146" name="Picture 145" descr="si.png">
              <a:extLst>
                <a:ext uri="{FF2B5EF4-FFF2-40B4-BE49-F238E27FC236}">
                  <a16:creationId xmlns:a16="http://schemas.microsoft.com/office/drawing/2014/main" id="{C5479B25-6EEF-4101-9A61-1E42A09C7618}"/>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124599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dirty="0"/>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73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18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351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dirty="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dirty="0"/>
              <a:t>Click to edit </a:t>
            </a:r>
            <a:r>
              <a:rPr lang="en-GB" noProof="0" dirty="0"/>
              <a:t>Master</a:t>
            </a:r>
            <a:r>
              <a:rPr lang="en-US" noProof="0" dirty="0"/>
              <a:t> text styles</a:t>
            </a:r>
          </a:p>
          <a:p>
            <a:pPr lvl="1"/>
            <a:r>
              <a:rPr lang="en-GB" noProof="0" dirty="0"/>
              <a:t>Second</a:t>
            </a:r>
            <a:r>
              <a:rPr lang="en-US" noProof="0" dirty="0"/>
              <a:t> level</a:t>
            </a:r>
          </a:p>
          <a:p>
            <a:pPr lvl="2"/>
            <a:r>
              <a:rPr lang="en-US" noProof="0" dirty="0"/>
              <a:t>Third </a:t>
            </a:r>
            <a:r>
              <a:rPr lang="en-GB" noProof="0" dirty="0"/>
              <a:t>level</a:t>
            </a:r>
          </a:p>
          <a:p>
            <a:pPr lvl="3"/>
            <a:r>
              <a:rPr lang="en-GB" noProof="0" dirty="0"/>
              <a:t>Fourth</a:t>
            </a:r>
            <a:r>
              <a:rPr lang="en-US" noProof="0" dirty="0"/>
              <a:t> level</a:t>
            </a:r>
          </a:p>
          <a:p>
            <a:pPr lvl="4"/>
            <a:r>
              <a:rPr lang="en-GB" noProof="0" dirty="0"/>
              <a:t>Fifth</a:t>
            </a:r>
            <a:r>
              <a:rPr lang="en-US" noProof="0" dirty="0"/>
              <a:t> level</a:t>
            </a:r>
            <a:endParaRPr lang="en-GB" noProof="0" dirty="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925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500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112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144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769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7368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rgbClr val="8197A6"/>
                </a:solidFill>
                <a:latin typeface="Arial" charset="0"/>
                <a:ea typeface="Arial" charset="0"/>
                <a:cs typeface="Arial" charset="0"/>
              </a:rPr>
              <a:t>Produced by</a:t>
            </a:r>
            <a:endParaRPr lang="en-US" sz="796" dirty="0">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535740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103AB9D-4033-450F-9AFB-12010B6E63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33"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663393E8-7604-477C-92ED-F503CA6D7EE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grpSp>
        <p:nvGrpSpPr>
          <p:cNvPr id="65" name="Group 64">
            <a:extLst>
              <a:ext uri="{FF2B5EF4-FFF2-40B4-BE49-F238E27FC236}">
                <a16:creationId xmlns:a16="http://schemas.microsoft.com/office/drawing/2014/main" id="{684BDC99-C1D9-4528-A72A-2D4001C96AA0}"/>
              </a:ext>
            </a:extLst>
          </p:cNvPr>
          <p:cNvGrpSpPr/>
          <p:nvPr userDrawn="1"/>
        </p:nvGrpSpPr>
        <p:grpSpPr>
          <a:xfrm>
            <a:off x="226688" y="6569736"/>
            <a:ext cx="9628745" cy="144114"/>
            <a:chOff x="1076500" y="4469696"/>
            <a:chExt cx="9628745" cy="144114"/>
          </a:xfrm>
        </p:grpSpPr>
        <p:pic>
          <p:nvPicPr>
            <p:cNvPr id="66" name="Picture 65" descr="de.png">
              <a:extLst>
                <a:ext uri="{FF2B5EF4-FFF2-40B4-BE49-F238E27FC236}">
                  <a16:creationId xmlns:a16="http://schemas.microsoft.com/office/drawing/2014/main" id="{F034AC13-1EEF-41F8-AE58-AFAE5F7BE02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664F28BA-7502-421D-B101-5362E71CF65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DC140489-71A9-4BF7-A35B-69576525CB6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A7D51D07-2CB5-4767-9EA3-39B64196273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2EEC56CB-024A-423E-B9CF-FE0DB325655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D6401585-748D-4FDB-BDD1-D6A1EA5E2CD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2CACA929-FD02-440D-B59F-0496A188443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DAED9F16-79ED-4941-933F-F3740433FFD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C7EC3B9F-9E65-4BDC-865F-892967AA007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8D7B2CE5-AF57-438B-BCEB-36D98E80528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FACE792E-4573-4359-BDDC-A6BEBFC2D2A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FE1E0052-6DA8-4408-9233-8DE651EAC39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D4C18404-1A13-45B2-B6BB-81B0EDEAC9E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FA2DDEEF-D0DD-4A9E-998C-27AADF73472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A0872AC7-5F0A-4D43-BEF0-E0AB690C4C3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642FEDC5-EB8D-4421-8869-C754AECD6360}"/>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49D0D463-5E2E-423D-9110-F1B60BED0339}"/>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D1E35DDC-73DD-4F6B-9DDF-DAB91501E05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3BA2EC76-AFDC-42C5-BF4B-6B0FC83FB2E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D4E95AA9-6EC6-4472-8BE0-C2F386160202}"/>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AF7320CB-BE31-4CAF-AA55-0770745B63EB}"/>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AE392A63-49C8-4DD0-8BC8-5580D30E188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31A6A25C-BDCE-49B8-8D55-B39E4FC25AD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4C71BA6F-62C8-4F62-B8FE-1A463E23FDC8}"/>
                </a:ext>
              </a:extLst>
            </p:cNvPr>
            <p:cNvPicPr>
              <a:picLocks noChangeAspect="1"/>
            </p:cNvPicPr>
            <p:nvPr userDrawn="1"/>
          </p:nvPicPr>
          <p:blipFill>
            <a:blip r:embed="rId29"/>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E9C5BA1B-5C5C-4AED-B62D-C637E616697C}"/>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8F61DC0C-D87B-4D08-B5DB-B5333F0BF30B}"/>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838715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DARK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83" y="-2"/>
            <a:ext cx="12231921" cy="6858001"/>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859" y="882193"/>
            <a:ext cx="1180058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59739" y="-216085"/>
            <a:ext cx="2099618"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28378" y="6201716"/>
            <a:ext cx="3761753"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2041" y="6422971"/>
            <a:ext cx="1176809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A19D1F52-7906-AD4A-B780-043F23CACFC7}"/>
              </a:ext>
            </a:extLst>
          </p:cNvPr>
          <p:cNvSpPr>
            <a:spLocks noGrp="1" noChangeArrowheads="1"/>
          </p:cNvSpPr>
          <p:nvPr>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sp>
        <p:nvSpPr>
          <p:cNvPr id="41" name="Content Placeholder 2">
            <a:extLst>
              <a:ext uri="{FF2B5EF4-FFF2-40B4-BE49-F238E27FC236}">
                <a16:creationId xmlns:a16="http://schemas.microsoft.com/office/drawing/2014/main" id="{50DD3B0C-E39C-2649-9351-6C8A44BE98F2}"/>
              </a:ext>
            </a:extLst>
          </p:cNvPr>
          <p:cNvSpPr>
            <a:spLocks noGrp="1"/>
          </p:cNvSpPr>
          <p:nvPr>
            <p:ph idx="1" hasCustomPrompt="1"/>
          </p:nvPr>
        </p:nvSpPr>
        <p:spPr>
          <a:xfrm>
            <a:off x="218859" y="882192"/>
            <a:ext cx="11795829"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461E3115-3303-9045-AC29-E05D095BD84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71528" y="6585917"/>
            <a:ext cx="1641396" cy="105918"/>
          </a:xfrm>
          <a:prstGeom prst="rect">
            <a:avLst/>
          </a:prstGeom>
        </p:spPr>
      </p:pic>
      <p:grpSp>
        <p:nvGrpSpPr>
          <p:cNvPr id="36" name="Group 35">
            <a:extLst>
              <a:ext uri="{FF2B5EF4-FFF2-40B4-BE49-F238E27FC236}">
                <a16:creationId xmlns:a16="http://schemas.microsoft.com/office/drawing/2014/main" id="{FB321021-5660-EB47-8BA6-304C79272C62}"/>
              </a:ext>
            </a:extLst>
          </p:cNvPr>
          <p:cNvGrpSpPr/>
          <p:nvPr userDrawn="1"/>
        </p:nvGrpSpPr>
        <p:grpSpPr>
          <a:xfrm>
            <a:off x="227308" y="6569736"/>
            <a:ext cx="9655074" cy="144114"/>
            <a:chOff x="1076500" y="4469696"/>
            <a:chExt cx="9628745" cy="144114"/>
          </a:xfrm>
        </p:grpSpPr>
        <p:pic>
          <p:nvPicPr>
            <p:cNvPr id="37" name="Picture 36"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9" name="Picture 38"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2" name="Picture 41"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3" name="Picture 42"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4" name="Picture 43"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5" name="Picture 44"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6" name="Picture 45"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7" name="Picture 46"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8" name="Picture 47"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9" name="Picture 48"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0" name="Picture 49"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1" name="Picture 50"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2" name="Picture 51"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3" name="Picture 52"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4" name="Picture 53"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5" name="Picture 54"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6" name="Picture 55"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7" name="Picture 56"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8" name="Picture 57"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0" name="Picture 59"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2" name="Picture 61"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63" name="Picture 62"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64" name="Picture 63">
              <a:extLst>
                <a:ext uri="{FF2B5EF4-FFF2-40B4-BE49-F238E27FC236}">
                  <a16:creationId xmlns:a16="http://schemas.microsoft.com/office/drawing/2014/main" id="{93E77BB0-CCCB-184C-8A71-2856CDD78E38}"/>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66" name="Picture 65">
              <a:extLst>
                <a:ext uri="{FF2B5EF4-FFF2-40B4-BE49-F238E27FC236}">
                  <a16:creationId xmlns:a16="http://schemas.microsoft.com/office/drawing/2014/main" id="{7D4A6225-A6BA-474B-9F8F-B55FD8A87BDA}"/>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67" name="Picture 66"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8" name="Picture 67"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3333599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3144F-B6DA-43DE-8986-0AB5D2CDA49C}"/>
              </a:ext>
            </a:extLst>
          </p:cNvPr>
          <p:cNvSpPr>
            <a:spLocks noGrp="1"/>
          </p:cNvSpPr>
          <p:nvPr>
            <p:ph type="title" hasCustomPrompt="1"/>
          </p:nvPr>
        </p:nvSpPr>
        <p:spPr>
          <a:xfrm>
            <a:off x="216000" y="154800"/>
            <a:ext cx="10108800" cy="565200"/>
          </a:xfrm>
        </p:spPr>
        <p:txBody>
          <a:bodyPr/>
          <a:lstStyle>
            <a:lvl1pPr algn="l">
              <a:defRPr sz="3000"/>
            </a:lvl1pPr>
          </a:lstStyle>
          <a:p>
            <a:r>
              <a:rPr lang="en-GB" noProof="0" dirty="0"/>
              <a:t>CLICK TO EDIT MASTER TITLE STYLE</a:t>
            </a:r>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8262"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861AD377-1350-4EFA-894B-5CEA5EA7AA4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52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A398890-117D-44A3-97A3-567CB60E6D4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33"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AFACDF93-324D-4973-8C62-633313B491BB}"/>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grpSp>
        <p:nvGrpSpPr>
          <p:cNvPr id="65" name="Group 64">
            <a:extLst>
              <a:ext uri="{FF2B5EF4-FFF2-40B4-BE49-F238E27FC236}">
                <a16:creationId xmlns:a16="http://schemas.microsoft.com/office/drawing/2014/main" id="{20B608CC-E0F9-4779-9AC6-06A367DE2F53}"/>
              </a:ext>
            </a:extLst>
          </p:cNvPr>
          <p:cNvGrpSpPr/>
          <p:nvPr userDrawn="1"/>
        </p:nvGrpSpPr>
        <p:grpSpPr>
          <a:xfrm>
            <a:off x="226688" y="6569736"/>
            <a:ext cx="9628745" cy="144114"/>
            <a:chOff x="1076500" y="4469696"/>
            <a:chExt cx="9628745" cy="144114"/>
          </a:xfrm>
        </p:grpSpPr>
        <p:pic>
          <p:nvPicPr>
            <p:cNvPr id="66" name="Picture 65" descr="de.png">
              <a:extLst>
                <a:ext uri="{FF2B5EF4-FFF2-40B4-BE49-F238E27FC236}">
                  <a16:creationId xmlns:a16="http://schemas.microsoft.com/office/drawing/2014/main" id="{F9C6EEFA-6BCB-4E3E-880B-C5B2DB7F97F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A5606F9E-4319-426C-96D1-2D5341885E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DED832C4-6088-4FFB-8ECA-FD4E929CAAC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62AEC6D8-B870-4117-B358-175425CA507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41D08CB4-B449-4D19-8CCD-FB42AC198F5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B344F443-BE5B-4A1E-AA59-7DE67A4BB96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C934B2EE-C381-4C32-A9EC-040C7060ECD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388D48A0-8125-47CF-A5B7-70C65117BD7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26D04D9B-A7C7-4799-9A44-F4B84AD15AD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828CD3BF-49D7-4096-8AF4-26F30291E62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BFFDA44D-6337-4A3C-819B-C825C4CD9C9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9D5C03EF-4597-48C6-8948-1A2FE56D763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9ECEB9F5-B5E5-4C73-B7BF-2DFC30CDBADA}"/>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5487C849-3C79-4C8C-93AE-7AB9C0BFAA49}"/>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6A104906-460B-4ABF-9D57-E03E0A4EC1A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FB8C829C-CDEA-43E2-B5FA-1375ED8969B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1B3F36C1-6B11-4BD3-B1E5-BD0EEFC0CFE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55A631C1-8E68-4419-9FD4-76651480A2F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DDD891B4-7647-423A-AEA4-FB0EA340BE9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ACE07E2F-6C2A-4C0A-9820-08FC5D5934BD}"/>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48FF3F93-B84A-487C-A32D-80ABF0BD054E}"/>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15C9E237-0ACB-484E-B8B5-25A5BF5DBB2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92A442F4-46A5-406C-99C6-FDFF991F471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A0575BFF-BED3-454F-A6DD-A52CFBCC395F}"/>
                </a:ext>
              </a:extLst>
            </p:cNvPr>
            <p:cNvPicPr>
              <a:picLocks noChangeAspect="1"/>
            </p:cNvPicPr>
            <p:nvPr userDrawn="1"/>
          </p:nvPicPr>
          <p:blipFill>
            <a:blip r:embed="rId29"/>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6E8D3617-6BA0-48D3-82CA-46645EBA5E0C}"/>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027F2BBC-FE31-4DE5-894E-421DD73A2215}"/>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027659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278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18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12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235473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4987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theme" Target="../theme/theme1.xml"/><Relationship Id="rId26" Type="http://schemas.openxmlformats.org/officeDocument/2006/relationships/image" Target="../media/image8.png"/><Relationship Id="rId39" Type="http://schemas.openxmlformats.org/officeDocument/2006/relationships/image" Target="../media/image21.png"/><Relationship Id="rId21" Type="http://schemas.openxmlformats.org/officeDocument/2006/relationships/image" Target="../media/image3.png"/><Relationship Id="rId34" Type="http://schemas.openxmlformats.org/officeDocument/2006/relationships/image" Target="../media/image16.png"/><Relationship Id="rId42" Type="http://schemas.openxmlformats.org/officeDocument/2006/relationships/image" Target="../media/image24.png"/><Relationship Id="rId47" Type="http://schemas.openxmlformats.org/officeDocument/2006/relationships/image" Target="../media/image29.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6.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22.png"/><Relationship Id="rId45" Type="http://schemas.openxmlformats.org/officeDocument/2006/relationships/image" Target="../media/image27.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slideLayout" Target="../slideLayouts/slideLayout10.xml"/><Relationship Id="rId19" Type="http://schemas.openxmlformats.org/officeDocument/2006/relationships/image" Target="../media/image1.jpeg"/><Relationship Id="rId31" Type="http://schemas.openxmlformats.org/officeDocument/2006/relationships/image" Target="../media/image13.png"/><Relationship Id="rId44" Type="http://schemas.openxmlformats.org/officeDocument/2006/relationships/image" Target="../media/image2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5.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7.png"/><Relationship Id="rId33" Type="http://schemas.openxmlformats.org/officeDocument/2006/relationships/image" Target="../media/image15.png"/><Relationship Id="rId38" Type="http://schemas.openxmlformats.org/officeDocument/2006/relationships/image" Target="../media/image20.png"/><Relationship Id="rId46" Type="http://schemas.openxmlformats.org/officeDocument/2006/relationships/image" Target="../media/image28.png"/><Relationship Id="rId20" Type="http://schemas.openxmlformats.org/officeDocument/2006/relationships/image" Target="../media/image2.png"/><Relationship Id="rId41" Type="http://schemas.openxmlformats.org/officeDocument/2006/relationships/image" Target="../media/image2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theme" Target="../theme/theme2.xml"/><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emf"/><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Masters/_rels/slideMaster3.xml.rels><?xml version="1.0" encoding="UTF-8" standalone="yes"?>
<Relationships xmlns="http://schemas.openxmlformats.org/package/2006/relationships"><Relationship Id="rId13" Type="http://schemas.openxmlformats.org/officeDocument/2006/relationships/theme" Target="../theme/theme3.xml"/><Relationship Id="rId18" Type="http://schemas.openxmlformats.org/officeDocument/2006/relationships/image" Target="../media/image7.png"/><Relationship Id="rId26" Type="http://schemas.openxmlformats.org/officeDocument/2006/relationships/image" Target="../media/image15.png"/><Relationship Id="rId39" Type="http://schemas.openxmlformats.org/officeDocument/2006/relationships/image" Target="../media/image28.png"/><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41" Type="http://schemas.openxmlformats.org/officeDocument/2006/relationships/image" Target="../media/image37.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40" Type="http://schemas.openxmlformats.org/officeDocument/2006/relationships/image" Target="../media/image29.png"/><Relationship Id="rId5" Type="http://schemas.openxmlformats.org/officeDocument/2006/relationships/slideLayout" Target="../slideLayouts/slideLayout23.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8.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36.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 Id="rId8" Type="http://schemas.openxmlformats.org/officeDocument/2006/relationships/slideLayout" Target="../slideLayouts/slideLayout26.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38" Type="http://schemas.openxmlformats.org/officeDocument/2006/relationships/image" Target="../media/image27.emf"/></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theme" Target="../theme/theme4.xml"/><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3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emf"/><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19"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7B88B654-6870-4EB8-A79A-306A0238640A}"/>
              </a:ext>
            </a:extLst>
          </p:cNvPr>
          <p:cNvPicPr>
            <a:picLocks/>
          </p:cNvPicPr>
          <p:nvPr userDrawn="1"/>
        </p:nvPicPr>
        <p:blipFill>
          <a:blip r:embed="rId21"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grpSp>
        <p:nvGrpSpPr>
          <p:cNvPr id="41" name="Group 40">
            <a:extLst>
              <a:ext uri="{FF2B5EF4-FFF2-40B4-BE49-F238E27FC236}">
                <a16:creationId xmlns:a16="http://schemas.microsoft.com/office/drawing/2014/main" id="{AD208BC8-A4CD-468B-A92C-D874A6D486C7}"/>
              </a:ext>
            </a:extLst>
          </p:cNvPr>
          <p:cNvGrpSpPr/>
          <p:nvPr userDrawn="1"/>
        </p:nvGrpSpPr>
        <p:grpSpPr>
          <a:xfrm>
            <a:off x="226688" y="6569736"/>
            <a:ext cx="9628745" cy="144114"/>
            <a:chOff x="1076500" y="4469696"/>
            <a:chExt cx="9628745" cy="144114"/>
          </a:xfrm>
        </p:grpSpPr>
        <p:pic>
          <p:nvPicPr>
            <p:cNvPr id="42" name="Picture 41" descr="de.png">
              <a:extLst>
                <a:ext uri="{FF2B5EF4-FFF2-40B4-BE49-F238E27FC236}">
                  <a16:creationId xmlns:a16="http://schemas.microsoft.com/office/drawing/2014/main" id="{A5241CAB-ADA2-4417-AD58-366D3382722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43" name="Picture 42" descr="at.png">
              <a:extLst>
                <a:ext uri="{FF2B5EF4-FFF2-40B4-BE49-F238E27FC236}">
                  <a16:creationId xmlns:a16="http://schemas.microsoft.com/office/drawing/2014/main" id="{E44B6718-7132-4112-86F4-EB97255A038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4" name="Picture 43" descr="be.png">
              <a:extLst>
                <a:ext uri="{FF2B5EF4-FFF2-40B4-BE49-F238E27FC236}">
                  <a16:creationId xmlns:a16="http://schemas.microsoft.com/office/drawing/2014/main" id="{0F720296-2A62-4DA7-837E-02D677FAAC8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5" name="Picture 44" descr="dk.png">
              <a:extLst>
                <a:ext uri="{FF2B5EF4-FFF2-40B4-BE49-F238E27FC236}">
                  <a16:creationId xmlns:a16="http://schemas.microsoft.com/office/drawing/2014/main" id="{D73A6867-7859-4C9C-BB7B-F223F064EB0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6" name="Picture 45" descr="es.png">
              <a:extLst>
                <a:ext uri="{FF2B5EF4-FFF2-40B4-BE49-F238E27FC236}">
                  <a16:creationId xmlns:a16="http://schemas.microsoft.com/office/drawing/2014/main" id="{1493C1A0-A11D-42B6-8DCB-162F826EEF13}"/>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7" name="Picture 46" descr="ee.png">
              <a:extLst>
                <a:ext uri="{FF2B5EF4-FFF2-40B4-BE49-F238E27FC236}">
                  <a16:creationId xmlns:a16="http://schemas.microsoft.com/office/drawing/2014/main" id="{0122824D-D8E9-4094-8057-406813DC2DB3}"/>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8" name="Picture 47" descr="fi.png">
              <a:extLst>
                <a:ext uri="{FF2B5EF4-FFF2-40B4-BE49-F238E27FC236}">
                  <a16:creationId xmlns:a16="http://schemas.microsoft.com/office/drawing/2014/main" id="{4D5DC57B-4AEE-4812-9DD4-84980F6022A7}"/>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9" name="Picture 48" descr="fr.png">
              <a:extLst>
                <a:ext uri="{FF2B5EF4-FFF2-40B4-BE49-F238E27FC236}">
                  <a16:creationId xmlns:a16="http://schemas.microsoft.com/office/drawing/2014/main" id="{FCDCEAFB-665D-48AD-9E34-D9CFF731FC7A}"/>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50" name="Picture 49" descr="gr.png">
              <a:extLst>
                <a:ext uri="{FF2B5EF4-FFF2-40B4-BE49-F238E27FC236}">
                  <a16:creationId xmlns:a16="http://schemas.microsoft.com/office/drawing/2014/main" id="{F2E0A474-2FAE-477F-AB8D-C50F384AA0C5}"/>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51" name="Picture 50" descr="hu.png">
              <a:extLst>
                <a:ext uri="{FF2B5EF4-FFF2-40B4-BE49-F238E27FC236}">
                  <a16:creationId xmlns:a16="http://schemas.microsoft.com/office/drawing/2014/main" id="{10168A5E-064A-4ABA-B5A6-59999CBC49AC}"/>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2" name="Picture 51" descr="ie.png">
              <a:extLst>
                <a:ext uri="{FF2B5EF4-FFF2-40B4-BE49-F238E27FC236}">
                  <a16:creationId xmlns:a16="http://schemas.microsoft.com/office/drawing/2014/main" id="{5A32E48C-2D3D-4EEC-BE4D-423F2F39F1C7}"/>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3" name="Picture 52" descr="it.png">
              <a:extLst>
                <a:ext uri="{FF2B5EF4-FFF2-40B4-BE49-F238E27FC236}">
                  <a16:creationId xmlns:a16="http://schemas.microsoft.com/office/drawing/2014/main" id="{4C3D6A8C-E062-466C-B2D8-52D1B3FC4EFA}"/>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4" name="Picture 53" descr="lu.png">
              <a:extLst>
                <a:ext uri="{FF2B5EF4-FFF2-40B4-BE49-F238E27FC236}">
                  <a16:creationId xmlns:a16="http://schemas.microsoft.com/office/drawing/2014/main" id="{7A3219A7-1E00-4C98-81AF-1C2E67E1026C}"/>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5" name="Picture 54" descr="no.png">
              <a:extLst>
                <a:ext uri="{FF2B5EF4-FFF2-40B4-BE49-F238E27FC236}">
                  <a16:creationId xmlns:a16="http://schemas.microsoft.com/office/drawing/2014/main" id="{56F0B3F4-5ADA-41BD-8413-E2B2699C41F5}"/>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6" name="Picture 55" descr="nl.png">
              <a:extLst>
                <a:ext uri="{FF2B5EF4-FFF2-40B4-BE49-F238E27FC236}">
                  <a16:creationId xmlns:a16="http://schemas.microsoft.com/office/drawing/2014/main" id="{5CEDEC63-C26E-491B-A8CC-1F1F2EF2A84C}"/>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7" name="Picture 56" descr="pl.png">
              <a:extLst>
                <a:ext uri="{FF2B5EF4-FFF2-40B4-BE49-F238E27FC236}">
                  <a16:creationId xmlns:a16="http://schemas.microsoft.com/office/drawing/2014/main" id="{163376FE-C97D-4E6A-BE37-CCCC5BA436B3}"/>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8" name="Picture 57" descr="pt.png">
              <a:extLst>
                <a:ext uri="{FF2B5EF4-FFF2-40B4-BE49-F238E27FC236}">
                  <a16:creationId xmlns:a16="http://schemas.microsoft.com/office/drawing/2014/main" id="{3BE778F5-B33E-4FAB-8AC1-1FCA0478FFF0}"/>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9" name="Picture 58" descr="cz.png">
              <a:extLst>
                <a:ext uri="{FF2B5EF4-FFF2-40B4-BE49-F238E27FC236}">
                  <a16:creationId xmlns:a16="http://schemas.microsoft.com/office/drawing/2014/main" id="{A0ADC83A-EDBF-4D1F-9CC6-78C91183AC48}"/>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60" name="Picture 59" descr="ro.png">
              <a:extLst>
                <a:ext uri="{FF2B5EF4-FFF2-40B4-BE49-F238E27FC236}">
                  <a16:creationId xmlns:a16="http://schemas.microsoft.com/office/drawing/2014/main" id="{28F27ED4-7917-422D-9E5F-265059B3F406}"/>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1" name="Picture 60" descr="se.png">
              <a:extLst>
                <a:ext uri="{FF2B5EF4-FFF2-40B4-BE49-F238E27FC236}">
                  <a16:creationId xmlns:a16="http://schemas.microsoft.com/office/drawing/2014/main" id="{2AEDE91D-4CAE-4409-9544-1513C16F6AED}"/>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2" name="Picture 61" descr="ch.png">
              <a:extLst>
                <a:ext uri="{FF2B5EF4-FFF2-40B4-BE49-F238E27FC236}">
                  <a16:creationId xmlns:a16="http://schemas.microsoft.com/office/drawing/2014/main" id="{D580BA20-050E-47FB-9E7A-385336FDC0B4}"/>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26EB49F8-5DE5-4BA4-824D-55A8BFEA8223}"/>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1" name="Picture 90">
              <a:extLst>
                <a:ext uri="{FF2B5EF4-FFF2-40B4-BE49-F238E27FC236}">
                  <a16:creationId xmlns:a16="http://schemas.microsoft.com/office/drawing/2014/main" id="{F2E67ACB-30B1-4DC0-A0F1-7AA87A88874D}"/>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2" name="Picture 91">
              <a:extLst>
                <a:ext uri="{FF2B5EF4-FFF2-40B4-BE49-F238E27FC236}">
                  <a16:creationId xmlns:a16="http://schemas.microsoft.com/office/drawing/2014/main" id="{05FED7DC-B78B-4C40-8E7D-8BA59B450805}"/>
                </a:ext>
              </a:extLst>
            </p:cNvPr>
            <p:cNvPicPr>
              <a:picLocks noChangeAspect="1"/>
            </p:cNvPicPr>
            <p:nvPr userDrawn="1"/>
          </p:nvPicPr>
          <p:blipFill>
            <a:blip r:embed="rId45"/>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3A0D12A6-06A1-4C98-99F3-70AC0D50706B}"/>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7FB1B9B6-BD48-4410-9682-BA491E97DB0A}"/>
                </a:ext>
              </a:extLst>
            </p:cNvPr>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cSld>
  <p:clrMap bg1="lt1" tx1="dk1" bg2="lt2" tx2="dk2" accent1="accent1" accent2="accent2" accent3="accent3" accent4="accent4" accent5="accent5" accent6="accent6" hlink="hlink" folHlink="folHlink"/>
  <p:sldLayoutIdLst>
    <p:sldLayoutId id="2147483929" r:id="rId1"/>
    <p:sldLayoutId id="2147483945" r:id="rId2"/>
    <p:sldLayoutId id="2147483974" r:id="rId3"/>
    <p:sldLayoutId id="2147483975" r:id="rId4"/>
    <p:sldLayoutId id="2147483973" r:id="rId5"/>
    <p:sldLayoutId id="2147483930" r:id="rId6"/>
    <p:sldLayoutId id="2147483931" r:id="rId7"/>
    <p:sldLayoutId id="2147483932" r:id="rId8"/>
    <p:sldLayoutId id="2147483933" r:id="rId9"/>
    <p:sldLayoutId id="2147483935" r:id="rId10"/>
    <p:sldLayoutId id="2147483936" r:id="rId11"/>
    <p:sldLayoutId id="2147483937" r:id="rId12"/>
    <p:sldLayoutId id="2147483938" r:id="rId13"/>
    <p:sldLayoutId id="2147483939" r:id="rId14"/>
    <p:sldLayoutId id="2147483946" r:id="rId15"/>
    <p:sldLayoutId id="2147483947" r:id="rId16"/>
    <p:sldLayoutId id="2147483977" r:id="rId17"/>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7" name="Picture 5">
            <a:extLst>
              <a:ext uri="{FF2B5EF4-FFF2-40B4-BE49-F238E27FC236}">
                <a16:creationId xmlns:a16="http://schemas.microsoft.com/office/drawing/2014/main" id="{109A9530-2671-487F-A9F5-FDB35D172B87}"/>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sp>
        <p:nvSpPr>
          <p:cNvPr id="3" name="Text Box 34">
            <a:extLst>
              <a:ext uri="{FF2B5EF4-FFF2-40B4-BE49-F238E27FC236}">
                <a16:creationId xmlns:a16="http://schemas.microsoft.com/office/drawing/2014/main" id="{174566EC-B884-414A-9831-F2C2C01CAF72}"/>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62" name="Picture 61">
            <a:extLst>
              <a:ext uri="{FF2B5EF4-FFF2-40B4-BE49-F238E27FC236}">
                <a16:creationId xmlns:a16="http://schemas.microsoft.com/office/drawing/2014/main" id="{68673324-7E47-2849-ABFE-CFCE924180D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B6E905FD-56C1-4FF6-A433-C72EFE86E9E9}"/>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59A93288-EDE8-4BD5-96FF-1B2EA3FFBC82}"/>
              </a:ext>
            </a:extLst>
          </p:cNvPr>
          <p:cNvGrpSpPr/>
          <p:nvPr userDrawn="1"/>
        </p:nvGrpSpPr>
        <p:grpSpPr>
          <a:xfrm>
            <a:off x="226688" y="6569736"/>
            <a:ext cx="9628745" cy="144114"/>
            <a:chOff x="1076500" y="4469696"/>
            <a:chExt cx="9628745" cy="144114"/>
          </a:xfrm>
        </p:grpSpPr>
        <p:pic>
          <p:nvPicPr>
            <p:cNvPr id="66" name="Picture 65" descr="de.png">
              <a:extLst>
                <a:ext uri="{FF2B5EF4-FFF2-40B4-BE49-F238E27FC236}">
                  <a16:creationId xmlns:a16="http://schemas.microsoft.com/office/drawing/2014/main" id="{760C563F-A7CE-42D6-A531-E36FF565454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745E5468-A136-4E29-BD4E-07C55EE7DAF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6C5D2AB2-C5DB-47C5-96A7-3F94A766B88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EF3F6575-A941-48EA-98D9-AA971F5BC66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007F48F7-0ABA-48F5-B43A-BEFD99D68DE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9A67879E-944C-4F61-9786-B7DBEE98F56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82F2C0BA-D9F5-49A2-A87C-C85C54E3753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7AA88890-8FB3-4C75-9063-2EE40DBD814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97CBF1FB-D79A-4FB3-9460-F7B14B53F12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B45010AA-1227-41DD-9734-AED55FE5BB4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E3664578-096E-4699-8813-CC2F821EEC2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8E5A5FA8-F098-4C0E-9437-01E717405A5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8D6DC45B-B216-4A24-9E1F-3805BF9FA229}"/>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F0E0FC1E-5C7D-4DD2-BCBE-71642F893F6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0FA1D3DA-89CE-4D1E-8BF0-1FE8F0C5C8A1}"/>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E3AFD707-BCE7-47DC-B77F-4912D8405EDD}"/>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0549F177-13D8-4ACE-81EF-E55FF34039E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66FE7C83-5775-487B-83BF-70E4964ADCC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7988151D-9E11-4869-851E-BD72CA5CF74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9C67436D-D0C1-4C81-84F2-2200721144E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25881FB6-DC28-41AD-9CFC-44B4EABAEF3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56D0E232-B050-465E-A8E5-429977429CA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4E870F51-6156-4B51-9EFE-726565E9814D}"/>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B9247864-AD0B-4199-A174-32F6A776CFF4}"/>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778DF6E6-606E-4F4E-9629-70F544AE0EE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A17994B2-1DB8-420B-ADC5-35498FBEDE70}"/>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554798536"/>
      </p:ext>
    </p:extLst>
  </p:cSld>
  <p:clrMap bg1="lt1" tx1="dk1" bg2="lt2" tx2="dk2" accent1="accent1" accent2="accent2" accent3="accent3" accent4="accent4" accent5="accent5" accent6="accent6" hlink="hlink" folHlink="folHlink"/>
  <p:sldLayoutIdLst>
    <p:sldLayoutId id="2147483951" r:id="rId1"/>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AA5060D9-A09D-4130-9267-1E715CE49C5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6" name="Group 65">
            <a:extLst>
              <a:ext uri="{FF2B5EF4-FFF2-40B4-BE49-F238E27FC236}">
                <a16:creationId xmlns:a16="http://schemas.microsoft.com/office/drawing/2014/main" id="{1ED6276D-5177-4E2E-AB64-34E17BB727A4}"/>
              </a:ext>
            </a:extLst>
          </p:cNvPr>
          <p:cNvGrpSpPr/>
          <p:nvPr userDrawn="1"/>
        </p:nvGrpSpPr>
        <p:grpSpPr>
          <a:xfrm>
            <a:off x="226688" y="6569736"/>
            <a:ext cx="9628745" cy="144114"/>
            <a:chOff x="1076500" y="4469696"/>
            <a:chExt cx="9628745" cy="144114"/>
          </a:xfrm>
        </p:grpSpPr>
        <p:pic>
          <p:nvPicPr>
            <p:cNvPr id="68" name="Picture 67" descr="de.png">
              <a:extLst>
                <a:ext uri="{FF2B5EF4-FFF2-40B4-BE49-F238E27FC236}">
                  <a16:creationId xmlns:a16="http://schemas.microsoft.com/office/drawing/2014/main" id="{5DC7C9DE-2330-4D19-B00A-88DF473A181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5F39B928-F085-435A-836B-6E4FE886F2A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92D70443-A035-445C-90B8-D0F13DFE47B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5F8CB58C-F834-4E4A-9D36-00EDDA273C0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7055F594-4C26-4AD7-9BA5-8139C8061CE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765A40EF-5597-4C60-86E4-9801C3D24F4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573C7DF2-41EA-4200-ADCE-18BD651E2CC4}"/>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17B26722-8F9C-427E-A30C-B936DC9F088D}"/>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57245A63-3018-4055-B9A1-29F620FCA10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E729147B-9380-484B-8D1E-AE9F256BEC0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C5506F1C-B0F4-416B-ACCE-17C303EF5D6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AC0C54D4-FAA0-4101-8893-24CAD97FB587}"/>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B31F1A5A-62D9-43BC-A07B-F35AC0607DD9}"/>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4B9F7D4D-96E0-459F-A2BD-5AFD632EE64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41B0898E-ECC6-49EC-9A66-65D60F4DB019}"/>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E31CCE68-7B56-415F-918C-A42EB35BF371}"/>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D0CFE0B0-E42C-4904-983B-D1DB39955362}"/>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2841A212-CE30-4B0A-AB08-084EDB27E5A2}"/>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318B1B61-BFDA-445A-AA59-2B35F11EF750}"/>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B2DB8ECC-5001-4C88-9624-94FFBBC7D9AC}"/>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A17E3AC4-4F9D-40D5-B3A4-C4898F5BB4CF}"/>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4EDF34B2-51C8-45DA-A8CC-BA9740B640D4}"/>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DC6B473C-D093-4B7A-BE75-C5354C57963E}"/>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019E3EBB-F3EE-4591-B1D9-65F8A408FA98}"/>
                </a:ext>
              </a:extLst>
            </p:cNvPr>
            <p:cNvPicPr>
              <a:picLocks noChangeAspect="1"/>
            </p:cNvPicPr>
            <p:nvPr userDrawn="1"/>
          </p:nvPicPr>
          <p:blipFill>
            <a:blip r:embed="rId38"/>
            <a:stretch>
              <a:fillRect/>
            </a:stretch>
          </p:blipFill>
          <p:spPr>
            <a:xfrm>
              <a:off x="9768386" y="4469696"/>
              <a:ext cx="216000" cy="144000"/>
            </a:xfrm>
            <a:prstGeom prst="rect">
              <a:avLst/>
            </a:prstGeom>
          </p:spPr>
        </p:pic>
        <p:pic>
          <p:nvPicPr>
            <p:cNvPr id="92" name="Picture 91" descr="ca.png">
              <a:extLst>
                <a:ext uri="{FF2B5EF4-FFF2-40B4-BE49-F238E27FC236}">
                  <a16:creationId xmlns:a16="http://schemas.microsoft.com/office/drawing/2014/main" id="{8C30F0CE-49F3-43C9-961D-EABF29DABAC3}"/>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3" name="Picture 92" descr="si.png">
              <a:extLst>
                <a:ext uri="{FF2B5EF4-FFF2-40B4-BE49-F238E27FC236}">
                  <a16:creationId xmlns:a16="http://schemas.microsoft.com/office/drawing/2014/main" id="{FA9D8F01-E979-4766-8D8A-F86C445CFE6D}"/>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94" name="Picture 93">
            <a:extLst>
              <a:ext uri="{FF2B5EF4-FFF2-40B4-BE49-F238E27FC236}">
                <a16:creationId xmlns:a16="http://schemas.microsoft.com/office/drawing/2014/main" id="{4732B035-7DC9-457A-B11E-1F17E69F566A}"/>
              </a:ext>
            </a:extLst>
          </p:cNvPr>
          <p:cNvPicPr>
            <a:picLocks/>
          </p:cNvPicPr>
          <p:nvPr userDrawn="1"/>
        </p:nvPicPr>
        <p:blipFill>
          <a:blip r:embed="rId41"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Tree>
    <p:extLst>
      <p:ext uri="{BB962C8B-B14F-4D97-AF65-F5344CB8AC3E}">
        <p14:creationId xmlns:p14="http://schemas.microsoft.com/office/powerpoint/2010/main" val="3659391583"/>
      </p:ext>
    </p:extLst>
  </p:cSld>
  <p:clrMap bg1="lt1" tx1="dk1" bg2="lt2" tx2="dk2" accent1="accent1" accent2="accent2" accent3="accent3" accent4="accent4" accent5="accent5" accent6="accent6" hlink="hlink" folHlink="folHlink"/>
  <p:sldLayoutIdLst>
    <p:sldLayoutId id="2147483976" r:id="rId1"/>
    <p:sldLayoutId id="2147483961" r:id="rId2"/>
    <p:sldLayoutId id="2147483962" r:id="rId3"/>
    <p:sldLayoutId id="2147483963" r:id="rId4"/>
    <p:sldLayoutId id="2147483964" r:id="rId5"/>
    <p:sldLayoutId id="2147483965" r:id="rId6"/>
    <p:sldLayoutId id="2147483972" r:id="rId7"/>
    <p:sldLayoutId id="2147483966" r:id="rId8"/>
    <p:sldLayoutId id="2147483967" r:id="rId9"/>
    <p:sldLayoutId id="2147483968" r:id="rId10"/>
    <p:sldLayoutId id="2147483969" r:id="rId11"/>
    <p:sldLayoutId id="2147483978" r:id="rId12"/>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974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34" name="Straight Connector 64">
            <a:extLst>
              <a:ext uri="{FF2B5EF4-FFF2-40B4-BE49-F238E27FC236}">
                <a16:creationId xmlns:a16="http://schemas.microsoft.com/office/drawing/2014/main" id="{8F972EA9-1462-4B0E-A09A-25D9F39ABE44}"/>
              </a:ext>
            </a:extLst>
          </p:cNvPr>
          <p:cNvCxnSpPr>
            <a:cxnSpLocks/>
          </p:cNvCxnSpPr>
          <p:nvPr userDrawn="1"/>
        </p:nvCxnSpPr>
        <p:spPr>
          <a:xfrm>
            <a:off x="222041" y="6411947"/>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 name="Picture 5">
            <a:extLst>
              <a:ext uri="{FF2B5EF4-FFF2-40B4-BE49-F238E27FC236}">
                <a16:creationId xmlns:a16="http://schemas.microsoft.com/office/drawing/2014/main" id="{5217072E-26F2-4536-B7A4-4922A861EFC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71529" y="6578011"/>
            <a:ext cx="1641396" cy="113828"/>
          </a:xfrm>
          <a:prstGeom prst="rect">
            <a:avLst/>
          </a:prstGeom>
        </p:spPr>
      </p:pic>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59"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CEC1D1E1-F167-4275-B0D3-2DDB714BE6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6" name="Group 65">
            <a:extLst>
              <a:ext uri="{FF2B5EF4-FFF2-40B4-BE49-F238E27FC236}">
                <a16:creationId xmlns:a16="http://schemas.microsoft.com/office/drawing/2014/main" id="{8F3D1486-C1E4-4A69-BEB3-1BCECE4A9D78}"/>
              </a:ext>
            </a:extLst>
          </p:cNvPr>
          <p:cNvGrpSpPr/>
          <p:nvPr userDrawn="1"/>
        </p:nvGrpSpPr>
        <p:grpSpPr>
          <a:xfrm>
            <a:off x="226688" y="6569736"/>
            <a:ext cx="9628745" cy="144114"/>
            <a:chOff x="1076500" y="4469696"/>
            <a:chExt cx="9628745" cy="144114"/>
          </a:xfrm>
        </p:grpSpPr>
        <p:pic>
          <p:nvPicPr>
            <p:cNvPr id="67" name="Picture 66" descr="de.png">
              <a:extLst>
                <a:ext uri="{FF2B5EF4-FFF2-40B4-BE49-F238E27FC236}">
                  <a16:creationId xmlns:a16="http://schemas.microsoft.com/office/drawing/2014/main" id="{AE4FF7E8-4072-4D62-B5A7-49A95FBC272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8" name="Picture 67" descr="at.png">
              <a:extLst>
                <a:ext uri="{FF2B5EF4-FFF2-40B4-BE49-F238E27FC236}">
                  <a16:creationId xmlns:a16="http://schemas.microsoft.com/office/drawing/2014/main" id="{D64B3814-3460-4BD2-B2C6-2F536391E65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9" name="Picture 68" descr="be.png">
              <a:extLst>
                <a:ext uri="{FF2B5EF4-FFF2-40B4-BE49-F238E27FC236}">
                  <a16:creationId xmlns:a16="http://schemas.microsoft.com/office/drawing/2014/main" id="{9DF21E6B-70A9-432C-A108-1EDE6FDDDF9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0" name="Picture 69" descr="dk.png">
              <a:extLst>
                <a:ext uri="{FF2B5EF4-FFF2-40B4-BE49-F238E27FC236}">
                  <a16:creationId xmlns:a16="http://schemas.microsoft.com/office/drawing/2014/main" id="{D5F8A1D1-27AD-49B3-B00C-DF80BC14752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1" name="Picture 70" descr="es.png">
              <a:extLst>
                <a:ext uri="{FF2B5EF4-FFF2-40B4-BE49-F238E27FC236}">
                  <a16:creationId xmlns:a16="http://schemas.microsoft.com/office/drawing/2014/main" id="{578A51CF-D21B-451C-94E8-3DEE43398A5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2" name="Picture 71" descr="ee.png">
              <a:extLst>
                <a:ext uri="{FF2B5EF4-FFF2-40B4-BE49-F238E27FC236}">
                  <a16:creationId xmlns:a16="http://schemas.microsoft.com/office/drawing/2014/main" id="{1A521DCA-52D4-4CC1-9650-DA1D55759CE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3" name="Picture 72" descr="fi.png">
              <a:extLst>
                <a:ext uri="{FF2B5EF4-FFF2-40B4-BE49-F238E27FC236}">
                  <a16:creationId xmlns:a16="http://schemas.microsoft.com/office/drawing/2014/main" id="{D4B2DB1A-3C3C-489A-A1E0-66096FC8A34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4" name="Picture 73" descr="fr.png">
              <a:extLst>
                <a:ext uri="{FF2B5EF4-FFF2-40B4-BE49-F238E27FC236}">
                  <a16:creationId xmlns:a16="http://schemas.microsoft.com/office/drawing/2014/main" id="{C1FEDF27-CC31-4123-8B68-EB8E2F027E0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5" name="Picture 74" descr="gr.png">
              <a:extLst>
                <a:ext uri="{FF2B5EF4-FFF2-40B4-BE49-F238E27FC236}">
                  <a16:creationId xmlns:a16="http://schemas.microsoft.com/office/drawing/2014/main" id="{8671ECA3-1A79-4145-AE14-DEA1273076E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6" name="Picture 75" descr="hu.png">
              <a:extLst>
                <a:ext uri="{FF2B5EF4-FFF2-40B4-BE49-F238E27FC236}">
                  <a16:creationId xmlns:a16="http://schemas.microsoft.com/office/drawing/2014/main" id="{EB6DA1DB-9158-4541-9A14-2B9FC81DB23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7" name="Picture 76" descr="ie.png">
              <a:extLst>
                <a:ext uri="{FF2B5EF4-FFF2-40B4-BE49-F238E27FC236}">
                  <a16:creationId xmlns:a16="http://schemas.microsoft.com/office/drawing/2014/main" id="{2EA72000-17E3-4899-976B-F19DC272FD5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8" name="Picture 77" descr="it.png">
              <a:extLst>
                <a:ext uri="{FF2B5EF4-FFF2-40B4-BE49-F238E27FC236}">
                  <a16:creationId xmlns:a16="http://schemas.microsoft.com/office/drawing/2014/main" id="{CF4905CD-2FD6-4152-A775-21A249031F6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9" name="Picture 78" descr="lu.png">
              <a:extLst>
                <a:ext uri="{FF2B5EF4-FFF2-40B4-BE49-F238E27FC236}">
                  <a16:creationId xmlns:a16="http://schemas.microsoft.com/office/drawing/2014/main" id="{1D44C0B9-4E17-4B33-BEA6-BA0FFBC1805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0" name="Picture 79" descr="no.png">
              <a:extLst>
                <a:ext uri="{FF2B5EF4-FFF2-40B4-BE49-F238E27FC236}">
                  <a16:creationId xmlns:a16="http://schemas.microsoft.com/office/drawing/2014/main" id="{DC4FAE81-D71D-41AB-ADF0-5D6C3546226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1" name="Picture 80" descr="nl.png">
              <a:extLst>
                <a:ext uri="{FF2B5EF4-FFF2-40B4-BE49-F238E27FC236}">
                  <a16:creationId xmlns:a16="http://schemas.microsoft.com/office/drawing/2014/main" id="{65E1215A-68E0-4905-9D79-91D656B3021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2" name="Picture 81" descr="pl.png">
              <a:extLst>
                <a:ext uri="{FF2B5EF4-FFF2-40B4-BE49-F238E27FC236}">
                  <a16:creationId xmlns:a16="http://schemas.microsoft.com/office/drawing/2014/main" id="{38CCCFAE-C9AA-4EC8-8FF0-F43832A9E31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3" name="Picture 82" descr="pt.png">
              <a:extLst>
                <a:ext uri="{FF2B5EF4-FFF2-40B4-BE49-F238E27FC236}">
                  <a16:creationId xmlns:a16="http://schemas.microsoft.com/office/drawing/2014/main" id="{9C65F218-E6D1-4C44-9BCD-AC88ED81348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4" name="Picture 83" descr="cz.png">
              <a:extLst>
                <a:ext uri="{FF2B5EF4-FFF2-40B4-BE49-F238E27FC236}">
                  <a16:creationId xmlns:a16="http://schemas.microsoft.com/office/drawing/2014/main" id="{2DB70297-7941-49CE-9FB6-CA855B4A965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5" name="Picture 84" descr="ro.png">
              <a:extLst>
                <a:ext uri="{FF2B5EF4-FFF2-40B4-BE49-F238E27FC236}">
                  <a16:creationId xmlns:a16="http://schemas.microsoft.com/office/drawing/2014/main" id="{ACED1DD7-41B9-466C-B65A-E12132A2865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6" name="Picture 85" descr="se.png">
              <a:extLst>
                <a:ext uri="{FF2B5EF4-FFF2-40B4-BE49-F238E27FC236}">
                  <a16:creationId xmlns:a16="http://schemas.microsoft.com/office/drawing/2014/main" id="{F710EFB6-89D3-4A84-AED2-643BCD7E86A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7" name="Picture 86" descr="ch.png">
              <a:extLst>
                <a:ext uri="{FF2B5EF4-FFF2-40B4-BE49-F238E27FC236}">
                  <a16:creationId xmlns:a16="http://schemas.microsoft.com/office/drawing/2014/main" id="{0296E904-989A-4C4C-BE68-0FCA051606E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8" name="Picture 87" descr="uk.png">
              <a:extLst>
                <a:ext uri="{FF2B5EF4-FFF2-40B4-BE49-F238E27FC236}">
                  <a16:creationId xmlns:a16="http://schemas.microsoft.com/office/drawing/2014/main" id="{AE1559A6-B837-46AA-BD84-440CFB239EB5}"/>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46BC6FEA-1C1F-4E39-85BC-8DE6865475B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00CFCB69-EC53-44A5-844A-32FEA74AEDEE}"/>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2" name="Picture 91" descr="ca.png">
              <a:extLst>
                <a:ext uri="{FF2B5EF4-FFF2-40B4-BE49-F238E27FC236}">
                  <a16:creationId xmlns:a16="http://schemas.microsoft.com/office/drawing/2014/main" id="{514FF5D4-CC8D-4E45-AA09-6E6CB769C92D}"/>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3" name="Picture 92" descr="si.png">
              <a:extLst>
                <a:ext uri="{FF2B5EF4-FFF2-40B4-BE49-F238E27FC236}">
                  <a16:creationId xmlns:a16="http://schemas.microsoft.com/office/drawing/2014/main" id="{504F49A5-E949-4E30-9FA4-B1EE2657D3D5}"/>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94" name="Picture 93">
            <a:extLst>
              <a:ext uri="{FF2B5EF4-FFF2-40B4-BE49-F238E27FC236}">
                <a16:creationId xmlns:a16="http://schemas.microsoft.com/office/drawing/2014/main" id="{EE9226E0-2BA4-4DC2-994B-AD70CB993B22}"/>
              </a:ext>
            </a:extLst>
          </p:cNvPr>
          <p:cNvPicPr>
            <a:picLocks/>
          </p:cNvPicPr>
          <p:nvPr userDrawn="1"/>
        </p:nvPicPr>
        <p:blipFill>
          <a:blip r:embed="rId31"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Tree>
    <p:extLst>
      <p:ext uri="{BB962C8B-B14F-4D97-AF65-F5344CB8AC3E}">
        <p14:creationId xmlns:p14="http://schemas.microsoft.com/office/powerpoint/2010/main" val="4140336850"/>
      </p:ext>
    </p:extLst>
  </p:cSld>
  <p:clrMap bg1="lt1" tx1="dk1" bg2="lt2" tx2="dk2" accent1="accent1" accent2="accent2" accent3="accent3" accent4="accent4" accent5="accent5" accent6="accent6" hlink="hlink" folHlink="folHlink"/>
  <p:sldLayoutIdLst>
    <p:sldLayoutId id="2147483971" r:id="rId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62.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4.png"/><Relationship Id="rId5" Type="http://schemas.openxmlformats.org/officeDocument/2006/relationships/image" Target="../media/image63.jp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5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hyperlink" Target="https://www.youtube.com/watch?v=Fw17N3rdN7s" TargetMode="External"/><Relationship Id="rId5" Type="http://schemas.openxmlformats.org/officeDocument/2006/relationships/image" Target="../media/image5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125999" y="2806062"/>
            <a:ext cx="11913401" cy="132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02" tIns="44101" rIns="88202" bIns="44101" numCol="1" anchor="b" anchorCtr="0" compatLnSpc="1">
            <a:prstTxWarp prst="textNoShape">
              <a:avLst/>
            </a:prstTxWarp>
            <a:spAutoFit/>
          </a:bodyPr>
          <a:lstStyle/>
          <a:p>
            <a:pPr defTabSz="882030">
              <a:defRPr/>
            </a:pPr>
            <a:r>
              <a:rPr lang="en-GB" sz="4000" b="1" dirty="0">
                <a:solidFill>
                  <a:schemeClr val="bg1"/>
                </a:solidFill>
                <a:latin typeface="Arial" panose="020B0604020202020204" pitchFamily="34" charset="0"/>
                <a:ea typeface="+mj-ea"/>
                <a:cs typeface="Arial" panose="020B0604020202020204" pitchFamily="34" charset="0"/>
              </a:rPr>
              <a:t>From Particles to Orbits: </a:t>
            </a:r>
            <a:br>
              <a:rPr lang="en-GB" sz="4000" b="1" dirty="0">
                <a:solidFill>
                  <a:schemeClr val="bg1"/>
                </a:solidFill>
                <a:latin typeface="Arial" panose="020B0604020202020204" pitchFamily="34" charset="0"/>
                <a:ea typeface="+mj-ea"/>
                <a:cs typeface="Arial" panose="020B0604020202020204" pitchFamily="34" charset="0"/>
              </a:rPr>
            </a:br>
            <a:r>
              <a:rPr lang="en-GB" sz="4000" b="1" dirty="0">
                <a:solidFill>
                  <a:schemeClr val="bg1"/>
                </a:solidFill>
                <a:latin typeface="Arial" panose="020B0604020202020204" pitchFamily="34" charset="0"/>
                <a:ea typeface="+mj-ea"/>
                <a:cs typeface="Arial" panose="020B0604020202020204" pitchFamily="34" charset="0"/>
              </a:rPr>
              <a:t>Astrodynamics at the European Space Agency</a:t>
            </a:r>
          </a:p>
        </p:txBody>
      </p:sp>
      <p:sp>
        <p:nvSpPr>
          <p:cNvPr id="7" name="Text Box 24"/>
          <p:cNvSpPr txBox="1">
            <a:spLocks noChangeArrowheads="1"/>
          </p:cNvSpPr>
          <p:nvPr/>
        </p:nvSpPr>
        <p:spPr bwMode="auto">
          <a:xfrm>
            <a:off x="6915706" y="5224144"/>
            <a:ext cx="5123696" cy="276999"/>
          </a:xfrm>
          <a:prstGeom prst="rect">
            <a:avLst/>
          </a:prstGeom>
          <a:noFill/>
          <a:ln>
            <a:noFill/>
          </a:ln>
          <a:effectLst/>
        </p:spPr>
        <p:txBody>
          <a:bodyPr wrap="squar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Waldemar Martens</a:t>
            </a:r>
            <a:endParaRPr lang="en-GB" sz="1200" dirty="0">
              <a:solidFill>
                <a:schemeClr val="bg1"/>
              </a:solidFill>
              <a:latin typeface="Arial" panose="020B0604020202020204" pitchFamily="34" charset="0"/>
              <a:cs typeface="Arial" panose="020B0604020202020204" pitchFamily="34" charset="0"/>
            </a:endParaRPr>
          </a:p>
        </p:txBody>
      </p:sp>
      <p:sp>
        <p:nvSpPr>
          <p:cNvPr id="8" name="Text Box 25"/>
          <p:cNvSpPr txBox="1">
            <a:spLocks noChangeArrowheads="1"/>
          </p:cNvSpPr>
          <p:nvPr/>
        </p:nvSpPr>
        <p:spPr bwMode="auto">
          <a:xfrm>
            <a:off x="6915681" y="5885467"/>
            <a:ext cx="5123720" cy="276999"/>
          </a:xfrm>
          <a:prstGeom prst="rect">
            <a:avLst/>
          </a:prstGeom>
          <a:noFill/>
          <a:ln>
            <a:noFill/>
          </a:ln>
          <a:effectLst/>
        </p:spPr>
        <p:txBody>
          <a:bodyPr wrap="squar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28/10/2022</a:t>
            </a:r>
            <a:endParaRPr lang="en-GB" sz="1200" dirty="0">
              <a:solidFill>
                <a:schemeClr val="bg1"/>
              </a:solidFill>
              <a:latin typeface="Arial" panose="020B0604020202020204" pitchFamily="34" charset="0"/>
              <a:cs typeface="Arial" panose="020B0604020202020204" pitchFamily="34" charset="0"/>
            </a:endParaRPr>
          </a:p>
        </p:txBody>
      </p:sp>
      <p:sp>
        <p:nvSpPr>
          <p:cNvPr id="2" name="Text Box 99">
            <a:extLst>
              <a:ext uri="{FF2B5EF4-FFF2-40B4-BE49-F238E27FC236}">
                <a16:creationId xmlns:a16="http://schemas.microsoft.com/office/drawing/2014/main" id="{B06A49EE-0921-4A0E-99D9-29F5A2AC6E1F}"/>
              </a:ext>
            </a:extLst>
          </p:cNvPr>
          <p:cNvSpPr/>
          <p:nvPr/>
        </p:nvSpPr>
        <p:spPr>
          <a:xfrm>
            <a:off x="7288567" y="5590659"/>
            <a:ext cx="4750834"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nodePh="1">
                                  <p:stCondLst>
                                    <p:cond delay="0"/>
                                  </p:stCondLst>
                                  <p:endCondLst>
                                    <p:cond evt="begin" delay="0">
                                      <p:tn val="14"/>
                                    </p:cond>
                                  </p:endCondLst>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additive="base">
                                        <p:cTn id="16"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2">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allAtOnce"/>
      <p:bldP spid="8" grpId="0" build="allAtOnce"/>
      <p:bldP spid="2"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E4CE9-1C74-DD43-88A7-FE806AE9CCD6}"/>
              </a:ext>
            </a:extLst>
          </p:cNvPr>
          <p:cNvSpPr>
            <a:spLocks noGrp="1"/>
          </p:cNvSpPr>
          <p:nvPr>
            <p:ph type="title"/>
          </p:nvPr>
        </p:nvSpPr>
        <p:spPr/>
        <p:txBody>
          <a:bodyPr/>
          <a:lstStyle/>
          <a:p>
            <a:r>
              <a:rPr lang="en-GB" dirty="0">
                <a:solidFill>
                  <a:schemeClr val="bg1"/>
                </a:solidFill>
              </a:rPr>
              <a:t>Rosetta: End-of-Mission</a:t>
            </a:r>
          </a:p>
        </p:txBody>
      </p:sp>
      <p:sp>
        <p:nvSpPr>
          <p:cNvPr id="9" name="Rectangle 8"/>
          <p:cNvSpPr>
            <a:spLocks noChangeArrowheads="1"/>
          </p:cNvSpPr>
          <p:nvPr/>
        </p:nvSpPr>
        <p:spPr bwMode="auto">
          <a:xfrm>
            <a:off x="0" y="1205524"/>
            <a:ext cx="504409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MS PGothic" charset="-128"/>
              </a:defRPr>
            </a:lvl1pPr>
            <a:lvl2pPr marL="742950" indent="-285750">
              <a:defRPr sz="2400">
                <a:solidFill>
                  <a:schemeClr val="tx1"/>
                </a:solidFill>
                <a:latin typeface="Verdana" charset="0"/>
                <a:ea typeface="MS PGothic" charset="-128"/>
              </a:defRPr>
            </a:lvl2pPr>
            <a:lvl3pPr marL="1143000" indent="-228600">
              <a:defRPr sz="2400">
                <a:solidFill>
                  <a:schemeClr val="tx1"/>
                </a:solidFill>
                <a:latin typeface="Verdana" charset="0"/>
                <a:ea typeface="MS PGothic" charset="-128"/>
              </a:defRPr>
            </a:lvl3pPr>
            <a:lvl4pPr marL="1600200" indent="-228600">
              <a:defRPr sz="2400">
                <a:solidFill>
                  <a:schemeClr val="tx1"/>
                </a:solidFill>
                <a:latin typeface="Verdana" charset="0"/>
                <a:ea typeface="MS PGothic" charset="-128"/>
              </a:defRPr>
            </a:lvl4pPr>
            <a:lvl5pPr marL="2057400" indent="-228600">
              <a:defRPr sz="2400">
                <a:solidFill>
                  <a:schemeClr val="tx1"/>
                </a:solidFill>
                <a:latin typeface="Verdana" charset="0"/>
                <a:ea typeface="MS PGothic" charset="-128"/>
              </a:defRPr>
            </a:lvl5pPr>
            <a:lvl6pPr marL="2514600" indent="-228600" eaLnBrk="0" fontAlgn="base" hangingPunct="0">
              <a:spcBef>
                <a:spcPct val="0"/>
              </a:spcBef>
              <a:spcAft>
                <a:spcPct val="0"/>
              </a:spcAft>
              <a:defRPr sz="2400">
                <a:solidFill>
                  <a:schemeClr val="tx1"/>
                </a:solidFill>
                <a:latin typeface="Verdana" charset="0"/>
                <a:ea typeface="MS PGothic" charset="-128"/>
              </a:defRPr>
            </a:lvl6pPr>
            <a:lvl7pPr marL="2971800" indent="-228600" eaLnBrk="0" fontAlgn="base" hangingPunct="0">
              <a:spcBef>
                <a:spcPct val="0"/>
              </a:spcBef>
              <a:spcAft>
                <a:spcPct val="0"/>
              </a:spcAft>
              <a:defRPr sz="2400">
                <a:solidFill>
                  <a:schemeClr val="tx1"/>
                </a:solidFill>
                <a:latin typeface="Verdana" charset="0"/>
                <a:ea typeface="MS PGothic" charset="-128"/>
              </a:defRPr>
            </a:lvl7pPr>
            <a:lvl8pPr marL="3429000" indent="-228600" eaLnBrk="0" fontAlgn="base" hangingPunct="0">
              <a:spcBef>
                <a:spcPct val="0"/>
              </a:spcBef>
              <a:spcAft>
                <a:spcPct val="0"/>
              </a:spcAft>
              <a:defRPr sz="2400">
                <a:solidFill>
                  <a:schemeClr val="tx1"/>
                </a:solidFill>
                <a:latin typeface="Verdana" charset="0"/>
                <a:ea typeface="MS PGothic" charset="-128"/>
              </a:defRPr>
            </a:lvl8pPr>
            <a:lvl9pPr marL="3886200" indent="-228600" eaLnBrk="0" fontAlgn="base" hangingPunct="0">
              <a:spcBef>
                <a:spcPct val="0"/>
              </a:spcBef>
              <a:spcAft>
                <a:spcPct val="0"/>
              </a:spcAft>
              <a:defRPr sz="2400">
                <a:solidFill>
                  <a:schemeClr val="tx1"/>
                </a:solidFill>
                <a:latin typeface="Verdana" charset="0"/>
                <a:ea typeface="MS PGothic" charset="-128"/>
              </a:defRPr>
            </a:lvl9pPr>
          </a:lstStyle>
          <a:p>
            <a:pPr lvl="1">
              <a:spcAft>
                <a:spcPts val="1200"/>
              </a:spcAft>
              <a:buClr>
                <a:srgbClr val="E40521"/>
              </a:buClr>
              <a:buSzPct val="75000"/>
              <a:buFont typeface="Wingdings" charset="2"/>
              <a:buChar char="§"/>
            </a:pPr>
            <a:r>
              <a:rPr lang="en-GB" altLang="ja-JP" dirty="0">
                <a:solidFill>
                  <a:schemeClr val="bg1"/>
                </a:solidFill>
                <a:latin typeface="arial" charset="0"/>
              </a:rPr>
              <a:t>30 September 2017: ESA’s Rosetta end-of-mission by controlled impact on the comet</a:t>
            </a:r>
            <a:r>
              <a:rPr lang="en-US" altLang="ja-JP" dirty="0">
                <a:solidFill>
                  <a:schemeClr val="bg1"/>
                </a:solidFill>
                <a:latin typeface="arial" charset="0"/>
              </a:rPr>
              <a:t>’s surface</a:t>
            </a:r>
            <a:endParaRPr lang="en-GB" altLang="ja-JP" dirty="0">
              <a:solidFill>
                <a:schemeClr val="bg1"/>
              </a:solidFill>
              <a:latin typeface="arial" charset="0"/>
            </a:endParaRPr>
          </a:p>
        </p:txBody>
      </p:sp>
      <p:pic>
        <p:nvPicPr>
          <p:cNvPr id="10" name="Picture 1" descr="Welcome_to_a_comet_S.jpg"/>
          <p:cNvPicPr>
            <a:picLocks noChangeAspect="1"/>
          </p:cNvPicPr>
          <p:nvPr/>
        </p:nvPicPr>
        <p:blipFill>
          <a:blip r:embed="rId3">
            <a:extLst>
              <a:ext uri="{28A0092B-C50C-407E-A947-70E740481C1C}">
                <a14:useLocalDpi xmlns:a14="http://schemas.microsoft.com/office/drawing/2010/main" val="0"/>
              </a:ext>
            </a:extLst>
          </a:blip>
          <a:srcRect t="7945"/>
          <a:stretch>
            <a:fillRect/>
          </a:stretch>
        </p:blipFill>
        <p:spPr bwMode="auto">
          <a:xfrm>
            <a:off x="730578" y="3269386"/>
            <a:ext cx="5434298" cy="293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icture containing text, indoor, ceiling, person&#10;&#10;Description automatically generated">
            <a:extLst>
              <a:ext uri="{FF2B5EF4-FFF2-40B4-BE49-F238E27FC236}">
                <a16:creationId xmlns:a16="http://schemas.microsoft.com/office/drawing/2014/main" id="{4DED7BB3-ADDF-4835-8D9E-3F55602696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6018" y="1524893"/>
            <a:ext cx="6243288" cy="4682466"/>
          </a:xfrm>
          <a:prstGeom prst="rect">
            <a:avLst/>
          </a:prstGeom>
        </p:spPr>
      </p:pic>
    </p:spTree>
    <p:extLst>
      <p:ext uri="{BB962C8B-B14F-4D97-AF65-F5344CB8AC3E}">
        <p14:creationId xmlns:p14="http://schemas.microsoft.com/office/powerpoint/2010/main" val="94922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51CCC8-1E4B-48AA-A080-2871E83578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000" y="889527"/>
            <a:ext cx="5440390" cy="3402057"/>
          </a:xfrm>
          <a:prstGeom prst="rect">
            <a:avLst/>
          </a:prstGeom>
        </p:spPr>
      </p:pic>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p:txBody>
          <a:bodyPr/>
          <a:lstStyle/>
          <a:p>
            <a:r>
              <a:rPr lang="en-GB" dirty="0"/>
              <a:t>Laser Interferometer Space Antenna (LISA)</a:t>
            </a:r>
          </a:p>
        </p:txBody>
      </p:sp>
      <p:pic>
        <p:nvPicPr>
          <p:cNvPr id="3" name="lisa orbits">
            <a:hlinkClick r:id="" action="ppaction://media"/>
            <a:extLst>
              <a:ext uri="{FF2B5EF4-FFF2-40B4-BE49-F238E27FC236}">
                <a16:creationId xmlns:a16="http://schemas.microsoft.com/office/drawing/2014/main" id="{74202112-ACC3-4C92-81DD-7B18C8142A4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48014" y="2265479"/>
            <a:ext cx="7377324" cy="4149745"/>
          </a:xfrm>
          <a:prstGeom prst="rect">
            <a:avLst/>
          </a:prstGeom>
        </p:spPr>
      </p:pic>
      <p:sp>
        <p:nvSpPr>
          <p:cNvPr id="8" name="TextBox 7">
            <a:extLst>
              <a:ext uri="{FF2B5EF4-FFF2-40B4-BE49-F238E27FC236}">
                <a16:creationId xmlns:a16="http://schemas.microsoft.com/office/drawing/2014/main" id="{B7244AFD-2379-4925-8A1E-828FB6C47C16}"/>
              </a:ext>
            </a:extLst>
          </p:cNvPr>
          <p:cNvSpPr txBox="1"/>
          <p:nvPr/>
        </p:nvSpPr>
        <p:spPr>
          <a:xfrm>
            <a:off x="5885697" y="1169574"/>
            <a:ext cx="6110333" cy="646331"/>
          </a:xfrm>
          <a:prstGeom prst="rect">
            <a:avLst/>
          </a:prstGeom>
          <a:noFill/>
        </p:spPr>
        <p:txBody>
          <a:bodyPr wrap="square" rtlCol="0">
            <a:spAutoFit/>
          </a:bodyPr>
          <a:lstStyle/>
          <a:p>
            <a:pPr algn="l"/>
            <a:r>
              <a:rPr lang="en-GB" dirty="0">
                <a:solidFill>
                  <a:srgbClr val="8197A6"/>
                </a:solidFill>
                <a:latin typeface="Arial" panose="020B0604020202020204" pitchFamily="34" charset="0"/>
                <a:ea typeface="MS PGothic" pitchFamily="34" charset="-128"/>
                <a:cs typeface="Arial" panose="020B0604020202020204" pitchFamily="34" charset="0"/>
              </a:rPr>
              <a:t>Measure gravitational waves at much higher sensitivity and lower frequencies than what is possible from ground.</a:t>
            </a:r>
          </a:p>
        </p:txBody>
      </p:sp>
      <p:sp>
        <p:nvSpPr>
          <p:cNvPr id="6" name="TextBox 5">
            <a:extLst>
              <a:ext uri="{FF2B5EF4-FFF2-40B4-BE49-F238E27FC236}">
                <a16:creationId xmlns:a16="http://schemas.microsoft.com/office/drawing/2014/main" id="{A3FCDAA5-63FE-432F-AD42-5120CB54E50B}"/>
              </a:ext>
            </a:extLst>
          </p:cNvPr>
          <p:cNvSpPr txBox="1"/>
          <p:nvPr/>
        </p:nvSpPr>
        <p:spPr>
          <a:xfrm>
            <a:off x="216000" y="4599174"/>
            <a:ext cx="3703780" cy="369332"/>
          </a:xfrm>
          <a:prstGeom prst="rect">
            <a:avLst/>
          </a:prstGeom>
          <a:noFill/>
        </p:spPr>
        <p:txBody>
          <a:bodyPr wrap="square" rtlCol="0">
            <a:spAutoFit/>
          </a:bodyPr>
          <a:lstStyle/>
          <a:p>
            <a:pPr algn="l"/>
            <a:r>
              <a:rPr lang="en-GB" dirty="0">
                <a:solidFill>
                  <a:srgbClr val="8197A6"/>
                </a:solidFill>
                <a:latin typeface="Arial" panose="020B0604020202020204" pitchFamily="34" charset="0"/>
                <a:ea typeface="MS PGothic" pitchFamily="34" charset="-128"/>
                <a:cs typeface="Arial" panose="020B0604020202020204" pitchFamily="34" charset="0"/>
              </a:rPr>
              <a:t>Planned launch 2034</a:t>
            </a:r>
          </a:p>
        </p:txBody>
      </p:sp>
    </p:spTree>
    <p:extLst>
      <p:ext uri="{BB962C8B-B14F-4D97-AF65-F5344CB8AC3E}">
        <p14:creationId xmlns:p14="http://schemas.microsoft.com/office/powerpoint/2010/main" val="67533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06703-3E8F-4225-BA32-2A09822DE8C4}"/>
              </a:ext>
            </a:extLst>
          </p:cNvPr>
          <p:cNvSpPr>
            <a:spLocks noGrp="1"/>
          </p:cNvSpPr>
          <p:nvPr>
            <p:ph type="title"/>
          </p:nvPr>
        </p:nvSpPr>
        <p:spPr/>
        <p:txBody>
          <a:bodyPr/>
          <a:lstStyle/>
          <a:p>
            <a:r>
              <a:rPr lang="en-GB" dirty="0"/>
              <a:t>LISA Sensitivity</a:t>
            </a:r>
          </a:p>
        </p:txBody>
      </p:sp>
      <p:pic>
        <p:nvPicPr>
          <p:cNvPr id="4" name="Content Placeholder 3">
            <a:extLst>
              <a:ext uri="{FF2B5EF4-FFF2-40B4-BE49-F238E27FC236}">
                <a16:creationId xmlns:a16="http://schemas.microsoft.com/office/drawing/2014/main" id="{1A90B211-4037-4222-9744-55B117A7791D}"/>
              </a:ext>
            </a:extLst>
          </p:cNvPr>
          <p:cNvPicPr>
            <a:picLocks noGrp="1" noChangeAspect="1"/>
          </p:cNvPicPr>
          <p:nvPr>
            <p:ph idx="1"/>
          </p:nvPr>
        </p:nvPicPr>
        <p:blipFill>
          <a:blip r:embed="rId3"/>
          <a:stretch>
            <a:fillRect/>
          </a:stretch>
        </p:blipFill>
        <p:spPr>
          <a:xfrm>
            <a:off x="811154" y="1138325"/>
            <a:ext cx="6435524" cy="4767532"/>
          </a:xfrm>
          <a:prstGeom prst="rect">
            <a:avLst/>
          </a:prstGeom>
        </p:spPr>
      </p:pic>
      <p:sp>
        <p:nvSpPr>
          <p:cNvPr id="5" name="TextBox 4">
            <a:extLst>
              <a:ext uri="{FF2B5EF4-FFF2-40B4-BE49-F238E27FC236}">
                <a16:creationId xmlns:a16="http://schemas.microsoft.com/office/drawing/2014/main" id="{F225BEB4-0690-4770-8C2E-FDA157B2A98C}"/>
              </a:ext>
            </a:extLst>
          </p:cNvPr>
          <p:cNvSpPr txBox="1"/>
          <p:nvPr/>
        </p:nvSpPr>
        <p:spPr>
          <a:xfrm>
            <a:off x="7246679" y="1475232"/>
            <a:ext cx="4457642" cy="2308324"/>
          </a:xfrm>
          <a:prstGeom prst="rect">
            <a:avLst/>
          </a:prstGeom>
          <a:noFill/>
        </p:spPr>
        <p:txBody>
          <a:bodyPr wrap="square" rtlCol="0">
            <a:spAutoFit/>
          </a:bodyPr>
          <a:lstStyle/>
          <a:p>
            <a:pPr marL="285750" indent="-285750" algn="l">
              <a:buFont typeface="Arial" panose="020B0604020202020204" pitchFamily="34" charset="0"/>
              <a:buChar char="•"/>
            </a:pPr>
            <a:r>
              <a:rPr lang="en-GB" dirty="0">
                <a:solidFill>
                  <a:srgbClr val="8197A6"/>
                </a:solidFill>
                <a:latin typeface="Arial" panose="020B0604020202020204" pitchFamily="34" charset="0"/>
                <a:ea typeface="MS PGothic" pitchFamily="34" charset="-128"/>
                <a:cs typeface="Arial" panose="020B0604020202020204" pitchFamily="34" charset="0"/>
              </a:rPr>
              <a:t>Ground-based detectors are sensitive at frequencies of 100 - 1000 Hz</a:t>
            </a:r>
            <a:br>
              <a:rPr lang="en-GB" dirty="0">
                <a:solidFill>
                  <a:srgbClr val="8197A6"/>
                </a:solidFill>
                <a:latin typeface="Arial" panose="020B0604020202020204" pitchFamily="34" charset="0"/>
                <a:ea typeface="MS PGothic" pitchFamily="34" charset="-128"/>
                <a:cs typeface="Arial" panose="020B0604020202020204" pitchFamily="34" charset="0"/>
              </a:rPr>
            </a:br>
            <a:endParaRPr lang="en-GB" dirty="0">
              <a:solidFill>
                <a:srgbClr val="8197A6"/>
              </a:solidFill>
              <a:latin typeface="Arial" panose="020B0604020202020204" pitchFamily="34" charset="0"/>
              <a:ea typeface="MS PGothic" pitchFamily="34" charset="-128"/>
              <a:cs typeface="Arial" panose="020B0604020202020204" pitchFamily="34" charset="0"/>
            </a:endParaRPr>
          </a:p>
          <a:p>
            <a:pPr marL="285750" indent="-285750" algn="l">
              <a:buFont typeface="Arial" panose="020B0604020202020204" pitchFamily="34" charset="0"/>
              <a:buChar char="•"/>
            </a:pPr>
            <a:r>
              <a:rPr lang="en-GB" dirty="0">
                <a:solidFill>
                  <a:srgbClr val="8197A6"/>
                </a:solidFill>
                <a:latin typeface="Arial" panose="020B0604020202020204" pitchFamily="34" charset="0"/>
                <a:ea typeface="MS PGothic" pitchFamily="34" charset="-128"/>
                <a:cs typeface="Arial" panose="020B0604020202020204" pitchFamily="34" charset="0"/>
              </a:rPr>
              <a:t>LISA will be sensitive to super-massive black hole binary mergers</a:t>
            </a:r>
            <a:br>
              <a:rPr lang="en-GB" dirty="0">
                <a:solidFill>
                  <a:srgbClr val="8197A6"/>
                </a:solidFill>
                <a:latin typeface="Arial" panose="020B0604020202020204" pitchFamily="34" charset="0"/>
                <a:ea typeface="MS PGothic" pitchFamily="34" charset="-128"/>
                <a:cs typeface="Arial" panose="020B0604020202020204" pitchFamily="34" charset="0"/>
              </a:rPr>
            </a:br>
            <a:endParaRPr lang="en-GB" dirty="0">
              <a:solidFill>
                <a:srgbClr val="8197A6"/>
              </a:solidFill>
              <a:latin typeface="Arial" panose="020B0604020202020204" pitchFamily="34" charset="0"/>
              <a:ea typeface="MS PGothic" pitchFamily="34" charset="-128"/>
              <a:cs typeface="Arial" panose="020B0604020202020204" pitchFamily="34" charset="0"/>
            </a:endParaRPr>
          </a:p>
          <a:p>
            <a:pPr marL="285750" indent="-285750" algn="l">
              <a:buFont typeface="Arial" panose="020B0604020202020204" pitchFamily="34" charset="0"/>
              <a:buChar char="•"/>
            </a:pPr>
            <a:r>
              <a:rPr lang="en-GB" dirty="0">
                <a:solidFill>
                  <a:srgbClr val="8197A6"/>
                </a:solidFill>
                <a:latin typeface="Arial" panose="020B0604020202020204" pitchFamily="34" charset="0"/>
                <a:ea typeface="MS PGothic" pitchFamily="34" charset="-128"/>
                <a:cs typeface="Arial" panose="020B0604020202020204" pitchFamily="34" charset="0"/>
              </a:rPr>
              <a:t>Possibly discover a primordial gravitational wave background</a:t>
            </a:r>
          </a:p>
        </p:txBody>
      </p:sp>
    </p:spTree>
    <p:extLst>
      <p:ext uri="{BB962C8B-B14F-4D97-AF65-F5344CB8AC3E}">
        <p14:creationId xmlns:p14="http://schemas.microsoft.com/office/powerpoint/2010/main" val="3163992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46EF-6A51-4A5A-87E0-56F4F543D6EA}"/>
              </a:ext>
            </a:extLst>
          </p:cNvPr>
          <p:cNvSpPr>
            <a:spLocks noGrp="1"/>
          </p:cNvSpPr>
          <p:nvPr>
            <p:ph type="title"/>
          </p:nvPr>
        </p:nvSpPr>
        <p:spPr>
          <a:xfrm>
            <a:off x="4556352" y="3032112"/>
            <a:ext cx="2758848" cy="565200"/>
          </a:xfrm>
        </p:spPr>
        <p:txBody>
          <a:bodyPr/>
          <a:lstStyle/>
          <a:p>
            <a:r>
              <a:rPr lang="en-GB" dirty="0"/>
              <a:t>THANK YOU!</a:t>
            </a:r>
          </a:p>
        </p:txBody>
      </p:sp>
    </p:spTree>
    <p:extLst>
      <p:ext uri="{BB962C8B-B14F-4D97-AF65-F5344CB8AC3E}">
        <p14:creationId xmlns:p14="http://schemas.microsoft.com/office/powerpoint/2010/main" val="3236157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p:txBody>
          <a:bodyPr/>
          <a:lstStyle/>
          <a:p>
            <a:endParaRPr lang="en-GB" dirty="0"/>
          </a:p>
        </p:txBody>
      </p:sp>
      <p:pic>
        <p:nvPicPr>
          <p:cNvPr id="4" name="Picture 3" descr="A person wearing a red hat and a suit and tie&#10;&#10;Description automatically generated with low confidence">
            <a:extLst>
              <a:ext uri="{FF2B5EF4-FFF2-40B4-BE49-F238E27FC236}">
                <a16:creationId xmlns:a16="http://schemas.microsoft.com/office/drawing/2014/main" id="{267035AC-6D63-49CD-9E8B-3DAD1378F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 y="0"/>
            <a:ext cx="5143500" cy="6858000"/>
          </a:xfrm>
          <a:prstGeom prst="rect">
            <a:avLst/>
          </a:prstGeom>
        </p:spPr>
      </p:pic>
      <p:pic>
        <p:nvPicPr>
          <p:cNvPr id="8" name="Picture 7" descr="Text, letter&#10;&#10;Description automatically generated">
            <a:extLst>
              <a:ext uri="{FF2B5EF4-FFF2-40B4-BE49-F238E27FC236}">
                <a16:creationId xmlns:a16="http://schemas.microsoft.com/office/drawing/2014/main" id="{E68264BC-2FF9-45A1-AA4D-083B94570E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8812" y="0"/>
            <a:ext cx="5143500" cy="6858000"/>
          </a:xfrm>
          <a:prstGeom prst="rect">
            <a:avLst/>
          </a:prstGeom>
        </p:spPr>
      </p:pic>
    </p:spTree>
    <p:extLst>
      <p:ext uri="{BB962C8B-B14F-4D97-AF65-F5344CB8AC3E}">
        <p14:creationId xmlns:p14="http://schemas.microsoft.com/office/powerpoint/2010/main" val="262181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72D54-6F7F-45E4-8A16-17EBFB22F2AA}"/>
              </a:ext>
            </a:extLst>
          </p:cNvPr>
          <p:cNvSpPr>
            <a:spLocks noGrp="1"/>
          </p:cNvSpPr>
          <p:nvPr>
            <p:ph type="title"/>
          </p:nvPr>
        </p:nvSpPr>
        <p:spPr/>
        <p:txBody>
          <a:bodyPr/>
          <a:lstStyle/>
          <a:p>
            <a:endParaRPr lang="en-GB"/>
          </a:p>
        </p:txBody>
      </p:sp>
      <p:pic>
        <p:nvPicPr>
          <p:cNvPr id="5" name="Content Placeholder 4" descr="A group of people in a room&#10;&#10;Description automatically generated">
            <a:extLst>
              <a:ext uri="{FF2B5EF4-FFF2-40B4-BE49-F238E27FC236}">
                <a16:creationId xmlns:a16="http://schemas.microsoft.com/office/drawing/2014/main" id="{C20F979C-1BB3-4198-94EF-B0BCFCDF49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000" y="-11736"/>
            <a:ext cx="9159648" cy="6869736"/>
          </a:xfrm>
        </p:spPr>
      </p:pic>
    </p:spTree>
    <p:extLst>
      <p:ext uri="{BB962C8B-B14F-4D97-AF65-F5344CB8AC3E}">
        <p14:creationId xmlns:p14="http://schemas.microsoft.com/office/powerpoint/2010/main" val="1714267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DD7BC-AE64-4CFE-9AFF-D1376CD14191}"/>
              </a:ext>
            </a:extLst>
          </p:cNvPr>
          <p:cNvSpPr>
            <a:spLocks noGrp="1"/>
          </p:cNvSpPr>
          <p:nvPr>
            <p:ph type="title"/>
          </p:nvPr>
        </p:nvSpPr>
        <p:spPr/>
        <p:txBody>
          <a:bodyPr/>
          <a:lstStyle/>
          <a:p>
            <a:endParaRPr lang="en-GB"/>
          </a:p>
        </p:txBody>
      </p:sp>
      <p:pic>
        <p:nvPicPr>
          <p:cNvPr id="5" name="Content Placeholder 4" descr="A picture containing floor, indoor&#10;&#10;Description automatically generated">
            <a:extLst>
              <a:ext uri="{FF2B5EF4-FFF2-40B4-BE49-F238E27FC236}">
                <a16:creationId xmlns:a16="http://schemas.microsoft.com/office/drawing/2014/main" id="{05989DC3-8746-4965-837E-CEB56F3D541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4074" r="17444"/>
          <a:stretch/>
        </p:blipFill>
        <p:spPr>
          <a:xfrm>
            <a:off x="219456" y="-1"/>
            <a:ext cx="6266688" cy="6863187"/>
          </a:xfrm>
        </p:spPr>
      </p:pic>
      <p:pic>
        <p:nvPicPr>
          <p:cNvPr id="9" name="Picture 8" descr="A picture containing text, indoor, wall, counter&#10;&#10;Description automatically generated">
            <a:extLst>
              <a:ext uri="{FF2B5EF4-FFF2-40B4-BE49-F238E27FC236}">
                <a16:creationId xmlns:a16="http://schemas.microsoft.com/office/drawing/2014/main" id="{D382B53E-13B2-4BC0-9CAE-B35606530AAC}"/>
              </a:ext>
            </a:extLst>
          </p:cNvPr>
          <p:cNvPicPr>
            <a:picLocks noChangeAspect="1"/>
          </p:cNvPicPr>
          <p:nvPr/>
        </p:nvPicPr>
        <p:blipFill rotWithShape="1">
          <a:blip r:embed="rId4">
            <a:extLst>
              <a:ext uri="{28A0092B-C50C-407E-A947-70E740481C1C}">
                <a14:useLocalDpi xmlns:a14="http://schemas.microsoft.com/office/drawing/2010/main" val="0"/>
              </a:ext>
            </a:extLst>
          </a:blip>
          <a:srcRect t="2830" b="2257"/>
          <a:stretch/>
        </p:blipFill>
        <p:spPr>
          <a:xfrm>
            <a:off x="6498335" y="-8457"/>
            <a:ext cx="5423257" cy="6863186"/>
          </a:xfrm>
          <a:prstGeom prst="rect">
            <a:avLst/>
          </a:prstGeom>
        </p:spPr>
      </p:pic>
      <p:sp>
        <p:nvSpPr>
          <p:cNvPr id="10" name="TextBox 9">
            <a:extLst>
              <a:ext uri="{FF2B5EF4-FFF2-40B4-BE49-F238E27FC236}">
                <a16:creationId xmlns:a16="http://schemas.microsoft.com/office/drawing/2014/main" id="{BB3C7C2E-65EA-42D5-9355-8E093880B179}"/>
              </a:ext>
            </a:extLst>
          </p:cNvPr>
          <p:cNvSpPr txBox="1"/>
          <p:nvPr/>
        </p:nvSpPr>
        <p:spPr>
          <a:xfrm>
            <a:off x="216000" y="252734"/>
            <a:ext cx="680507" cy="369332"/>
          </a:xfrm>
          <a:prstGeom prst="rect">
            <a:avLst/>
          </a:prstGeom>
          <a:noFill/>
        </p:spPr>
        <p:txBody>
          <a:bodyPr wrap="none" rtlCol="0">
            <a:spAutoFit/>
          </a:bodyPr>
          <a:lstStyle/>
          <a:p>
            <a:pPr algn="l"/>
            <a:r>
              <a:rPr lang="en-GB" dirty="0">
                <a:solidFill>
                  <a:schemeClr val="bg1"/>
                </a:solidFill>
                <a:latin typeface="Arial" panose="020B0604020202020204" pitchFamily="34" charset="0"/>
                <a:ea typeface="MS PGothic" pitchFamily="34" charset="-128"/>
                <a:cs typeface="Arial" panose="020B0604020202020204" pitchFamily="34" charset="0"/>
              </a:rPr>
              <a:t>2011</a:t>
            </a:r>
          </a:p>
        </p:txBody>
      </p:sp>
      <p:sp>
        <p:nvSpPr>
          <p:cNvPr id="11" name="TextBox 10">
            <a:extLst>
              <a:ext uri="{FF2B5EF4-FFF2-40B4-BE49-F238E27FC236}">
                <a16:creationId xmlns:a16="http://schemas.microsoft.com/office/drawing/2014/main" id="{DE525498-2199-4A02-A005-1E5AEBD3733D}"/>
              </a:ext>
            </a:extLst>
          </p:cNvPr>
          <p:cNvSpPr txBox="1"/>
          <p:nvPr/>
        </p:nvSpPr>
        <p:spPr>
          <a:xfrm>
            <a:off x="6606941" y="194050"/>
            <a:ext cx="697627" cy="369332"/>
          </a:xfrm>
          <a:prstGeom prst="rect">
            <a:avLst/>
          </a:prstGeom>
          <a:noFill/>
        </p:spPr>
        <p:txBody>
          <a:bodyPr wrap="none" rtlCol="0">
            <a:spAutoFit/>
          </a:bodyPr>
          <a:lstStyle/>
          <a:p>
            <a:pPr algn="l"/>
            <a:r>
              <a:rPr lang="en-GB" dirty="0">
                <a:solidFill>
                  <a:schemeClr val="bg1"/>
                </a:solidFill>
                <a:latin typeface="Arial" panose="020B0604020202020204" pitchFamily="34" charset="0"/>
                <a:ea typeface="MS PGothic" pitchFamily="34" charset="-128"/>
                <a:cs typeface="Arial" panose="020B0604020202020204" pitchFamily="34" charset="0"/>
              </a:rPr>
              <a:t>2022</a:t>
            </a:r>
          </a:p>
        </p:txBody>
      </p:sp>
    </p:spTree>
    <p:extLst>
      <p:ext uri="{BB962C8B-B14F-4D97-AF65-F5344CB8AC3E}">
        <p14:creationId xmlns:p14="http://schemas.microsoft.com/office/powerpoint/2010/main" val="609815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We Are ESA</a:t>
            </a:r>
          </a:p>
        </p:txBody>
      </p:sp>
      <p:sp>
        <p:nvSpPr>
          <p:cNvPr id="6" name="Rectangle 5"/>
          <p:cNvSpPr/>
          <p:nvPr/>
        </p:nvSpPr>
        <p:spPr>
          <a:xfrm>
            <a:off x="2695889" y="1968231"/>
            <a:ext cx="6724807" cy="720000"/>
          </a:xfrm>
          <a:prstGeom prst="rect">
            <a:avLst/>
          </a:prstGeom>
          <a:gradFill>
            <a:gsLst>
              <a:gs pos="0">
                <a:srgbClr val="E8E9E4"/>
              </a:gs>
              <a:gs pos="100000">
                <a:srgbClr val="E8E9E4">
                  <a:alpha val="1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2000" dirty="0">
              <a:solidFill>
                <a:srgbClr val="003249"/>
              </a:solidFill>
              <a:latin typeface="Arial" charset="0"/>
              <a:ea typeface="Arial" charset="0"/>
              <a:cs typeface="Arial" charset="0"/>
            </a:endParaRPr>
          </a:p>
        </p:txBody>
      </p:sp>
      <p:sp>
        <p:nvSpPr>
          <p:cNvPr id="7" name="Rectangle 6"/>
          <p:cNvSpPr/>
          <p:nvPr/>
        </p:nvSpPr>
        <p:spPr>
          <a:xfrm>
            <a:off x="2695889" y="2978012"/>
            <a:ext cx="6724807" cy="720000"/>
          </a:xfrm>
          <a:prstGeom prst="rect">
            <a:avLst/>
          </a:prstGeom>
          <a:gradFill>
            <a:gsLst>
              <a:gs pos="0">
                <a:srgbClr val="E8E9E4"/>
              </a:gs>
              <a:gs pos="100000">
                <a:srgbClr val="E8E9E4">
                  <a:alpha val="1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2000" dirty="0">
              <a:solidFill>
                <a:srgbClr val="003249"/>
              </a:solidFill>
              <a:latin typeface="Arial" charset="0"/>
              <a:ea typeface="Arial" charset="0"/>
              <a:cs typeface="Arial" charset="0"/>
            </a:endParaRPr>
          </a:p>
        </p:txBody>
      </p:sp>
      <p:sp>
        <p:nvSpPr>
          <p:cNvPr id="8" name="Rectangle 7"/>
          <p:cNvSpPr/>
          <p:nvPr/>
        </p:nvSpPr>
        <p:spPr>
          <a:xfrm>
            <a:off x="2695889" y="3983180"/>
            <a:ext cx="6724807" cy="720000"/>
          </a:xfrm>
          <a:prstGeom prst="rect">
            <a:avLst/>
          </a:prstGeom>
          <a:gradFill>
            <a:gsLst>
              <a:gs pos="0">
                <a:srgbClr val="E8E9E4"/>
              </a:gs>
              <a:gs pos="100000">
                <a:srgbClr val="E8E9E4">
                  <a:alpha val="1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2000" dirty="0">
              <a:solidFill>
                <a:srgbClr val="003249"/>
              </a:solidFill>
              <a:latin typeface="Arial" charset="0"/>
              <a:ea typeface="Arial" charset="0"/>
              <a:cs typeface="Arial" charset="0"/>
            </a:endParaRPr>
          </a:p>
        </p:txBody>
      </p:sp>
      <p:sp>
        <p:nvSpPr>
          <p:cNvPr id="9" name="Rectangle 8"/>
          <p:cNvSpPr/>
          <p:nvPr/>
        </p:nvSpPr>
        <p:spPr>
          <a:xfrm>
            <a:off x="2695889" y="4995573"/>
            <a:ext cx="6724807" cy="720000"/>
          </a:xfrm>
          <a:prstGeom prst="rect">
            <a:avLst/>
          </a:prstGeom>
          <a:gradFill>
            <a:gsLst>
              <a:gs pos="0">
                <a:srgbClr val="E8E9E4"/>
              </a:gs>
              <a:gs pos="100000">
                <a:srgbClr val="E8E9E4">
                  <a:alpha val="1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2000" dirty="0">
              <a:solidFill>
                <a:srgbClr val="003249"/>
              </a:solidFill>
              <a:latin typeface="Arial" charset="0"/>
              <a:ea typeface="Arial" charset="0"/>
              <a:cs typeface="Arial" charset="0"/>
            </a:endParaRPr>
          </a:p>
        </p:txBody>
      </p:sp>
      <p:sp>
        <p:nvSpPr>
          <p:cNvPr id="10" name="Rectangle 9"/>
          <p:cNvSpPr/>
          <p:nvPr/>
        </p:nvSpPr>
        <p:spPr>
          <a:xfrm>
            <a:off x="2897319" y="2007559"/>
            <a:ext cx="5094987" cy="6283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000" dirty="0">
                <a:solidFill>
                  <a:srgbClr val="003249"/>
                </a:solidFill>
                <a:latin typeface="Arial" charset="0"/>
                <a:ea typeface="Arial" charset="0"/>
                <a:cs typeface="Arial" charset="0"/>
              </a:rPr>
              <a:t>22 Member States, 5000 employees</a:t>
            </a:r>
          </a:p>
        </p:txBody>
      </p:sp>
      <p:sp>
        <p:nvSpPr>
          <p:cNvPr id="11" name="Rectangle 10"/>
          <p:cNvSpPr/>
          <p:nvPr/>
        </p:nvSpPr>
        <p:spPr>
          <a:xfrm>
            <a:off x="2897319" y="3017340"/>
            <a:ext cx="4708981" cy="6283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000" dirty="0">
                <a:solidFill>
                  <a:srgbClr val="003249"/>
                </a:solidFill>
                <a:latin typeface="Arial" charset="0"/>
                <a:ea typeface="Arial" charset="0"/>
                <a:cs typeface="Arial" charset="0"/>
              </a:rPr>
              <a:t>Exploration and use of space for exclusively peaceful purposes</a:t>
            </a:r>
          </a:p>
        </p:txBody>
      </p:sp>
      <p:sp>
        <p:nvSpPr>
          <p:cNvPr id="12" name="Rectangle 11"/>
          <p:cNvSpPr/>
          <p:nvPr/>
        </p:nvSpPr>
        <p:spPr>
          <a:xfrm>
            <a:off x="2887969" y="4022508"/>
            <a:ext cx="4545249" cy="6283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000" dirty="0">
                <a:solidFill>
                  <a:srgbClr val="003249"/>
                </a:solidFill>
                <a:latin typeface="Arial" charset="0"/>
                <a:ea typeface="Arial" charset="0"/>
                <a:cs typeface="Arial" charset="0"/>
              </a:rPr>
              <a:t>HQ in Paris, 7 sites across Europe and a spaceport in French Guiana</a:t>
            </a:r>
          </a:p>
        </p:txBody>
      </p:sp>
      <p:sp>
        <p:nvSpPr>
          <p:cNvPr id="13" name="Rectangle 12"/>
          <p:cNvSpPr/>
          <p:nvPr/>
        </p:nvSpPr>
        <p:spPr>
          <a:xfrm>
            <a:off x="2894489" y="5034901"/>
            <a:ext cx="6286706" cy="6283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altLang="en-US" sz="2000" kern="0" dirty="0">
                <a:solidFill>
                  <a:srgbClr val="003249"/>
                </a:solidFill>
                <a:latin typeface="Arial" charset="0"/>
                <a:ea typeface="Arial" charset="0"/>
                <a:cs typeface="Arial" charset="0"/>
              </a:rPr>
              <a:t>€6.49 billion = €12 per European per year</a:t>
            </a:r>
            <a:endParaRPr lang="en-US" sz="2000" dirty="0">
              <a:solidFill>
                <a:srgbClr val="003249"/>
              </a:solidFill>
              <a:latin typeface="Arial" charset="0"/>
              <a:ea typeface="Arial" charset="0"/>
              <a:cs typeface="Arial" charset="0"/>
            </a:endParaRPr>
          </a:p>
        </p:txBody>
      </p:sp>
      <p:sp>
        <p:nvSpPr>
          <p:cNvPr id="14" name="Rectangle 13"/>
          <p:cNvSpPr/>
          <p:nvPr/>
        </p:nvSpPr>
        <p:spPr>
          <a:xfrm>
            <a:off x="234931" y="1968231"/>
            <a:ext cx="2410022" cy="720000"/>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latin typeface="Arial" charset="0"/>
                <a:ea typeface="Arial" charset="0"/>
                <a:cs typeface="Arial" charset="0"/>
              </a:rPr>
              <a:t>WHAT</a:t>
            </a:r>
          </a:p>
        </p:txBody>
      </p:sp>
      <p:sp>
        <p:nvSpPr>
          <p:cNvPr id="15" name="Rectangle 14"/>
          <p:cNvSpPr/>
          <p:nvPr/>
        </p:nvSpPr>
        <p:spPr>
          <a:xfrm>
            <a:off x="234931" y="2978012"/>
            <a:ext cx="2410022" cy="720000"/>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latin typeface="Arial" charset="0"/>
                <a:ea typeface="Arial" charset="0"/>
                <a:cs typeface="Arial" charset="0"/>
              </a:rPr>
              <a:t>WHY</a:t>
            </a:r>
          </a:p>
        </p:txBody>
      </p:sp>
      <p:sp>
        <p:nvSpPr>
          <p:cNvPr id="16" name="Rectangle 15"/>
          <p:cNvSpPr/>
          <p:nvPr/>
        </p:nvSpPr>
        <p:spPr>
          <a:xfrm>
            <a:off x="234932" y="3983180"/>
            <a:ext cx="2410021" cy="720000"/>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latin typeface="Arial" charset="0"/>
                <a:ea typeface="Arial" charset="0"/>
                <a:cs typeface="Arial" charset="0"/>
              </a:rPr>
              <a:t>WHERE</a:t>
            </a:r>
          </a:p>
        </p:txBody>
      </p:sp>
      <p:sp>
        <p:nvSpPr>
          <p:cNvPr id="17" name="Rectangle 16"/>
          <p:cNvSpPr/>
          <p:nvPr/>
        </p:nvSpPr>
        <p:spPr>
          <a:xfrm>
            <a:off x="234933" y="4995573"/>
            <a:ext cx="2410021" cy="720000"/>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latin typeface="Arial" charset="0"/>
                <a:ea typeface="Arial" charset="0"/>
                <a:cs typeface="Arial" charset="0"/>
              </a:rPr>
              <a:t>HOW MUCH</a:t>
            </a:r>
          </a:p>
        </p:txBody>
      </p:sp>
      <p:pic>
        <p:nvPicPr>
          <p:cNvPr id="18" name="Picture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33217" y="1330189"/>
            <a:ext cx="5011200" cy="5011200"/>
          </a:xfrm>
          <a:prstGeom prst="rect">
            <a:avLst/>
          </a:prstGeom>
        </p:spPr>
      </p:pic>
      <p:sp>
        <p:nvSpPr>
          <p:cNvPr id="19" name="Rectangle 18"/>
          <p:cNvSpPr/>
          <p:nvPr/>
        </p:nvSpPr>
        <p:spPr>
          <a:xfrm>
            <a:off x="234932" y="1240389"/>
            <a:ext cx="4980227" cy="366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solidFill>
                  <a:srgbClr val="003249"/>
                </a:solidFill>
                <a:latin typeface="Arial" charset="0"/>
                <a:ea typeface="Arial" charset="0"/>
                <a:cs typeface="Arial" charset="0"/>
              </a:rPr>
              <a:t>EUROPE’S GATEWAY TO SPACE</a:t>
            </a:r>
          </a:p>
        </p:txBody>
      </p:sp>
    </p:spTree>
    <p:extLst>
      <p:ext uri="{BB962C8B-B14F-4D97-AF65-F5344CB8AC3E}">
        <p14:creationId xmlns:p14="http://schemas.microsoft.com/office/powerpoint/2010/main" val="228104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22" presetClass="entr" presetSubtype="8" fill="hold" grpId="0" nodeType="withEffect">
                                  <p:stCondLst>
                                    <p:cond delay="50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grpId="0" nodeType="withEffect">
                                  <p:stCondLst>
                                    <p:cond delay="5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50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22" presetClass="entr" presetSubtype="8" fill="hold" grpId="0" nodeType="withEffect">
                                  <p:stCondLst>
                                    <p:cond delay="50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22" presetClass="entr" presetSubtype="8" fill="hold" grpId="0" nodeType="with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par>
                                <p:cTn id="32" presetID="12" presetClass="entr" presetSubtype="2" fill="hold" nodeType="withEffect">
                                  <p:stCondLst>
                                    <p:cond delay="50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p:tgtEl>
                                          <p:spTgt spid="18"/>
                                        </p:tgtEl>
                                        <p:attrNameLst>
                                          <p:attrName>ppt_x</p:attrName>
                                        </p:attrNameLst>
                                      </p:cBhvr>
                                      <p:tavLst>
                                        <p:tav tm="0">
                                          <p:val>
                                            <p:strVal val="#ppt_x+#ppt_w*1.125000"/>
                                          </p:val>
                                        </p:tav>
                                        <p:tav tm="100000">
                                          <p:val>
                                            <p:strVal val="#ppt_x"/>
                                          </p:val>
                                        </p:tav>
                                      </p:tavLst>
                                    </p:anim>
                                    <p:animEffect transition="in" filter="wipe(left)">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10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10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1" grpId="0"/>
      <p:bldP spid="12" grpId="0"/>
      <p:bldP spid="13" grpId="0"/>
      <p:bldP spid="14" grpId="0" animBg="1"/>
      <p:bldP spid="15" grpId="0" animBg="1"/>
      <p:bldP spid="16" grpId="0" animBg="1"/>
      <p:bldP spid="17"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Taking Control </a:t>
            </a:r>
          </a:p>
        </p:txBody>
      </p:sp>
      <p:sp>
        <p:nvSpPr>
          <p:cNvPr id="4" name="Rectangle 3"/>
          <p:cNvSpPr txBox="1">
            <a:spLocks noChangeArrowheads="1"/>
          </p:cNvSpPr>
          <p:nvPr/>
        </p:nvSpPr>
        <p:spPr bwMode="auto">
          <a:xfrm>
            <a:off x="234930" y="3077234"/>
            <a:ext cx="2570094" cy="161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MS PGothic" charset="-128"/>
              </a:defRPr>
            </a:lvl1pPr>
            <a:lvl2pPr marL="742950" indent="-285750">
              <a:defRPr sz="2400">
                <a:solidFill>
                  <a:schemeClr val="tx1"/>
                </a:solidFill>
                <a:latin typeface="Verdana" charset="0"/>
                <a:ea typeface="MS PGothic" charset="-128"/>
              </a:defRPr>
            </a:lvl2pPr>
            <a:lvl3pPr marL="1143000" indent="-228600">
              <a:defRPr sz="2400">
                <a:solidFill>
                  <a:schemeClr val="tx1"/>
                </a:solidFill>
                <a:latin typeface="Verdana" charset="0"/>
                <a:ea typeface="MS PGothic" charset="-128"/>
              </a:defRPr>
            </a:lvl3pPr>
            <a:lvl4pPr marL="1600200" indent="-228600">
              <a:defRPr sz="2400">
                <a:solidFill>
                  <a:schemeClr val="tx1"/>
                </a:solidFill>
                <a:latin typeface="Verdana" charset="0"/>
                <a:ea typeface="MS PGothic" charset="-128"/>
              </a:defRPr>
            </a:lvl4pPr>
            <a:lvl5pPr marL="2057400" indent="-228600">
              <a:defRPr sz="2400">
                <a:solidFill>
                  <a:schemeClr val="tx1"/>
                </a:solidFill>
                <a:latin typeface="Verdana" charset="0"/>
                <a:ea typeface="MS PGothic" charset="-128"/>
              </a:defRPr>
            </a:lvl5pPr>
            <a:lvl6pPr marL="2514600" indent="-228600" eaLnBrk="0" fontAlgn="base" hangingPunct="0">
              <a:spcBef>
                <a:spcPct val="0"/>
              </a:spcBef>
              <a:spcAft>
                <a:spcPct val="0"/>
              </a:spcAft>
              <a:defRPr sz="2400">
                <a:solidFill>
                  <a:schemeClr val="tx1"/>
                </a:solidFill>
                <a:latin typeface="Verdana" charset="0"/>
                <a:ea typeface="MS PGothic" charset="-128"/>
              </a:defRPr>
            </a:lvl6pPr>
            <a:lvl7pPr marL="2971800" indent="-228600" eaLnBrk="0" fontAlgn="base" hangingPunct="0">
              <a:spcBef>
                <a:spcPct val="0"/>
              </a:spcBef>
              <a:spcAft>
                <a:spcPct val="0"/>
              </a:spcAft>
              <a:defRPr sz="2400">
                <a:solidFill>
                  <a:schemeClr val="tx1"/>
                </a:solidFill>
                <a:latin typeface="Verdana" charset="0"/>
                <a:ea typeface="MS PGothic" charset="-128"/>
              </a:defRPr>
            </a:lvl7pPr>
            <a:lvl8pPr marL="3429000" indent="-228600" eaLnBrk="0" fontAlgn="base" hangingPunct="0">
              <a:spcBef>
                <a:spcPct val="0"/>
              </a:spcBef>
              <a:spcAft>
                <a:spcPct val="0"/>
              </a:spcAft>
              <a:defRPr sz="2400">
                <a:solidFill>
                  <a:schemeClr val="tx1"/>
                </a:solidFill>
                <a:latin typeface="Verdana" charset="0"/>
                <a:ea typeface="MS PGothic" charset="-128"/>
              </a:defRPr>
            </a:lvl8pPr>
            <a:lvl9pPr marL="3886200" indent="-228600" eaLnBrk="0" fontAlgn="base" hangingPunct="0">
              <a:spcBef>
                <a:spcPct val="0"/>
              </a:spcBef>
              <a:spcAft>
                <a:spcPct val="0"/>
              </a:spcAft>
              <a:defRPr sz="2400">
                <a:solidFill>
                  <a:schemeClr val="tx1"/>
                </a:solidFill>
                <a:latin typeface="Verdana" charset="0"/>
                <a:ea typeface="MS PGothic" charset="-128"/>
              </a:defRPr>
            </a:lvl9pPr>
          </a:lstStyle>
          <a:p>
            <a:pPr marL="285750" indent="-285750">
              <a:lnSpc>
                <a:spcPct val="110000"/>
              </a:lnSpc>
              <a:spcAft>
                <a:spcPts val="2400"/>
              </a:spcAft>
              <a:buClr>
                <a:srgbClr val="FFA800"/>
              </a:buClr>
              <a:buSzPct val="75000"/>
              <a:buFont typeface="Wingdings" panose="05000000000000000000" pitchFamily="2" charset="2"/>
              <a:buChar char="§"/>
            </a:pPr>
            <a:r>
              <a:rPr lang="pt-BR" altLang="en-US" sz="2800" b="1" dirty="0">
                <a:solidFill>
                  <a:srgbClr val="003247"/>
                </a:solidFill>
                <a:latin typeface="Arial" charset="0"/>
              </a:rPr>
              <a:t>ESOC</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b="15488"/>
          <a:stretch/>
        </p:blipFill>
        <p:spPr>
          <a:xfrm>
            <a:off x="3075958" y="1041383"/>
            <a:ext cx="8852355" cy="4988618"/>
          </a:xfrm>
          <a:prstGeom prst="rect">
            <a:avLst/>
          </a:prstGeom>
          <a:effectLst>
            <a:innerShdw dist="25400">
              <a:srgbClr val="FBAB18"/>
            </a:innerShdw>
          </a:effectLst>
        </p:spPr>
      </p:pic>
      <p:sp>
        <p:nvSpPr>
          <p:cNvPr id="6" name="Rectangle 3"/>
          <p:cNvSpPr txBox="1">
            <a:spLocks noChangeArrowheads="1"/>
          </p:cNvSpPr>
          <p:nvPr/>
        </p:nvSpPr>
        <p:spPr bwMode="auto">
          <a:xfrm>
            <a:off x="505863" y="3449196"/>
            <a:ext cx="2570094" cy="433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MS PGothic" charset="-128"/>
              </a:defRPr>
            </a:lvl1pPr>
            <a:lvl2pPr marL="742950" indent="-285750">
              <a:defRPr sz="2400">
                <a:solidFill>
                  <a:schemeClr val="tx1"/>
                </a:solidFill>
                <a:latin typeface="Verdana" charset="0"/>
                <a:ea typeface="MS PGothic" charset="-128"/>
              </a:defRPr>
            </a:lvl2pPr>
            <a:lvl3pPr marL="1143000" indent="-228600">
              <a:defRPr sz="2400">
                <a:solidFill>
                  <a:schemeClr val="tx1"/>
                </a:solidFill>
                <a:latin typeface="Verdana" charset="0"/>
                <a:ea typeface="MS PGothic" charset="-128"/>
              </a:defRPr>
            </a:lvl3pPr>
            <a:lvl4pPr marL="1600200" indent="-228600">
              <a:defRPr sz="2400">
                <a:solidFill>
                  <a:schemeClr val="tx1"/>
                </a:solidFill>
                <a:latin typeface="Verdana" charset="0"/>
                <a:ea typeface="MS PGothic" charset="-128"/>
              </a:defRPr>
            </a:lvl4pPr>
            <a:lvl5pPr marL="2057400" indent="-228600">
              <a:defRPr sz="2400">
                <a:solidFill>
                  <a:schemeClr val="tx1"/>
                </a:solidFill>
                <a:latin typeface="Verdana" charset="0"/>
                <a:ea typeface="MS PGothic" charset="-128"/>
              </a:defRPr>
            </a:lvl5pPr>
            <a:lvl6pPr marL="2514600" indent="-228600" eaLnBrk="0" fontAlgn="base" hangingPunct="0">
              <a:spcBef>
                <a:spcPct val="0"/>
              </a:spcBef>
              <a:spcAft>
                <a:spcPct val="0"/>
              </a:spcAft>
              <a:defRPr sz="2400">
                <a:solidFill>
                  <a:schemeClr val="tx1"/>
                </a:solidFill>
                <a:latin typeface="Verdana" charset="0"/>
                <a:ea typeface="MS PGothic" charset="-128"/>
              </a:defRPr>
            </a:lvl6pPr>
            <a:lvl7pPr marL="2971800" indent="-228600" eaLnBrk="0" fontAlgn="base" hangingPunct="0">
              <a:spcBef>
                <a:spcPct val="0"/>
              </a:spcBef>
              <a:spcAft>
                <a:spcPct val="0"/>
              </a:spcAft>
              <a:defRPr sz="2400">
                <a:solidFill>
                  <a:schemeClr val="tx1"/>
                </a:solidFill>
                <a:latin typeface="Verdana" charset="0"/>
                <a:ea typeface="MS PGothic" charset="-128"/>
              </a:defRPr>
            </a:lvl7pPr>
            <a:lvl8pPr marL="3429000" indent="-228600" eaLnBrk="0" fontAlgn="base" hangingPunct="0">
              <a:spcBef>
                <a:spcPct val="0"/>
              </a:spcBef>
              <a:spcAft>
                <a:spcPct val="0"/>
              </a:spcAft>
              <a:defRPr sz="2400">
                <a:solidFill>
                  <a:schemeClr val="tx1"/>
                </a:solidFill>
                <a:latin typeface="Verdana" charset="0"/>
                <a:ea typeface="MS PGothic" charset="-128"/>
              </a:defRPr>
            </a:lvl8pPr>
            <a:lvl9pPr marL="3886200" indent="-228600" eaLnBrk="0" fontAlgn="base" hangingPunct="0">
              <a:spcBef>
                <a:spcPct val="0"/>
              </a:spcBef>
              <a:spcAft>
                <a:spcPct val="0"/>
              </a:spcAft>
              <a:defRPr sz="2400">
                <a:solidFill>
                  <a:schemeClr val="tx1"/>
                </a:solidFill>
                <a:latin typeface="Verdana" charset="0"/>
                <a:ea typeface="MS PGothic" charset="-128"/>
              </a:defRPr>
            </a:lvl9pPr>
          </a:lstStyle>
          <a:p>
            <a:pPr>
              <a:lnSpc>
                <a:spcPct val="110000"/>
              </a:lnSpc>
              <a:spcAft>
                <a:spcPts val="2400"/>
              </a:spcAft>
              <a:buClr>
                <a:srgbClr val="FFA800"/>
              </a:buClr>
              <a:buSzPct val="75000"/>
            </a:pPr>
            <a:r>
              <a:rPr lang="pt-BR" altLang="en-US" sz="2800" b="1" dirty="0">
                <a:solidFill>
                  <a:srgbClr val="003247"/>
                </a:solidFill>
                <a:latin typeface="Arial" charset="0"/>
              </a:rPr>
              <a:t>Control </a:t>
            </a:r>
            <a:r>
              <a:rPr lang="pt-BR" altLang="en-US" sz="2800" b="1" dirty="0" err="1">
                <a:solidFill>
                  <a:srgbClr val="003247"/>
                </a:solidFill>
                <a:latin typeface="Arial" charset="0"/>
              </a:rPr>
              <a:t>Room</a:t>
            </a:r>
            <a:endParaRPr lang="pt-BR" altLang="en-US" sz="2800" b="1" dirty="0">
              <a:solidFill>
                <a:srgbClr val="003247"/>
              </a:solidFill>
              <a:latin typeface="Arial" charset="0"/>
            </a:endParaRPr>
          </a:p>
          <a:p>
            <a:pPr>
              <a:lnSpc>
                <a:spcPct val="110000"/>
              </a:lnSpc>
              <a:spcAft>
                <a:spcPts val="2400"/>
              </a:spcAft>
              <a:buClr>
                <a:srgbClr val="FFA800"/>
              </a:buClr>
              <a:buSzPct val="75000"/>
            </a:pPr>
            <a:endParaRPr lang="pt-BR" altLang="en-US" sz="2800" b="1" dirty="0">
              <a:solidFill>
                <a:srgbClr val="003247"/>
              </a:solidFill>
              <a:latin typeface="Arial" charset="0"/>
            </a:endParaRPr>
          </a:p>
        </p:txBody>
      </p:sp>
    </p:spTree>
    <p:extLst>
      <p:ext uri="{BB962C8B-B14F-4D97-AF65-F5344CB8AC3E}">
        <p14:creationId xmlns:p14="http://schemas.microsoft.com/office/powerpoint/2010/main" val="74963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702ED-D2F0-4F0C-8E44-0F39D4E34CF1}"/>
              </a:ext>
            </a:extLst>
          </p:cNvPr>
          <p:cNvSpPr>
            <a:spLocks noGrp="1"/>
          </p:cNvSpPr>
          <p:nvPr>
            <p:ph type="title"/>
          </p:nvPr>
        </p:nvSpPr>
        <p:spPr/>
        <p:txBody>
          <a:bodyPr/>
          <a:lstStyle/>
          <a:p>
            <a:r>
              <a:rPr lang="en-GB" dirty="0"/>
              <a:t>Finding Your Way Towards Other Planets</a:t>
            </a:r>
          </a:p>
        </p:txBody>
      </p:sp>
      <p:pic>
        <p:nvPicPr>
          <p:cNvPr id="5" name="Content Placeholder 4">
            <a:extLst>
              <a:ext uri="{FF2B5EF4-FFF2-40B4-BE49-F238E27FC236}">
                <a16:creationId xmlns:a16="http://schemas.microsoft.com/office/drawing/2014/main" id="{7C17464A-56F4-4E9A-B6D4-4C8F115D90EF}"/>
              </a:ext>
            </a:extLst>
          </p:cNvPr>
          <p:cNvPicPr>
            <a:picLocks noGrp="1" noChangeAspect="1"/>
          </p:cNvPicPr>
          <p:nvPr>
            <p:ph idx="1"/>
          </p:nvPr>
        </p:nvPicPr>
        <p:blipFill>
          <a:blip r:embed="rId3"/>
          <a:stretch>
            <a:fillRect/>
          </a:stretch>
        </p:blipFill>
        <p:spPr>
          <a:xfrm>
            <a:off x="251850" y="882650"/>
            <a:ext cx="11699412" cy="5327650"/>
          </a:xfrm>
        </p:spPr>
      </p:pic>
    </p:spTree>
    <p:extLst>
      <p:ext uri="{BB962C8B-B14F-4D97-AF65-F5344CB8AC3E}">
        <p14:creationId xmlns:p14="http://schemas.microsoft.com/office/powerpoint/2010/main" val="79872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283A6-A875-49B7-B37E-625B68D275F1}"/>
              </a:ext>
            </a:extLst>
          </p:cNvPr>
          <p:cNvSpPr>
            <a:spLocks noGrp="1"/>
          </p:cNvSpPr>
          <p:nvPr>
            <p:ph type="title"/>
          </p:nvPr>
        </p:nvSpPr>
        <p:spPr/>
        <p:txBody>
          <a:bodyPr/>
          <a:lstStyle/>
          <a:p>
            <a:r>
              <a:rPr lang="en-GB" dirty="0"/>
              <a:t>JUICE: Fly me to Jupiter</a:t>
            </a:r>
          </a:p>
        </p:txBody>
      </p:sp>
      <p:pic>
        <p:nvPicPr>
          <p:cNvPr id="4" name="juice-orbit">
            <a:hlinkClick r:id="" action="ppaction://media"/>
            <a:extLst>
              <a:ext uri="{FF2B5EF4-FFF2-40B4-BE49-F238E27FC236}">
                <a16:creationId xmlns:a16="http://schemas.microsoft.com/office/drawing/2014/main" id="{CD4B0897-91FF-415A-B4F0-52479D70C7DB}"/>
              </a:ext>
            </a:extLst>
          </p:cNvPr>
          <p:cNvPicPr>
            <a:picLocks noGrp="1" noChangeAspect="1"/>
          </p:cNvPicPr>
          <p:nvPr>
            <p:ph idx="1"/>
            <a:videoFile r:link="rId1"/>
            <p:extLst>
              <p:ext uri="{DAA4B4D4-6D71-4841-9C94-3DE7FCFB9230}">
                <p14:media xmlns:p14="http://schemas.microsoft.com/office/powerpoint/2010/main" r:embed="rId2">
                  <p14:trim st="3052"/>
                </p14:media>
              </p:ext>
            </p:extLst>
          </p:nvPr>
        </p:nvPicPr>
        <p:blipFill>
          <a:blip r:embed="rId5"/>
          <a:stretch>
            <a:fillRect/>
          </a:stretch>
        </p:blipFill>
        <p:spPr>
          <a:xfrm>
            <a:off x="216000" y="882650"/>
            <a:ext cx="9853735" cy="5542932"/>
          </a:xfrm>
        </p:spPr>
      </p:pic>
      <p:pic>
        <p:nvPicPr>
          <p:cNvPr id="5" name="Picture 4" descr="Qr code&#10;&#10;Description automatically generated">
            <a:hlinkClick r:id="rId6"/>
            <a:extLst>
              <a:ext uri="{FF2B5EF4-FFF2-40B4-BE49-F238E27FC236}">
                <a16:creationId xmlns:a16="http://schemas.microsoft.com/office/drawing/2014/main" id="{F42BA8DC-42B2-4CB1-A4DD-7E07059EA0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98869" y="4199113"/>
            <a:ext cx="2226469" cy="2226469"/>
          </a:xfrm>
          <a:prstGeom prst="rect">
            <a:avLst/>
          </a:prstGeom>
        </p:spPr>
      </p:pic>
    </p:spTree>
    <p:extLst>
      <p:ext uri="{BB962C8B-B14F-4D97-AF65-F5344CB8AC3E}">
        <p14:creationId xmlns:p14="http://schemas.microsoft.com/office/powerpoint/2010/main" val="95211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7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858" y="157324"/>
            <a:ext cx="10140882" cy="553998"/>
          </a:xfrm>
        </p:spPr>
        <p:txBody>
          <a:bodyPr/>
          <a:lstStyle/>
          <a:p>
            <a:r>
              <a:rPr lang="en-GB" dirty="0"/>
              <a:t>Rosetta: The First Spacecraft to Orbit a Comet</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6719"/>
          <a:stretch/>
        </p:blipFill>
        <p:spPr>
          <a:xfrm>
            <a:off x="4749525" y="2231136"/>
            <a:ext cx="6938120" cy="3897704"/>
          </a:xfrm>
          <a:prstGeom prst="rect">
            <a:avLst/>
          </a:prstGeom>
          <a:effectLst>
            <a:innerShdw dist="25400">
              <a:srgbClr val="ED1B2F"/>
            </a:innerShdw>
          </a:effectLst>
        </p:spPr>
      </p:pic>
      <p:sp>
        <p:nvSpPr>
          <p:cNvPr id="7" name="Rectangle 6">
            <a:extLst>
              <a:ext uri="{FF2B5EF4-FFF2-40B4-BE49-F238E27FC236}">
                <a16:creationId xmlns:a16="http://schemas.microsoft.com/office/drawing/2014/main" id="{87ED4F80-5BC7-4D9B-8A68-C5523255DECB}"/>
              </a:ext>
            </a:extLst>
          </p:cNvPr>
          <p:cNvSpPr>
            <a:spLocks noChangeArrowheads="1"/>
          </p:cNvSpPr>
          <p:nvPr/>
        </p:nvSpPr>
        <p:spPr bwMode="auto">
          <a:xfrm>
            <a:off x="-243840" y="1217716"/>
            <a:ext cx="5044090"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MS PGothic" charset="-128"/>
              </a:defRPr>
            </a:lvl1pPr>
            <a:lvl2pPr marL="742950" indent="-285750">
              <a:defRPr sz="2400">
                <a:solidFill>
                  <a:schemeClr val="tx1"/>
                </a:solidFill>
                <a:latin typeface="Verdana" charset="0"/>
                <a:ea typeface="MS PGothic" charset="-128"/>
              </a:defRPr>
            </a:lvl2pPr>
            <a:lvl3pPr marL="1143000" indent="-228600">
              <a:defRPr sz="2400">
                <a:solidFill>
                  <a:schemeClr val="tx1"/>
                </a:solidFill>
                <a:latin typeface="Verdana" charset="0"/>
                <a:ea typeface="MS PGothic" charset="-128"/>
              </a:defRPr>
            </a:lvl3pPr>
            <a:lvl4pPr marL="1600200" indent="-228600">
              <a:defRPr sz="2400">
                <a:solidFill>
                  <a:schemeClr val="tx1"/>
                </a:solidFill>
                <a:latin typeface="Verdana" charset="0"/>
                <a:ea typeface="MS PGothic" charset="-128"/>
              </a:defRPr>
            </a:lvl4pPr>
            <a:lvl5pPr marL="2057400" indent="-228600">
              <a:defRPr sz="2400">
                <a:solidFill>
                  <a:schemeClr val="tx1"/>
                </a:solidFill>
                <a:latin typeface="Verdana" charset="0"/>
                <a:ea typeface="MS PGothic" charset="-128"/>
              </a:defRPr>
            </a:lvl5pPr>
            <a:lvl6pPr marL="2514600" indent="-228600" eaLnBrk="0" fontAlgn="base" hangingPunct="0">
              <a:spcBef>
                <a:spcPct val="0"/>
              </a:spcBef>
              <a:spcAft>
                <a:spcPct val="0"/>
              </a:spcAft>
              <a:defRPr sz="2400">
                <a:solidFill>
                  <a:schemeClr val="tx1"/>
                </a:solidFill>
                <a:latin typeface="Verdana" charset="0"/>
                <a:ea typeface="MS PGothic" charset="-128"/>
              </a:defRPr>
            </a:lvl6pPr>
            <a:lvl7pPr marL="2971800" indent="-228600" eaLnBrk="0" fontAlgn="base" hangingPunct="0">
              <a:spcBef>
                <a:spcPct val="0"/>
              </a:spcBef>
              <a:spcAft>
                <a:spcPct val="0"/>
              </a:spcAft>
              <a:defRPr sz="2400">
                <a:solidFill>
                  <a:schemeClr val="tx1"/>
                </a:solidFill>
                <a:latin typeface="Verdana" charset="0"/>
                <a:ea typeface="MS PGothic" charset="-128"/>
              </a:defRPr>
            </a:lvl7pPr>
            <a:lvl8pPr marL="3429000" indent="-228600" eaLnBrk="0" fontAlgn="base" hangingPunct="0">
              <a:spcBef>
                <a:spcPct val="0"/>
              </a:spcBef>
              <a:spcAft>
                <a:spcPct val="0"/>
              </a:spcAft>
              <a:defRPr sz="2400">
                <a:solidFill>
                  <a:schemeClr val="tx1"/>
                </a:solidFill>
                <a:latin typeface="Verdana" charset="0"/>
                <a:ea typeface="MS PGothic" charset="-128"/>
              </a:defRPr>
            </a:lvl8pPr>
            <a:lvl9pPr marL="3886200" indent="-228600" eaLnBrk="0" fontAlgn="base" hangingPunct="0">
              <a:spcBef>
                <a:spcPct val="0"/>
              </a:spcBef>
              <a:spcAft>
                <a:spcPct val="0"/>
              </a:spcAft>
              <a:defRPr sz="2400">
                <a:solidFill>
                  <a:schemeClr val="tx1"/>
                </a:solidFill>
                <a:latin typeface="Verdana" charset="0"/>
                <a:ea typeface="MS PGothic" charset="-128"/>
              </a:defRPr>
            </a:lvl9pPr>
          </a:lstStyle>
          <a:p>
            <a:pPr lvl="1">
              <a:spcAft>
                <a:spcPts val="1200"/>
              </a:spcAft>
              <a:buClr>
                <a:srgbClr val="E40521"/>
              </a:buClr>
              <a:buSzPct val="75000"/>
              <a:buFont typeface="Wingdings" charset="2"/>
              <a:buChar char="§"/>
            </a:pPr>
            <a:r>
              <a:rPr lang="en-GB" altLang="ja-JP" dirty="0">
                <a:solidFill>
                  <a:schemeClr val="bg1"/>
                </a:solidFill>
                <a:latin typeface="arial" charset="0"/>
              </a:rPr>
              <a:t>6 August 2014: ESA’s Rosetta is first spacecraft to rendezvous with a comet</a:t>
            </a:r>
          </a:p>
          <a:p>
            <a:pPr lvl="1">
              <a:spcAft>
                <a:spcPts val="1200"/>
              </a:spcAft>
              <a:buClr>
                <a:srgbClr val="E40521"/>
              </a:buClr>
              <a:buSzPct val="75000"/>
              <a:buFont typeface="Wingdings" charset="2"/>
              <a:buChar char="§"/>
            </a:pPr>
            <a:r>
              <a:rPr lang="en-GB" altLang="ja-JP" dirty="0">
                <a:solidFill>
                  <a:schemeClr val="bg1"/>
                </a:solidFill>
                <a:latin typeface="arial" charset="0"/>
              </a:rPr>
              <a:t>12 November 2014: its Philae probe made the first soft-landing on a comet and returned data from the surface</a:t>
            </a:r>
          </a:p>
          <a:p>
            <a:pPr>
              <a:spcAft>
                <a:spcPts val="1200"/>
              </a:spcAft>
              <a:buClr>
                <a:srgbClr val="E40521"/>
              </a:buClr>
              <a:buSzPct val="75000"/>
              <a:buFont typeface="Wingdings" charset="2"/>
              <a:buChar char="§"/>
            </a:pPr>
            <a:endParaRPr lang="en-US" altLang="en-US" dirty="0">
              <a:solidFill>
                <a:schemeClr val="bg1"/>
              </a:solidFill>
              <a:latin typeface="arial" charset="0"/>
            </a:endParaRPr>
          </a:p>
        </p:txBody>
      </p:sp>
    </p:spTree>
    <p:extLst>
      <p:ext uri="{BB962C8B-B14F-4D97-AF65-F5344CB8AC3E}">
        <p14:creationId xmlns:p14="http://schemas.microsoft.com/office/powerpoint/2010/main" val="1719215205"/>
      </p:ext>
    </p:extLst>
  </p:cSld>
  <p:clrMapOvr>
    <a:masterClrMapping/>
  </p:clrMapOvr>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F1565A85-B878-49F9-899B-4F1FD8E5BBEB}" vid="{1D5F5E67-AB13-4111-9750-227349DF9C0E}"/>
    </a:ext>
  </a:extLst>
</a:theme>
</file>

<file path=ppt/theme/theme2.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err="1">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F1565A85-B878-49F9-899B-4F1FD8E5BBEB}" vid="{CB5FC264-F170-4FD7-B1B7-AD228B5C627F}"/>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F1565A85-B878-49F9-899B-4F1FD8E5BBEB}" vid="{BAA92E9C-6AC9-4603-A52E-F067BCFA2092}"/>
    </a:ext>
  </a:extLst>
</a:theme>
</file>

<file path=ppt/theme/theme4.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F1565A85-B878-49F9-899B-4F1FD8E5BBEB}" vid="{74AF34BF-3A32-4DE4-AA6F-C6B9EC0D26DF}"/>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Distribution xmlns="ddc99d1b-0883-4f2c-a8e6-6d8ebaa0e5d6" xsi:nil="true"/>
    <Organisational_x0020_entity xmlns="ddc99d1b-0883-4f2c-a8e6-6d8ebaa0e5d6" xsi:nil="true"/>
    <Document_x0020_Type xmlns="ddc99d1b-0883-4f2c-a8e6-6d8ebaa0e5d6">HO - Handout / Presentation</Document_x0020_Type>
    <Revision xmlns="http://schemas.microsoft.com/sharepoint/v3/fields">0</Revision>
    <IconOverlay xmlns="http://schemas.microsoft.com/sharepoint/v4" xsi:nil="true"/>
    <In_iShare xmlns="ddc99d1b-0883-4f2c-a8e6-6d8ebaa0e5d6">false</In_iShare>
    <Classification xmlns="ddc99d1b-0883-4f2c-a8e6-6d8ebaa0e5d6">ESA UNCLASSIFIED – For ESA Official Use Only</Classification>
    <Issue_x0020_Date xmlns="ddc99d1b-0883-4f2c-a8e6-6d8ebaa0e5d6">2022-10-27T22:00:00+00:00</Issue_x0020_Date>
    <Issue xmlns="ddc99d1b-0883-4f2c-a8e6-6d8ebaa0e5d6">1</Issue>
    <Reference xmlns="ddc99d1b-0883-4f2c-a8e6-6d8ebaa0e5d6" xsi:nil="true"/>
    <Assign_x0020_document_x0020_reference xmlns="ddc99d1b-0883-4f2c-a8e6-6d8ebaa0e5d6">false</Assign_x0020_document_x0020_reference>
    <Classification_x0020_Caveat xmlns="ddc99d1b-0883-4f2c-a8e6-6d8ebaa0e5d6" xsi:nil="true"/>
    <AutoSync xmlns="ddc99d1b-0883-4f2c-a8e6-6d8ebaa0e5d6">false</AutoSync>
    <Status xmlns="http://schemas.microsoft.com/sharepoint/v3/fields">N/A</Status>
    <_dlc_DocId xmlns="ddc99d1b-0883-4f2c-a8e6-6d8ebaa0e5d6">PKKMWAM5UKCP-1108600927-1303</_dlc_DocId>
    <_dlc_DocIdUrl xmlns="ddc99d1b-0883-4f2c-a8e6-6d8ebaa0e5d6">
      <Url>https://esateamsite.sso.esa.int/support/EOT2018/_layouts/15/DocIdRedir.aspx?ID=PKKMWAM5UKCP-1108600927-1303</Url>
      <Description>PKKMWAM5UKCP-1108600927-1303</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ESA_Documents" ma:contentTypeID="0x010100B93108F87DD4F24BAE6D0E809C37974D000FC206F40FA8F44792B0B25BFFF4A9D0" ma:contentTypeVersion="43" ma:contentTypeDescription="" ma:contentTypeScope="" ma:versionID="9b1703045571109d1041c6f1d6402cb6">
  <xsd:schema xmlns:xsd="http://www.w3.org/2001/XMLSchema" xmlns:xs="http://www.w3.org/2001/XMLSchema" xmlns:p="http://schemas.microsoft.com/office/2006/metadata/properties" xmlns:ns2="ddc99d1b-0883-4f2c-a8e6-6d8ebaa0e5d6" xmlns:ns3="http://schemas.microsoft.com/sharepoint/v3/fields" xmlns:ns4="http://schemas.microsoft.com/sharepoint/v4" targetNamespace="http://schemas.microsoft.com/office/2006/metadata/properties" ma:root="true" ma:fieldsID="8aee6ade98337e03742b7c59ef1ca971" ns2:_="" ns3:_="" ns4:_="">
    <xsd:import namespace="ddc99d1b-0883-4f2c-a8e6-6d8ebaa0e5d6"/>
    <xsd:import namespace="http://schemas.microsoft.com/sharepoint/v3/fields"/>
    <xsd:import namespace="http://schemas.microsoft.com/sharepoint/v4"/>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3:Revision" minOccurs="0"/>
                <xsd:element ref="ns3:Status" minOccurs="0"/>
                <xsd:element ref="ns2:Distribution" minOccurs="0"/>
                <xsd:element ref="ns2:Organisational_x0020_entity" minOccurs="0"/>
                <xsd:element ref="ns2:_dlc_DocId" minOccurs="0"/>
                <xsd:element ref="ns2:_dlc_DocIdUrl" minOccurs="0"/>
                <xsd:element ref="ns2:_dlc_DocIdPersistId" minOccurs="0"/>
                <xsd:element ref="ns2:In_iShare" minOccurs="0"/>
                <xsd:element ref="ns2:AutoSync"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ma:readOnly="false">
      <xsd:simpleType>
        <xsd:restriction base="dms:Choice">
          <xsd:enumeration value="ESA UNCLASSIFIED – Releasable to the Public"/>
          <xsd:enumeration value="ESA UNCLASSIFIED – For ESA Official Use Only"/>
          <xsd:enumeration value="ESA UNCLASSIFIED – Limited Distribution"/>
          <xsd:enumeration value="ESA UNCLASSIFIED – Sensitive Personal Data"/>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element name="In_iShare" ma:index="25" nillable="true" ma:displayName="In_iShare" ma:default="0" ma:internalName="In_iShare">
      <xsd:simpleType>
        <xsd:restriction base="dms:Boolean"/>
      </xsd:simpleType>
    </xsd:element>
    <xsd:element name="AutoSync" ma:index="26"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22279E-2C4C-4C93-8498-455A58D1433E}">
  <ds:schemaRefs>
    <ds:schemaRef ds:uri="http://schemas.microsoft.com/office/2006/documentManagement/types"/>
    <ds:schemaRef ds:uri="http://purl.org/dc/elements/1.1/"/>
    <ds:schemaRef ds:uri="ddc99d1b-0883-4f2c-a8e6-6d8ebaa0e5d6"/>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http://purl.org/dc/dcmitype/"/>
    <ds:schemaRef ds:uri="http://schemas.microsoft.com/sharepoint/v4"/>
    <ds:schemaRef ds:uri="http://schemas.microsoft.com/sharepoint/v3/fields"/>
    <ds:schemaRef ds:uri="http://purl.org/dc/terms/"/>
  </ds:schemaRefs>
</ds:datastoreItem>
</file>

<file path=customXml/itemProps2.xml><?xml version="1.0" encoding="utf-8"?>
<ds:datastoreItem xmlns:ds="http://schemas.openxmlformats.org/officeDocument/2006/customXml" ds:itemID="{32253E4B-BB15-4AC1-82DB-CDDE390D88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99d1b-0883-4f2c-a8e6-6d8ebaa0e5d6"/>
    <ds:schemaRef ds:uri="http://schemas.microsoft.com/sharepoint/v3/field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2B14A63-63A1-4694-A9CB-C52F3967F032}">
  <ds:schemaRefs>
    <ds:schemaRef ds:uri="http://schemas.microsoft.com/sharepoint/events"/>
  </ds:schemaRefs>
</ds:datastoreItem>
</file>

<file path=customXml/itemProps4.xml><?xml version="1.0" encoding="utf-8"?>
<ds:datastoreItem xmlns:ds="http://schemas.openxmlformats.org/officeDocument/2006/customXml" ds:itemID="{548D79E0-F545-4A75-B39D-7B8AF1D9BA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2020_ESA_Presentation</Template>
  <TotalTime>4215</TotalTime>
  <Words>886</Words>
  <Application>Microsoft Office PowerPoint</Application>
  <PresentationFormat>Custom</PresentationFormat>
  <Paragraphs>90</Paragraphs>
  <Slides>13</Slides>
  <Notes>12</Notes>
  <HiddenSlides>0</HiddenSlides>
  <MMClips>2</MMClips>
  <ScaleCrop>false</ScaleCrop>
  <HeadingPairs>
    <vt:vector size="4" baseType="variant">
      <vt:variant>
        <vt:lpstr>Theme</vt:lpstr>
      </vt:variant>
      <vt:variant>
        <vt:i4>4</vt:i4>
      </vt:variant>
      <vt:variant>
        <vt:lpstr>Slide Titles</vt:lpstr>
      </vt:variant>
      <vt:variant>
        <vt:i4>13</vt:i4>
      </vt:variant>
    </vt:vector>
  </HeadingPairs>
  <TitlesOfParts>
    <vt:vector size="17" baseType="lpstr">
      <vt:lpstr>ESA_Presentation_DARK</vt:lpstr>
      <vt:lpstr>ESA_Presentation_DARK_BG</vt:lpstr>
      <vt:lpstr>ESA_Presentation_CLEAR</vt:lpstr>
      <vt:lpstr>ESA_Presentation_CLEAR_BG</vt:lpstr>
      <vt:lpstr>PowerPoint Presentation</vt:lpstr>
      <vt:lpstr>PowerPoint Presentation</vt:lpstr>
      <vt:lpstr>PowerPoint Presentation</vt:lpstr>
      <vt:lpstr>PowerPoint Presentation</vt:lpstr>
      <vt:lpstr>We Are ESA</vt:lpstr>
      <vt:lpstr>Taking Control </vt:lpstr>
      <vt:lpstr>Finding Your Way Towards Other Planets</vt:lpstr>
      <vt:lpstr>JUICE: Fly me to Jupiter</vt:lpstr>
      <vt:lpstr>Rosetta: The First Spacecraft to Orbit a Comet</vt:lpstr>
      <vt:lpstr>Rosetta: End-of-Mission</vt:lpstr>
      <vt:lpstr>Laser Interferometer Space Antenna (LISA)</vt:lpstr>
      <vt:lpstr>LISA Sensitivity</vt:lpstr>
      <vt:lpstr>THANK YOU!</vt:lpstr>
    </vt:vector>
  </TitlesOfParts>
  <Manager/>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Particles to Orbits: Astrodynamics at the European Space Agenc</dc:title>
  <dc:subject>From Particles to Orbits: Astrodynamics at the European Space Agenc</dc:subject>
  <dc:creator>Waldemar Martens</dc:creator>
  <cp:keywords/>
  <dc:description/>
  <cp:lastModifiedBy>Waldemar Martens</cp:lastModifiedBy>
  <cp:revision>6</cp:revision>
  <cp:lastPrinted>2008-08-26T16:26:23Z</cp:lastPrinted>
  <dcterms:created xsi:type="dcterms:W3CDTF">2022-10-14T14:52:26Z</dcterms:created>
  <dcterms:modified xsi:type="dcterms:W3CDTF">2022-10-28T07:07:14Z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Waldemar Martens</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0x010100B93108F87DD4F24BAE6D0E809C37974D000FC206F40FA8F44792B0B25BFFF4A9D0</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1</vt:i4>
  </property>
  <property fmtid="{D5CDD505-2E9C-101B-9397-08002B2CF9AE}" pid="28" name="Revision">
    <vt:i4>0</vt:i4>
  </property>
  <property fmtid="{D5CDD505-2E9C-101B-9397-08002B2CF9AE}" pid="29" name="Issue Date">
    <vt:filetime>2022-10-27T22:00:00Z</vt:filetime>
  </property>
  <property fmtid="{D5CDD505-2E9C-101B-9397-08002B2CF9AE}" pid="30" name="Organisational_x0020_entity">
    <vt:lpwstr/>
  </property>
  <property fmtid="{D5CDD505-2E9C-101B-9397-08002B2CF9AE}" pid="31" name="_dlc_DocIdItemGuid">
    <vt:lpwstr>5f0bab48-4ce0-4eab-83cc-d71b5b88219f</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PKKMWAM5UKCP-1108600927-1303</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ies>
</file>