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50" r:id="rId2"/>
    <p:sldMasterId id="2147483678" r:id="rId3"/>
    <p:sldMasterId id="2147483686" r:id="rId4"/>
    <p:sldMasterId id="2147483688" r:id="rId5"/>
    <p:sldMasterId id="2147483695" r:id="rId6"/>
    <p:sldMasterId id="2147483699" r:id="rId7"/>
    <p:sldMasterId id="2147483709" r:id="rId8"/>
  </p:sldMasterIdLst>
  <p:notesMasterIdLst>
    <p:notesMasterId r:id="rId23"/>
  </p:notesMasterIdLst>
  <p:handoutMasterIdLst>
    <p:handoutMasterId r:id="rId24"/>
  </p:handoutMasterIdLst>
  <p:sldIdLst>
    <p:sldId id="361" r:id="rId9"/>
    <p:sldId id="365" r:id="rId10"/>
    <p:sldId id="369" r:id="rId11"/>
    <p:sldId id="380" r:id="rId12"/>
    <p:sldId id="364" r:id="rId13"/>
    <p:sldId id="381" r:id="rId14"/>
    <p:sldId id="379" r:id="rId15"/>
    <p:sldId id="382" r:id="rId16"/>
    <p:sldId id="383" r:id="rId17"/>
    <p:sldId id="372" r:id="rId18"/>
    <p:sldId id="377" r:id="rId19"/>
    <p:sldId id="378" r:id="rId20"/>
    <p:sldId id="336" r:id="rId21"/>
    <p:sldId id="371" r:id="rId22"/>
  </p:sldIdLst>
  <p:sldSz cx="10693400" cy="7561263"/>
  <p:notesSz cx="6858000" cy="96869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5">
          <p15:clr>
            <a:srgbClr val="A4A3A4"/>
          </p15:clr>
        </p15:guide>
        <p15:guide id="2" orient="horz" pos="1323">
          <p15:clr>
            <a:srgbClr val="A4A3A4"/>
          </p15:clr>
        </p15:guide>
        <p15:guide id="3" orient="horz" pos="1482">
          <p15:clr>
            <a:srgbClr val="A4A3A4"/>
          </p15:clr>
        </p15:guide>
        <p15:guide id="4" orient="horz" pos="3916">
          <p15:clr>
            <a:srgbClr val="A4A3A4"/>
          </p15:clr>
        </p15:guide>
        <p15:guide id="5" pos="5108">
          <p15:clr>
            <a:srgbClr val="A4A3A4"/>
          </p15:clr>
        </p15:guide>
        <p15:guide id="6" pos="281">
          <p15:clr>
            <a:srgbClr val="A4A3A4"/>
          </p15:clr>
        </p15:guide>
        <p15:guide id="7" pos="5308">
          <p15:clr>
            <a:srgbClr val="A4A3A4"/>
          </p15:clr>
        </p15:guide>
        <p15:guide id="8" pos="4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51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336600"/>
    <a:srgbClr val="EBEBEB"/>
    <a:srgbClr val="F2F2F2"/>
    <a:srgbClr val="5794BD"/>
    <a:srgbClr val="FFFF66"/>
    <a:srgbClr val="003F75"/>
    <a:srgbClr val="003366"/>
    <a:srgbClr val="6693DC"/>
    <a:srgbClr val="67A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9" autoAdjust="0"/>
    <p:restoredTop sz="96283" autoAdjust="0"/>
  </p:normalViewPr>
  <p:slideViewPr>
    <p:cSldViewPr snapToGrid="0">
      <p:cViewPr varScale="1">
        <p:scale>
          <a:sx n="101" d="100"/>
          <a:sy n="101" d="100"/>
        </p:scale>
        <p:origin x="1596" y="120"/>
      </p:cViewPr>
      <p:guideLst>
        <p:guide orient="horz" pos="4075"/>
        <p:guide orient="horz" pos="1323"/>
        <p:guide orient="horz" pos="1482"/>
        <p:guide orient="horz" pos="3916"/>
        <p:guide pos="5108"/>
        <p:guide pos="281"/>
        <p:guide pos="5308"/>
        <p:guide pos="4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12" y="-84"/>
      </p:cViewPr>
      <p:guideLst>
        <p:guide orient="horz" pos="3051"/>
        <p:guide pos="216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02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02738"/>
            <a:ext cx="29702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9202738"/>
            <a:ext cx="29702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C76071-A653-446F-AFAC-B65A0A098BE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06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702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110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2013" y="727075"/>
            <a:ext cx="5135562" cy="363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05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602163"/>
            <a:ext cx="503237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Textformatierung des Masters zu bearbeiten.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02738"/>
            <a:ext cx="29702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9202738"/>
            <a:ext cx="29702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DD0BF05-8159-401A-B83E-4A75E447ECE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29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As a PostDoc at the Hohenheim University, I conduct research in integrated cropping systems, and the fate of agrichemicals in agricultural landscapes. My workbench</a:t>
            </a:r>
            <a:r>
              <a:rPr lang="de-DE" baseline="0" dirty="0"/>
              <a:t> is mainly filled with computational agro-ecosystems research,</a:t>
            </a:r>
            <a:br>
              <a:rPr lang="de-DE" baseline="0" dirty="0"/>
            </a:br>
            <a:r>
              <a:rPr lang="de-DE" baseline="0" dirty="0"/>
              <a:t>but I have a strong background in experimental research, too.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BF05-8159-401A-B83E-4A75E447ECE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022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estimating environmental impacts, optimizing resource use, and predicting crop yields, particularly in the face of climate change.</a:t>
            </a:r>
          </a:p>
          <a:p>
            <a:r>
              <a:rPr lang="en-US" dirty="0"/>
              <a:t>an </a:t>
            </a:r>
            <a:r>
              <a:rPr lang="en-US" dirty="0" err="1"/>
              <a:t>agro</a:t>
            </a:r>
            <a:r>
              <a:rPr lang="en-US" dirty="0"/>
              <a:t>-ecosystem model library, </a:t>
            </a:r>
          </a:p>
          <a:p>
            <a:r>
              <a:rPr lang="en-US" dirty="0"/>
              <a:t>, leveraging High-Performance Computing (HPC) to enhance model accuracy through calibration and sensitivity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BF05-8159-401A-B83E-4A75E447ECE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344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estimating environmental impacts, optimizing resource use, and predicting crop yields, particularly in the face of climate change.</a:t>
            </a:r>
          </a:p>
          <a:p>
            <a:r>
              <a:rPr lang="en-US" dirty="0"/>
              <a:t>an </a:t>
            </a:r>
            <a:r>
              <a:rPr lang="en-US" dirty="0" err="1"/>
              <a:t>agro</a:t>
            </a:r>
            <a:r>
              <a:rPr lang="en-US" dirty="0"/>
              <a:t>-ecosystem model library, </a:t>
            </a:r>
          </a:p>
          <a:p>
            <a:r>
              <a:rPr lang="en-US" dirty="0"/>
              <a:t>, leveraging High-Performance Computing (HPC) to enhance model accuracy through calibration and sensitivity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BF05-8159-401A-B83E-4A75E447ECE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831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estimating environmental impacts, optimizing resource use, and predicting crop yields, particularly in the face of climate change.</a:t>
            </a:r>
          </a:p>
          <a:p>
            <a:r>
              <a:rPr lang="en-US" dirty="0"/>
              <a:t>an </a:t>
            </a:r>
            <a:r>
              <a:rPr lang="en-US" dirty="0" err="1"/>
              <a:t>agro</a:t>
            </a:r>
            <a:r>
              <a:rPr lang="en-US" dirty="0"/>
              <a:t>-ecosystem model library, </a:t>
            </a:r>
          </a:p>
          <a:p>
            <a:r>
              <a:rPr lang="en-US" dirty="0"/>
              <a:t>, leveraging High-Performance Computing (HPC) to enhance model accuracy through calibration and sensitivity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BF05-8159-401A-B83E-4A75E447ECE6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0134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estimating environmental impacts, optimizing resource use, and predicting crop yields, particularly in the face of climate change.</a:t>
            </a:r>
          </a:p>
          <a:p>
            <a:r>
              <a:rPr lang="en-US" dirty="0"/>
              <a:t>an </a:t>
            </a:r>
            <a:r>
              <a:rPr lang="en-US" dirty="0" err="1"/>
              <a:t>agro</a:t>
            </a:r>
            <a:r>
              <a:rPr lang="en-US" dirty="0"/>
              <a:t>-ecosystem model library, </a:t>
            </a:r>
          </a:p>
          <a:p>
            <a:r>
              <a:rPr lang="en-US" dirty="0"/>
              <a:t>, leveraging High-Performance Computing (HPC) to enhance model accuracy through calibration and sensitivity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BF05-8159-401A-B83E-4A75E447ECE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1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0BF05-8159-401A-B83E-4A75E447ECE6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777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estimating environmental impacts, optimizing resource use, and predicting crop yields, particularly in the face of climate change.</a:t>
            </a:r>
          </a:p>
          <a:p>
            <a:r>
              <a:rPr lang="en-US" dirty="0"/>
              <a:t>an </a:t>
            </a:r>
            <a:r>
              <a:rPr lang="en-US" dirty="0" err="1"/>
              <a:t>agro</a:t>
            </a:r>
            <a:r>
              <a:rPr lang="en-US" dirty="0"/>
              <a:t>-ecosystem model library, </a:t>
            </a:r>
          </a:p>
          <a:p>
            <a:r>
              <a:rPr lang="en-US" dirty="0"/>
              <a:t>, leveraging High-Performance Computing (HPC) to enhance model accuracy through calibration and sensitivity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BF05-8159-401A-B83E-4A75E447ECE6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2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weiß_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3740375"/>
            <a:ext cx="10693400" cy="38208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93903" y="2390899"/>
            <a:ext cx="8905598" cy="4247959"/>
          </a:xfrm>
          <a:solidFill>
            <a:schemeClr val="tx2">
              <a:alpha val="90000"/>
            </a:schemeClr>
          </a:solidFill>
        </p:spPr>
        <p:txBody>
          <a:bodyPr lIns="432000" tIns="1008000" rIns="180000" bIns="0" anchor="t"/>
          <a:lstStyle>
            <a:lvl1pPr algn="l">
              <a:defRPr sz="1985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MASTERFORMAT 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21" name="Untertitel 2"/>
          <p:cNvSpPr txBox="1">
            <a:spLocks/>
          </p:cNvSpPr>
          <p:nvPr userDrawn="1"/>
        </p:nvSpPr>
        <p:spPr>
          <a:xfrm>
            <a:off x="1272626" y="2929496"/>
            <a:ext cx="8510164" cy="2537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 spc="30" baseline="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SzPct val="90000"/>
              <a:buFontTx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Tx/>
              <a:buNone/>
              <a:defRPr sz="160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8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17" dirty="0"/>
              <a:t>Unterzeile, Datum, Referent, o.ä.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72630" y="5824973"/>
            <a:ext cx="8510163" cy="339556"/>
          </a:xfrm>
        </p:spPr>
        <p:txBody>
          <a:bodyPr anchor="b"/>
          <a:lstStyle>
            <a:lvl1pPr marL="0" indent="0" algn="l">
              <a:buNone/>
              <a:defRPr sz="992" baseline="0">
                <a:solidFill>
                  <a:schemeClr val="bg1"/>
                </a:solidFill>
                <a:latin typeface="+mn-lt"/>
              </a:defRPr>
            </a:lvl1pPr>
            <a:lvl2pPr marL="283535" indent="0" algn="ctr">
              <a:buNone/>
              <a:defRPr sz="1240"/>
            </a:lvl2pPr>
            <a:lvl3pPr marL="567071" indent="0" algn="ctr">
              <a:buNone/>
              <a:defRPr sz="1117"/>
            </a:lvl3pPr>
            <a:lvl4pPr marL="850606" indent="0" algn="ctr">
              <a:buNone/>
              <a:defRPr sz="992"/>
            </a:lvl4pPr>
            <a:lvl5pPr marL="1134142" indent="0" algn="ctr">
              <a:buNone/>
              <a:defRPr sz="992"/>
            </a:lvl5pPr>
            <a:lvl6pPr marL="1417677" indent="0" algn="ctr">
              <a:buNone/>
              <a:defRPr sz="992"/>
            </a:lvl6pPr>
            <a:lvl7pPr marL="1701213" indent="0" algn="ctr">
              <a:buNone/>
              <a:defRPr sz="992"/>
            </a:lvl7pPr>
            <a:lvl8pPr marL="1984748" indent="0" algn="ctr">
              <a:buNone/>
              <a:defRPr sz="992"/>
            </a:lvl8pPr>
            <a:lvl9pPr marL="2268284" indent="0" algn="ctr">
              <a:buNone/>
              <a:defRPr sz="992"/>
            </a:lvl9pPr>
          </a:lstStyle>
          <a:p>
            <a:r>
              <a:rPr lang="de-DE" dirty="0"/>
              <a:t>Unterzeile, Datum, Referent, o.ä.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1" y="777806"/>
            <a:ext cx="2210251" cy="7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6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pos="482">
          <p15:clr>
            <a:srgbClr val="FBAE40"/>
          </p15:clr>
        </p15:guide>
        <p15:guide id="4" pos="527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weiß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3740375"/>
            <a:ext cx="10693400" cy="38208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893903" y="2390900"/>
            <a:ext cx="8905598" cy="4247959"/>
          </a:xfrm>
          <a:solidFill>
            <a:schemeClr val="bg2">
              <a:alpha val="80000"/>
            </a:schemeClr>
          </a:solidFill>
        </p:spPr>
        <p:txBody>
          <a:bodyPr lIns="432000" tIns="1008000" rIns="216000" bIns="0" anchor="t"/>
          <a:lstStyle>
            <a:lvl1pPr algn="l">
              <a:defRPr sz="3200" cap="all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MASTERFORMAT DURCH KLICKEN </a:t>
            </a:r>
            <a:br>
              <a:rPr lang="de-DE" dirty="0"/>
            </a:br>
            <a:r>
              <a:rPr lang="de-DE" dirty="0"/>
              <a:t>BEARBEITEN            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72630" y="5817886"/>
            <a:ext cx="8510163" cy="346643"/>
          </a:xfrm>
        </p:spPr>
        <p:txBody>
          <a:bodyPr anchor="b"/>
          <a:lstStyle>
            <a:lvl1pPr marL="0" indent="0" algn="l">
              <a:buNone/>
              <a:defRPr sz="992" baseline="0">
                <a:solidFill>
                  <a:schemeClr val="tx2"/>
                </a:solidFill>
                <a:latin typeface="Segoe UI "/>
              </a:defRPr>
            </a:lvl1pPr>
            <a:lvl2pPr marL="283535" indent="0" algn="ctr">
              <a:buNone/>
              <a:defRPr sz="1240"/>
            </a:lvl2pPr>
            <a:lvl3pPr marL="567071" indent="0" algn="ctr">
              <a:buNone/>
              <a:defRPr sz="1117"/>
            </a:lvl3pPr>
            <a:lvl4pPr marL="850606" indent="0" algn="ctr">
              <a:buNone/>
              <a:defRPr sz="992"/>
            </a:lvl4pPr>
            <a:lvl5pPr marL="1134142" indent="0" algn="ctr">
              <a:buNone/>
              <a:defRPr sz="992"/>
            </a:lvl5pPr>
            <a:lvl6pPr marL="1417677" indent="0" algn="ctr">
              <a:buNone/>
              <a:defRPr sz="992"/>
            </a:lvl6pPr>
            <a:lvl7pPr marL="1701213" indent="0" algn="ctr">
              <a:buNone/>
              <a:defRPr sz="992"/>
            </a:lvl7pPr>
            <a:lvl8pPr marL="1984748" indent="0" algn="ctr">
              <a:buNone/>
              <a:defRPr sz="992"/>
            </a:lvl8pPr>
            <a:lvl9pPr marL="2268284" indent="0" algn="ctr">
              <a:buNone/>
              <a:defRPr sz="992"/>
            </a:lvl9pPr>
          </a:lstStyle>
          <a:p>
            <a:r>
              <a:rPr lang="de-DE" dirty="0"/>
              <a:t>Unterzeile, Datum, Referent, o.ä.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272628" y="2907236"/>
            <a:ext cx="8261320" cy="453323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Rockwell" panose="02060603020205020403" pitchFamily="18" charset="0"/>
              </a:defRPr>
            </a:lvl1pPr>
            <a:lvl2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2pPr>
            <a:lvl3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3pPr>
            <a:lvl4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4pPr>
            <a:lvl5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5pPr>
          </a:lstStyle>
          <a:p>
            <a:pPr lvl="0"/>
            <a:r>
              <a:rPr lang="de-DE" dirty="0" err="1"/>
              <a:t>Fomatvorlagen</a:t>
            </a:r>
            <a:r>
              <a:rPr lang="de-DE" dirty="0"/>
              <a:t> des Textmasters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5" y="777800"/>
            <a:ext cx="2210250" cy="7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01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6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pos="482">
          <p15:clr>
            <a:srgbClr val="FBAE40"/>
          </p15:clr>
        </p15:guide>
        <p15:guide id="4" pos="527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weiß ohne Bild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3740375"/>
            <a:ext cx="10693400" cy="38208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893903" y="2390900"/>
            <a:ext cx="8905598" cy="4247959"/>
          </a:xfrm>
          <a:solidFill>
            <a:schemeClr val="bg2">
              <a:alpha val="80000"/>
            </a:schemeClr>
          </a:solidFill>
        </p:spPr>
        <p:txBody>
          <a:bodyPr lIns="432000" tIns="1008000" rIns="216000" bIns="0" anchor="t"/>
          <a:lstStyle>
            <a:lvl1pPr algn="l">
              <a:defRPr sz="1985" cap="all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MASTERFORMAT DURCH KLICKEN </a:t>
            </a:r>
            <a:br>
              <a:rPr lang="de-DE" dirty="0"/>
            </a:br>
            <a:r>
              <a:rPr lang="de-DE" dirty="0"/>
              <a:t>BEARBEITEN            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72630" y="5817886"/>
            <a:ext cx="8510163" cy="346643"/>
          </a:xfrm>
        </p:spPr>
        <p:txBody>
          <a:bodyPr anchor="b"/>
          <a:lstStyle>
            <a:lvl1pPr marL="0" indent="0" algn="l">
              <a:buNone/>
              <a:defRPr sz="992" baseline="0">
                <a:solidFill>
                  <a:schemeClr val="tx2"/>
                </a:solidFill>
                <a:latin typeface="Segoe UI "/>
              </a:defRPr>
            </a:lvl1pPr>
            <a:lvl2pPr marL="283535" indent="0" algn="ctr">
              <a:buNone/>
              <a:defRPr sz="1240"/>
            </a:lvl2pPr>
            <a:lvl3pPr marL="567071" indent="0" algn="ctr">
              <a:buNone/>
              <a:defRPr sz="1117"/>
            </a:lvl3pPr>
            <a:lvl4pPr marL="850606" indent="0" algn="ctr">
              <a:buNone/>
              <a:defRPr sz="992"/>
            </a:lvl4pPr>
            <a:lvl5pPr marL="1134142" indent="0" algn="ctr">
              <a:buNone/>
              <a:defRPr sz="992"/>
            </a:lvl5pPr>
            <a:lvl6pPr marL="1417677" indent="0" algn="ctr">
              <a:buNone/>
              <a:defRPr sz="992"/>
            </a:lvl6pPr>
            <a:lvl7pPr marL="1701213" indent="0" algn="ctr">
              <a:buNone/>
              <a:defRPr sz="992"/>
            </a:lvl7pPr>
            <a:lvl8pPr marL="1984748" indent="0" algn="ctr">
              <a:buNone/>
              <a:defRPr sz="992"/>
            </a:lvl8pPr>
            <a:lvl9pPr marL="2268284" indent="0" algn="ctr">
              <a:buNone/>
              <a:defRPr sz="992"/>
            </a:lvl9pPr>
          </a:lstStyle>
          <a:p>
            <a:r>
              <a:rPr lang="de-DE" dirty="0"/>
              <a:t>Unterzeile, Datum, Referent, o.ä.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272628" y="2907236"/>
            <a:ext cx="8261320" cy="453323"/>
          </a:xfrm>
        </p:spPr>
        <p:txBody>
          <a:bodyPr/>
          <a:lstStyle>
            <a:lvl1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1pPr>
            <a:lvl2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2pPr>
            <a:lvl3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3pPr>
            <a:lvl4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4pPr>
            <a:lvl5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5pPr>
          </a:lstStyle>
          <a:p>
            <a:pPr lvl="0"/>
            <a:r>
              <a:rPr lang="de-DE" dirty="0" err="1"/>
              <a:t>Fomatvorlagen</a:t>
            </a:r>
            <a:r>
              <a:rPr lang="de-DE" dirty="0"/>
              <a:t>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1" y="777806"/>
            <a:ext cx="2210251" cy="7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4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6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pos="482">
          <p15:clr>
            <a:srgbClr val="FBAE40"/>
          </p15:clr>
        </p15:guide>
        <p15:guide id="4" pos="527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3740375"/>
            <a:ext cx="10693400" cy="38208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0693400" cy="3740375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93903" y="2390900"/>
            <a:ext cx="8905598" cy="4247959"/>
          </a:xfrm>
          <a:solidFill>
            <a:schemeClr val="bg2">
              <a:lumMod val="90000"/>
              <a:alpha val="80000"/>
            </a:schemeClr>
          </a:solidFill>
        </p:spPr>
        <p:txBody>
          <a:bodyPr lIns="432000" tIns="1008000" rIns="216000" bIns="0" anchor="t"/>
          <a:lstStyle>
            <a:lvl1pPr algn="l">
              <a:defRPr sz="1985" cap="all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MASTERFORMAT DURCH KLICKEN </a:t>
            </a:r>
            <a:br>
              <a:rPr lang="de-DE" dirty="0"/>
            </a:br>
            <a:r>
              <a:rPr lang="de-DE" dirty="0"/>
              <a:t>BEARBEITEN           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72630" y="5817886"/>
            <a:ext cx="8510163" cy="346643"/>
          </a:xfrm>
        </p:spPr>
        <p:txBody>
          <a:bodyPr anchor="b"/>
          <a:lstStyle>
            <a:lvl1pPr marL="0" indent="0" algn="l">
              <a:buNone/>
              <a:defRPr sz="992" baseline="0">
                <a:solidFill>
                  <a:schemeClr val="tx2"/>
                </a:solidFill>
                <a:latin typeface="Segoe UI "/>
              </a:defRPr>
            </a:lvl1pPr>
            <a:lvl2pPr marL="283535" indent="0" algn="ctr">
              <a:buNone/>
              <a:defRPr sz="1240"/>
            </a:lvl2pPr>
            <a:lvl3pPr marL="567071" indent="0" algn="ctr">
              <a:buNone/>
              <a:defRPr sz="1117"/>
            </a:lvl3pPr>
            <a:lvl4pPr marL="850606" indent="0" algn="ctr">
              <a:buNone/>
              <a:defRPr sz="992"/>
            </a:lvl4pPr>
            <a:lvl5pPr marL="1134142" indent="0" algn="ctr">
              <a:buNone/>
              <a:defRPr sz="992"/>
            </a:lvl5pPr>
            <a:lvl6pPr marL="1417677" indent="0" algn="ctr">
              <a:buNone/>
              <a:defRPr sz="992"/>
            </a:lvl6pPr>
            <a:lvl7pPr marL="1701213" indent="0" algn="ctr">
              <a:buNone/>
              <a:defRPr sz="992"/>
            </a:lvl7pPr>
            <a:lvl8pPr marL="1984748" indent="0" algn="ctr">
              <a:buNone/>
              <a:defRPr sz="992"/>
            </a:lvl8pPr>
            <a:lvl9pPr marL="2268284" indent="0" algn="ctr">
              <a:buNone/>
              <a:defRPr sz="992"/>
            </a:lvl9pPr>
          </a:lstStyle>
          <a:p>
            <a:r>
              <a:rPr lang="de-DE" dirty="0"/>
              <a:t>Unterzeile, Datum, Referent, o.ä.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8" y="777957"/>
            <a:ext cx="2210250" cy="718415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1272630" y="2907242"/>
            <a:ext cx="7928154" cy="457101"/>
          </a:xfrm>
        </p:spPr>
        <p:txBody>
          <a:bodyPr/>
          <a:lstStyle>
            <a:lvl1pPr>
              <a:defRPr sz="1117" baseline="0">
                <a:solidFill>
                  <a:schemeClr val="tx2"/>
                </a:solidFill>
                <a:latin typeface="Rockwell" panose="02060603020205020403" pitchFamily="18" charset="0"/>
              </a:defRPr>
            </a:lvl1pPr>
            <a:lvl2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2pPr>
            <a:lvl3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3pPr>
            <a:lvl4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4pPr>
            <a:lvl5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7231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6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pos="482">
          <p15:clr>
            <a:srgbClr val="FBAE40"/>
          </p15:clr>
        </p15:guide>
        <p15:guide id="4" pos="52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blau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3740375"/>
            <a:ext cx="10693400" cy="38208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0693400" cy="3740375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93903" y="2390900"/>
            <a:ext cx="8905598" cy="4247959"/>
          </a:xfrm>
          <a:solidFill>
            <a:schemeClr val="bg2">
              <a:lumMod val="90000"/>
              <a:alpha val="80000"/>
            </a:schemeClr>
          </a:solidFill>
        </p:spPr>
        <p:txBody>
          <a:bodyPr lIns="432000" tIns="1008000" rIns="216000" bIns="0" anchor="t"/>
          <a:lstStyle>
            <a:lvl1pPr algn="l">
              <a:defRPr sz="1985" cap="all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MASTERFORMAT DURCH KLICKEN </a:t>
            </a:r>
            <a:br>
              <a:rPr lang="de-DE" dirty="0"/>
            </a:br>
            <a:r>
              <a:rPr lang="de-DE" dirty="0"/>
              <a:t>BEARBEITEN           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72630" y="5817886"/>
            <a:ext cx="8510163" cy="346643"/>
          </a:xfrm>
        </p:spPr>
        <p:txBody>
          <a:bodyPr anchor="b"/>
          <a:lstStyle>
            <a:lvl1pPr marL="0" indent="0" algn="l">
              <a:buNone/>
              <a:defRPr sz="992" baseline="0">
                <a:solidFill>
                  <a:schemeClr val="tx2"/>
                </a:solidFill>
                <a:latin typeface="Segoe UI "/>
              </a:defRPr>
            </a:lvl1pPr>
            <a:lvl2pPr marL="283535" indent="0" algn="ctr">
              <a:buNone/>
              <a:defRPr sz="1240"/>
            </a:lvl2pPr>
            <a:lvl3pPr marL="567071" indent="0" algn="ctr">
              <a:buNone/>
              <a:defRPr sz="1117"/>
            </a:lvl3pPr>
            <a:lvl4pPr marL="850606" indent="0" algn="ctr">
              <a:buNone/>
              <a:defRPr sz="992"/>
            </a:lvl4pPr>
            <a:lvl5pPr marL="1134142" indent="0" algn="ctr">
              <a:buNone/>
              <a:defRPr sz="992"/>
            </a:lvl5pPr>
            <a:lvl6pPr marL="1417677" indent="0" algn="ctr">
              <a:buNone/>
              <a:defRPr sz="992"/>
            </a:lvl6pPr>
            <a:lvl7pPr marL="1701213" indent="0" algn="ctr">
              <a:buNone/>
              <a:defRPr sz="992"/>
            </a:lvl7pPr>
            <a:lvl8pPr marL="1984748" indent="0" algn="ctr">
              <a:buNone/>
              <a:defRPr sz="992"/>
            </a:lvl8pPr>
            <a:lvl9pPr marL="2268284" indent="0" algn="ctr">
              <a:buNone/>
              <a:defRPr sz="992"/>
            </a:lvl9pPr>
          </a:lstStyle>
          <a:p>
            <a:r>
              <a:rPr lang="de-DE" dirty="0"/>
              <a:t>Unterzeile, Datum, Referent, o.ä.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1272630" y="2907242"/>
            <a:ext cx="7928154" cy="457101"/>
          </a:xfrm>
        </p:spPr>
        <p:txBody>
          <a:bodyPr/>
          <a:lstStyle>
            <a:lvl1pPr>
              <a:defRPr sz="1117" baseline="0">
                <a:solidFill>
                  <a:schemeClr val="tx2"/>
                </a:solidFill>
                <a:latin typeface="Rockwell" panose="02060603020205020403" pitchFamily="18" charset="0"/>
              </a:defRPr>
            </a:lvl1pPr>
            <a:lvl2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2pPr>
            <a:lvl3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3pPr>
            <a:lvl4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4pPr>
            <a:lvl5pPr>
              <a:defRPr sz="1117">
                <a:solidFill>
                  <a:schemeClr val="tx2"/>
                </a:solidFill>
                <a:latin typeface="Rockwell" panose="02060603020205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2" y="777957"/>
            <a:ext cx="2213989" cy="71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43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6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pos="482">
          <p15:clr>
            <a:srgbClr val="FBAE40"/>
          </p15:clr>
        </p15:guide>
        <p15:guide id="4" pos="527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weiß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189363" y="0"/>
            <a:ext cx="5504037" cy="75612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893902" y="2390900"/>
            <a:ext cx="4610137" cy="4247959"/>
          </a:xfrm>
          <a:solidFill>
            <a:schemeClr val="tx2">
              <a:alpha val="90000"/>
            </a:schemeClr>
          </a:solidFill>
        </p:spPr>
        <p:txBody>
          <a:bodyPr lIns="432000" tIns="432000" rIns="216000" bIns="0" anchor="t"/>
          <a:lstStyle>
            <a:lvl1pPr algn="l">
              <a:defRPr sz="1985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DURCH KLICKEN </a:t>
            </a:r>
            <a:br>
              <a:rPr lang="de-DE" dirty="0"/>
            </a:br>
            <a:r>
              <a:rPr lang="de-DE" dirty="0"/>
              <a:t>BEARBEITEN            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73325" y="6015033"/>
            <a:ext cx="3916040" cy="342650"/>
          </a:xfrm>
        </p:spPr>
        <p:txBody>
          <a:bodyPr anchor="t" anchorCtr="0"/>
          <a:lstStyle>
            <a:lvl1pPr marL="0" indent="0" algn="l">
              <a:buNone/>
              <a:defRPr sz="992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  <a:lvl2pPr marL="283535" indent="0" algn="ctr">
              <a:buNone/>
              <a:defRPr sz="1240"/>
            </a:lvl2pPr>
            <a:lvl3pPr marL="567071" indent="0" algn="ctr">
              <a:buNone/>
              <a:defRPr sz="1117"/>
            </a:lvl3pPr>
            <a:lvl4pPr marL="850606" indent="0" algn="ctr">
              <a:buNone/>
              <a:defRPr sz="992"/>
            </a:lvl4pPr>
            <a:lvl5pPr marL="1134142" indent="0" algn="ctr">
              <a:buNone/>
              <a:defRPr sz="992"/>
            </a:lvl5pPr>
            <a:lvl6pPr marL="1417677" indent="0" algn="ctr">
              <a:buNone/>
              <a:defRPr sz="992"/>
            </a:lvl6pPr>
            <a:lvl7pPr marL="1701213" indent="0" algn="ctr">
              <a:buNone/>
              <a:defRPr sz="992"/>
            </a:lvl7pPr>
            <a:lvl8pPr marL="1984748" indent="0" algn="ctr">
              <a:buNone/>
              <a:defRPr sz="992"/>
            </a:lvl8pPr>
            <a:lvl9pPr marL="2268284" indent="0" algn="ctr">
              <a:buNone/>
              <a:defRPr sz="992"/>
            </a:lvl9pPr>
          </a:lstStyle>
          <a:p>
            <a:r>
              <a:rPr lang="de-DE" dirty="0"/>
              <a:t>Datum, </a:t>
            </a:r>
            <a:r>
              <a:rPr lang="de-DE" dirty="0" err="1"/>
              <a:t>Referent:in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8" y="777800"/>
            <a:ext cx="2210250" cy="7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99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6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pos="48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weiß Bild rechts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189363" y="0"/>
            <a:ext cx="5504037" cy="75612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893902" y="2390900"/>
            <a:ext cx="4610137" cy="4247959"/>
          </a:xfrm>
          <a:solidFill>
            <a:schemeClr val="tx2">
              <a:alpha val="90000"/>
            </a:schemeClr>
          </a:solidFill>
        </p:spPr>
        <p:txBody>
          <a:bodyPr lIns="432000" tIns="432000" rIns="216000" bIns="0" anchor="t"/>
          <a:lstStyle>
            <a:lvl1pPr algn="l">
              <a:defRPr sz="1985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DURCH KLICKEN </a:t>
            </a:r>
            <a:br>
              <a:rPr lang="de-DE" dirty="0"/>
            </a:br>
            <a:r>
              <a:rPr lang="de-DE" dirty="0"/>
              <a:t>BEARBEITEN            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73325" y="6015033"/>
            <a:ext cx="3916040" cy="342650"/>
          </a:xfrm>
        </p:spPr>
        <p:txBody>
          <a:bodyPr anchor="t" anchorCtr="0"/>
          <a:lstStyle>
            <a:lvl1pPr marL="0" indent="0" algn="l">
              <a:buNone/>
              <a:defRPr sz="992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  <a:lvl2pPr marL="283535" indent="0" algn="ctr">
              <a:buNone/>
              <a:defRPr sz="1240"/>
            </a:lvl2pPr>
            <a:lvl3pPr marL="567071" indent="0" algn="ctr">
              <a:buNone/>
              <a:defRPr sz="1117"/>
            </a:lvl3pPr>
            <a:lvl4pPr marL="850606" indent="0" algn="ctr">
              <a:buNone/>
              <a:defRPr sz="992"/>
            </a:lvl4pPr>
            <a:lvl5pPr marL="1134142" indent="0" algn="ctr">
              <a:buNone/>
              <a:defRPr sz="992"/>
            </a:lvl5pPr>
            <a:lvl6pPr marL="1417677" indent="0" algn="ctr">
              <a:buNone/>
              <a:defRPr sz="992"/>
            </a:lvl6pPr>
            <a:lvl7pPr marL="1701213" indent="0" algn="ctr">
              <a:buNone/>
              <a:defRPr sz="992"/>
            </a:lvl7pPr>
            <a:lvl8pPr marL="1984748" indent="0" algn="ctr">
              <a:buNone/>
              <a:defRPr sz="992"/>
            </a:lvl8pPr>
            <a:lvl9pPr marL="2268284" indent="0" algn="ctr">
              <a:buNone/>
              <a:defRPr sz="992"/>
            </a:lvl9pPr>
          </a:lstStyle>
          <a:p>
            <a:r>
              <a:rPr lang="de-DE" dirty="0"/>
              <a:t>Datum, </a:t>
            </a:r>
            <a:r>
              <a:rPr lang="de-DE" dirty="0" err="1"/>
              <a:t>Referent:in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1" y="777806"/>
            <a:ext cx="2210251" cy="7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6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pos="48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5189364" y="6"/>
            <a:ext cx="5508962" cy="7556539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7" name="Rechteck 6"/>
          <p:cNvSpPr/>
          <p:nvPr userDrawn="1"/>
        </p:nvSpPr>
        <p:spPr>
          <a:xfrm>
            <a:off x="609861" y="843642"/>
            <a:ext cx="4894180" cy="5795217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52631" y="2392649"/>
            <a:ext cx="4294069" cy="134772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inhalt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928711" y="2390905"/>
            <a:ext cx="4154831" cy="4247960"/>
          </a:xfrm>
        </p:spPr>
        <p:txBody>
          <a:bodyPr/>
          <a:lstStyle>
            <a:lvl3pPr marL="177210" indent="-177210">
              <a:buClr>
                <a:schemeClr val="tx2"/>
              </a:buClr>
              <a:buSzPct val="140000"/>
              <a:buFont typeface="Segoe UI" panose="020B0502040204020203" pitchFamily="34" charset="0"/>
              <a:buChar char="•"/>
              <a:defRPr/>
            </a:lvl3pPr>
          </a:lstStyle>
          <a:p>
            <a:pPr lvl="2"/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quae</a:t>
            </a:r>
            <a:r>
              <a:rPr lang="de-DE" dirty="0"/>
              <a:t>. </a:t>
            </a:r>
          </a:p>
          <a:p>
            <a:pPr lvl="2"/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ilique</a:t>
            </a:r>
            <a:r>
              <a:rPr lang="de-DE" dirty="0"/>
              <a:t> </a:t>
            </a:r>
            <a:r>
              <a:rPr lang="de-DE" dirty="0" err="1"/>
              <a:t>pore</a:t>
            </a:r>
            <a:r>
              <a:rPr lang="de-DE" dirty="0"/>
              <a:t>, </a:t>
            </a:r>
            <a:r>
              <a:rPr lang="de-DE" dirty="0" err="1"/>
              <a:t>erae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modignia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debitq</a:t>
            </a:r>
            <a:r>
              <a:rPr lang="de-DE" dirty="0"/>
              <a:t> </a:t>
            </a:r>
            <a:r>
              <a:rPr lang="de-DE" dirty="0" err="1"/>
              <a:t>uam</a:t>
            </a:r>
            <a:r>
              <a:rPr lang="de-DE" dirty="0"/>
              <a:t>, </a:t>
            </a:r>
            <a:r>
              <a:rPr lang="de-DE" dirty="0" err="1"/>
              <a:t>conesed</a:t>
            </a:r>
            <a:r>
              <a:rPr lang="de-DE" dirty="0"/>
              <a:t> </a:t>
            </a:r>
            <a:r>
              <a:rPr lang="de-DE" dirty="0" err="1"/>
              <a:t>ips</a:t>
            </a:r>
            <a:endParaRPr lang="de-DE" dirty="0"/>
          </a:p>
          <a:p>
            <a:pPr lvl="2"/>
            <a:r>
              <a:rPr lang="de-DE" dirty="0" err="1"/>
              <a:t>andae</a:t>
            </a:r>
            <a:r>
              <a:rPr lang="de-DE" dirty="0"/>
              <a:t> </a:t>
            </a:r>
            <a:r>
              <a:rPr lang="de-DE" dirty="0" err="1"/>
              <a:t>Daeped</a:t>
            </a:r>
            <a:r>
              <a:rPr lang="de-DE" dirty="0"/>
              <a:t> unt. </a:t>
            </a:r>
            <a:r>
              <a:rPr lang="de-DE" dirty="0" err="1"/>
              <a:t>Hil</a:t>
            </a:r>
            <a:r>
              <a:rPr lang="de-DE" dirty="0"/>
              <a:t> </a:t>
            </a:r>
            <a:r>
              <a:rPr lang="de-DE" dirty="0" err="1"/>
              <a:t>magnia</a:t>
            </a:r>
            <a:endParaRPr lang="de-DE" dirty="0"/>
          </a:p>
          <a:p>
            <a:pPr lvl="2"/>
            <a:r>
              <a:rPr lang="de-DE" dirty="0" err="1"/>
              <a:t>Ugiat</a:t>
            </a:r>
            <a:r>
              <a:rPr lang="de-DE" dirty="0"/>
              <a:t> </a:t>
            </a:r>
            <a:r>
              <a:rPr lang="de-DE" dirty="0" err="1"/>
              <a:t>volorae</a:t>
            </a:r>
            <a:r>
              <a:rPr lang="de-DE" dirty="0"/>
              <a:t> </a:t>
            </a:r>
            <a:r>
              <a:rPr lang="de-DE" dirty="0" err="1"/>
              <a:t>ides</a:t>
            </a:r>
            <a:r>
              <a:rPr lang="de-DE" dirty="0"/>
              <a:t> </a:t>
            </a:r>
            <a:r>
              <a:rPr lang="de-DE" dirty="0" err="1"/>
              <a:t>aute</a:t>
            </a:r>
            <a:r>
              <a:rPr lang="de-DE" dirty="0"/>
              <a:t> </a:t>
            </a:r>
            <a:r>
              <a:rPr lang="de-DE" dirty="0" err="1"/>
              <a:t>adit</a:t>
            </a:r>
            <a:r>
              <a:rPr lang="de-DE" dirty="0"/>
              <a:t>,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fugi</a:t>
            </a:r>
            <a:endParaRPr lang="de-DE" dirty="0"/>
          </a:p>
          <a:p>
            <a:pPr lvl="2"/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quae</a:t>
            </a:r>
            <a:r>
              <a:rPr lang="de-DE" dirty="0"/>
              <a:t>. </a:t>
            </a:r>
          </a:p>
          <a:p>
            <a:pPr lvl="2"/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ilique</a:t>
            </a:r>
            <a:r>
              <a:rPr lang="de-DE" dirty="0"/>
              <a:t> </a:t>
            </a:r>
            <a:r>
              <a:rPr lang="de-DE" dirty="0" err="1"/>
              <a:t>pore</a:t>
            </a:r>
            <a:r>
              <a:rPr lang="de-DE" dirty="0"/>
              <a:t>, </a:t>
            </a:r>
            <a:r>
              <a:rPr lang="de-DE" dirty="0" err="1"/>
              <a:t>erae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modignia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debitq</a:t>
            </a:r>
            <a:r>
              <a:rPr lang="de-DE" dirty="0"/>
              <a:t> </a:t>
            </a:r>
            <a:r>
              <a:rPr lang="de-DE" dirty="0" err="1"/>
              <a:t>uam</a:t>
            </a:r>
            <a:r>
              <a:rPr lang="de-DE" dirty="0"/>
              <a:t>, </a:t>
            </a:r>
            <a:r>
              <a:rPr lang="de-DE" dirty="0" err="1"/>
              <a:t>conesed</a:t>
            </a:r>
            <a:r>
              <a:rPr lang="de-DE" dirty="0"/>
              <a:t> </a:t>
            </a:r>
            <a:r>
              <a:rPr lang="de-DE" dirty="0" err="1"/>
              <a:t>ips</a:t>
            </a:r>
            <a:endParaRPr lang="de-DE" dirty="0"/>
          </a:p>
          <a:p>
            <a:pPr lvl="2"/>
            <a:r>
              <a:rPr lang="de-DE" dirty="0" err="1"/>
              <a:t>andae</a:t>
            </a:r>
            <a:r>
              <a:rPr lang="de-DE" dirty="0"/>
              <a:t> </a:t>
            </a:r>
            <a:r>
              <a:rPr lang="de-DE" dirty="0" err="1"/>
              <a:t>Daeped</a:t>
            </a:r>
            <a:r>
              <a:rPr lang="de-DE" dirty="0"/>
              <a:t> unt. </a:t>
            </a:r>
            <a:r>
              <a:rPr lang="de-DE" dirty="0" err="1"/>
              <a:t>Hil</a:t>
            </a:r>
            <a:r>
              <a:rPr lang="de-DE" dirty="0"/>
              <a:t> </a:t>
            </a:r>
            <a:r>
              <a:rPr lang="de-DE" dirty="0" err="1"/>
              <a:t>magnia</a:t>
            </a:r>
            <a:endParaRPr lang="de-DE" dirty="0"/>
          </a:p>
          <a:p>
            <a:pPr lvl="2"/>
            <a:r>
              <a:rPr lang="de-DE" dirty="0" err="1"/>
              <a:t>Ugiat</a:t>
            </a:r>
            <a:r>
              <a:rPr lang="de-DE" dirty="0"/>
              <a:t> </a:t>
            </a:r>
            <a:r>
              <a:rPr lang="de-DE" dirty="0" err="1"/>
              <a:t>volorae</a:t>
            </a:r>
            <a:r>
              <a:rPr lang="de-DE" dirty="0"/>
              <a:t> </a:t>
            </a:r>
            <a:r>
              <a:rPr lang="de-DE" dirty="0" err="1"/>
              <a:t>ides</a:t>
            </a:r>
            <a:r>
              <a:rPr lang="de-DE" dirty="0"/>
              <a:t> </a:t>
            </a:r>
            <a:r>
              <a:rPr lang="de-DE" dirty="0" err="1"/>
              <a:t>aute</a:t>
            </a:r>
            <a:r>
              <a:rPr lang="de-DE" dirty="0"/>
              <a:t> </a:t>
            </a:r>
            <a:r>
              <a:rPr lang="de-DE" dirty="0" err="1"/>
              <a:t>adit</a:t>
            </a:r>
            <a:r>
              <a:rPr lang="de-DE" dirty="0"/>
              <a:t>, </a:t>
            </a:r>
            <a:r>
              <a:rPr lang="de-DE" dirty="0" err="1"/>
              <a:t>odit</a:t>
            </a:r>
            <a:r>
              <a:rPr lang="de-DE" dirty="0"/>
              <a:t> fug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1877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Numm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5189364" y="6"/>
            <a:ext cx="5508962" cy="7556539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7" name="Rechteck 6"/>
          <p:cNvSpPr/>
          <p:nvPr userDrawn="1"/>
        </p:nvSpPr>
        <p:spPr>
          <a:xfrm>
            <a:off x="609861" y="843642"/>
            <a:ext cx="4894180" cy="5795217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52631" y="2392649"/>
            <a:ext cx="4294069" cy="134772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inhalt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929789" y="2390905"/>
            <a:ext cx="3778123" cy="4247960"/>
          </a:xfrm>
        </p:spPr>
        <p:txBody>
          <a:bodyPr/>
          <a:lstStyle>
            <a:lvl3pPr marL="212651" indent="-212651">
              <a:buClr>
                <a:schemeClr val="tx2"/>
              </a:buClr>
              <a:buSzPct val="100000"/>
              <a:buFont typeface="+mj-lt"/>
              <a:buAutoNum type="arabicPeriod"/>
              <a:defRPr/>
            </a:lvl3pPr>
          </a:lstStyle>
          <a:p>
            <a:pPr lvl="2"/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quae</a:t>
            </a:r>
            <a:r>
              <a:rPr lang="de-DE" dirty="0"/>
              <a:t>. </a:t>
            </a:r>
          </a:p>
          <a:p>
            <a:pPr lvl="2"/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ilique</a:t>
            </a:r>
            <a:r>
              <a:rPr lang="de-DE" dirty="0"/>
              <a:t> </a:t>
            </a:r>
            <a:r>
              <a:rPr lang="de-DE" dirty="0" err="1"/>
              <a:t>pore</a:t>
            </a:r>
            <a:r>
              <a:rPr lang="de-DE" dirty="0"/>
              <a:t>, </a:t>
            </a:r>
            <a:r>
              <a:rPr lang="de-DE" dirty="0" err="1"/>
              <a:t>erae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modignia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debitq</a:t>
            </a:r>
            <a:r>
              <a:rPr lang="de-DE" dirty="0"/>
              <a:t> </a:t>
            </a:r>
            <a:r>
              <a:rPr lang="de-DE" dirty="0" err="1"/>
              <a:t>uam</a:t>
            </a:r>
            <a:r>
              <a:rPr lang="de-DE" dirty="0"/>
              <a:t>, </a:t>
            </a:r>
            <a:r>
              <a:rPr lang="de-DE" dirty="0" err="1"/>
              <a:t>conesed</a:t>
            </a:r>
            <a:r>
              <a:rPr lang="de-DE" dirty="0"/>
              <a:t> </a:t>
            </a:r>
            <a:r>
              <a:rPr lang="de-DE" dirty="0" err="1"/>
              <a:t>ips</a:t>
            </a:r>
            <a:endParaRPr lang="de-DE" dirty="0"/>
          </a:p>
          <a:p>
            <a:pPr lvl="2"/>
            <a:r>
              <a:rPr lang="de-DE" dirty="0" err="1"/>
              <a:t>andae</a:t>
            </a:r>
            <a:r>
              <a:rPr lang="de-DE" dirty="0"/>
              <a:t> </a:t>
            </a:r>
            <a:r>
              <a:rPr lang="de-DE" dirty="0" err="1"/>
              <a:t>Daeped</a:t>
            </a:r>
            <a:r>
              <a:rPr lang="de-DE" dirty="0"/>
              <a:t> unt. </a:t>
            </a:r>
            <a:r>
              <a:rPr lang="de-DE" dirty="0" err="1"/>
              <a:t>Hil</a:t>
            </a:r>
            <a:r>
              <a:rPr lang="de-DE" dirty="0"/>
              <a:t> </a:t>
            </a:r>
            <a:r>
              <a:rPr lang="de-DE" dirty="0" err="1"/>
              <a:t>magnia</a:t>
            </a:r>
            <a:endParaRPr lang="de-DE" dirty="0"/>
          </a:p>
          <a:p>
            <a:pPr lvl="2"/>
            <a:r>
              <a:rPr lang="de-DE" dirty="0" err="1"/>
              <a:t>Ugiat</a:t>
            </a:r>
            <a:r>
              <a:rPr lang="de-DE" dirty="0"/>
              <a:t> </a:t>
            </a:r>
            <a:r>
              <a:rPr lang="de-DE" dirty="0" err="1"/>
              <a:t>volorae</a:t>
            </a:r>
            <a:r>
              <a:rPr lang="de-DE" dirty="0"/>
              <a:t> </a:t>
            </a:r>
            <a:r>
              <a:rPr lang="de-DE" dirty="0" err="1"/>
              <a:t>ides</a:t>
            </a:r>
            <a:r>
              <a:rPr lang="de-DE" dirty="0"/>
              <a:t> </a:t>
            </a:r>
            <a:r>
              <a:rPr lang="de-DE" dirty="0" err="1"/>
              <a:t>aute</a:t>
            </a:r>
            <a:r>
              <a:rPr lang="de-DE" dirty="0"/>
              <a:t> </a:t>
            </a:r>
            <a:r>
              <a:rPr lang="de-DE" dirty="0" err="1"/>
              <a:t>adit</a:t>
            </a:r>
            <a:r>
              <a:rPr lang="de-DE" dirty="0"/>
              <a:t>, </a:t>
            </a:r>
            <a:r>
              <a:rPr lang="de-DE" dirty="0" err="1"/>
              <a:t>odit</a:t>
            </a:r>
            <a:r>
              <a:rPr lang="de-DE" dirty="0"/>
              <a:t> </a:t>
            </a:r>
            <a:r>
              <a:rPr lang="de-DE" dirty="0" err="1"/>
              <a:t>fugi</a:t>
            </a:r>
            <a:endParaRPr lang="de-DE" dirty="0"/>
          </a:p>
          <a:p>
            <a:pPr lvl="2"/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quae</a:t>
            </a:r>
            <a:r>
              <a:rPr lang="de-DE" dirty="0"/>
              <a:t>. </a:t>
            </a:r>
          </a:p>
          <a:p>
            <a:pPr lvl="2"/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ilique</a:t>
            </a:r>
            <a:r>
              <a:rPr lang="de-DE" dirty="0"/>
              <a:t> </a:t>
            </a:r>
            <a:r>
              <a:rPr lang="de-DE" dirty="0" err="1"/>
              <a:t>pore</a:t>
            </a:r>
            <a:r>
              <a:rPr lang="de-DE" dirty="0"/>
              <a:t>, </a:t>
            </a:r>
            <a:r>
              <a:rPr lang="de-DE" dirty="0" err="1"/>
              <a:t>erae</a:t>
            </a:r>
            <a:r>
              <a:rPr lang="de-DE" dirty="0"/>
              <a:t> </a:t>
            </a:r>
            <a:r>
              <a:rPr lang="de-DE" dirty="0" err="1"/>
              <a:t>mos</a:t>
            </a:r>
            <a:r>
              <a:rPr lang="de-DE" dirty="0"/>
              <a:t> </a:t>
            </a:r>
            <a:r>
              <a:rPr lang="de-DE" dirty="0" err="1"/>
              <a:t>modignia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debitq</a:t>
            </a:r>
            <a:r>
              <a:rPr lang="de-DE" dirty="0"/>
              <a:t> </a:t>
            </a:r>
            <a:r>
              <a:rPr lang="de-DE" dirty="0" err="1"/>
              <a:t>uam</a:t>
            </a:r>
            <a:r>
              <a:rPr lang="de-DE" dirty="0"/>
              <a:t>, </a:t>
            </a:r>
            <a:r>
              <a:rPr lang="de-DE" dirty="0" err="1"/>
              <a:t>conesed</a:t>
            </a:r>
            <a:r>
              <a:rPr lang="de-DE" dirty="0"/>
              <a:t> </a:t>
            </a:r>
            <a:r>
              <a:rPr lang="de-DE" dirty="0" err="1"/>
              <a:t>ips</a:t>
            </a:r>
            <a:endParaRPr lang="de-DE" dirty="0"/>
          </a:p>
          <a:p>
            <a:pPr lvl="2"/>
            <a:r>
              <a:rPr lang="de-DE" dirty="0" err="1"/>
              <a:t>andae</a:t>
            </a:r>
            <a:r>
              <a:rPr lang="de-DE" dirty="0"/>
              <a:t> </a:t>
            </a:r>
            <a:r>
              <a:rPr lang="de-DE" dirty="0" err="1"/>
              <a:t>Daeped</a:t>
            </a:r>
            <a:r>
              <a:rPr lang="de-DE" dirty="0"/>
              <a:t> unt. </a:t>
            </a:r>
            <a:r>
              <a:rPr lang="de-DE" dirty="0" err="1"/>
              <a:t>Hil</a:t>
            </a:r>
            <a:r>
              <a:rPr lang="de-DE" dirty="0"/>
              <a:t> </a:t>
            </a:r>
            <a:r>
              <a:rPr lang="de-DE" dirty="0" err="1"/>
              <a:t>magnia</a:t>
            </a:r>
            <a:endParaRPr lang="de-DE" dirty="0"/>
          </a:p>
          <a:p>
            <a:pPr lvl="2"/>
            <a:r>
              <a:rPr lang="de-DE" dirty="0" err="1"/>
              <a:t>Ugiat</a:t>
            </a:r>
            <a:r>
              <a:rPr lang="de-DE" dirty="0"/>
              <a:t> </a:t>
            </a:r>
            <a:r>
              <a:rPr lang="de-DE" dirty="0" err="1"/>
              <a:t>volorae</a:t>
            </a:r>
            <a:r>
              <a:rPr lang="de-DE" dirty="0"/>
              <a:t> </a:t>
            </a:r>
            <a:r>
              <a:rPr lang="de-DE" dirty="0" err="1"/>
              <a:t>ides</a:t>
            </a:r>
            <a:r>
              <a:rPr lang="de-DE" dirty="0"/>
              <a:t> </a:t>
            </a:r>
            <a:r>
              <a:rPr lang="de-DE" dirty="0" err="1"/>
              <a:t>aute</a:t>
            </a:r>
            <a:r>
              <a:rPr lang="de-DE" dirty="0"/>
              <a:t> </a:t>
            </a:r>
            <a:r>
              <a:rPr lang="de-DE" dirty="0" err="1"/>
              <a:t>adit</a:t>
            </a:r>
            <a:r>
              <a:rPr lang="de-DE" dirty="0"/>
              <a:t>, </a:t>
            </a:r>
            <a:r>
              <a:rPr lang="de-DE" dirty="0" err="1"/>
              <a:t>odit</a:t>
            </a:r>
            <a:r>
              <a:rPr lang="de-DE" dirty="0"/>
              <a:t> fug</a:t>
            </a:r>
          </a:p>
        </p:txBody>
      </p:sp>
    </p:spTree>
    <p:extLst>
      <p:ext uri="{BB962C8B-B14F-4D97-AF65-F5344CB8AC3E}">
        <p14:creationId xmlns:p14="http://schemas.microsoft.com/office/powerpoint/2010/main" val="495255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09863" y="6810389"/>
            <a:ext cx="76645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spc="62" baseline="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76313" y="6810389"/>
            <a:ext cx="788112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spc="62" baseline="0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09860" y="2390905"/>
            <a:ext cx="9473685" cy="4247960"/>
          </a:xfrm>
        </p:spPr>
        <p:txBody>
          <a:bodyPr/>
          <a:lstStyle>
            <a:lvl1pPr>
              <a:spcBef>
                <a:spcPts val="1200"/>
              </a:spcBef>
              <a:spcAft>
                <a:spcPts val="2400"/>
              </a:spcAft>
              <a:defRPr sz="2800"/>
            </a:lvl1pPr>
            <a:lvl2pPr>
              <a:spcBef>
                <a:spcPts val="1200"/>
              </a:spcBef>
              <a:spcAft>
                <a:spcPts val="2400"/>
              </a:spcAft>
              <a:defRPr sz="2400"/>
            </a:lvl2pPr>
            <a:lvl3pPr>
              <a:spcBef>
                <a:spcPts val="1200"/>
              </a:spcBef>
              <a:spcAft>
                <a:spcPts val="2400"/>
              </a:spcAft>
              <a:defRPr sz="1600"/>
            </a:lvl3pPr>
            <a:lvl4pPr>
              <a:spcBef>
                <a:spcPts val="1200"/>
              </a:spcBef>
              <a:spcAft>
                <a:spcPts val="2400"/>
              </a:spcAft>
              <a:defRPr sz="2400"/>
            </a:lvl4pPr>
            <a:lvl5pPr>
              <a:spcBef>
                <a:spcPts val="1200"/>
              </a:spcBef>
              <a:spcAft>
                <a:spcPts val="24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015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L links,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609858" y="843642"/>
            <a:ext cx="4579505" cy="5795217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709" tIns="28355" rIns="56709" bIns="283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117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052635" y="1993584"/>
            <a:ext cx="4136731" cy="464527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09863" y="6810389"/>
            <a:ext cx="62752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37382" y="6810389"/>
            <a:ext cx="8020051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504041" y="1993584"/>
            <a:ext cx="4579504" cy="4645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3598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L breit, 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09863" y="6810389"/>
            <a:ext cx="62752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37382" y="6810389"/>
            <a:ext cx="8020051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04041" y="1993586"/>
            <a:ext cx="4579504" cy="4645275"/>
          </a:xfrm>
        </p:spPr>
        <p:txBody>
          <a:bodyPr/>
          <a:lstStyle/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609858" y="1993585"/>
            <a:ext cx="4579505" cy="4645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698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09863" y="6810389"/>
            <a:ext cx="62752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37382" y="6810389"/>
            <a:ext cx="8020051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609858" y="1993586"/>
            <a:ext cx="4579505" cy="464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5504041" y="1993586"/>
            <a:ext cx="4579504" cy="464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cxnSp>
        <p:nvCxnSpPr>
          <p:cNvPr id="9" name="Gerader Verbinder 8"/>
          <p:cNvCxnSpPr>
            <a:stCxn id="10" idx="2"/>
          </p:cNvCxnSpPr>
          <p:nvPr userDrawn="1"/>
        </p:nvCxnSpPr>
        <p:spPr>
          <a:xfrm>
            <a:off x="5346700" y="1993584"/>
            <a:ext cx="0" cy="4816805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89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gleich_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5189362" y="1993584"/>
            <a:ext cx="4894179" cy="464527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14" name="Rechteck 13"/>
          <p:cNvSpPr/>
          <p:nvPr userDrawn="1"/>
        </p:nvSpPr>
        <p:spPr>
          <a:xfrm>
            <a:off x="609861" y="1993584"/>
            <a:ext cx="4894180" cy="4645276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09863" y="6810389"/>
            <a:ext cx="62752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37382" y="6810389"/>
            <a:ext cx="8020051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886403" y="2390905"/>
            <a:ext cx="4270935" cy="4247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5762482" y="2390905"/>
            <a:ext cx="4321060" cy="4247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8425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recherwechs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32" y="2618755"/>
            <a:ext cx="5725763" cy="18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15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recherwechsel 3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32" y="2618755"/>
            <a:ext cx="5725763" cy="18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64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recherwechs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32" y="2618755"/>
            <a:ext cx="5725763" cy="18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85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recherwechsel 2_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32" y="2618755"/>
            <a:ext cx="5725763" cy="18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61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recherwechs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57878" cy="75612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32" y="2618755"/>
            <a:ext cx="5725763" cy="18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56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recherwechsel 1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57878" cy="75612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32" y="2618755"/>
            <a:ext cx="5725763" cy="18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7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/>
          <a:lstStyle/>
          <a:p>
            <a:fld id="{51670370-263F-4D5E-B333-2A779B8EDF2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664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recherwechs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6093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1" y="448545"/>
            <a:ext cx="2497145" cy="81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81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recherwechsel 4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60934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7" y="448545"/>
            <a:ext cx="2497145" cy="81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59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recherwechs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10693400" cy="758566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7" y="5937461"/>
            <a:ext cx="2497145" cy="81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93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recherwechsel 5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10693400" cy="7585666"/>
          </a:xfrm>
          <a:prstGeom prst="rect">
            <a:avLst/>
          </a:prstGeom>
        </p:spPr>
      </p:pic>
      <p:pic>
        <p:nvPicPr>
          <p:cNvPr id="5" name="Grafik 4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6" y="5933791"/>
            <a:ext cx="2497583" cy="8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09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/Bild mit Farb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1"/>
          </p:nvPr>
        </p:nvSpPr>
        <p:spPr>
          <a:xfrm>
            <a:off x="5189363" y="0"/>
            <a:ext cx="5504037" cy="75612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861" y="843647"/>
            <a:ext cx="4894180" cy="5816224"/>
          </a:xfrm>
          <a:solidFill>
            <a:schemeClr val="bg2">
              <a:lumMod val="90000"/>
              <a:alpha val="80000"/>
            </a:schemeClr>
          </a:solidFill>
        </p:spPr>
        <p:txBody>
          <a:bodyPr lIns="504000" tIns="1008000" anchor="t" anchorCtr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52635" y="3740375"/>
            <a:ext cx="4104707" cy="2898484"/>
          </a:xfrm>
        </p:spPr>
        <p:txBody>
          <a:bodyPr/>
          <a:lstStyle/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65061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/Bild mit Farb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1"/>
          </p:nvPr>
        </p:nvSpPr>
        <p:spPr>
          <a:xfrm>
            <a:off x="5189363" y="0"/>
            <a:ext cx="5504037" cy="75612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" y="0"/>
            <a:ext cx="5504037" cy="7561263"/>
          </a:xfrm>
          <a:solidFill>
            <a:schemeClr val="bg2">
              <a:lumMod val="90000"/>
              <a:alpha val="80000"/>
            </a:schemeClr>
          </a:solidFill>
        </p:spPr>
        <p:txBody>
          <a:bodyPr lIns="684000" tIns="720000" rIns="46800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863" y="2390905"/>
            <a:ext cx="4547479" cy="4247960"/>
          </a:xfrm>
        </p:spPr>
        <p:txBody>
          <a:bodyPr/>
          <a:lstStyle/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89261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1"/>
          </p:nvPr>
        </p:nvSpPr>
        <p:spPr>
          <a:xfrm>
            <a:off x="5189363" y="0"/>
            <a:ext cx="5504037" cy="75612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052636" y="1993584"/>
            <a:ext cx="3921340" cy="1549009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52635" y="3740375"/>
            <a:ext cx="4136731" cy="2898484"/>
          </a:xfrm>
        </p:spPr>
        <p:txBody>
          <a:bodyPr/>
          <a:lstStyle/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4363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L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052635" y="1993584"/>
            <a:ext cx="4136731" cy="464527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>
          <a:xfrm>
            <a:off x="5504041" y="843647"/>
            <a:ext cx="4579504" cy="579521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9524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L,Text links +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861" y="843646"/>
            <a:ext cx="4579504" cy="1149944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>
          <a:solidFill>
            <a:schemeClr val="bg1">
              <a:alpha val="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solidFill>
            <a:schemeClr val="bg1">
              <a:alpha val="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4"/>
          </p:nvPr>
        </p:nvSpPr>
        <p:spPr>
          <a:xfrm>
            <a:off x="5504041" y="843646"/>
            <a:ext cx="4579504" cy="5795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9861" y="2390905"/>
            <a:ext cx="4579504" cy="424796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5912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L breit+2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861" y="843646"/>
            <a:ext cx="9473683" cy="1149944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>
          <a:solidFill>
            <a:schemeClr val="bg1">
              <a:alpha val="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solidFill>
            <a:schemeClr val="bg1">
              <a:alpha val="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4"/>
          </p:nvPr>
        </p:nvSpPr>
        <p:spPr>
          <a:xfrm>
            <a:off x="5504041" y="2390899"/>
            <a:ext cx="4579504" cy="42479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9859" y="2390905"/>
            <a:ext cx="4579505" cy="4247960"/>
          </a:xfrm>
        </p:spPr>
        <p:txBody>
          <a:bodyPr/>
          <a:lstStyle>
            <a:lvl1pPr>
              <a:spcBef>
                <a:spcPts val="1200"/>
              </a:spcBef>
              <a:spcAft>
                <a:spcPts val="1800"/>
              </a:spcAft>
              <a:defRPr sz="3200"/>
            </a:lvl1pPr>
            <a:lvl2pPr>
              <a:spcBef>
                <a:spcPts val="1200"/>
              </a:spcBef>
              <a:spcAft>
                <a:spcPts val="1800"/>
              </a:spcAft>
              <a:defRPr sz="2800"/>
            </a:lvl2pPr>
            <a:lvl3pPr>
              <a:spcBef>
                <a:spcPts val="1200"/>
              </a:spcBef>
              <a:spcAft>
                <a:spcPts val="1800"/>
              </a:spcAft>
              <a:defRPr sz="1800"/>
            </a:lvl3pPr>
            <a:lvl4pPr>
              <a:spcBef>
                <a:spcPts val="1200"/>
              </a:spcBef>
              <a:spcAft>
                <a:spcPts val="1800"/>
              </a:spcAft>
              <a:defRPr sz="2800"/>
            </a:lvl4pPr>
            <a:lvl5pPr>
              <a:spcBef>
                <a:spcPts val="1200"/>
              </a:spcBef>
              <a:spcAft>
                <a:spcPts val="180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72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4D36-C1D6-4E05-A759-57D8476AC1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002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/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863" y="842771"/>
            <a:ext cx="4547479" cy="1149944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5485939" y="843647"/>
            <a:ext cx="2134504" cy="5795219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5"/>
          </p:nvPr>
        </p:nvSpPr>
        <p:spPr>
          <a:xfrm>
            <a:off x="7967143" y="842771"/>
            <a:ext cx="2134504" cy="5795219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609858" y="2390905"/>
            <a:ext cx="4579505" cy="4247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85939" y="6737578"/>
            <a:ext cx="2134504" cy="406068"/>
          </a:xfrm>
        </p:spPr>
        <p:txBody>
          <a:bodyPr/>
          <a:lstStyle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558" baseline="0"/>
            </a:lvl3pPr>
          </a:lstStyle>
          <a:p>
            <a:pPr lvl="2"/>
            <a:r>
              <a:rPr lang="de-DE" dirty="0"/>
              <a:t>Bildunterschrift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7967143" y="6737578"/>
            <a:ext cx="2134504" cy="406068"/>
          </a:xfrm>
        </p:spPr>
        <p:txBody>
          <a:bodyPr/>
          <a:lstStyle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558" baseline="0"/>
            </a:lvl3pPr>
          </a:lstStyle>
          <a:p>
            <a:pPr lvl="2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4092295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/4 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861" y="842771"/>
            <a:ext cx="4579504" cy="1149944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xfrm>
            <a:off x="1349171" y="6810389"/>
            <a:ext cx="4154871" cy="6003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5504038" y="843647"/>
            <a:ext cx="2148426" cy="269982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5"/>
          </p:nvPr>
        </p:nvSpPr>
        <p:spPr>
          <a:xfrm>
            <a:off x="7967140" y="842772"/>
            <a:ext cx="2116402" cy="269982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609861" y="2390905"/>
            <a:ext cx="4579504" cy="4247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17"/>
          </p:nvPr>
        </p:nvSpPr>
        <p:spPr>
          <a:xfrm>
            <a:off x="5504038" y="3939039"/>
            <a:ext cx="2148426" cy="269982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8"/>
          </p:nvPr>
        </p:nvSpPr>
        <p:spPr>
          <a:xfrm>
            <a:off x="7967140" y="3938164"/>
            <a:ext cx="2116402" cy="269982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5485939" y="6737578"/>
            <a:ext cx="2134504" cy="406068"/>
          </a:xfrm>
        </p:spPr>
        <p:txBody>
          <a:bodyPr/>
          <a:lstStyle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558" baseline="0"/>
            </a:lvl3pPr>
          </a:lstStyle>
          <a:p>
            <a:pPr lvl="2"/>
            <a:r>
              <a:rPr lang="de-DE" dirty="0"/>
              <a:t>Bildunterschrift</a:t>
            </a:r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7967143" y="6737578"/>
            <a:ext cx="2134504" cy="406068"/>
          </a:xfrm>
        </p:spPr>
        <p:txBody>
          <a:bodyPr/>
          <a:lstStyle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558" baseline="0"/>
            </a:lvl3pPr>
          </a:lstStyle>
          <a:p>
            <a:pPr lvl="2"/>
            <a:r>
              <a:rPr lang="de-DE" dirty="0"/>
              <a:t>Bildunterschrift</a:t>
            </a:r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5517963" y="3641311"/>
            <a:ext cx="2134504" cy="296847"/>
          </a:xfrm>
        </p:spPr>
        <p:txBody>
          <a:bodyPr/>
          <a:lstStyle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558" baseline="0"/>
            </a:lvl3pPr>
          </a:lstStyle>
          <a:p>
            <a:pPr lvl="2"/>
            <a:r>
              <a:rPr lang="de-DE" dirty="0"/>
              <a:t>Bildunterschrift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999168" y="3641311"/>
            <a:ext cx="2084377" cy="296847"/>
          </a:xfrm>
        </p:spPr>
        <p:txBody>
          <a:bodyPr/>
          <a:lstStyle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558" baseline="0"/>
            </a:lvl3pPr>
          </a:lstStyle>
          <a:p>
            <a:pPr lvl="2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70024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/2 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861" y="842771"/>
            <a:ext cx="7042606" cy="1149944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xfrm>
            <a:off x="1349171" y="6810389"/>
            <a:ext cx="4154871" cy="6003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5"/>
          </p:nvPr>
        </p:nvSpPr>
        <p:spPr>
          <a:xfrm>
            <a:off x="7967140" y="842772"/>
            <a:ext cx="2116402" cy="269982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609861" y="1992710"/>
            <a:ext cx="7042606" cy="464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8"/>
          </p:nvPr>
        </p:nvSpPr>
        <p:spPr>
          <a:xfrm>
            <a:off x="7967140" y="3938164"/>
            <a:ext cx="2116402" cy="269982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5485939" y="6737578"/>
            <a:ext cx="2134504" cy="406068"/>
          </a:xfrm>
        </p:spPr>
        <p:txBody>
          <a:bodyPr/>
          <a:lstStyle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558" baseline="0"/>
            </a:lvl3pPr>
          </a:lstStyle>
          <a:p>
            <a:pPr lvl="2"/>
            <a:r>
              <a:rPr lang="de-DE" dirty="0" err="1"/>
              <a:t>Bildunterschrft</a:t>
            </a:r>
            <a:endParaRPr lang="de-DE" dirty="0"/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7967143" y="6737578"/>
            <a:ext cx="2134504" cy="406068"/>
          </a:xfrm>
        </p:spPr>
        <p:txBody>
          <a:bodyPr/>
          <a:lstStyle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558" baseline="0"/>
            </a:lvl3pPr>
          </a:lstStyle>
          <a:p>
            <a:pPr lvl="2"/>
            <a:r>
              <a:rPr lang="de-DE" dirty="0"/>
              <a:t>Bildunterschrift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999168" y="3641311"/>
            <a:ext cx="2084377" cy="296847"/>
          </a:xfrm>
        </p:spPr>
        <p:txBody>
          <a:bodyPr/>
          <a:lstStyle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558" baseline="0"/>
            </a:lvl3pPr>
          </a:lstStyle>
          <a:p>
            <a:pPr lvl="2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5303647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/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5"/>
          </p:nvPr>
        </p:nvSpPr>
        <p:spPr>
          <a:xfrm>
            <a:off x="609861" y="1"/>
            <a:ext cx="9473685" cy="6638859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725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/Vide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5"/>
          </p:nvPr>
        </p:nvSpPr>
        <p:spPr>
          <a:xfrm>
            <a:off x="609861" y="843641"/>
            <a:ext cx="9473685" cy="579522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516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/Video mit Beschreibu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3"/>
          <p:cNvSpPr>
            <a:spLocks noGrp="1"/>
          </p:cNvSpPr>
          <p:nvPr>
            <p:ph type="pic" sz="quarter" idx="15"/>
          </p:nvPr>
        </p:nvSpPr>
        <p:spPr>
          <a:xfrm>
            <a:off x="609861" y="1"/>
            <a:ext cx="9473685" cy="6638859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" y="0"/>
            <a:ext cx="5189362" cy="2699032"/>
          </a:xfrm>
          <a:solidFill>
            <a:schemeClr val="tx1">
              <a:lumMod val="75000"/>
              <a:alpha val="80000"/>
            </a:schemeClr>
          </a:solidFill>
        </p:spPr>
        <p:txBody>
          <a:bodyPr lIns="1224000" rIns="180000" anchor="ctr" anchorCtr="0"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7791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5"/>
            <a:ext cx="10693400" cy="75612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709" tIns="28355" rIns="56709" bIns="283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117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09969" y="843647"/>
            <a:ext cx="8873574" cy="5795219"/>
          </a:xfrm>
        </p:spPr>
        <p:txBody>
          <a:bodyPr anchor="ctr" anchorCtr="0"/>
          <a:lstStyle>
            <a:lvl1pPr>
              <a:defRPr sz="2977" b="0" cap="none" spc="62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r>
              <a:rPr lang="de-DE" dirty="0"/>
              <a:t>„Zitat durch klicken bearbeiten“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09970" y="6241587"/>
            <a:ext cx="8387057" cy="397277"/>
          </a:xfrm>
        </p:spPr>
        <p:txBody>
          <a:bodyPr anchor="b" anchorCtr="0"/>
          <a:lstStyle>
            <a:lvl1pPr algn="l">
              <a:defRPr sz="992" spc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Urheber einsetzen</a:t>
            </a:r>
          </a:p>
        </p:txBody>
      </p:sp>
    </p:spTree>
    <p:extLst>
      <p:ext uri="{BB962C8B-B14F-4D97-AF65-F5344CB8AC3E}">
        <p14:creationId xmlns:p14="http://schemas.microsoft.com/office/powerpoint/2010/main" val="2508870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2">
          <p15:clr>
            <a:srgbClr val="FBAE40"/>
          </p15:clr>
        </p15:guide>
        <p15:guide id="2" orient="horz" pos="166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609861" y="843647"/>
            <a:ext cx="9473685" cy="57952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3" name="Rechteck 2"/>
          <p:cNvSpPr/>
          <p:nvPr userDrawn="1"/>
        </p:nvSpPr>
        <p:spPr>
          <a:xfrm>
            <a:off x="3" y="9632"/>
            <a:ext cx="9473685" cy="5795219"/>
          </a:xfrm>
          <a:prstGeom prst="rect">
            <a:avLst/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709" tIns="28355" rIns="56709" bIns="283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117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09969" y="2396155"/>
            <a:ext cx="6442495" cy="26937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Titeltrenner</a:t>
            </a:r>
            <a:r>
              <a:rPr lang="de-DE" dirty="0"/>
              <a:t>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00119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2">
          <p15:clr>
            <a:srgbClr val="FBAE40"/>
          </p15:clr>
        </p15:guide>
        <p15:guide id="2" orient="horz" pos="166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apitel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7"/>
          <p:cNvSpPr>
            <a:spLocks noGrp="1"/>
          </p:cNvSpPr>
          <p:nvPr>
            <p:ph type="pic" sz="quarter" idx="16"/>
          </p:nvPr>
        </p:nvSpPr>
        <p:spPr>
          <a:xfrm>
            <a:off x="609861" y="843647"/>
            <a:ext cx="9456641" cy="579521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1993583"/>
            <a:ext cx="5346700" cy="3493584"/>
          </a:xfrm>
          <a:solidFill>
            <a:schemeClr val="tx2">
              <a:alpha val="90000"/>
            </a:schemeClr>
          </a:solidFill>
        </p:spPr>
        <p:txBody>
          <a:bodyPr lIns="1188000" tIns="0" anchor="ctr" anchorCtr="0"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de-DE" dirty="0" err="1"/>
              <a:t>Kapiteltrenner</a:t>
            </a:r>
            <a:r>
              <a:rPr lang="de-DE" dirty="0"/>
              <a:t> mit </a:t>
            </a:r>
            <a:r>
              <a:rPr lang="de-DE" dirty="0" err="1"/>
              <a:t>bild</a:t>
            </a:r>
            <a:r>
              <a:rPr lang="de-DE" dirty="0"/>
              <a:t>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71322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2">
          <p15:clr>
            <a:srgbClr val="FBAE40"/>
          </p15:clr>
        </p15:guide>
        <p15:guide id="2" orient="horz" pos="166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apiteltrenner mit Bild und 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7"/>
          <p:cNvSpPr>
            <a:spLocks noGrp="1"/>
          </p:cNvSpPr>
          <p:nvPr>
            <p:ph type="pic" sz="quarter" idx="16"/>
          </p:nvPr>
        </p:nvSpPr>
        <p:spPr>
          <a:xfrm>
            <a:off x="4" y="5"/>
            <a:ext cx="10693399" cy="756126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räne 1"/>
          <p:cNvSpPr/>
          <p:nvPr userDrawn="1"/>
        </p:nvSpPr>
        <p:spPr>
          <a:xfrm rot="5400000">
            <a:off x="21255" y="1450623"/>
            <a:ext cx="5756712" cy="4579505"/>
          </a:xfrm>
          <a:prstGeom prst="teardrop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709" tIns="28355" rIns="56709" bIns="283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117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1219721" y="1993583"/>
            <a:ext cx="3969645" cy="3493584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Titeltrenner</a:t>
            </a:r>
            <a:r>
              <a:rPr lang="de-DE" dirty="0"/>
              <a:t>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46089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2">
          <p15:clr>
            <a:srgbClr val="FBAE40"/>
          </p15:clr>
        </p15:guide>
        <p15:guide id="2" orient="horz" pos="16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Uni Hohenhe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7669" y="6876929"/>
            <a:ext cx="9767386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560" y="1319475"/>
            <a:ext cx="8588455" cy="1180818"/>
          </a:xfrm>
        </p:spPr>
        <p:txBody>
          <a:bodyPr>
            <a:normAutofit/>
          </a:bodyPr>
          <a:lstStyle>
            <a:lvl1pPr algn="l" defTabSz="1042688" rtl="0" eaLnBrk="1" latinLnBrk="0" hangingPunct="1">
              <a:spcBef>
                <a:spcPct val="0"/>
              </a:spcBef>
              <a:buNone/>
              <a:defRPr lang="en-US" sz="37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3" y="366770"/>
            <a:ext cx="4345622" cy="917433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-19048" y="684365"/>
            <a:ext cx="547666" cy="159276"/>
          </a:xfrm>
          <a:prstGeom prst="rect">
            <a:avLst/>
          </a:prstGeom>
          <a:solidFill>
            <a:srgbClr val="003F75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apiteltrenner mit Fläche und 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609861" y="1993590"/>
            <a:ext cx="9473685" cy="5567679"/>
          </a:xfrm>
          <a:prstGeom prst="rect">
            <a:avLst/>
          </a:prstGeom>
          <a:solidFill>
            <a:schemeClr val="bg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5670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17" dirty="0"/>
              <a:t>Titelmasterformat durch Klicken bearbeiten</a:t>
            </a:r>
          </a:p>
          <a:p>
            <a:pPr algn="ctr"/>
            <a:endParaRPr lang="de-DE" sz="1117" dirty="0"/>
          </a:p>
        </p:txBody>
      </p:sp>
      <p:sp>
        <p:nvSpPr>
          <p:cNvPr id="2" name="Träne 1"/>
          <p:cNvSpPr/>
          <p:nvPr userDrawn="1"/>
        </p:nvSpPr>
        <p:spPr>
          <a:xfrm rot="5400000">
            <a:off x="2468344" y="1450623"/>
            <a:ext cx="5756712" cy="4579505"/>
          </a:xfrm>
          <a:prstGeom prst="teardrop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709" tIns="28355" rIns="56709" bIns="283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117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3586498" y="1993583"/>
            <a:ext cx="3689428" cy="3493584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Titeltrenner</a:t>
            </a:r>
            <a:r>
              <a:rPr lang="de-DE" dirty="0"/>
              <a:t>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66392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2">
          <p15:clr>
            <a:srgbClr val="FBAE40"/>
          </p15:clr>
        </p15:guide>
        <p15:guide id="2" orient="horz" pos="166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L+Tabelle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09863" y="6810389"/>
            <a:ext cx="62752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37382" y="6810389"/>
            <a:ext cx="8020051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abellenplatzhalter 2"/>
          <p:cNvSpPr>
            <a:spLocks noGrp="1"/>
          </p:cNvSpPr>
          <p:nvPr>
            <p:ph type="tbl" sz="quarter" idx="10"/>
          </p:nvPr>
        </p:nvSpPr>
        <p:spPr>
          <a:xfrm>
            <a:off x="609861" y="2390899"/>
            <a:ext cx="9473685" cy="4247960"/>
          </a:xfrm>
        </p:spPr>
        <p:txBody>
          <a:bodyPr/>
          <a:lstStyle/>
          <a:p>
            <a:r>
              <a:rPr lang="en-US"/>
              <a:t>Click icon to add table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273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L+Tabelle ha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859" y="843647"/>
            <a:ext cx="4579505" cy="579521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09863" y="6810389"/>
            <a:ext cx="62752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37382" y="6810389"/>
            <a:ext cx="8020051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abellenplatzhalter 2"/>
          <p:cNvSpPr>
            <a:spLocks noGrp="1"/>
          </p:cNvSpPr>
          <p:nvPr>
            <p:ph type="tbl" sz="quarter" idx="10"/>
          </p:nvPr>
        </p:nvSpPr>
        <p:spPr>
          <a:xfrm>
            <a:off x="5504041" y="843642"/>
            <a:ext cx="4579504" cy="5795217"/>
          </a:xfrm>
        </p:spPr>
        <p:txBody>
          <a:bodyPr/>
          <a:lstStyle/>
          <a:p>
            <a:r>
              <a:rPr lang="en-US"/>
              <a:t>Click icon to add table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99924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L+Tabelle 3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09861" y="843647"/>
            <a:ext cx="2243787" cy="579521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09863" y="6810389"/>
            <a:ext cx="62752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37382" y="6810389"/>
            <a:ext cx="8020051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abellenplatzhalter 2"/>
          <p:cNvSpPr>
            <a:spLocks noGrp="1"/>
          </p:cNvSpPr>
          <p:nvPr>
            <p:ph type="tbl" sz="quarter" idx="10"/>
          </p:nvPr>
        </p:nvSpPr>
        <p:spPr>
          <a:xfrm>
            <a:off x="3040940" y="843642"/>
            <a:ext cx="7042606" cy="5795217"/>
          </a:xfrm>
        </p:spPr>
        <p:txBody>
          <a:bodyPr/>
          <a:lstStyle/>
          <a:p>
            <a:r>
              <a:rPr lang="en-US"/>
              <a:t>Click icon to add table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4407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3740375"/>
            <a:ext cx="10693400" cy="38208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893903" y="2390899"/>
            <a:ext cx="8905598" cy="3096268"/>
          </a:xfrm>
          <a:solidFill>
            <a:schemeClr val="tx2">
              <a:alpha val="90000"/>
            </a:schemeClr>
          </a:solidFill>
        </p:spPr>
        <p:txBody>
          <a:bodyPr lIns="432000" tIns="1008000" rIns="216000" bIns="0" anchor="t"/>
          <a:lstStyle>
            <a:lvl1pPr algn="l">
              <a:defRPr sz="1985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de-DE" dirty="0"/>
              <a:t>Vielen Dank für Ihre Aufmerksamkeit.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5" y="777800"/>
            <a:ext cx="2210250" cy="718415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272627" y="4652620"/>
            <a:ext cx="8342423" cy="437236"/>
          </a:xfrm>
        </p:spPr>
        <p:txBody>
          <a:bodyPr anchor="b" anchorCtr="0"/>
          <a:lstStyle>
            <a:lvl3pPr>
              <a:defRPr>
                <a:solidFill>
                  <a:schemeClr val="bg1"/>
                </a:solidFill>
              </a:defRPr>
            </a:lvl3pPr>
          </a:lstStyle>
          <a:p>
            <a:pPr lvl="2"/>
            <a:r>
              <a:rPr lang="de-DE" dirty="0"/>
              <a:t>Unterzeile, Datum, Referent, o.ä.</a:t>
            </a:r>
          </a:p>
        </p:txBody>
      </p:sp>
    </p:spTree>
    <p:extLst>
      <p:ext uri="{BB962C8B-B14F-4D97-AF65-F5344CB8AC3E}">
        <p14:creationId xmlns:p14="http://schemas.microsoft.com/office/powerpoint/2010/main" val="31800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2">
          <p15:clr>
            <a:srgbClr val="FBAE40"/>
          </p15:clr>
        </p15:guide>
        <p15:guide id="2" pos="68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3740375"/>
            <a:ext cx="10693400" cy="38208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893903" y="2390899"/>
            <a:ext cx="8905598" cy="3096268"/>
          </a:xfrm>
          <a:solidFill>
            <a:schemeClr val="tx2">
              <a:alpha val="90000"/>
            </a:schemeClr>
          </a:solidFill>
        </p:spPr>
        <p:txBody>
          <a:bodyPr lIns="432000" tIns="1008000" rIns="216000" bIns="0" anchor="t"/>
          <a:lstStyle>
            <a:lvl1pPr algn="l">
              <a:defRPr sz="1985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de-DE" dirty="0"/>
              <a:t>Vielen Dank für Ihre Aufmerksamkeit.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272627" y="4652620"/>
            <a:ext cx="8342423" cy="437236"/>
          </a:xfrm>
        </p:spPr>
        <p:txBody>
          <a:bodyPr anchor="b" anchorCtr="0"/>
          <a:lstStyle>
            <a:lvl3pPr>
              <a:defRPr>
                <a:solidFill>
                  <a:schemeClr val="bg1"/>
                </a:solidFill>
              </a:defRPr>
            </a:lvl3pPr>
          </a:lstStyle>
          <a:p>
            <a:pPr lvl="2"/>
            <a:r>
              <a:rPr lang="de-DE" dirty="0"/>
              <a:t>Unterzeile, Datum, Referent, o.ä.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5" y="777806"/>
            <a:ext cx="2210250" cy="7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73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2">
          <p15:clr>
            <a:srgbClr val="FBAE40"/>
          </p15:clr>
        </p15:guide>
        <p15:guide id="2" pos="68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3740375"/>
            <a:ext cx="10693400" cy="38208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893903" y="2390901"/>
            <a:ext cx="8905598" cy="3096267"/>
          </a:xfrm>
          <a:solidFill>
            <a:schemeClr val="bg2">
              <a:alpha val="80000"/>
            </a:schemeClr>
          </a:solidFill>
        </p:spPr>
        <p:txBody>
          <a:bodyPr lIns="396000" tIns="1008000" rIns="216000" bIns="0" anchor="t"/>
          <a:lstStyle>
            <a:lvl1pPr algn="l">
              <a:defRPr sz="1985" cap="all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Vielen Dank für Ihre </a:t>
            </a:r>
            <a:br>
              <a:rPr lang="de-DE" dirty="0"/>
            </a:br>
            <a:r>
              <a:rPr lang="de-DE" dirty="0"/>
              <a:t>Aufmerksamkeit.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89339" y="4655833"/>
            <a:ext cx="8510163" cy="346643"/>
          </a:xfrm>
        </p:spPr>
        <p:txBody>
          <a:bodyPr anchor="b"/>
          <a:lstStyle>
            <a:lvl1pPr marL="0" indent="0" algn="l">
              <a:buNone/>
              <a:defRPr sz="992" baseline="0">
                <a:solidFill>
                  <a:schemeClr val="tx2"/>
                </a:solidFill>
                <a:latin typeface="Segoe UI "/>
              </a:defRPr>
            </a:lvl1pPr>
            <a:lvl2pPr marL="283535" indent="0" algn="ctr">
              <a:buNone/>
              <a:defRPr sz="1240"/>
            </a:lvl2pPr>
            <a:lvl3pPr marL="567071" indent="0" algn="ctr">
              <a:buNone/>
              <a:defRPr sz="1117"/>
            </a:lvl3pPr>
            <a:lvl4pPr marL="850606" indent="0" algn="ctr">
              <a:buNone/>
              <a:defRPr sz="992"/>
            </a:lvl4pPr>
            <a:lvl5pPr marL="1134142" indent="0" algn="ctr">
              <a:buNone/>
              <a:defRPr sz="992"/>
            </a:lvl5pPr>
            <a:lvl6pPr marL="1417677" indent="0" algn="ctr">
              <a:buNone/>
              <a:defRPr sz="992"/>
            </a:lvl6pPr>
            <a:lvl7pPr marL="1701213" indent="0" algn="ctr">
              <a:buNone/>
              <a:defRPr sz="992"/>
            </a:lvl7pPr>
            <a:lvl8pPr marL="1984748" indent="0" algn="ctr">
              <a:buNone/>
              <a:defRPr sz="992"/>
            </a:lvl8pPr>
            <a:lvl9pPr marL="2268284" indent="0" algn="ctr">
              <a:buNone/>
              <a:defRPr sz="992"/>
            </a:lvl9pPr>
          </a:lstStyle>
          <a:p>
            <a:r>
              <a:rPr lang="de-DE" dirty="0"/>
              <a:t>Unterzeile, Datum, Referent, o.ä.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5" y="777800"/>
            <a:ext cx="2210250" cy="7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32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6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pos="48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 blau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3740375"/>
            <a:ext cx="10693400" cy="38208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893903" y="2390901"/>
            <a:ext cx="8905598" cy="3096267"/>
          </a:xfrm>
          <a:solidFill>
            <a:schemeClr val="bg2">
              <a:alpha val="80000"/>
            </a:schemeClr>
          </a:solidFill>
        </p:spPr>
        <p:txBody>
          <a:bodyPr lIns="396000" tIns="1008000" rIns="216000" bIns="0" anchor="t"/>
          <a:lstStyle>
            <a:lvl1pPr algn="l">
              <a:defRPr sz="1985" cap="all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Vielen Dank für Ihre </a:t>
            </a:r>
            <a:br>
              <a:rPr lang="de-DE" dirty="0"/>
            </a:br>
            <a:r>
              <a:rPr lang="de-DE" dirty="0"/>
              <a:t>Aufmerksamkeit.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89339" y="4655833"/>
            <a:ext cx="8510163" cy="346643"/>
          </a:xfrm>
        </p:spPr>
        <p:txBody>
          <a:bodyPr anchor="b"/>
          <a:lstStyle>
            <a:lvl1pPr marL="0" indent="0" algn="l">
              <a:buNone/>
              <a:defRPr sz="992" baseline="0">
                <a:solidFill>
                  <a:schemeClr val="tx2"/>
                </a:solidFill>
                <a:latin typeface="Segoe UI "/>
              </a:defRPr>
            </a:lvl1pPr>
            <a:lvl2pPr marL="283535" indent="0" algn="ctr">
              <a:buNone/>
              <a:defRPr sz="1240"/>
            </a:lvl2pPr>
            <a:lvl3pPr marL="567071" indent="0" algn="ctr">
              <a:buNone/>
              <a:defRPr sz="1117"/>
            </a:lvl3pPr>
            <a:lvl4pPr marL="850606" indent="0" algn="ctr">
              <a:buNone/>
              <a:defRPr sz="992"/>
            </a:lvl4pPr>
            <a:lvl5pPr marL="1134142" indent="0" algn="ctr">
              <a:buNone/>
              <a:defRPr sz="992"/>
            </a:lvl5pPr>
            <a:lvl6pPr marL="1417677" indent="0" algn="ctr">
              <a:buNone/>
              <a:defRPr sz="992"/>
            </a:lvl6pPr>
            <a:lvl7pPr marL="1701213" indent="0" algn="ctr">
              <a:buNone/>
              <a:defRPr sz="992"/>
            </a:lvl7pPr>
            <a:lvl8pPr marL="1984748" indent="0" algn="ctr">
              <a:buNone/>
              <a:defRPr sz="992"/>
            </a:lvl8pPr>
            <a:lvl9pPr marL="2268284" indent="0" algn="ctr">
              <a:buNone/>
              <a:defRPr sz="992"/>
            </a:lvl9pPr>
          </a:lstStyle>
          <a:p>
            <a:r>
              <a:rPr lang="de-DE" dirty="0"/>
              <a:t>Unterzeile, Datum, Referent, o.ä.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5" y="777806"/>
            <a:ext cx="2210250" cy="7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13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6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pos="48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>
          <a:xfrm>
            <a:off x="9451113" y="5094357"/>
            <a:ext cx="631245" cy="3499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863" y="6810389"/>
            <a:ext cx="627520" cy="6003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237382" y="6810389"/>
            <a:ext cx="8020051" cy="6003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/>
          <a:lstStyle/>
          <a:p>
            <a:fld id="{2104B226-4361-4E3F-8691-235B281AC8CE}" type="slidenum">
              <a:rPr lang="de-DE" smtClean="0"/>
              <a:t>‹#›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909" y="6007019"/>
            <a:ext cx="502634" cy="631841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09861" y="843648"/>
            <a:ext cx="4547479" cy="114994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Standards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609860" y="5089850"/>
            <a:ext cx="2210338" cy="1549009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17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485939" y="1993585"/>
            <a:ext cx="4597605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räne 9"/>
          <p:cNvSpPr/>
          <p:nvPr userDrawn="1"/>
        </p:nvSpPr>
        <p:spPr>
          <a:xfrm>
            <a:off x="3031666" y="5089856"/>
            <a:ext cx="1201518" cy="1510379"/>
          </a:xfrm>
          <a:prstGeom prst="teardrop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709" tIns="28355" rIns="56709" bIns="283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117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9257433" y="4456762"/>
            <a:ext cx="824927" cy="171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117" dirty="0"/>
              <a:t>Symbole</a:t>
            </a: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17083489"/>
              </p:ext>
            </p:extLst>
          </p:nvPr>
        </p:nvGraphicFramePr>
        <p:xfrm>
          <a:off x="609856" y="1996176"/>
          <a:ext cx="9472500" cy="204434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052000">
                  <a:extLst>
                    <a:ext uri="{9D8B030D-6E8A-4147-A177-3AD203B41FA5}">
                      <a16:colId xmlns:a16="http://schemas.microsoft.com/office/drawing/2014/main" val="2034300086"/>
                    </a:ext>
                  </a:extLst>
                </a:gridCol>
                <a:gridCol w="1105125">
                  <a:extLst>
                    <a:ext uri="{9D8B030D-6E8A-4147-A177-3AD203B41FA5}">
                      <a16:colId xmlns:a16="http://schemas.microsoft.com/office/drawing/2014/main" val="4018947122"/>
                    </a:ext>
                  </a:extLst>
                </a:gridCol>
                <a:gridCol w="1105125">
                  <a:extLst>
                    <a:ext uri="{9D8B030D-6E8A-4147-A177-3AD203B41FA5}">
                      <a16:colId xmlns:a16="http://schemas.microsoft.com/office/drawing/2014/main" val="2445799608"/>
                    </a:ext>
                  </a:extLst>
                </a:gridCol>
                <a:gridCol w="1105125">
                  <a:extLst>
                    <a:ext uri="{9D8B030D-6E8A-4147-A177-3AD203B41FA5}">
                      <a16:colId xmlns:a16="http://schemas.microsoft.com/office/drawing/2014/main" val="1373927132"/>
                    </a:ext>
                  </a:extLst>
                </a:gridCol>
                <a:gridCol w="1105125">
                  <a:extLst>
                    <a:ext uri="{9D8B030D-6E8A-4147-A177-3AD203B41FA5}">
                      <a16:colId xmlns:a16="http://schemas.microsoft.com/office/drawing/2014/main" val="2364051709"/>
                    </a:ext>
                  </a:extLst>
                </a:gridCol>
              </a:tblGrid>
              <a:tr h="408868">
                <a:tc>
                  <a:txBody>
                    <a:bodyPr/>
                    <a:lstStyle/>
                    <a:p>
                      <a:pPr lvl="0"/>
                      <a:r>
                        <a:rPr lang="de-DE" sz="1800" dirty="0"/>
                        <a:t>Benennung Spalte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Spalte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Spalte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 err="1"/>
                        <a:t>Credits</a:t>
                      </a:r>
                      <a:endParaRPr lang="de-DE" sz="1800" dirty="0"/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800" dirty="0"/>
                        <a:t>Spalte</a:t>
                      </a:r>
                    </a:p>
                  </a:txBody>
                  <a:tcPr marL="80201" marR="80201" marT="50408" marB="50408"/>
                </a:tc>
                <a:extLst>
                  <a:ext uri="{0D108BD9-81ED-4DB2-BD59-A6C34878D82A}">
                    <a16:rowId xmlns:a16="http://schemas.microsoft.com/office/drawing/2014/main" val="2075396947"/>
                  </a:ext>
                </a:extLst>
              </a:tr>
              <a:tr h="408868">
                <a:tc>
                  <a:txBody>
                    <a:bodyPr/>
                    <a:lstStyle/>
                    <a:p>
                      <a:r>
                        <a:rPr lang="en-US" sz="1800" dirty="0"/>
                        <a:t>2000 Degree M.Sc. Food Systems</a:t>
                      </a:r>
                      <a:endParaRPr lang="de-DE" sz="1800" dirty="0"/>
                    </a:p>
                  </a:txBody>
                  <a:tcPr marL="80201" marR="80201" marT="50408" marB="50408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BE</a:t>
                      </a:r>
                    </a:p>
                  </a:txBody>
                  <a:tcPr marL="80201" marR="80201" marT="50408" marB="50408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</a:t>
                      </a:r>
                    </a:p>
                  </a:txBody>
                  <a:tcPr marL="80201" marR="80201" marT="50408" marB="50408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120</a:t>
                      </a:r>
                    </a:p>
                  </a:txBody>
                  <a:tcPr marL="80201" marR="80201" marT="50408" marB="50408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1.6</a:t>
                      </a:r>
                    </a:p>
                  </a:txBody>
                  <a:tcPr marL="80201" marR="80201" marT="50408" marB="50408"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358697"/>
                  </a:ext>
                </a:extLst>
              </a:tr>
              <a:tr h="408868">
                <a:tc>
                  <a:txBody>
                    <a:bodyPr/>
                    <a:lstStyle/>
                    <a:p>
                      <a:r>
                        <a:rPr lang="de-DE" sz="1800" dirty="0"/>
                        <a:t>3000 </a:t>
                      </a:r>
                      <a:r>
                        <a:rPr lang="de-DE" sz="1800" dirty="0" err="1"/>
                        <a:t>Compulsory</a:t>
                      </a:r>
                      <a:r>
                        <a:rPr lang="de-DE" sz="1800" dirty="0"/>
                        <a:t> Modules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BE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30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1.8</a:t>
                      </a:r>
                    </a:p>
                  </a:txBody>
                  <a:tcPr marL="80201" marR="80201" marT="50408" marB="50408"/>
                </a:tc>
                <a:extLst>
                  <a:ext uri="{0D108BD9-81ED-4DB2-BD59-A6C34878D82A}">
                    <a16:rowId xmlns:a16="http://schemas.microsoft.com/office/drawing/2014/main" val="2785129045"/>
                  </a:ext>
                </a:extLst>
              </a:tr>
              <a:tr h="408868">
                <a:tc>
                  <a:txBody>
                    <a:bodyPr/>
                    <a:lstStyle/>
                    <a:p>
                      <a:r>
                        <a:rPr lang="en-US" sz="1800" dirty="0"/>
                        <a:t>1507-440 SPOC: Introduction to Food Systems</a:t>
                      </a:r>
                      <a:endParaRPr lang="de-DE" sz="1800" dirty="0"/>
                    </a:p>
                  </a:txBody>
                  <a:tcPr marL="80201" marR="80201" marT="50408" marB="50408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BE</a:t>
                      </a:r>
                    </a:p>
                  </a:txBody>
                  <a:tcPr marL="80201" marR="80201" marT="50408" marB="50408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</a:t>
                      </a:r>
                    </a:p>
                  </a:txBody>
                  <a:tcPr marL="80201" marR="80201" marT="50408" marB="50408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7.5</a:t>
                      </a:r>
                    </a:p>
                  </a:txBody>
                  <a:tcPr marL="80201" marR="80201" marT="50408" marB="50408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2.3</a:t>
                      </a:r>
                    </a:p>
                  </a:txBody>
                  <a:tcPr marL="80201" marR="80201" marT="50408" marB="50408"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43271"/>
                  </a:ext>
                </a:extLst>
              </a:tr>
              <a:tr h="408868">
                <a:tc>
                  <a:txBody>
                    <a:bodyPr/>
                    <a:lstStyle/>
                    <a:p>
                      <a:r>
                        <a:rPr lang="de-DE" sz="1800" dirty="0"/>
                        <a:t>1507-450 </a:t>
                      </a:r>
                      <a:r>
                        <a:rPr lang="de-DE" sz="1800" dirty="0" err="1"/>
                        <a:t>AgFoodTech</a:t>
                      </a:r>
                      <a:endParaRPr lang="de-DE" sz="1800" dirty="0"/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BE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7.5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1.7</a:t>
                      </a:r>
                    </a:p>
                  </a:txBody>
                  <a:tcPr marL="80201" marR="80201" marT="50408" marB="50408"/>
                </a:tc>
                <a:extLst>
                  <a:ext uri="{0D108BD9-81ED-4DB2-BD59-A6C34878D82A}">
                    <a16:rowId xmlns:a16="http://schemas.microsoft.com/office/drawing/2014/main" val="413418923"/>
                  </a:ext>
                </a:extLst>
              </a:tr>
            </a:tbl>
          </a:graphicData>
        </a:graphic>
      </p:graphicFrame>
      <p:sp>
        <p:nvSpPr>
          <p:cNvPr id="13" name="Textfeld 12"/>
          <p:cNvSpPr txBox="1"/>
          <p:nvPr userDrawn="1"/>
        </p:nvSpPr>
        <p:spPr>
          <a:xfrm>
            <a:off x="7965954" y="1381487"/>
            <a:ext cx="2116402" cy="171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117" dirty="0"/>
              <a:t>Look Tabelle</a:t>
            </a:r>
          </a:p>
        </p:txBody>
      </p:sp>
      <p:graphicFrame>
        <p:nvGraphicFramePr>
          <p:cNvPr id="14" name="Inhaltsplatzhalter 6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76134078"/>
              </p:ext>
            </p:extLst>
          </p:nvPr>
        </p:nvGraphicFramePr>
        <p:xfrm>
          <a:off x="4467887" y="5096334"/>
          <a:ext cx="4579504" cy="12266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96928">
                  <a:extLst>
                    <a:ext uri="{9D8B030D-6E8A-4147-A177-3AD203B41FA5}">
                      <a16:colId xmlns:a16="http://schemas.microsoft.com/office/drawing/2014/main" val="928685103"/>
                    </a:ext>
                  </a:extLst>
                </a:gridCol>
                <a:gridCol w="1059793">
                  <a:extLst>
                    <a:ext uri="{9D8B030D-6E8A-4147-A177-3AD203B41FA5}">
                      <a16:colId xmlns:a16="http://schemas.microsoft.com/office/drawing/2014/main" val="2216239891"/>
                    </a:ext>
                  </a:extLst>
                </a:gridCol>
                <a:gridCol w="1016827">
                  <a:extLst>
                    <a:ext uri="{9D8B030D-6E8A-4147-A177-3AD203B41FA5}">
                      <a16:colId xmlns:a16="http://schemas.microsoft.com/office/drawing/2014/main" val="1190962114"/>
                    </a:ext>
                  </a:extLst>
                </a:gridCol>
                <a:gridCol w="916578">
                  <a:extLst>
                    <a:ext uri="{9D8B030D-6E8A-4147-A177-3AD203B41FA5}">
                      <a16:colId xmlns:a16="http://schemas.microsoft.com/office/drawing/2014/main" val="2341469501"/>
                    </a:ext>
                  </a:extLst>
                </a:gridCol>
                <a:gridCol w="989377">
                  <a:extLst>
                    <a:ext uri="{9D8B030D-6E8A-4147-A177-3AD203B41FA5}">
                      <a16:colId xmlns:a16="http://schemas.microsoft.com/office/drawing/2014/main" val="2363874842"/>
                    </a:ext>
                  </a:extLst>
                </a:gridCol>
              </a:tblGrid>
              <a:tr h="408868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1 - 25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1" i="0" u="none" strike="noStrike" cap="none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n-lt"/>
                        </a:rPr>
                        <a:t>26</a:t>
                      </a:r>
                      <a:r>
                        <a:rPr lang="de-DE" sz="15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 - 50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51 - 75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76 - 100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extLst>
                  <a:ext uri="{0D108BD9-81ED-4DB2-BD59-A6C34878D82A}">
                    <a16:rowId xmlns:a16="http://schemas.microsoft.com/office/drawing/2014/main" val="1591409903"/>
                  </a:ext>
                </a:extLst>
              </a:tr>
              <a:tr h="408868">
                <a:tc>
                  <a:txBody>
                    <a:bodyPr/>
                    <a:lstStyle/>
                    <a:p>
                      <a:r>
                        <a:rPr lang="de-DE" sz="1200" b="1" dirty="0"/>
                        <a:t>A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0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€ 30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0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€ 20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0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€ 10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0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€ 0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extLst>
                  <a:ext uri="{0D108BD9-81ED-4DB2-BD59-A6C34878D82A}">
                    <a16:rowId xmlns:a16="http://schemas.microsoft.com/office/drawing/2014/main" val="2498317439"/>
                  </a:ext>
                </a:extLst>
              </a:tr>
              <a:tr h="408868">
                <a:tc>
                  <a:txBody>
                    <a:bodyPr/>
                    <a:lstStyle/>
                    <a:p>
                      <a:r>
                        <a:rPr lang="de-DE" sz="1200" b="1" dirty="0"/>
                        <a:t>B</a:t>
                      </a:r>
                    </a:p>
                  </a:txBody>
                  <a:tcPr marL="80201" marR="80201" marT="50408" marB="50408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0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€ 20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0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€ 10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0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€ 0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F75"/>
                        </a:buClr>
                        <a:buSzTx/>
                        <a:buFont typeface="Wingdings"/>
                        <a:buNone/>
                        <a:defRPr/>
                      </a:pPr>
                      <a:r>
                        <a:rPr lang="de-DE" sz="1500" b="0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€ 30</a:t>
                      </a:r>
                      <a:endParaRPr sz="1200" dirty="0">
                        <a:latin typeface="+mn-lt"/>
                      </a:endParaRPr>
                    </a:p>
                  </a:txBody>
                  <a:tcPr marL="91486" marR="91486" marT="57503" marB="57503" anchor="ctr"/>
                </a:tc>
                <a:extLst>
                  <a:ext uri="{0D108BD9-81ED-4DB2-BD59-A6C34878D82A}">
                    <a16:rowId xmlns:a16="http://schemas.microsoft.com/office/drawing/2014/main" val="217553299"/>
                  </a:ext>
                </a:extLst>
              </a:tr>
            </a:tbl>
          </a:graphicData>
        </a:graphic>
      </p:graphicFrame>
      <p:cxnSp>
        <p:nvCxnSpPr>
          <p:cNvPr id="15" name="Gerade Verbindung mit Pfeil 14"/>
          <p:cNvCxnSpPr/>
          <p:nvPr userDrawn="1"/>
        </p:nvCxnSpPr>
        <p:spPr>
          <a:xfrm>
            <a:off x="9578550" y="5264638"/>
            <a:ext cx="334169" cy="0"/>
          </a:xfrm>
          <a:prstGeom prst="straightConnector1">
            <a:avLst/>
          </a:prstGeom>
          <a:ln w="28575" cap="sq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 userDrawn="1"/>
        </p:nvCxnSpPr>
        <p:spPr>
          <a:xfrm>
            <a:off x="609858" y="4604517"/>
            <a:ext cx="3623325" cy="0"/>
          </a:xfrm>
          <a:prstGeom prst="line">
            <a:avLst/>
          </a:prstGeom>
          <a:ln w="6350" cap="sq" cmpd="sng" algn="ctr">
            <a:solidFill>
              <a:schemeClr val="tx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482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2835" y="1771968"/>
            <a:ext cx="7994734" cy="63133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2067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378047" indent="0">
              <a:buNone/>
              <a:defRPr sz="2067">
                <a:latin typeface="Arial Black"/>
                <a:cs typeface="Arial Black"/>
              </a:defRPr>
            </a:lvl2pPr>
            <a:lvl3pPr marL="756095" indent="0">
              <a:buNone/>
              <a:defRPr sz="2067">
                <a:latin typeface="Arial Black"/>
                <a:cs typeface="Arial Black"/>
              </a:defRPr>
            </a:lvl3pPr>
            <a:lvl4pPr marL="1134142" indent="0">
              <a:buNone/>
              <a:defRPr sz="2067">
                <a:latin typeface="Arial Black"/>
                <a:cs typeface="Arial Black"/>
              </a:defRPr>
            </a:lvl4pPr>
            <a:lvl5pPr marL="1512189" indent="0">
              <a:buNone/>
              <a:defRPr sz="2067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1: Wörter sind Kombinationen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92836" y="2522525"/>
            <a:ext cx="9487773" cy="2498784"/>
          </a:xfrm>
          <a:prstGeom prst="rect">
            <a:avLst/>
          </a:prstGeom>
        </p:spPr>
        <p:txBody>
          <a:bodyPr vert="horz"/>
          <a:lstStyle>
            <a:lvl1pPr marL="236280" marR="0" indent="-236280" algn="just" defTabSz="935924" rtl="0" eaLnBrk="1" fontAlgn="auto" latinLnBrk="0" hangingPunct="1">
              <a:lnSpc>
                <a:spcPts val="2536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88">
                <a:solidFill>
                  <a:srgbClr val="003F75"/>
                </a:solidFill>
                <a:latin typeface="Arial"/>
                <a:cs typeface="Arial"/>
              </a:defRPr>
            </a:lvl1pPr>
            <a:lvl2pPr marL="378047" indent="0">
              <a:lnSpc>
                <a:spcPct val="100000"/>
              </a:lnSpc>
              <a:buNone/>
              <a:defRPr sz="1488">
                <a:latin typeface="Arial"/>
                <a:cs typeface="Arial"/>
              </a:defRPr>
            </a:lvl2pPr>
            <a:lvl3pPr marL="756095" indent="0">
              <a:lnSpc>
                <a:spcPct val="100000"/>
              </a:lnSpc>
              <a:buNone/>
              <a:defRPr sz="1488">
                <a:latin typeface="Arial"/>
                <a:cs typeface="Arial"/>
              </a:defRPr>
            </a:lvl3pPr>
            <a:lvl4pPr marL="1134142" indent="0">
              <a:lnSpc>
                <a:spcPct val="100000"/>
              </a:lnSpc>
              <a:buNone/>
              <a:defRPr sz="1488">
                <a:latin typeface="Arial"/>
                <a:cs typeface="Arial"/>
              </a:defRPr>
            </a:lvl4pPr>
            <a:lvl5pPr marL="1512189" indent="0">
              <a:lnSpc>
                <a:spcPct val="100000"/>
              </a:lnSpc>
              <a:buNone/>
              <a:defRPr sz="1488">
                <a:latin typeface="Arial"/>
                <a:cs typeface="Arial"/>
              </a:defRPr>
            </a:lvl5pPr>
          </a:lstStyle>
          <a:p>
            <a:pPr algn="just" defTabSz="848911">
              <a:lnSpc>
                <a:spcPts val="2300"/>
              </a:lnSpc>
            </a:pPr>
            <a:r>
              <a:rPr lang="de-DE" sz="1488" dirty="0">
                <a:solidFill>
                  <a:srgbClr val="003F75"/>
                </a:solidFill>
                <a:latin typeface="Arial" charset="0"/>
              </a:rPr>
              <a:t>Um es gleich zu gestehen: Dies ist nicht Ihr Präsentationstext, sondern so genannter Blindtext. </a:t>
            </a:r>
          </a:p>
          <a:p>
            <a:pPr algn="just" defTabSz="848911">
              <a:lnSpc>
                <a:spcPts val="2300"/>
              </a:lnSpc>
            </a:pPr>
            <a:r>
              <a:rPr lang="de-DE" sz="1488" dirty="0">
                <a:solidFill>
                  <a:srgbClr val="003F75"/>
                </a:solidFill>
                <a:latin typeface="Arial" charset="0"/>
              </a:rPr>
              <a:t>Dies ist nicht Ihr Präsentationstext, sondern so genannter Blindtext. </a:t>
            </a:r>
          </a:p>
          <a:p>
            <a:pPr algn="just" defTabSz="848911">
              <a:lnSpc>
                <a:spcPts val="2300"/>
              </a:lnSpc>
            </a:pPr>
            <a:r>
              <a:rPr lang="de-DE" sz="1488" dirty="0">
                <a:solidFill>
                  <a:srgbClr val="003F75"/>
                </a:solidFill>
                <a:latin typeface="Arial" charset="0"/>
              </a:rPr>
              <a:t>Wir haben uns jedoch dafür entschieden, auf das allseits beliebte „</a:t>
            </a:r>
            <a:r>
              <a:rPr lang="de-DE" sz="1488" dirty="0" err="1">
                <a:solidFill>
                  <a:srgbClr val="003F75"/>
                </a:solidFill>
                <a:latin typeface="Arial" charset="0"/>
              </a:rPr>
              <a:t>Guaredisch</a:t>
            </a:r>
            <a:r>
              <a:rPr lang="de-DE" sz="1488" dirty="0">
                <a:solidFill>
                  <a:srgbClr val="003F75"/>
                </a:solidFill>
                <a:latin typeface="Arial" charset="0"/>
              </a:rPr>
              <a:t> </a:t>
            </a:r>
            <a:r>
              <a:rPr lang="de-DE" sz="1488" dirty="0" err="1">
                <a:solidFill>
                  <a:srgbClr val="003F75"/>
                </a:solidFill>
                <a:latin typeface="Arial" charset="0"/>
              </a:rPr>
              <a:t>Nedunfeg</a:t>
            </a:r>
            <a:r>
              <a:rPr lang="de-DE" sz="1488" dirty="0">
                <a:solidFill>
                  <a:srgbClr val="003F75"/>
                </a:solidFill>
                <a:latin typeface="Arial" charset="0"/>
              </a:rPr>
              <a:t>“ oder das klassische „</a:t>
            </a:r>
            <a:r>
              <a:rPr lang="de-DE" sz="1488" dirty="0" err="1">
                <a:solidFill>
                  <a:srgbClr val="003F75"/>
                </a:solidFill>
                <a:latin typeface="Arial" charset="0"/>
              </a:rPr>
              <a:t>oxmox</a:t>
            </a:r>
            <a:r>
              <a:rPr lang="de-DE" sz="1488" dirty="0">
                <a:solidFill>
                  <a:srgbClr val="003F75"/>
                </a:solidFill>
                <a:latin typeface="Arial" charset="0"/>
              </a:rPr>
              <a:t>“ zu verzichten.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94330" y="7160449"/>
            <a:ext cx="8654971" cy="2657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44" baseline="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378047" indent="0">
              <a:buNone/>
              <a:defRPr sz="827">
                <a:latin typeface="Arial Black"/>
                <a:cs typeface="Arial Black"/>
              </a:defRPr>
            </a:lvl2pPr>
            <a:lvl3pPr marL="756095" indent="0">
              <a:buNone/>
              <a:defRPr sz="827">
                <a:latin typeface="Arial Black"/>
                <a:cs typeface="Arial Black"/>
              </a:defRPr>
            </a:lvl3pPr>
            <a:lvl4pPr marL="1134142" indent="0">
              <a:buNone/>
              <a:defRPr sz="827">
                <a:latin typeface="Arial Black"/>
                <a:cs typeface="Arial Black"/>
              </a:defRPr>
            </a:lvl4pPr>
            <a:lvl5pPr marL="1512189" indent="0">
              <a:buNone/>
              <a:defRPr sz="827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 | THEMA 2 | THEMA 3 | THEMA 4 | THEMA 5 | THEMA 6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609209" y="7204206"/>
            <a:ext cx="542096" cy="114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74C4B046-2211-E040-A09E-BD75B503FAD9}" type="slidenum">
              <a:rPr lang="de-DE" sz="744" smtClean="0">
                <a:solidFill>
                  <a:srgbClr val="003F75"/>
                </a:solidFill>
                <a:latin typeface="Arial Black"/>
                <a:cs typeface="Arial Black"/>
              </a:rPr>
              <a:pPr algn="r"/>
              <a:t>‹#›</a:t>
            </a:fld>
            <a:endParaRPr lang="de-DE" sz="744" dirty="0">
              <a:solidFill>
                <a:srgbClr val="003F75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3873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bene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1042688" rtl="0" eaLnBrk="1" latinLnBrk="0" hangingPunct="1">
              <a:spcBef>
                <a:spcPct val="0"/>
              </a:spcBef>
              <a:buNone/>
              <a:defRPr lang="en-US" sz="37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7669" y="6876929"/>
            <a:ext cx="9767386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00533" y="2178268"/>
            <a:ext cx="9349299" cy="97393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2067" baseline="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378047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2pPr>
            <a:lvl3pPr marL="756095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3pPr>
            <a:lvl4pPr marL="1134142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4pPr>
            <a:lvl5pPr marL="1512189" indent="0">
              <a:buNone/>
              <a:defRPr>
                <a:solidFill>
                  <a:srgbClr val="003F75"/>
                </a:solidFill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Vielen Dank für Ihre Aufmerksamkeit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00533" y="3861642"/>
            <a:ext cx="9354869" cy="97460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2067">
                <a:solidFill>
                  <a:srgbClr val="003F75"/>
                </a:solidFill>
                <a:latin typeface="Arial"/>
                <a:cs typeface="Arial"/>
              </a:defRPr>
            </a:lvl1pPr>
            <a:lvl2pPr marL="378047" indent="0">
              <a:buNone/>
              <a:defRPr sz="2067">
                <a:latin typeface="Arial"/>
                <a:cs typeface="Arial"/>
              </a:defRPr>
            </a:lvl2pPr>
            <a:lvl3pPr marL="756095" indent="0">
              <a:buNone/>
              <a:defRPr sz="2067">
                <a:latin typeface="Arial"/>
                <a:cs typeface="Arial"/>
              </a:defRPr>
            </a:lvl3pPr>
            <a:lvl4pPr marL="1134142" indent="0">
              <a:buNone/>
              <a:defRPr sz="2067">
                <a:latin typeface="Arial"/>
                <a:cs typeface="Arial"/>
              </a:defRPr>
            </a:lvl4pPr>
            <a:lvl5pPr marL="1512189" indent="0">
              <a:buNone/>
              <a:defRPr sz="2067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Name, Vorname</a:t>
            </a:r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94330" y="7160449"/>
            <a:ext cx="8654971" cy="2657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44" baseline="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378047" indent="0">
              <a:buNone/>
              <a:defRPr sz="827">
                <a:latin typeface="Arial Black"/>
                <a:cs typeface="Arial Black"/>
              </a:defRPr>
            </a:lvl2pPr>
            <a:lvl3pPr marL="756095" indent="0">
              <a:buNone/>
              <a:defRPr sz="827">
                <a:latin typeface="Arial Black"/>
                <a:cs typeface="Arial Black"/>
              </a:defRPr>
            </a:lvl3pPr>
            <a:lvl4pPr marL="1134142" indent="0">
              <a:buNone/>
              <a:defRPr sz="827">
                <a:latin typeface="Arial Black"/>
                <a:cs typeface="Arial Black"/>
              </a:defRPr>
            </a:lvl4pPr>
            <a:lvl5pPr marL="1512189" indent="0">
              <a:buNone/>
              <a:defRPr sz="827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 | THEMA 2 | THEMA 3 | THEMA 4 | THEMA 5 | THEMA 6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609209" y="7204206"/>
            <a:ext cx="542096" cy="114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74C4B046-2211-E040-A09E-BD75B503FAD9}" type="slidenum">
              <a:rPr lang="de-DE" sz="744" smtClean="0">
                <a:solidFill>
                  <a:srgbClr val="003F75"/>
                </a:solidFill>
                <a:latin typeface="Arial Black"/>
                <a:cs typeface="Arial Black"/>
              </a:rPr>
              <a:pPr algn="r"/>
              <a:t>‹#›</a:t>
            </a:fld>
            <a:endParaRPr lang="de-DE" sz="744" dirty="0">
              <a:solidFill>
                <a:srgbClr val="003F75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73259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0300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6292" y="2876685"/>
            <a:ext cx="4633807" cy="2271621"/>
          </a:xfrm>
          <a:prstGeom prst="rect">
            <a:avLst/>
          </a:prstGeom>
        </p:spPr>
        <p:txBody>
          <a:bodyPr vert="horz"/>
          <a:lstStyle>
            <a:lvl1pPr marL="0" indent="0" algn="just" defTabSz="935924">
              <a:lnSpc>
                <a:spcPts val="2536"/>
              </a:lnSpc>
              <a:buNone/>
              <a:defRPr sz="1985">
                <a:solidFill>
                  <a:srgbClr val="003F75"/>
                </a:solidFill>
                <a:latin typeface="Arial"/>
                <a:cs typeface="Arial"/>
              </a:defRPr>
            </a:lvl1pPr>
            <a:lvl2pPr marL="504063" indent="0">
              <a:lnSpc>
                <a:spcPct val="100000"/>
              </a:lnSpc>
              <a:buNone/>
              <a:defRPr sz="1985">
                <a:latin typeface="Arial"/>
                <a:cs typeface="Arial"/>
              </a:defRPr>
            </a:lvl2pPr>
            <a:lvl3pPr marL="1008126" indent="0">
              <a:lnSpc>
                <a:spcPct val="100000"/>
              </a:lnSpc>
              <a:buNone/>
              <a:defRPr sz="1985">
                <a:latin typeface="Arial"/>
                <a:cs typeface="Arial"/>
              </a:defRPr>
            </a:lvl3pPr>
            <a:lvl4pPr marL="1512189" indent="0">
              <a:lnSpc>
                <a:spcPct val="100000"/>
              </a:lnSpc>
              <a:buNone/>
              <a:defRPr sz="1985">
                <a:latin typeface="Arial"/>
                <a:cs typeface="Arial"/>
              </a:defRPr>
            </a:lvl4pPr>
            <a:lvl5pPr marL="2016252" indent="0">
              <a:lnSpc>
                <a:spcPct val="100000"/>
              </a:lnSpc>
              <a:buNone/>
              <a:defRPr sz="1985">
                <a:latin typeface="Arial"/>
                <a:cs typeface="Arial"/>
              </a:defRPr>
            </a:lvl5pPr>
          </a:lstStyle>
          <a:p>
            <a:pPr algn="just" defTabSz="848911">
              <a:lnSpc>
                <a:spcPts val="2300"/>
              </a:lnSpc>
            </a:pPr>
            <a:r>
              <a:rPr lang="de-DE" sz="1985" dirty="0">
                <a:solidFill>
                  <a:srgbClr val="003F75"/>
                </a:solidFill>
                <a:latin typeface="Arial" charset="0"/>
              </a:rPr>
              <a:t>Um es gleich zu gestehen: Dies ist nicht Ihr Präsentationstext, sondern so genannter Blindtext. Wir haben uns jedoch dafür entschieden, auf das allseits beliebte „</a:t>
            </a:r>
            <a:r>
              <a:rPr lang="de-DE" sz="1985" dirty="0" err="1">
                <a:solidFill>
                  <a:srgbClr val="003F75"/>
                </a:solidFill>
                <a:latin typeface="Arial" charset="0"/>
              </a:rPr>
              <a:t>Guaredisch</a:t>
            </a:r>
            <a:r>
              <a:rPr lang="de-DE" sz="1985" dirty="0">
                <a:solidFill>
                  <a:srgbClr val="003F75"/>
                </a:solidFill>
                <a:latin typeface="Arial" charset="0"/>
              </a:rPr>
              <a:t> </a:t>
            </a:r>
            <a:r>
              <a:rPr lang="de-DE" sz="1985" dirty="0" err="1">
                <a:solidFill>
                  <a:srgbClr val="003F75"/>
                </a:solidFill>
                <a:latin typeface="Arial" charset="0"/>
              </a:rPr>
              <a:t>Nedunfeg</a:t>
            </a:r>
            <a:r>
              <a:rPr lang="de-DE" sz="1985" dirty="0">
                <a:solidFill>
                  <a:srgbClr val="003F75"/>
                </a:solidFill>
                <a:latin typeface="Arial" charset="0"/>
              </a:rPr>
              <a:t>“ oder das klassische „</a:t>
            </a:r>
            <a:r>
              <a:rPr lang="de-DE" sz="1985" dirty="0" err="1">
                <a:solidFill>
                  <a:srgbClr val="003F75"/>
                </a:solidFill>
                <a:latin typeface="Arial" charset="0"/>
              </a:rPr>
              <a:t>oxmox</a:t>
            </a:r>
            <a:r>
              <a:rPr lang="de-DE" sz="1985" dirty="0">
                <a:solidFill>
                  <a:srgbClr val="003F75"/>
                </a:solidFill>
                <a:latin typeface="Arial" charset="0"/>
              </a:rPr>
              <a:t>“ zu verzichten.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86293" y="1771967"/>
            <a:ext cx="4633010" cy="91758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None/>
              <a:defRPr sz="2756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504063" indent="0">
              <a:buNone/>
              <a:defRPr sz="2756">
                <a:latin typeface="Arial Black"/>
                <a:cs typeface="Arial Black"/>
              </a:defRPr>
            </a:lvl2pPr>
            <a:lvl3pPr marL="1008126" indent="0">
              <a:buNone/>
              <a:defRPr sz="2756">
                <a:latin typeface="Arial Black"/>
                <a:cs typeface="Arial Black"/>
              </a:defRPr>
            </a:lvl3pPr>
            <a:lvl4pPr marL="1512189" indent="0">
              <a:buNone/>
              <a:defRPr sz="2756">
                <a:latin typeface="Arial Black"/>
                <a:cs typeface="Arial Black"/>
              </a:defRPr>
            </a:lvl4pPr>
            <a:lvl5pPr marL="2016252" indent="0">
              <a:buNone/>
              <a:defRPr sz="2756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1: Wörter sind Kombinationen</a:t>
            </a:r>
          </a:p>
        </p:txBody>
      </p:sp>
      <p:sp>
        <p:nvSpPr>
          <p:cNvPr id="5" name="Bildplatzhalter 10"/>
          <p:cNvSpPr>
            <a:spLocks noGrp="1"/>
          </p:cNvSpPr>
          <p:nvPr>
            <p:ph type="pic" sz="quarter" idx="12" hasCustomPrompt="1"/>
          </p:nvPr>
        </p:nvSpPr>
        <p:spPr>
          <a:xfrm>
            <a:off x="5613729" y="1869112"/>
            <a:ext cx="4537575" cy="47992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anchor="ctr"/>
          <a:lstStyle>
            <a:lvl1pPr marL="0" indent="0" algn="ctr">
              <a:buNone/>
              <a:defRPr sz="1654">
                <a:solidFill>
                  <a:srgbClr val="003F75"/>
                </a:solidFill>
                <a:latin typeface=""/>
                <a:cs typeface=""/>
              </a:defRPr>
            </a:lvl1pPr>
          </a:lstStyle>
          <a:p>
            <a:r>
              <a:rPr lang="de-DE" dirty="0"/>
              <a:t>Hier Grafik einfügen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94329" y="7160447"/>
            <a:ext cx="8654971" cy="2657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92" baseline="0">
                <a:solidFill>
                  <a:srgbClr val="003F75"/>
                </a:solidFill>
                <a:latin typeface="Arial Black"/>
                <a:cs typeface="Arial Black"/>
              </a:defRPr>
            </a:lvl1pPr>
            <a:lvl2pPr marL="504063" indent="0">
              <a:buNone/>
              <a:defRPr sz="1103">
                <a:latin typeface="Arial Black"/>
                <a:cs typeface="Arial Black"/>
              </a:defRPr>
            </a:lvl2pPr>
            <a:lvl3pPr marL="1008126" indent="0">
              <a:buNone/>
              <a:defRPr sz="1103">
                <a:latin typeface="Arial Black"/>
                <a:cs typeface="Arial Black"/>
              </a:defRPr>
            </a:lvl3pPr>
            <a:lvl4pPr marL="1512189" indent="0">
              <a:buNone/>
              <a:defRPr sz="1103">
                <a:latin typeface="Arial Black"/>
                <a:cs typeface="Arial Black"/>
              </a:defRPr>
            </a:lvl4pPr>
            <a:lvl5pPr marL="2016252" indent="0">
              <a:buNone/>
              <a:defRPr sz="1103">
                <a:latin typeface="Arial Black"/>
                <a:cs typeface="Arial Black"/>
              </a:defRPr>
            </a:lvl5pPr>
          </a:lstStyle>
          <a:p>
            <a:pPr lvl="0"/>
            <a:r>
              <a:rPr lang="de-DE" dirty="0"/>
              <a:t>THEMA 1 | THEMA 2 | THEMA 3 | THEMA 4 | THEMA 5 | THEMA 6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9609208" y="7204204"/>
            <a:ext cx="542096" cy="152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74C4B046-2211-E040-A09E-BD75B503FAD9}" type="slidenum">
              <a:rPr lang="de-DE" sz="992" smtClean="0">
                <a:solidFill>
                  <a:srgbClr val="003F75"/>
                </a:solidFill>
                <a:latin typeface="Arial Black"/>
                <a:cs typeface="Arial Black"/>
              </a:rPr>
              <a:pPr algn="r"/>
              <a:t>‹#›</a:t>
            </a:fld>
            <a:endParaRPr lang="de-DE" sz="992" dirty="0">
              <a:solidFill>
                <a:srgbClr val="003F75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114717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81FA-A8A3-4CC9-85B7-14047A7053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8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marL="0" marR="0" indent="0" algn="l" defTabSz="10426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7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Titelmaster durch Klicken bearbeiten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2558" y="6876929"/>
            <a:ext cx="9852495" cy="40256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2557" y="2589749"/>
            <a:ext cx="4884143" cy="3851203"/>
          </a:xfrm>
        </p:spPr>
        <p:txBody>
          <a:bodyPr/>
          <a:lstStyle>
            <a:lvl1pPr>
              <a:defRPr>
                <a:solidFill>
                  <a:srgbClr val="003F75"/>
                </a:solidFill>
              </a:defRPr>
            </a:lvl1pPr>
            <a:lvl2pPr marL="729881" indent="-312807">
              <a:buFont typeface="Wingdings" panose="05000000000000000000" pitchFamily="2" charset="2"/>
              <a:buChar char="§"/>
              <a:defRPr/>
            </a:lvl2pPr>
            <a:lvl3pPr marL="1042688" indent="-260672">
              <a:buFont typeface="Wingdings" panose="05000000000000000000" pitchFamily="2" charset="2"/>
              <a:buChar char="§"/>
              <a:defRPr/>
            </a:lvl3pPr>
            <a:lvl4pPr marL="1282506" indent="-260672">
              <a:buFont typeface="Wingdings" panose="05000000000000000000" pitchFamily="2" charset="2"/>
              <a:buChar char="§"/>
              <a:defRPr/>
            </a:lvl4pPr>
            <a:lvl5pPr marL="1511897" indent="-260672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2247" y="2550665"/>
            <a:ext cx="4882805" cy="3851203"/>
          </a:xfrm>
        </p:spPr>
        <p:txBody>
          <a:bodyPr/>
          <a:lstStyle>
            <a:lvl1pPr>
              <a:defRPr>
                <a:solidFill>
                  <a:srgbClr val="003F75"/>
                </a:solidFill>
              </a:defRPr>
            </a:lvl1pPr>
            <a:lvl2pPr marL="729881" indent="-312807">
              <a:buFont typeface="Wingdings" panose="05000000000000000000" pitchFamily="2" charset="2"/>
              <a:buChar char="§"/>
              <a:defRPr/>
            </a:lvl2pPr>
            <a:lvl3pPr marL="1042688" indent="-260672">
              <a:buFont typeface="Wingdings" panose="05000000000000000000" pitchFamily="2" charset="2"/>
              <a:buChar char="§"/>
              <a:defRPr/>
            </a:lvl3pPr>
            <a:lvl4pPr marL="1282506" indent="-260672">
              <a:buFont typeface="Wingdings" panose="05000000000000000000" pitchFamily="2" charset="2"/>
              <a:buChar char="§"/>
              <a:defRPr/>
            </a:lvl4pPr>
            <a:lvl5pPr marL="1511897" indent="-260672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57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3740375"/>
            <a:ext cx="10693400" cy="38208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93903" y="2390899"/>
            <a:ext cx="8905598" cy="4247959"/>
          </a:xfrm>
          <a:solidFill>
            <a:schemeClr val="tx2">
              <a:alpha val="90000"/>
            </a:schemeClr>
          </a:solidFill>
        </p:spPr>
        <p:txBody>
          <a:bodyPr lIns="432000" tIns="1008000" rIns="180000" bIns="0" anchor="t"/>
          <a:lstStyle>
            <a:lvl1pPr algn="l">
              <a:defRPr sz="1985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MASTERFORMAT 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5" y="777800"/>
            <a:ext cx="2210250" cy="718415"/>
          </a:xfrm>
          <a:prstGeom prst="rect">
            <a:avLst/>
          </a:prstGeom>
        </p:spPr>
      </p:pic>
      <p:sp>
        <p:nvSpPr>
          <p:cNvPr id="21" name="Untertitel 2"/>
          <p:cNvSpPr txBox="1">
            <a:spLocks/>
          </p:cNvSpPr>
          <p:nvPr userDrawn="1"/>
        </p:nvSpPr>
        <p:spPr>
          <a:xfrm>
            <a:off x="1272626" y="2929496"/>
            <a:ext cx="8510164" cy="2537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 spc="30" baseline="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SzPct val="90000"/>
              <a:buFontTx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Tx/>
              <a:buNone/>
              <a:defRPr sz="160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8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17" dirty="0"/>
              <a:t>Unterzeile, Datum, Referent, o.ä.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272630" y="5824973"/>
            <a:ext cx="8510163" cy="339556"/>
          </a:xfrm>
        </p:spPr>
        <p:txBody>
          <a:bodyPr anchor="b"/>
          <a:lstStyle>
            <a:lvl1pPr marL="0" indent="0" algn="l">
              <a:buNone/>
              <a:defRPr sz="992" baseline="0">
                <a:solidFill>
                  <a:schemeClr val="bg1"/>
                </a:solidFill>
                <a:latin typeface="+mn-lt"/>
              </a:defRPr>
            </a:lvl1pPr>
            <a:lvl2pPr marL="283535" indent="0" algn="ctr">
              <a:buNone/>
              <a:defRPr sz="1240"/>
            </a:lvl2pPr>
            <a:lvl3pPr marL="567071" indent="0" algn="ctr">
              <a:buNone/>
              <a:defRPr sz="1117"/>
            </a:lvl3pPr>
            <a:lvl4pPr marL="850606" indent="0" algn="ctr">
              <a:buNone/>
              <a:defRPr sz="992"/>
            </a:lvl4pPr>
            <a:lvl5pPr marL="1134142" indent="0" algn="ctr">
              <a:buNone/>
              <a:defRPr sz="992"/>
            </a:lvl5pPr>
            <a:lvl6pPr marL="1417677" indent="0" algn="ctr">
              <a:buNone/>
              <a:defRPr sz="992"/>
            </a:lvl6pPr>
            <a:lvl7pPr marL="1701213" indent="0" algn="ctr">
              <a:buNone/>
              <a:defRPr sz="992"/>
            </a:lvl7pPr>
            <a:lvl8pPr marL="1984748" indent="0" algn="ctr">
              <a:buNone/>
              <a:defRPr sz="992"/>
            </a:lvl8pPr>
            <a:lvl9pPr marL="2268284" indent="0" algn="ctr">
              <a:buNone/>
              <a:defRPr sz="992"/>
            </a:lvl9pPr>
          </a:lstStyle>
          <a:p>
            <a:r>
              <a:rPr lang="de-DE" dirty="0"/>
              <a:t>Unterzeile, Datum, Referent, o.ä.</a:t>
            </a:r>
          </a:p>
        </p:txBody>
      </p:sp>
    </p:spTree>
    <p:extLst>
      <p:ext uri="{BB962C8B-B14F-4D97-AF65-F5344CB8AC3E}">
        <p14:creationId xmlns:p14="http://schemas.microsoft.com/office/powerpoint/2010/main" val="278265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6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pos="482">
          <p15:clr>
            <a:srgbClr val="FBAE40"/>
          </p15:clr>
        </p15:guide>
        <p15:guide id="4" pos="527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50" Type="http://schemas.openxmlformats.org/officeDocument/2006/relationships/slideLayout" Target="../slideLayouts/slideLayout58.xml"/><Relationship Id="rId55" Type="http://schemas.openxmlformats.org/officeDocument/2006/relationships/slideLayout" Target="../slideLayouts/slideLayout63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3" Type="http://schemas.openxmlformats.org/officeDocument/2006/relationships/slideLayout" Target="../slideLayouts/slideLayout61.xml"/><Relationship Id="rId58" Type="http://schemas.openxmlformats.org/officeDocument/2006/relationships/image" Target="../media/image9.png"/><Relationship Id="rId5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56" Type="http://schemas.openxmlformats.org/officeDocument/2006/relationships/theme" Target="../theme/theme8.xml"/><Relationship Id="rId8" Type="http://schemas.openxmlformats.org/officeDocument/2006/relationships/slideLayout" Target="../slideLayouts/slideLayout16.xml"/><Relationship Id="rId51" Type="http://schemas.openxmlformats.org/officeDocument/2006/relationships/slideLayout" Target="../slideLayouts/slideLayout59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59" Type="http://schemas.openxmlformats.org/officeDocument/2006/relationships/image" Target="../media/image10.png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6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57" Type="http://schemas.openxmlformats.org/officeDocument/2006/relationships/image" Target="../media/image8.png"/><Relationship Id="rId10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3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8863" y="367166"/>
            <a:ext cx="6545262" cy="1380217"/>
          </a:xfrm>
          <a:prstGeom prst="rect">
            <a:avLst/>
          </a:prstGeom>
          <a:noFill/>
        </p:spPr>
      </p:pic>
      <p:sp>
        <p:nvSpPr>
          <p:cNvPr id="209932" name="Rectangle 12"/>
          <p:cNvSpPr>
            <a:spLocks noChangeArrowheads="1"/>
          </p:cNvSpPr>
          <p:nvPr/>
        </p:nvSpPr>
        <p:spPr bwMode="auto">
          <a:xfrm>
            <a:off x="-4763" y="784230"/>
            <a:ext cx="485776" cy="15875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hf hdr="0" ftr="0" dt="0"/>
  <p:txStyles>
    <p:titleStyle>
      <a:lvl1pPr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2pPr>
      <a:lvl3pPr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3pPr>
      <a:lvl4pPr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4pPr>
      <a:lvl5pPr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5pPr>
      <a:lvl6pPr marL="457200"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6pPr>
      <a:lvl7pPr marL="914400"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7pPr>
      <a:lvl8pPr marL="1371600"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8pPr>
      <a:lvl9pPr marL="1828800"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9pPr>
    </p:titleStyle>
    <p:bodyStyle>
      <a:lvl1pPr marL="390525" indent="-390525" algn="l" defTabSz="1042988" rtl="0" fontAlgn="base">
        <a:spcBef>
          <a:spcPct val="2000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5438" algn="l" defTabSz="1042988" rtl="0" fontAlgn="base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</a:defRPr>
      </a:lvl2pPr>
      <a:lvl3pPr marL="1303338" indent="-260350" algn="l" defTabSz="1042988" rtl="0" fontAlgn="base">
        <a:spcBef>
          <a:spcPct val="20000"/>
        </a:spcBef>
        <a:spcAft>
          <a:spcPct val="0"/>
        </a:spcAft>
        <a:defRPr sz="2700">
          <a:solidFill>
            <a:schemeClr val="tx1"/>
          </a:solidFill>
          <a:latin typeface="+mn-lt"/>
        </a:defRPr>
      </a:lvl3pPr>
      <a:lvl4pPr marL="1781175" indent="-260350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4pPr>
      <a:lvl5pPr marL="2260600" indent="-261938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5pPr>
      <a:lvl6pPr marL="2717800" indent="-261938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6pPr>
      <a:lvl7pPr marL="3175000" indent="-261938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7pPr>
      <a:lvl8pPr marL="3632200" indent="-261938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8pPr>
      <a:lvl9pPr marL="4089400" indent="-261938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Uni_Hohenheim_Logo_negativ_wei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6825" y="358775"/>
            <a:ext cx="3944938" cy="827088"/>
          </a:xfrm>
          <a:prstGeom prst="rect">
            <a:avLst/>
          </a:prstGeom>
          <a:noFill/>
        </p:spPr>
      </p:pic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10333038" y="7140575"/>
            <a:ext cx="360362" cy="144463"/>
          </a:xfrm>
          <a:prstGeom prst="rect">
            <a:avLst/>
          </a:prstGeom>
          <a:solidFill>
            <a:srgbClr val="003F75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539750" y="1511300"/>
            <a:ext cx="960913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1042988">
              <a:spcBef>
                <a:spcPct val="50000"/>
              </a:spcBef>
            </a:pPr>
            <a:r>
              <a:rPr lang="de-DE" sz="3300" b="1" dirty="0">
                <a:solidFill>
                  <a:srgbClr val="003F75"/>
                </a:solidFill>
                <a:latin typeface="+mj-lt"/>
              </a:rPr>
              <a:t>The University </a:t>
            </a:r>
            <a:r>
              <a:rPr lang="de-DE" sz="3300" b="1" dirty="0" err="1">
                <a:solidFill>
                  <a:srgbClr val="003F75"/>
                </a:solidFill>
                <a:latin typeface="+mj-lt"/>
              </a:rPr>
              <a:t>of</a:t>
            </a:r>
            <a:r>
              <a:rPr lang="de-DE" sz="3300" b="1" dirty="0">
                <a:solidFill>
                  <a:srgbClr val="003F75"/>
                </a:solidFill>
                <a:latin typeface="+mj-lt"/>
              </a:rPr>
              <a:t> Hohenheim</a:t>
            </a:r>
          </a:p>
        </p:txBody>
      </p:sp>
      <p:sp>
        <p:nvSpPr>
          <p:cNvPr id="207890" name="Rectangle 18"/>
          <p:cNvSpPr>
            <a:spLocks noChangeArrowheads="1"/>
          </p:cNvSpPr>
          <p:nvPr/>
        </p:nvSpPr>
        <p:spPr bwMode="auto">
          <a:xfrm>
            <a:off x="10328275" y="7143750"/>
            <a:ext cx="360363" cy="144463"/>
          </a:xfrm>
          <a:prstGeom prst="rect">
            <a:avLst/>
          </a:prstGeom>
          <a:solidFill>
            <a:srgbClr val="003F75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07891" name="Rectangle 19"/>
          <p:cNvSpPr>
            <a:spLocks noChangeArrowheads="1"/>
          </p:cNvSpPr>
          <p:nvPr/>
        </p:nvSpPr>
        <p:spPr bwMode="auto">
          <a:xfrm>
            <a:off x="0" y="2301875"/>
            <a:ext cx="10693400" cy="4210050"/>
          </a:xfrm>
          <a:prstGeom prst="rect">
            <a:avLst/>
          </a:prstGeom>
          <a:solidFill>
            <a:srgbClr val="003F75"/>
          </a:solidFill>
          <a:ln w="9525">
            <a:noFill/>
            <a:miter lim="800000"/>
            <a:headEnd/>
            <a:tailEnd/>
          </a:ln>
          <a:effectLst/>
        </p:spPr>
        <p:txBody>
          <a:bodyPr lIns="180000" tIns="0" rIns="18000" bIns="0" anchor="ctr"/>
          <a:lstStyle/>
          <a:p>
            <a:pPr defTabSz="1042988" eaLnBrk="1" hangingPunct="1"/>
            <a:endParaRPr lang="de-DE" sz="4600" b="1">
              <a:solidFill>
                <a:schemeClr val="tx2"/>
              </a:solidFill>
            </a:endParaRPr>
          </a:p>
        </p:txBody>
      </p:sp>
      <p:pic>
        <p:nvPicPr>
          <p:cNvPr id="207892" name="Picture 20" descr="StrichSchloss_weiss_1ptLinie"/>
          <p:cNvPicPr>
            <a:picLocks noChangeAspect="1" noChangeArrowheads="1"/>
          </p:cNvPicPr>
          <p:nvPr/>
        </p:nvPicPr>
        <p:blipFill>
          <a:blip r:embed="rId4" cstate="print"/>
          <a:srcRect r="5472" b="4784"/>
          <a:stretch>
            <a:fillRect/>
          </a:stretch>
        </p:blipFill>
        <p:spPr bwMode="auto">
          <a:xfrm>
            <a:off x="2592388" y="2971800"/>
            <a:ext cx="8101012" cy="3540125"/>
          </a:xfrm>
          <a:prstGeom prst="rect">
            <a:avLst/>
          </a:prstGeom>
          <a:noFill/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0356850" y="7131506"/>
            <a:ext cx="35837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20533" bIns="0">
            <a:spAutoFit/>
          </a:bodyPr>
          <a:lstStyle/>
          <a:p>
            <a:pPr defTabSz="1042988">
              <a:spcBef>
                <a:spcPct val="50000"/>
              </a:spcBef>
            </a:pPr>
            <a:fld id="{FC8D2304-85B6-40C7-ACB8-93791E9CB2E5}" type="slidenum">
              <a:rPr lang="de-DE" sz="1200" smtClean="0">
                <a:solidFill>
                  <a:srgbClr val="FFFFFF"/>
                </a:solidFill>
                <a:latin typeface="Arial Black" pitchFamily="34" charset="0"/>
                <a:sym typeface="Symbol" pitchFamily="18" charset="2"/>
              </a:rPr>
              <a:t>‹#›</a:t>
            </a:fld>
            <a:endParaRPr lang="de-DE" sz="1200" dirty="0">
              <a:solidFill>
                <a:srgbClr val="FFFFFF"/>
              </a:solidFill>
              <a:latin typeface="Arial Black" pitchFamily="34" charset="0"/>
              <a:sym typeface="Symbol" pitchFamily="18" charset="2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3" y="366770"/>
            <a:ext cx="4345622" cy="917433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-19048" y="684365"/>
            <a:ext cx="547666" cy="159276"/>
          </a:xfrm>
          <a:prstGeom prst="rect">
            <a:avLst/>
          </a:prstGeom>
          <a:solidFill>
            <a:srgbClr val="003F75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2pPr>
      <a:lvl3pPr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3pPr>
      <a:lvl4pPr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4pPr>
      <a:lvl5pPr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5pPr>
      <a:lvl6pPr marL="457200"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6pPr>
      <a:lvl7pPr marL="914400"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7pPr>
      <a:lvl8pPr marL="1371600"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8pPr>
      <a:lvl9pPr marL="1828800" algn="l" defTabSz="1042988" rtl="0" fontAlgn="base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9pPr>
    </p:titleStyle>
    <p:bodyStyle>
      <a:lvl1pPr marL="390525" indent="-390525" algn="l" defTabSz="1042988" rtl="0" fontAlgn="base">
        <a:spcBef>
          <a:spcPct val="2000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5438" algn="l" defTabSz="1042988" rtl="0" fontAlgn="base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</a:defRPr>
      </a:lvl2pPr>
      <a:lvl3pPr marL="1303338" indent="-260350" algn="l" defTabSz="1042988" rtl="0" fontAlgn="base">
        <a:spcBef>
          <a:spcPct val="20000"/>
        </a:spcBef>
        <a:spcAft>
          <a:spcPct val="0"/>
        </a:spcAft>
        <a:defRPr sz="2700">
          <a:solidFill>
            <a:schemeClr val="tx1"/>
          </a:solidFill>
          <a:latin typeface="+mn-lt"/>
        </a:defRPr>
      </a:lvl3pPr>
      <a:lvl4pPr marL="1781175" indent="-260350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4pPr>
      <a:lvl5pPr marL="2260600" indent="-261938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5pPr>
      <a:lvl6pPr marL="2717800" indent="-261938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6pPr>
      <a:lvl7pPr marL="3175000" indent="-261938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7pPr>
      <a:lvl8pPr marL="3632200" indent="-261938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8pPr>
      <a:lvl9pPr marL="4089400" indent="-261938" algn="l" defTabSz="1042988" rtl="0" fontAlgn="base">
        <a:spcBef>
          <a:spcPct val="20000"/>
        </a:spcBef>
        <a:spcAft>
          <a:spcPct val="0"/>
        </a:spcAft>
        <a:defRPr sz="23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333038" y="7140575"/>
            <a:ext cx="360362" cy="144463"/>
          </a:xfrm>
          <a:prstGeom prst="rect">
            <a:avLst/>
          </a:prstGeom>
          <a:solidFill>
            <a:srgbClr val="003F75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5000">
              <a:solidFill>
                <a:srgbClr val="003F75"/>
              </a:solidFill>
              <a:latin typeface="Times New Roman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3" y="366770"/>
            <a:ext cx="4345622" cy="917433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9048" y="684365"/>
            <a:ext cx="547666" cy="159276"/>
          </a:xfrm>
          <a:prstGeom prst="rect">
            <a:avLst/>
          </a:prstGeom>
          <a:solidFill>
            <a:srgbClr val="003F75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76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23204D36-C1D6-4E05-A759-57D8476AC1A0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207"/>
            <a:ext cx="10693400" cy="453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3" y="366770"/>
            <a:ext cx="4345622" cy="917433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9048" y="684365"/>
            <a:ext cx="547666" cy="159276"/>
          </a:xfrm>
          <a:prstGeom prst="rect">
            <a:avLst/>
          </a:prstGeom>
          <a:solidFill>
            <a:srgbClr val="003F75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73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2559" y="1319475"/>
            <a:ext cx="8588455" cy="1180818"/>
          </a:xfrm>
          <a:prstGeom prst="rect">
            <a:avLst/>
          </a:prstGeom>
        </p:spPr>
        <p:txBody>
          <a:bodyPr vert="horz" lIns="104287" tIns="52144" rIns="104287" bIns="52144" rtlCol="0" anchor="t" anchorCtr="0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561936"/>
            <a:ext cx="10863007" cy="3868810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47668" y="6876927"/>
            <a:ext cx="9598069" cy="402567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 sz="1600">
                <a:solidFill>
                  <a:srgbClr val="003F75"/>
                </a:solidFill>
                <a:latin typeface="Arial Black" panose="020B0A040201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3" y="366770"/>
            <a:ext cx="4345622" cy="917433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-19048" y="684365"/>
            <a:ext cx="547666" cy="159276"/>
          </a:xfrm>
          <a:prstGeom prst="rect">
            <a:avLst/>
          </a:prstGeom>
          <a:solidFill>
            <a:srgbClr val="003F75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042872" rtl="0" eaLnBrk="1" latinLnBrk="0" hangingPunct="1">
        <a:spcBef>
          <a:spcPct val="0"/>
        </a:spcBef>
        <a:buNone/>
        <a:defRPr sz="3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78216" indent="0" algn="l" defTabSz="1042872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None/>
        <a:defRPr sz="27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30010" indent="-312862" algn="l" defTabSz="1042872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2pPr>
      <a:lvl3pPr marL="1042872" indent="-260718" algn="l" defTabSz="1042872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300" kern="1200">
          <a:solidFill>
            <a:schemeClr val="tx2"/>
          </a:solidFill>
          <a:latin typeface="+mn-lt"/>
          <a:ea typeface="+mn-ea"/>
          <a:cs typeface="+mn-cs"/>
        </a:defRPr>
      </a:lvl3pPr>
      <a:lvl4pPr marL="1282733" indent="-260718" algn="l" defTabSz="1042872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512164" indent="-260718" algn="l" defTabSz="1042872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1167" indent="-260718" algn="l" defTabSz="1042872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60599" indent="-260718" algn="l" defTabSz="1042872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0031" indent="-260718" algn="l" defTabSz="1042872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19463" indent="-260718" algn="l" defTabSz="1042872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/>
          <p:cNvSpPr txBox="1">
            <a:spLocks/>
          </p:cNvSpPr>
          <p:nvPr/>
        </p:nvSpPr>
        <p:spPr>
          <a:xfrm>
            <a:off x="547670" y="1795827"/>
            <a:ext cx="9598069" cy="793922"/>
          </a:xfrm>
          <a:prstGeom prst="rect">
            <a:avLst/>
          </a:prstGeom>
        </p:spPr>
        <p:txBody>
          <a:bodyPr lIns="104251" tIns="52125" rIns="104251" bIns="52125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700" dirty="0">
                <a:solidFill>
                  <a:srgbClr val="003F75"/>
                </a:solidFill>
                <a:latin typeface="Arial Black" panose="020B0A04020102020204" pitchFamily="34" charset="0"/>
              </a:rPr>
              <a:t>Dies ist Blindtext für einen Text der 1. Ebene</a:t>
            </a:r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47670" y="6876930"/>
            <a:ext cx="9598069" cy="402567"/>
          </a:xfrm>
          <a:prstGeom prst="rect">
            <a:avLst/>
          </a:prstGeom>
        </p:spPr>
        <p:txBody>
          <a:bodyPr lIns="104251" tIns="52125" rIns="104251" bIns="52125"/>
          <a:lstStyle>
            <a:lvl1pPr>
              <a:defRPr>
                <a:solidFill>
                  <a:srgbClr val="003F75"/>
                </a:solidFill>
                <a:latin typeface="Arial Black" panose="020B0A04020102020204" pitchFamily="34" charset="0"/>
              </a:defRPr>
            </a:lvl1pPr>
          </a:lstStyle>
          <a:p>
            <a:endParaRPr lang="en-US" sz="130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3" y="366770"/>
            <a:ext cx="4345622" cy="917433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-19048" y="684365"/>
            <a:ext cx="547666" cy="159276"/>
          </a:xfrm>
          <a:prstGeom prst="rect">
            <a:avLst/>
          </a:prstGeom>
          <a:solidFill>
            <a:srgbClr val="003F75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660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104250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38" indent="-390938" algn="l" defTabSz="10425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035" indent="-325784" algn="l" defTabSz="1042504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130" indent="-260626" algn="l" defTabSz="10425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382" indent="-260626" algn="l" defTabSz="10425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34" indent="-260626" algn="l" defTabSz="1042504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6886" indent="-260626" algn="l" defTabSz="10425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137" indent="-260626" algn="l" defTabSz="10425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9390" indent="-260626" algn="l" defTabSz="10425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0642" indent="-260626" algn="l" defTabSz="10425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250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252" algn="l" defTabSz="104250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504" algn="l" defTabSz="104250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756" algn="l" defTabSz="104250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008" algn="l" defTabSz="104250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259" algn="l" defTabSz="104250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7512" algn="l" defTabSz="104250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8764" algn="l" defTabSz="104250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015" algn="l" defTabSz="104250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967" y="122522"/>
            <a:ext cx="9794857" cy="7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967" y="1149944"/>
            <a:ext cx="9794857" cy="526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3" y="366770"/>
            <a:ext cx="4345622" cy="917433"/>
          </a:xfrm>
          <a:prstGeom prst="rect">
            <a:avLst/>
          </a:prstGeom>
        </p:spPr>
      </p:pic>
      <p:sp>
        <p:nvSpPr>
          <p:cNvPr id="7" name="Rechteck 9"/>
          <p:cNvSpPr/>
          <p:nvPr userDrawn="1"/>
        </p:nvSpPr>
        <p:spPr>
          <a:xfrm>
            <a:off x="-19048" y="684365"/>
            <a:ext cx="547666" cy="159276"/>
          </a:xfrm>
          <a:prstGeom prst="rect">
            <a:avLst/>
          </a:prstGeom>
          <a:solidFill>
            <a:srgbClr val="003F75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05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5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3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3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3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30" b="1">
          <a:solidFill>
            <a:schemeClr val="tx1"/>
          </a:solidFill>
          <a:latin typeface="Arial" charset="0"/>
        </a:defRPr>
      </a:lvl5pPr>
      <a:lvl6pPr marL="401010" algn="l" rtl="0" eaLnBrk="1" fontAlgn="base" hangingPunct="1">
        <a:spcBef>
          <a:spcPct val="0"/>
        </a:spcBef>
        <a:spcAft>
          <a:spcPct val="0"/>
        </a:spcAft>
        <a:defRPr sz="1930" b="1">
          <a:solidFill>
            <a:schemeClr val="tx1"/>
          </a:solidFill>
          <a:latin typeface="Arial" charset="0"/>
        </a:defRPr>
      </a:lvl6pPr>
      <a:lvl7pPr marL="802020" algn="l" rtl="0" eaLnBrk="1" fontAlgn="base" hangingPunct="1">
        <a:spcBef>
          <a:spcPct val="0"/>
        </a:spcBef>
        <a:spcAft>
          <a:spcPct val="0"/>
        </a:spcAft>
        <a:defRPr sz="1930" b="1">
          <a:solidFill>
            <a:schemeClr val="tx1"/>
          </a:solidFill>
          <a:latin typeface="Arial" charset="0"/>
        </a:defRPr>
      </a:lvl7pPr>
      <a:lvl8pPr marL="1203030" algn="l" rtl="0" eaLnBrk="1" fontAlgn="base" hangingPunct="1">
        <a:spcBef>
          <a:spcPct val="0"/>
        </a:spcBef>
        <a:spcAft>
          <a:spcPct val="0"/>
        </a:spcAft>
        <a:defRPr sz="1930" b="1">
          <a:solidFill>
            <a:schemeClr val="tx1"/>
          </a:solidFill>
          <a:latin typeface="Arial" charset="0"/>
        </a:defRPr>
      </a:lvl8pPr>
      <a:lvl9pPr marL="1604040" algn="l" rtl="0" eaLnBrk="1" fontAlgn="base" hangingPunct="1">
        <a:spcBef>
          <a:spcPct val="0"/>
        </a:spcBef>
        <a:spcAft>
          <a:spcPct val="0"/>
        </a:spcAft>
        <a:defRPr sz="1930" b="1">
          <a:solidFill>
            <a:schemeClr val="tx1"/>
          </a:solidFill>
          <a:latin typeface="Arial" charset="0"/>
        </a:defRPr>
      </a:lvl9pPr>
    </p:titleStyle>
    <p:bodyStyle>
      <a:lvl1pPr marL="300758" indent="-300758" algn="l" rtl="0" eaLnBrk="1" fontAlgn="base" hangingPunct="1">
        <a:spcBef>
          <a:spcPct val="20000"/>
        </a:spcBef>
        <a:spcAft>
          <a:spcPct val="0"/>
        </a:spcAft>
        <a:defRPr sz="1403">
          <a:solidFill>
            <a:schemeClr val="tx1"/>
          </a:solidFill>
          <a:latin typeface="+mn-lt"/>
          <a:ea typeface="+mn-ea"/>
          <a:cs typeface="+mn-cs"/>
        </a:defRPr>
      </a:lvl1pPr>
      <a:lvl2pPr marL="167088" indent="-165696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3">
          <a:solidFill>
            <a:schemeClr val="tx1"/>
          </a:solidFill>
          <a:latin typeface="+mn-lt"/>
        </a:defRPr>
      </a:lvl2pPr>
      <a:lvl3pPr marL="317466" indent="-14898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3">
          <a:solidFill>
            <a:schemeClr val="tx1"/>
          </a:solidFill>
          <a:latin typeface="+mn-lt"/>
        </a:defRPr>
      </a:lvl3pPr>
      <a:lvl4pPr marL="476200" indent="-15734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3">
          <a:solidFill>
            <a:schemeClr val="tx1"/>
          </a:solidFill>
          <a:latin typeface="+mn-lt"/>
        </a:defRPr>
      </a:lvl4pPr>
      <a:lvl5pPr marL="651641" indent="-1740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3">
          <a:solidFill>
            <a:schemeClr val="tx1"/>
          </a:solidFill>
          <a:latin typeface="+mn-lt"/>
        </a:defRPr>
      </a:lvl5pPr>
      <a:lvl6pPr marL="1052652" indent="-1740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403">
          <a:solidFill>
            <a:schemeClr val="tx1"/>
          </a:solidFill>
          <a:latin typeface="+mn-lt"/>
        </a:defRPr>
      </a:lvl6pPr>
      <a:lvl7pPr marL="1453662" indent="-1740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403">
          <a:solidFill>
            <a:schemeClr val="tx1"/>
          </a:solidFill>
          <a:latin typeface="+mn-lt"/>
        </a:defRPr>
      </a:lvl7pPr>
      <a:lvl8pPr marL="1854672" indent="-1740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403">
          <a:solidFill>
            <a:schemeClr val="tx1"/>
          </a:solidFill>
          <a:latin typeface="+mn-lt"/>
        </a:defRPr>
      </a:lvl8pPr>
      <a:lvl9pPr marL="2255682" indent="-1740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40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861" y="843642"/>
            <a:ext cx="9473683" cy="11499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 JDLFJS ÜBER SDKRJE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861" y="2390899"/>
            <a:ext cx="9473683" cy="42479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FOLGERUNG VIERTE EBENE 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863" y="6810389"/>
            <a:ext cx="62752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tint val="75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49169" y="6810389"/>
            <a:ext cx="7908263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96" spc="62" baseline="0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53913" y="6810389"/>
            <a:ext cx="729630" cy="6003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496">
                <a:solidFill>
                  <a:schemeClr val="tx1">
                    <a:lumMod val="60000"/>
                    <a:lumOff val="4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fld id="{2104B226-4361-4E3F-8691-235B281AC8C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098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</p:sldLayoutIdLst>
  <p:hf hdr="0" ftr="0" dt="0"/>
  <p:txStyles>
    <p:titleStyle>
      <a:lvl1pPr algn="l" defTabSz="567071" rtl="0" eaLnBrk="1" latinLnBrk="0" hangingPunct="1">
        <a:lnSpc>
          <a:spcPct val="90000"/>
        </a:lnSpc>
        <a:spcBef>
          <a:spcPct val="0"/>
        </a:spcBef>
        <a:buNone/>
        <a:defRPr sz="1861" b="1" kern="1200" cap="all" spc="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567071" rtl="0" eaLnBrk="1" latinLnBrk="0" hangingPunct="1">
        <a:lnSpc>
          <a:spcPct val="100000"/>
        </a:lnSpc>
        <a:spcBef>
          <a:spcPts val="931"/>
        </a:spcBef>
        <a:spcAft>
          <a:spcPts val="0"/>
        </a:spcAft>
        <a:buFont typeface="Arial" panose="020B0604020202020204" pitchFamily="34" charset="0"/>
        <a:buNone/>
        <a:defRPr sz="1365" kern="1200" spc="19" baseline="0">
          <a:solidFill>
            <a:schemeClr val="tx1">
              <a:lumMod val="75000"/>
            </a:schemeClr>
          </a:solidFill>
          <a:latin typeface="Rockwell" panose="02060603020205020403" pitchFamily="18" charset="0"/>
          <a:ea typeface="+mn-ea"/>
          <a:cs typeface="+mn-cs"/>
        </a:defRPr>
      </a:lvl1pPr>
      <a:lvl2pPr marL="178605" indent="-178605" algn="l" defTabSz="567071" rtl="0" eaLnBrk="1" latinLnBrk="0" hangingPunct="1">
        <a:lnSpc>
          <a:spcPct val="100000"/>
        </a:lnSpc>
        <a:spcBef>
          <a:spcPts val="496"/>
        </a:spcBef>
        <a:spcAft>
          <a:spcPts val="310"/>
        </a:spcAft>
        <a:buClr>
          <a:schemeClr val="tx2"/>
        </a:buClr>
        <a:buSzPct val="90000"/>
        <a:buFontTx/>
        <a:buBlip>
          <a:blip r:embed="rId57"/>
        </a:buBlip>
        <a:defRPr sz="1117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0" indent="0" algn="l" defTabSz="567071" rtl="0" eaLnBrk="1" latinLnBrk="0" hangingPunct="1">
        <a:lnSpc>
          <a:spcPct val="100000"/>
        </a:lnSpc>
        <a:spcBef>
          <a:spcPts val="310"/>
        </a:spcBef>
        <a:spcAft>
          <a:spcPts val="310"/>
        </a:spcAft>
        <a:buFontTx/>
        <a:buNone/>
        <a:defRPr sz="992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78605" indent="-178605" algn="l" defTabSz="567071" rtl="0" eaLnBrk="1" latinLnBrk="0" hangingPunct="1">
        <a:lnSpc>
          <a:spcPct val="90000"/>
        </a:lnSpc>
        <a:spcBef>
          <a:spcPts val="621"/>
        </a:spcBef>
        <a:spcAft>
          <a:spcPts val="621"/>
        </a:spcAft>
        <a:buFontTx/>
        <a:buBlip>
          <a:blip r:embed="rId58"/>
        </a:buBlip>
        <a:defRPr sz="1117" kern="1200" baseline="0">
          <a:solidFill>
            <a:schemeClr val="tx2"/>
          </a:solidFill>
          <a:latin typeface="+mj-lt"/>
          <a:ea typeface="+mn-ea"/>
          <a:cs typeface="+mn-cs"/>
        </a:defRPr>
      </a:lvl4pPr>
      <a:lvl5pPr marL="334884" indent="-133954" algn="l" defTabSz="567071" rtl="0" eaLnBrk="1" latinLnBrk="0" hangingPunct="1">
        <a:lnSpc>
          <a:spcPct val="100000"/>
        </a:lnSpc>
        <a:spcBef>
          <a:spcPts val="0"/>
        </a:spcBef>
        <a:spcAft>
          <a:spcPts val="310"/>
        </a:spcAft>
        <a:buSzPct val="80000"/>
        <a:buFontTx/>
        <a:buBlip>
          <a:blip r:embed="rId59"/>
        </a:buBlip>
        <a:defRPr sz="992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1559445" indent="-141768" algn="l" defTabSz="56707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7" kern="1200">
          <a:solidFill>
            <a:schemeClr val="tx1"/>
          </a:solidFill>
          <a:latin typeface="+mn-lt"/>
          <a:ea typeface="+mn-ea"/>
          <a:cs typeface="+mn-cs"/>
        </a:defRPr>
      </a:lvl6pPr>
      <a:lvl7pPr marL="1842981" indent="-141768" algn="l" defTabSz="56707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7" kern="1200">
          <a:solidFill>
            <a:schemeClr val="tx1"/>
          </a:solidFill>
          <a:latin typeface="+mn-lt"/>
          <a:ea typeface="+mn-ea"/>
          <a:cs typeface="+mn-cs"/>
        </a:defRPr>
      </a:lvl7pPr>
      <a:lvl8pPr marL="2126516" indent="-141768" algn="l" defTabSz="56707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7" kern="1200">
          <a:solidFill>
            <a:schemeClr val="tx1"/>
          </a:solidFill>
          <a:latin typeface="+mn-lt"/>
          <a:ea typeface="+mn-ea"/>
          <a:cs typeface="+mn-cs"/>
        </a:defRPr>
      </a:lvl8pPr>
      <a:lvl9pPr marL="2410052" indent="-141768" algn="l" defTabSz="567071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67071" rtl="0" eaLnBrk="1" latinLnBrk="0" hangingPunct="1">
        <a:defRPr sz="1117" kern="1200">
          <a:solidFill>
            <a:schemeClr val="tx1"/>
          </a:solidFill>
          <a:latin typeface="+mn-lt"/>
          <a:ea typeface="+mn-ea"/>
          <a:cs typeface="+mn-cs"/>
        </a:defRPr>
      </a:lvl1pPr>
      <a:lvl2pPr marL="283535" algn="l" defTabSz="567071" rtl="0" eaLnBrk="1" latinLnBrk="0" hangingPunct="1">
        <a:defRPr sz="1117" kern="1200">
          <a:solidFill>
            <a:schemeClr val="tx1"/>
          </a:solidFill>
          <a:latin typeface="+mn-lt"/>
          <a:ea typeface="+mn-ea"/>
          <a:cs typeface="+mn-cs"/>
        </a:defRPr>
      </a:lvl2pPr>
      <a:lvl3pPr marL="567071" algn="l" defTabSz="567071" rtl="0" eaLnBrk="1" latinLnBrk="0" hangingPunct="1">
        <a:defRPr sz="1117" kern="1200">
          <a:solidFill>
            <a:schemeClr val="tx1"/>
          </a:solidFill>
          <a:latin typeface="+mn-lt"/>
          <a:ea typeface="+mn-ea"/>
          <a:cs typeface="+mn-cs"/>
        </a:defRPr>
      </a:lvl3pPr>
      <a:lvl4pPr marL="850606" algn="l" defTabSz="567071" rtl="0" eaLnBrk="1" latinLnBrk="0" hangingPunct="1">
        <a:defRPr sz="1117" kern="1200">
          <a:solidFill>
            <a:schemeClr val="tx1"/>
          </a:solidFill>
          <a:latin typeface="+mn-lt"/>
          <a:ea typeface="+mn-ea"/>
          <a:cs typeface="+mn-cs"/>
        </a:defRPr>
      </a:lvl4pPr>
      <a:lvl5pPr marL="1134142" algn="l" defTabSz="567071" rtl="0" eaLnBrk="1" latinLnBrk="0" hangingPunct="1">
        <a:defRPr sz="1117" kern="1200">
          <a:solidFill>
            <a:schemeClr val="tx1"/>
          </a:solidFill>
          <a:latin typeface="+mn-lt"/>
          <a:ea typeface="+mn-ea"/>
          <a:cs typeface="+mn-cs"/>
        </a:defRPr>
      </a:lvl5pPr>
      <a:lvl6pPr marL="1417677" algn="l" defTabSz="567071" rtl="0" eaLnBrk="1" latinLnBrk="0" hangingPunct="1">
        <a:defRPr sz="1117" kern="1200">
          <a:solidFill>
            <a:schemeClr val="tx1"/>
          </a:solidFill>
          <a:latin typeface="+mn-lt"/>
          <a:ea typeface="+mn-ea"/>
          <a:cs typeface="+mn-cs"/>
        </a:defRPr>
      </a:lvl6pPr>
      <a:lvl7pPr marL="1701213" algn="l" defTabSz="567071" rtl="0" eaLnBrk="1" latinLnBrk="0" hangingPunct="1">
        <a:defRPr sz="1117" kern="1200">
          <a:solidFill>
            <a:schemeClr val="tx1"/>
          </a:solidFill>
          <a:latin typeface="+mn-lt"/>
          <a:ea typeface="+mn-ea"/>
          <a:cs typeface="+mn-cs"/>
        </a:defRPr>
      </a:lvl7pPr>
      <a:lvl8pPr marL="1984748" algn="l" defTabSz="567071" rtl="0" eaLnBrk="1" latinLnBrk="0" hangingPunct="1">
        <a:defRPr sz="1117" kern="1200">
          <a:solidFill>
            <a:schemeClr val="tx1"/>
          </a:solidFill>
          <a:latin typeface="+mn-lt"/>
          <a:ea typeface="+mn-ea"/>
          <a:cs typeface="+mn-cs"/>
        </a:defRPr>
      </a:lvl8pPr>
      <a:lvl9pPr marL="2268284" algn="l" defTabSz="567071" rtl="0" eaLnBrk="1" latinLnBrk="0" hangingPunct="1">
        <a:defRPr sz="11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9">
          <p15:clr>
            <a:srgbClr val="F26B43"/>
          </p15:clr>
        </p15:guide>
        <p15:guide id="2" pos="2880">
          <p15:clr>
            <a:srgbClr val="F26B43"/>
          </p15:clr>
        </p15:guide>
        <p15:guide id="3" pos="5432">
          <p15:clr>
            <a:srgbClr val="F26B43"/>
          </p15:clr>
        </p15:guide>
        <p15:guide id="4" pos="2965">
          <p15:clr>
            <a:srgbClr val="F26B43"/>
          </p15:clr>
        </p15:guide>
        <p15:guide id="5" pos="4122">
          <p15:clr>
            <a:srgbClr val="F26B43"/>
          </p15:clr>
        </p15:guide>
        <p15:guide id="6" pos="2795">
          <p15:clr>
            <a:srgbClr val="F26B43"/>
          </p15:clr>
        </p15:guide>
        <p15:guide id="7" pos="1638">
          <p15:clr>
            <a:srgbClr val="F26B43"/>
          </p15:clr>
        </p15:guide>
        <p15:guide id="8" pos="1469">
          <p15:clr>
            <a:srgbClr val="F26B43"/>
          </p15:clr>
        </p15:guide>
        <p15:guide id="9" pos="567">
          <p15:clr>
            <a:srgbClr val="F26B43"/>
          </p15:clr>
        </p15:guide>
        <p15:guide id="10" pos="4292">
          <p15:clr>
            <a:srgbClr val="F26B43"/>
          </p15:clr>
        </p15:guide>
        <p15:guide id="11" orient="horz" pos="1139">
          <p15:clr>
            <a:srgbClr val="F26B43"/>
          </p15:clr>
        </p15:guide>
        <p15:guide id="12" orient="horz" pos="1366">
          <p15:clr>
            <a:srgbClr val="F26B43"/>
          </p15:clr>
        </p15:guide>
        <p15:guide id="13" orient="horz" pos="2024">
          <p15:clr>
            <a:srgbClr val="F26B43"/>
          </p15:clr>
        </p15:guide>
        <p15:guide id="14" orient="horz" pos="2251">
          <p15:clr>
            <a:srgbClr val="F26B43"/>
          </p15:clr>
        </p15:guide>
        <p15:guide id="15" orient="horz" pos="2908">
          <p15:clr>
            <a:srgbClr val="F26B43"/>
          </p15:clr>
        </p15:guide>
        <p15:guide id="16" orient="horz" pos="3135">
          <p15:clr>
            <a:srgbClr val="F26B43"/>
          </p15:clr>
        </p15:guide>
        <p15:guide id="17" orient="horz" pos="3793">
          <p15:clr>
            <a:srgbClr val="F26B43"/>
          </p15:clr>
        </p15:guide>
        <p15:guide id="18" orient="horz" pos="482">
          <p15:clr>
            <a:srgbClr val="F26B43"/>
          </p15:clr>
        </p15:guide>
        <p15:guide id="19" orient="horz" pos="2137">
          <p15:clr>
            <a:srgbClr val="F26B43"/>
          </p15:clr>
        </p15:guide>
        <p15:guide id="20" orient="horz" pos="40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42.tiff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42.tiff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8FCEA-8040-098D-7766-AF4DE040D4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cap="none" dirty="0"/>
              <a:t>The soil-crop multi-model library, </a:t>
            </a:r>
            <a:br>
              <a:rPr lang="en-US" sz="3200" cap="none" dirty="0"/>
            </a:br>
            <a:r>
              <a:rPr lang="en-US" sz="3200" cap="none" dirty="0"/>
              <a:t>Expert-N on HPCs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FBF74-B734-42AF-3CD9-FE028E4342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200" dirty="0"/>
              <a:t>Fasil RETTIE, Tobias WEBER, Sebastian GAYLER, Daniela BENDEL &amp; </a:t>
            </a:r>
            <a:r>
              <a:rPr lang="en-US" sz="1200" dirty="0" err="1"/>
              <a:t>Thilo</a:t>
            </a:r>
            <a:r>
              <a:rPr lang="en-US" sz="1200" dirty="0"/>
              <a:t> STRECK </a:t>
            </a:r>
          </a:p>
          <a:p>
            <a:r>
              <a:rPr lang="en-US" sz="1200" dirty="0"/>
              <a:t>Institute of Soil Science and Land Evaluation/</a:t>
            </a:r>
            <a:r>
              <a:rPr lang="en-US" sz="1200" dirty="0" err="1"/>
              <a:t>Biogeophysics</a:t>
            </a:r>
            <a:r>
              <a:rPr lang="en-US" sz="1200" dirty="0"/>
              <a:t> (310D)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D9C5E-6D17-7AD4-93C2-306D29F069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/>
              <a:t>9th </a:t>
            </a:r>
            <a:r>
              <a:rPr lang="en-US" sz="1800" dirty="0" err="1"/>
              <a:t>bwHPC</a:t>
            </a:r>
            <a:r>
              <a:rPr lang="en-US" sz="1800" dirty="0"/>
              <a:t> Symposium, university of Mannheim (Aula), 23 October,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91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48FB-01E3-92A9-29E1-5C3F5E7E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/>
              <a:t>Some examples</a:t>
            </a:r>
            <a:endParaRPr lang="en-US" dirty="0"/>
          </a:p>
        </p:txBody>
      </p:sp>
      <p:pic>
        <p:nvPicPr>
          <p:cNvPr id="9" name="Picture 8" descr="A picture containing text, diagram, map&#10;&#10;Description automatically generated">
            <a:extLst>
              <a:ext uri="{FF2B5EF4-FFF2-40B4-BE49-F238E27FC236}">
                <a16:creationId xmlns:a16="http://schemas.microsoft.com/office/drawing/2014/main" id="{DDAE96BD-93D7-ADF0-E0FD-919818FED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4" r="49673" b="18376"/>
          <a:stretch/>
        </p:blipFill>
        <p:spPr>
          <a:xfrm>
            <a:off x="685800" y="1653381"/>
            <a:ext cx="4660900" cy="4736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428E45-CB95-90D3-EA12-8C4B0D073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65" y="1566942"/>
            <a:ext cx="2611120" cy="4909432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FBA2A9D-AB20-7B14-F8E6-1EE2D40A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04B226-4361-4E3F-8691-235B281AC8CE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9972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48FB-01E3-92A9-29E1-5C3F5E7E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/>
              <a:t>The XN5-AF model</a:t>
            </a:r>
            <a:endParaRPr lang="en-US" dirty="0"/>
          </a:p>
        </p:txBody>
      </p:sp>
      <p:pic>
        <p:nvPicPr>
          <p:cNvPr id="4" name="Grafik 45">
            <a:extLst>
              <a:ext uri="{FF2B5EF4-FFF2-40B4-BE49-F238E27FC236}">
                <a16:creationId xmlns:a16="http://schemas.microsoft.com/office/drawing/2014/main" id="{2971E92A-2B35-1788-004E-AF388C420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9" y="1822291"/>
            <a:ext cx="1787591" cy="1615982"/>
          </a:xfrm>
          <a:prstGeom prst="rect">
            <a:avLst/>
          </a:prstGeom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id="{04571D5A-73E0-E0BA-4A20-A0D20BD20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793" y="2542651"/>
            <a:ext cx="4332576" cy="3253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3C47F5-5728-BE36-EB1E-3541D5E5C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078" y="4198620"/>
            <a:ext cx="259360" cy="373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AB937-F774-21B7-F059-72F2946E4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884" y="4198620"/>
            <a:ext cx="259360" cy="3736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85359-85F6-0ED0-8654-C84C7A3043F8}"/>
              </a:ext>
            </a:extLst>
          </p:cNvPr>
          <p:cNvSpPr txBox="1">
            <a:spLocks/>
          </p:cNvSpPr>
          <p:nvPr/>
        </p:nvSpPr>
        <p:spPr>
          <a:xfrm>
            <a:off x="5982898" y="1418613"/>
            <a:ext cx="4177384" cy="4616079"/>
          </a:xfrm>
        </p:spPr>
        <p:txBody>
          <a:bodyPr anchor="ctr">
            <a:normAutofit/>
          </a:bodyPr>
          <a:lstStyle>
            <a:lvl1pPr marL="0" indent="0" algn="l" defTabSz="567071" rtl="0" eaLnBrk="1" latinLnBrk="0" hangingPunct="1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Font typeface="Arial" panose="020B0604020202020204" pitchFamily="34" charset="0"/>
              <a:buNone/>
              <a:defRPr sz="1365" kern="1200" spc="19" baseline="0">
                <a:solidFill>
                  <a:schemeClr val="tx1">
                    <a:lumMod val="7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178605" indent="-178605" algn="l" defTabSz="567071" rtl="0" eaLnBrk="1" latinLnBrk="0" hangingPunct="1">
              <a:lnSpc>
                <a:spcPct val="100000"/>
              </a:lnSpc>
              <a:spcBef>
                <a:spcPts val="496"/>
              </a:spcBef>
              <a:spcAft>
                <a:spcPts val="310"/>
              </a:spcAft>
              <a:buClr>
                <a:schemeClr val="tx2"/>
              </a:buClr>
              <a:buSzPct val="90000"/>
              <a:buFontTx/>
              <a:buBlip>
                <a:blip r:embed="rId5"/>
              </a:buBlip>
              <a:defRPr sz="1117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567071" rtl="0" eaLnBrk="1" latinLnBrk="0" hangingPunct="1">
              <a:lnSpc>
                <a:spcPct val="100000"/>
              </a:lnSpc>
              <a:spcBef>
                <a:spcPts val="310"/>
              </a:spcBef>
              <a:spcAft>
                <a:spcPts val="310"/>
              </a:spcAft>
              <a:buFontTx/>
              <a:buNone/>
              <a:defRPr sz="992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8605" indent="-178605" algn="l" defTabSz="567071" rtl="0" eaLnBrk="1" latinLnBrk="0" hangingPunct="1">
              <a:lnSpc>
                <a:spcPct val="90000"/>
              </a:lnSpc>
              <a:spcBef>
                <a:spcPts val="621"/>
              </a:spcBef>
              <a:spcAft>
                <a:spcPts val="621"/>
              </a:spcAft>
              <a:buFontTx/>
              <a:buBlip>
                <a:blip r:embed="rId6"/>
              </a:buBlip>
              <a:defRPr sz="1117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334884" indent="-133954" algn="l" defTabSz="5670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10"/>
              </a:spcAft>
              <a:buSzPct val="80000"/>
              <a:buFontTx/>
              <a:buBlip>
                <a:blip r:embed="rId7"/>
              </a:buBlip>
              <a:defRPr sz="992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59445" indent="-141768" algn="l" defTabSz="567071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981" indent="-141768" algn="l" defTabSz="567071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6516" indent="-141768" algn="l" defTabSz="567071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0052" indent="-141768" algn="l" defTabSz="567071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Bef>
                <a:spcPts val="0"/>
              </a:spcBef>
              <a:spcAft>
                <a:spcPts val="702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Combines </a:t>
            </a:r>
            <a:r>
              <a:rPr lang="en-US" sz="2400" dirty="0" err="1"/>
              <a:t>TreeMix</a:t>
            </a:r>
            <a:r>
              <a:rPr lang="en-US" sz="2400" dirty="0"/>
              <a:t> model with Crop models </a:t>
            </a:r>
            <a:r>
              <a:rPr lang="en-US" sz="1400" dirty="0"/>
              <a:t>(</a:t>
            </a:r>
            <a:r>
              <a:rPr lang="en-US" sz="1400" dirty="0" err="1"/>
              <a:t>Gecros</a:t>
            </a:r>
            <a:r>
              <a:rPr lang="en-US" sz="1400" dirty="0"/>
              <a:t>, </a:t>
            </a:r>
            <a:r>
              <a:rPr lang="en-US" sz="1400" dirty="0" err="1"/>
              <a:t>Spass</a:t>
            </a:r>
            <a:r>
              <a:rPr lang="en-US" sz="1400" dirty="0"/>
              <a:t>, Ceres)</a:t>
            </a:r>
          </a:p>
          <a:p>
            <a:pPr marL="457200" indent="-457200" fontAlgn="auto">
              <a:spcBef>
                <a:spcPts val="0"/>
              </a:spcBef>
              <a:spcAft>
                <a:spcPts val="702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Calculates interaction between tree and crop grid cells: </a:t>
            </a:r>
          </a:p>
          <a:p>
            <a:pPr marL="457200" indent="-457200" fontAlgn="auto">
              <a:spcBef>
                <a:spcPts val="0"/>
              </a:spcBef>
              <a:spcAft>
                <a:spcPts val="702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one (or more grid) cells for trees + one to many grid cells with crop.</a:t>
            </a:r>
          </a:p>
          <a:p>
            <a:pPr fontAlgn="auto">
              <a:spcBef>
                <a:spcPts val="0"/>
              </a:spcBef>
              <a:spcAft>
                <a:spcPts val="702"/>
              </a:spcAft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B307A-D116-D2AC-4B18-B909B2C88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049" y="4169635"/>
            <a:ext cx="259360" cy="37362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F866B-A005-4CF1-A5B9-C99E9CFF9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04B226-4361-4E3F-8691-235B281AC8CE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4551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99CB0-1E09-EAFF-E63F-015ACA3B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Challenges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1C086-A825-3B79-DCA4-011D7616E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861" y="2118377"/>
            <a:ext cx="4580455" cy="42479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These models simulate interactions between tree rows and cropping fields.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Information exchange between model instances at each simulation timestep.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Current efforts involve distributing independent projects across nodes.</a:t>
            </a:r>
          </a:p>
        </p:txBody>
      </p:sp>
      <p:pic>
        <p:nvPicPr>
          <p:cNvPr id="7" name="Grafik 37">
            <a:extLst>
              <a:ext uri="{FF2B5EF4-FFF2-40B4-BE49-F238E27FC236}">
                <a16:creationId xmlns:a16="http://schemas.microsoft.com/office/drawing/2014/main" id="{0DEE200F-AB23-B2CF-EE0C-F75C9B6041E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r="2010"/>
          <a:stretch/>
        </p:blipFill>
        <p:spPr>
          <a:xfrm>
            <a:off x="5974858" y="1065276"/>
            <a:ext cx="2977416" cy="218645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E5ED4A-87C6-0BC3-D5A8-05058E027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0" tIns="0" rIns="0" bIns="0" rtlCol="0" anchor="ctr"/>
          <a:lstStyle/>
          <a:p>
            <a:fld id="{2104B226-4361-4E3F-8691-235B281AC8CE}" type="slidenum">
              <a:rPr lang="de-DE" sz="1000" smtClean="0"/>
              <a:pPr/>
              <a:t>12</a:t>
            </a:fld>
            <a:endParaRPr lang="de-DE" sz="1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5A6FB0-4F7E-289D-0799-5540DCCB3ED2}"/>
              </a:ext>
            </a:extLst>
          </p:cNvPr>
          <p:cNvGrpSpPr/>
          <p:nvPr/>
        </p:nvGrpSpPr>
        <p:grpSpPr>
          <a:xfrm>
            <a:off x="5110891" y="3780631"/>
            <a:ext cx="4705350" cy="3154731"/>
            <a:chOff x="292100" y="1993590"/>
            <a:chExt cx="9956800" cy="42040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EFC4AC9-1062-8544-C282-4A75242B8730}"/>
                </a:ext>
              </a:extLst>
            </p:cNvPr>
            <p:cNvGrpSpPr/>
            <p:nvPr/>
          </p:nvGrpSpPr>
          <p:grpSpPr>
            <a:xfrm>
              <a:off x="760512" y="2203642"/>
              <a:ext cx="3827653" cy="2853382"/>
              <a:chOff x="1201880" y="1609609"/>
              <a:chExt cx="6315913" cy="409958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8AA337-908C-70FF-1210-12468FC73C10}"/>
                  </a:ext>
                </a:extLst>
              </p:cNvPr>
              <p:cNvSpPr/>
              <p:nvPr/>
            </p:nvSpPr>
            <p:spPr>
              <a:xfrm>
                <a:off x="1201880" y="5077692"/>
                <a:ext cx="631500" cy="63150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F12C67B-7955-03CB-B9DC-24BD58F95CCE}"/>
                  </a:ext>
                </a:extLst>
              </p:cNvPr>
              <p:cNvSpPr/>
              <p:nvPr/>
            </p:nvSpPr>
            <p:spPr>
              <a:xfrm>
                <a:off x="1833521" y="5077692"/>
                <a:ext cx="631500" cy="6315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0708ED1-1232-9273-C5B6-A85FDDC7D179}"/>
                  </a:ext>
                </a:extLst>
              </p:cNvPr>
              <p:cNvSpPr/>
              <p:nvPr/>
            </p:nvSpPr>
            <p:spPr>
              <a:xfrm>
                <a:off x="2465091" y="5077692"/>
                <a:ext cx="631500" cy="6315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5613CC5-30DC-F074-56DB-11F067505A7E}"/>
                  </a:ext>
                </a:extLst>
              </p:cNvPr>
              <p:cNvSpPr/>
              <p:nvPr/>
            </p:nvSpPr>
            <p:spPr>
              <a:xfrm>
                <a:off x="3096661" y="5077692"/>
                <a:ext cx="631500" cy="631500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43124C-366C-7FD2-4769-23B7B49CA368}"/>
                  </a:ext>
                </a:extLst>
              </p:cNvPr>
              <p:cNvSpPr/>
              <p:nvPr/>
            </p:nvSpPr>
            <p:spPr>
              <a:xfrm>
                <a:off x="3728231" y="5077692"/>
                <a:ext cx="631500" cy="63150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AB620BA-74AE-5439-B14F-C4904DAED2BC}"/>
                  </a:ext>
                </a:extLst>
              </p:cNvPr>
              <p:cNvSpPr/>
              <p:nvPr/>
            </p:nvSpPr>
            <p:spPr>
              <a:xfrm>
                <a:off x="4359801" y="5077692"/>
                <a:ext cx="631500" cy="6315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13A4D9D-1BF8-F67A-94CA-724E15FBBFBE}"/>
                  </a:ext>
                </a:extLst>
              </p:cNvPr>
              <p:cNvSpPr/>
              <p:nvPr/>
            </p:nvSpPr>
            <p:spPr>
              <a:xfrm>
                <a:off x="4991372" y="5077692"/>
                <a:ext cx="631500" cy="6315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FA09544-4958-3349-74CC-AAB2B8F62FEA}"/>
                  </a:ext>
                </a:extLst>
              </p:cNvPr>
              <p:cNvSpPr/>
              <p:nvPr/>
            </p:nvSpPr>
            <p:spPr>
              <a:xfrm>
                <a:off x="6886222" y="5077692"/>
                <a:ext cx="631500" cy="6315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2A4E85B-6CDE-CB40-AB4D-DCE97443D2A0}"/>
                  </a:ext>
                </a:extLst>
              </p:cNvPr>
              <p:cNvSpPr txBox="1"/>
              <p:nvPr/>
            </p:nvSpPr>
            <p:spPr>
              <a:xfrm>
                <a:off x="5634261" y="5101232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548841A-CBA0-504C-E60C-F05CEBEADB65}"/>
                  </a:ext>
                </a:extLst>
              </p:cNvPr>
              <p:cNvSpPr/>
              <p:nvPr/>
            </p:nvSpPr>
            <p:spPr>
              <a:xfrm>
                <a:off x="1201880" y="2872749"/>
                <a:ext cx="631500" cy="631500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1971203-CFDA-169A-9FC9-4B3CF053BEC5}"/>
                  </a:ext>
                </a:extLst>
              </p:cNvPr>
              <p:cNvSpPr/>
              <p:nvPr/>
            </p:nvSpPr>
            <p:spPr>
              <a:xfrm>
                <a:off x="1833521" y="2872749"/>
                <a:ext cx="631500" cy="6315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11E2F82-7F54-076E-B07D-4941DC73CCC7}"/>
                  </a:ext>
                </a:extLst>
              </p:cNvPr>
              <p:cNvSpPr/>
              <p:nvPr/>
            </p:nvSpPr>
            <p:spPr>
              <a:xfrm>
                <a:off x="2465091" y="2872749"/>
                <a:ext cx="631500" cy="6315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156D73A-FC90-C6D0-64AA-53BED262A50F}"/>
                  </a:ext>
                </a:extLst>
              </p:cNvPr>
              <p:cNvSpPr/>
              <p:nvPr/>
            </p:nvSpPr>
            <p:spPr>
              <a:xfrm>
                <a:off x="3096661" y="2872749"/>
                <a:ext cx="631500" cy="6315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AD64024-0679-96DD-D0DF-EFD9DFE61DB1}"/>
                  </a:ext>
                </a:extLst>
              </p:cNvPr>
              <p:cNvSpPr/>
              <p:nvPr/>
            </p:nvSpPr>
            <p:spPr>
              <a:xfrm>
                <a:off x="3728231" y="2872749"/>
                <a:ext cx="631500" cy="6315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AE70FF9-751F-4520-2FD0-33F821BA8422}"/>
                  </a:ext>
                </a:extLst>
              </p:cNvPr>
              <p:cNvSpPr/>
              <p:nvPr/>
            </p:nvSpPr>
            <p:spPr>
              <a:xfrm>
                <a:off x="4359801" y="2872749"/>
                <a:ext cx="631500" cy="6315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268DADD-3F11-8A34-C1B5-DE10D5D5EFD9}"/>
                  </a:ext>
                </a:extLst>
              </p:cNvPr>
              <p:cNvSpPr/>
              <p:nvPr/>
            </p:nvSpPr>
            <p:spPr>
              <a:xfrm>
                <a:off x="4991372" y="2872749"/>
                <a:ext cx="631500" cy="6315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F26ECE0-25A8-FBE0-64ED-87F76C69901A}"/>
                  </a:ext>
                </a:extLst>
              </p:cNvPr>
              <p:cNvSpPr/>
              <p:nvPr/>
            </p:nvSpPr>
            <p:spPr>
              <a:xfrm>
                <a:off x="6886222" y="2872749"/>
                <a:ext cx="631500" cy="6315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B8DD516-8457-322C-00C3-1BAFC078152F}"/>
                  </a:ext>
                </a:extLst>
              </p:cNvPr>
              <p:cNvSpPr txBox="1"/>
              <p:nvPr/>
            </p:nvSpPr>
            <p:spPr>
              <a:xfrm>
                <a:off x="5634261" y="2896289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0AA5350-CBDE-14F5-62D3-DCE60E619402}"/>
                  </a:ext>
                </a:extLst>
              </p:cNvPr>
              <p:cNvSpPr/>
              <p:nvPr/>
            </p:nvSpPr>
            <p:spPr>
              <a:xfrm>
                <a:off x="1201880" y="2241249"/>
                <a:ext cx="631500" cy="631500"/>
              </a:xfrm>
              <a:prstGeom prst="rect">
                <a:avLst/>
              </a:prstGeom>
              <a:solidFill>
                <a:schemeClr val="tx2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44EAB01-F0EB-501E-CEF2-5B7A0F3676D6}"/>
                  </a:ext>
                </a:extLst>
              </p:cNvPr>
              <p:cNvSpPr/>
              <p:nvPr/>
            </p:nvSpPr>
            <p:spPr>
              <a:xfrm>
                <a:off x="1833521" y="2241249"/>
                <a:ext cx="631500" cy="6315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40A7D17-C899-F087-B211-4A8B4B0F1726}"/>
                  </a:ext>
                </a:extLst>
              </p:cNvPr>
              <p:cNvSpPr/>
              <p:nvPr/>
            </p:nvSpPr>
            <p:spPr>
              <a:xfrm>
                <a:off x="2465091" y="2241249"/>
                <a:ext cx="631500" cy="6315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F263A6A-1188-46F1-8D3C-4BC1CFB807F1}"/>
                  </a:ext>
                </a:extLst>
              </p:cNvPr>
              <p:cNvSpPr/>
              <p:nvPr/>
            </p:nvSpPr>
            <p:spPr>
              <a:xfrm>
                <a:off x="3096661" y="2241249"/>
                <a:ext cx="631500" cy="6315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BB02D48-22CD-3D94-28B9-F617C2BD0039}"/>
                  </a:ext>
                </a:extLst>
              </p:cNvPr>
              <p:cNvSpPr/>
              <p:nvPr/>
            </p:nvSpPr>
            <p:spPr>
              <a:xfrm>
                <a:off x="3728231" y="2241249"/>
                <a:ext cx="631500" cy="6315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70BA9F5-7522-D566-F2CE-4457501B5F70}"/>
                  </a:ext>
                </a:extLst>
              </p:cNvPr>
              <p:cNvSpPr/>
              <p:nvPr/>
            </p:nvSpPr>
            <p:spPr>
              <a:xfrm>
                <a:off x="4359801" y="2241249"/>
                <a:ext cx="631500" cy="6315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10E1C4A-A72B-876C-6712-B24CDA84384D}"/>
                  </a:ext>
                </a:extLst>
              </p:cNvPr>
              <p:cNvSpPr/>
              <p:nvPr/>
            </p:nvSpPr>
            <p:spPr>
              <a:xfrm>
                <a:off x="4991372" y="2241249"/>
                <a:ext cx="631500" cy="6315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D11D9CB-8991-3F27-3DEF-6B0181F0D18A}"/>
                  </a:ext>
                </a:extLst>
              </p:cNvPr>
              <p:cNvSpPr/>
              <p:nvPr/>
            </p:nvSpPr>
            <p:spPr>
              <a:xfrm>
                <a:off x="6886222" y="2241249"/>
                <a:ext cx="631500" cy="6315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9AB97FC-FBD9-5247-9E02-FABAD801730A}"/>
                  </a:ext>
                </a:extLst>
              </p:cNvPr>
              <p:cNvSpPr txBox="1"/>
              <p:nvPr/>
            </p:nvSpPr>
            <p:spPr>
              <a:xfrm>
                <a:off x="5634261" y="2264789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EB78BC1-A425-47B0-6790-C072E60289B2}"/>
                  </a:ext>
                </a:extLst>
              </p:cNvPr>
              <p:cNvSpPr/>
              <p:nvPr/>
            </p:nvSpPr>
            <p:spPr>
              <a:xfrm>
                <a:off x="1201880" y="1609609"/>
                <a:ext cx="631500" cy="631500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9673301-E288-FA66-8BE3-2816E9410734}"/>
                  </a:ext>
                </a:extLst>
              </p:cNvPr>
              <p:cNvSpPr/>
              <p:nvPr/>
            </p:nvSpPr>
            <p:spPr>
              <a:xfrm>
                <a:off x="1833521" y="1609609"/>
                <a:ext cx="631500" cy="6315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C596C9A-E836-8BD9-18C9-4755663FBB0D}"/>
                  </a:ext>
                </a:extLst>
              </p:cNvPr>
              <p:cNvSpPr/>
              <p:nvPr/>
            </p:nvSpPr>
            <p:spPr>
              <a:xfrm>
                <a:off x="2465091" y="1609609"/>
                <a:ext cx="631500" cy="6315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B0889FB-57C4-40A3-48C1-89C072DE5891}"/>
                  </a:ext>
                </a:extLst>
              </p:cNvPr>
              <p:cNvSpPr/>
              <p:nvPr/>
            </p:nvSpPr>
            <p:spPr>
              <a:xfrm>
                <a:off x="3096661" y="1609609"/>
                <a:ext cx="631500" cy="6315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5933780-2E32-3A48-567E-3DABF8552923}"/>
                  </a:ext>
                </a:extLst>
              </p:cNvPr>
              <p:cNvSpPr/>
              <p:nvPr/>
            </p:nvSpPr>
            <p:spPr>
              <a:xfrm>
                <a:off x="3728231" y="1609609"/>
                <a:ext cx="631500" cy="6315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A090170-1822-3F59-8DD7-021DE0626F59}"/>
                  </a:ext>
                </a:extLst>
              </p:cNvPr>
              <p:cNvSpPr/>
              <p:nvPr/>
            </p:nvSpPr>
            <p:spPr>
              <a:xfrm>
                <a:off x="4359801" y="1609609"/>
                <a:ext cx="631500" cy="6315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767C63B-C1DC-B274-DD95-3D479BE7FC20}"/>
                  </a:ext>
                </a:extLst>
              </p:cNvPr>
              <p:cNvSpPr/>
              <p:nvPr/>
            </p:nvSpPr>
            <p:spPr>
              <a:xfrm>
                <a:off x="4991372" y="1609609"/>
                <a:ext cx="631500" cy="6315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763B3C8-1965-4914-F748-E6A1AE97ECBF}"/>
                  </a:ext>
                </a:extLst>
              </p:cNvPr>
              <p:cNvSpPr/>
              <p:nvPr/>
            </p:nvSpPr>
            <p:spPr>
              <a:xfrm>
                <a:off x="6886222" y="1609609"/>
                <a:ext cx="631500" cy="6315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F1A90A0-947C-51D9-127A-10A6B0063D1D}"/>
                  </a:ext>
                </a:extLst>
              </p:cNvPr>
              <p:cNvSpPr txBox="1"/>
              <p:nvPr/>
            </p:nvSpPr>
            <p:spPr>
              <a:xfrm>
                <a:off x="5634261" y="1633149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44F8629-B504-071B-01E3-0013DD8D5FB2}"/>
                  </a:ext>
                </a:extLst>
              </p:cNvPr>
              <p:cNvSpPr/>
              <p:nvPr/>
            </p:nvSpPr>
            <p:spPr>
              <a:xfrm>
                <a:off x="1201951" y="3504319"/>
                <a:ext cx="631500" cy="631500"/>
              </a:xfrm>
              <a:prstGeom prst="rect">
                <a:avLst/>
              </a:prstGeom>
              <a:solidFill>
                <a:schemeClr val="tx2">
                  <a:lumMod val="85000"/>
                  <a:lumOff val="1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7398FB7-6DB3-1554-B4D3-2ADEAAC4EE6A}"/>
                  </a:ext>
                </a:extLst>
              </p:cNvPr>
              <p:cNvSpPr/>
              <p:nvPr/>
            </p:nvSpPr>
            <p:spPr>
              <a:xfrm>
                <a:off x="1833591" y="3504319"/>
                <a:ext cx="631500" cy="6315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0E2DA07-0B2C-2315-BAF9-36298A0B5A9B}"/>
                  </a:ext>
                </a:extLst>
              </p:cNvPr>
              <p:cNvSpPr/>
              <p:nvPr/>
            </p:nvSpPr>
            <p:spPr>
              <a:xfrm>
                <a:off x="2465161" y="3504319"/>
                <a:ext cx="631500" cy="6315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51B47C3-10DF-8A03-94F9-4EAE5018E44A}"/>
                  </a:ext>
                </a:extLst>
              </p:cNvPr>
              <p:cNvSpPr/>
              <p:nvPr/>
            </p:nvSpPr>
            <p:spPr>
              <a:xfrm>
                <a:off x="3096731" y="3504389"/>
                <a:ext cx="631500" cy="6315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1C44D1A-FCAF-2CC0-5DCD-4DDAD5AE5B49}"/>
                  </a:ext>
                </a:extLst>
              </p:cNvPr>
              <p:cNvSpPr/>
              <p:nvPr/>
            </p:nvSpPr>
            <p:spPr>
              <a:xfrm>
                <a:off x="3728301" y="3504319"/>
                <a:ext cx="631500" cy="6315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8C46220-0B08-30CA-4F3A-5C6E5E2DE7EA}"/>
                  </a:ext>
                </a:extLst>
              </p:cNvPr>
              <p:cNvSpPr/>
              <p:nvPr/>
            </p:nvSpPr>
            <p:spPr>
              <a:xfrm>
                <a:off x="4359872" y="3504319"/>
                <a:ext cx="631500" cy="6315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CE17C69-09A9-9D1E-D941-9D945A21EF5E}"/>
                  </a:ext>
                </a:extLst>
              </p:cNvPr>
              <p:cNvSpPr/>
              <p:nvPr/>
            </p:nvSpPr>
            <p:spPr>
              <a:xfrm>
                <a:off x="4991442" y="3504319"/>
                <a:ext cx="631500" cy="6315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D79AE44-9535-36C3-D697-373CD1EF379E}"/>
                  </a:ext>
                </a:extLst>
              </p:cNvPr>
              <p:cNvSpPr/>
              <p:nvPr/>
            </p:nvSpPr>
            <p:spPr>
              <a:xfrm>
                <a:off x="6886293" y="3504319"/>
                <a:ext cx="631500" cy="6315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4CEF207-495A-BDEF-FD1B-B66A35F2548F}"/>
                  </a:ext>
                </a:extLst>
              </p:cNvPr>
              <p:cNvSpPr txBox="1"/>
              <p:nvPr/>
            </p:nvSpPr>
            <p:spPr>
              <a:xfrm>
                <a:off x="5634332" y="3527860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530549D-6748-501B-718A-5F5456CDD4DA}"/>
                  </a:ext>
                </a:extLst>
              </p:cNvPr>
              <p:cNvSpPr txBox="1"/>
              <p:nvPr/>
            </p:nvSpPr>
            <p:spPr>
              <a:xfrm rot="16200000">
                <a:off x="802247" y="4395843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D4D3074-0199-BF20-D58D-73661413994E}"/>
                  </a:ext>
                </a:extLst>
              </p:cNvPr>
              <p:cNvSpPr txBox="1"/>
              <p:nvPr/>
            </p:nvSpPr>
            <p:spPr>
              <a:xfrm rot="16200000">
                <a:off x="1439781" y="4395843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62636FF-478F-C32D-6388-7F27CA7666BF}"/>
                  </a:ext>
                </a:extLst>
              </p:cNvPr>
              <p:cNvSpPr txBox="1"/>
              <p:nvPr/>
            </p:nvSpPr>
            <p:spPr>
              <a:xfrm rot="16200000">
                <a:off x="2056460" y="4395844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795CDA0-AB22-15BF-F15E-82B3C23FA171}"/>
                  </a:ext>
                </a:extLst>
              </p:cNvPr>
              <p:cNvSpPr txBox="1"/>
              <p:nvPr/>
            </p:nvSpPr>
            <p:spPr>
              <a:xfrm rot="16200000">
                <a:off x="2708546" y="4395843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36A5B55-BA98-6C07-D225-35AC8EB04681}"/>
                  </a:ext>
                </a:extLst>
              </p:cNvPr>
              <p:cNvSpPr txBox="1"/>
              <p:nvPr/>
            </p:nvSpPr>
            <p:spPr>
              <a:xfrm rot="16200000">
                <a:off x="3334492" y="4399794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71D83E8-C294-6EF3-7159-8260C871F796}"/>
                  </a:ext>
                </a:extLst>
              </p:cNvPr>
              <p:cNvSpPr txBox="1"/>
              <p:nvPr/>
            </p:nvSpPr>
            <p:spPr>
              <a:xfrm rot="16200000">
                <a:off x="3977383" y="4435513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1312B58-67C4-8231-D982-BB7DF178E1F7}"/>
                  </a:ext>
                </a:extLst>
              </p:cNvPr>
              <p:cNvSpPr txBox="1"/>
              <p:nvPr/>
            </p:nvSpPr>
            <p:spPr>
              <a:xfrm rot="16200000">
                <a:off x="4571084" y="4435514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85BF7C8-6AF9-9176-BB16-5C7DEE78FC85}"/>
                  </a:ext>
                </a:extLst>
              </p:cNvPr>
              <p:cNvSpPr txBox="1"/>
              <p:nvPr/>
            </p:nvSpPr>
            <p:spPr>
              <a:xfrm rot="16200000">
                <a:off x="6502059" y="4395843"/>
                <a:ext cx="1251961" cy="4162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105" b="1" dirty="0"/>
                  <a:t>.  .  .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8C555D-3F5D-9E90-E493-66442B57B769}"/>
                </a:ext>
              </a:extLst>
            </p:cNvPr>
            <p:cNvGrpSpPr/>
            <p:nvPr/>
          </p:nvGrpSpPr>
          <p:grpSpPr>
            <a:xfrm>
              <a:off x="5102432" y="2241110"/>
              <a:ext cx="5146468" cy="3956490"/>
              <a:chOff x="4385768" y="1603401"/>
              <a:chExt cx="7530095" cy="463879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D7EDFA1-D8DC-7E11-069D-AE3CD31CDB87}"/>
                  </a:ext>
                </a:extLst>
              </p:cNvPr>
              <p:cNvGrpSpPr/>
              <p:nvPr/>
            </p:nvGrpSpPr>
            <p:grpSpPr>
              <a:xfrm>
                <a:off x="4385768" y="3176999"/>
                <a:ext cx="4243746" cy="1828215"/>
                <a:chOff x="1063350" y="2879249"/>
                <a:chExt cx="4243746" cy="1828215"/>
              </a:xfrm>
            </p:grpSpPr>
            <p:pic>
              <p:nvPicPr>
                <p:cNvPr id="23" name="Grafik 18">
                  <a:extLst>
                    <a:ext uri="{FF2B5EF4-FFF2-40B4-BE49-F238E27FC236}">
                      <a16:creationId xmlns:a16="http://schemas.microsoft.com/office/drawing/2014/main" id="{9D437856-38D7-EBE3-9F2E-5D2D7FD264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3350" y="2879249"/>
                  <a:ext cx="4243746" cy="1828215"/>
                </a:xfrm>
                <a:prstGeom prst="rect">
                  <a:avLst/>
                </a:prstGeom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3829C87-9494-F33C-1D8B-D2D4F2A4277B}"/>
                    </a:ext>
                  </a:extLst>
                </p:cNvPr>
                <p:cNvSpPr/>
                <p:nvPr/>
              </p:nvSpPr>
              <p:spPr>
                <a:xfrm>
                  <a:off x="1268360" y="3766066"/>
                  <a:ext cx="1522832" cy="187935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54F8C0-B250-0D02-47FD-FD83E0888306}"/>
                    </a:ext>
                  </a:extLst>
                </p:cNvPr>
                <p:cNvSpPr/>
                <p:nvPr/>
              </p:nvSpPr>
              <p:spPr>
                <a:xfrm>
                  <a:off x="1268360" y="4142797"/>
                  <a:ext cx="1522832" cy="187935"/>
                </a:xfrm>
                <a:prstGeom prst="rect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779E670-2990-78BE-8CEB-9C79E07D3A37}"/>
                  </a:ext>
                </a:extLst>
              </p:cNvPr>
              <p:cNvGrpSpPr/>
              <p:nvPr/>
            </p:nvGrpSpPr>
            <p:grpSpPr>
              <a:xfrm>
                <a:off x="7788997" y="1603401"/>
                <a:ext cx="4126865" cy="2135505"/>
                <a:chOff x="6095999" y="1630561"/>
                <a:chExt cx="4126865" cy="2135505"/>
              </a:xfrm>
            </p:grpSpPr>
            <p:pic>
              <p:nvPicPr>
                <p:cNvPr id="21" name="Grafik 19">
                  <a:extLst>
                    <a:ext uri="{FF2B5EF4-FFF2-40B4-BE49-F238E27FC236}">
                      <a16:creationId xmlns:a16="http://schemas.microsoft.com/office/drawing/2014/main" id="{0659FC57-028C-4EF6-1E98-A731D816E6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5999" y="1630561"/>
                  <a:ext cx="4126865" cy="2135505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7110888-E149-ED02-99A6-35306545169D}"/>
                    </a:ext>
                  </a:extLst>
                </p:cNvPr>
                <p:cNvSpPr/>
                <p:nvPr/>
              </p:nvSpPr>
              <p:spPr>
                <a:xfrm>
                  <a:off x="6934870" y="2071194"/>
                  <a:ext cx="3215894" cy="1694872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CD289BD-E89F-F417-9467-FB1929C30DCA}"/>
                  </a:ext>
                </a:extLst>
              </p:cNvPr>
              <p:cNvGrpSpPr/>
              <p:nvPr/>
            </p:nvGrpSpPr>
            <p:grpSpPr>
              <a:xfrm>
                <a:off x="7788998" y="4038109"/>
                <a:ext cx="4126865" cy="2204085"/>
                <a:chOff x="6096000" y="4065269"/>
                <a:chExt cx="4126865" cy="2204085"/>
              </a:xfrm>
            </p:grpSpPr>
            <p:pic>
              <p:nvPicPr>
                <p:cNvPr id="19" name="Grafik 17">
                  <a:extLst>
                    <a:ext uri="{FF2B5EF4-FFF2-40B4-BE49-F238E27FC236}">
                      <a16:creationId xmlns:a16="http://schemas.microsoft.com/office/drawing/2014/main" id="{07936F70-0FA2-352B-417C-3A043DABAD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0" y="4065269"/>
                  <a:ext cx="4126865" cy="2204085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3ED108D-3BD5-9E19-B175-B76A31060714}"/>
                    </a:ext>
                  </a:extLst>
                </p:cNvPr>
                <p:cNvSpPr/>
                <p:nvPr/>
              </p:nvSpPr>
              <p:spPr>
                <a:xfrm>
                  <a:off x="6924411" y="4482091"/>
                  <a:ext cx="3215894" cy="1694872"/>
                </a:xfrm>
                <a:prstGeom prst="rect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37B763A-C16C-D48C-B648-55F90D97397D}"/>
                  </a:ext>
                </a:extLst>
              </p:cNvPr>
              <p:cNvCxnSpPr>
                <a:cxnSpLocks/>
                <a:stCxn id="24" idx="3"/>
                <a:endCxn id="22" idx="1"/>
              </p:cNvCxnSpPr>
              <p:nvPr/>
            </p:nvCxnSpPr>
            <p:spPr>
              <a:xfrm flipV="1">
                <a:off x="6113610" y="2891470"/>
                <a:ext cx="2514258" cy="1266314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BBBC903-0824-4A65-3211-9C60BEC651AD}"/>
                  </a:ext>
                </a:extLst>
              </p:cNvPr>
              <p:cNvCxnSpPr>
                <a:cxnSpLocks/>
                <a:endCxn id="20" idx="1"/>
              </p:cNvCxnSpPr>
              <p:nvPr/>
            </p:nvCxnSpPr>
            <p:spPr>
              <a:xfrm>
                <a:off x="6113610" y="4534514"/>
                <a:ext cx="2503799" cy="767853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AC930E-DB80-846A-3A3E-846806CFA59D}"/>
                </a:ext>
              </a:extLst>
            </p:cNvPr>
            <p:cNvSpPr/>
            <p:nvPr/>
          </p:nvSpPr>
          <p:spPr>
            <a:xfrm>
              <a:off x="655999" y="2147265"/>
              <a:ext cx="563490" cy="3108486"/>
            </a:xfrm>
            <a:prstGeom prst="rect">
              <a:avLst/>
            </a:prstGeom>
            <a:noFill/>
            <a:ln w="38100">
              <a:solidFill>
                <a:srgbClr val="3399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74BB4C-4B00-004B-0794-00BD7004721D}"/>
                </a:ext>
              </a:extLst>
            </p:cNvPr>
            <p:cNvSpPr/>
            <p:nvPr/>
          </p:nvSpPr>
          <p:spPr>
            <a:xfrm>
              <a:off x="1714457" y="2136615"/>
              <a:ext cx="3193620" cy="31084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68CA94-1B70-41CD-1733-D77E007DE0EC}"/>
                </a:ext>
              </a:extLst>
            </p:cNvPr>
            <p:cNvSpPr/>
            <p:nvPr/>
          </p:nvSpPr>
          <p:spPr>
            <a:xfrm>
              <a:off x="292100" y="1993590"/>
              <a:ext cx="4615977" cy="62965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57CBCB99-5B5E-31F1-ED15-661E19088919}"/>
                </a:ext>
              </a:extLst>
            </p:cNvPr>
            <p:cNvCxnSpPr>
              <a:cxnSpLocks/>
              <a:stCxn id="11" idx="0"/>
              <a:endCxn id="21" idx="0"/>
            </p:cNvCxnSpPr>
            <p:nvPr/>
          </p:nvCxnSpPr>
          <p:spPr>
            <a:xfrm rot="16200000" flipH="1">
              <a:off x="5595604" y="-1001925"/>
              <a:ext cx="247520" cy="6238551"/>
            </a:xfrm>
            <a:prstGeom prst="bentConnector3">
              <a:avLst>
                <a:gd name="adj1" fmla="val -92356"/>
              </a:avLst>
            </a:prstGeom>
            <a:ln w="28575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3" name="Grafik 45">
              <a:extLst>
                <a:ext uri="{FF2B5EF4-FFF2-40B4-BE49-F238E27FC236}">
                  <a16:creationId xmlns:a16="http://schemas.microsoft.com/office/drawing/2014/main" id="{950C6549-BEBD-96D1-CCA5-93777D8E8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0735" y="2588225"/>
              <a:ext cx="1094214" cy="989169"/>
            </a:xfrm>
            <a:prstGeom prst="rect">
              <a:avLst/>
            </a:prstGeom>
          </p:spPr>
        </p:pic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15317671-25FD-6A6F-376C-970945DDC46B}"/>
              </a:ext>
            </a:extLst>
          </p:cNvPr>
          <p:cNvSpPr/>
          <p:nvPr/>
        </p:nvSpPr>
        <p:spPr>
          <a:xfrm>
            <a:off x="8021631" y="884297"/>
            <a:ext cx="1036644" cy="233180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3733BC1-5DD2-39DF-2823-088C1C03209F}"/>
              </a:ext>
            </a:extLst>
          </p:cNvPr>
          <p:cNvSpPr/>
          <p:nvPr/>
        </p:nvSpPr>
        <p:spPr>
          <a:xfrm>
            <a:off x="5954316" y="863683"/>
            <a:ext cx="1417401" cy="23880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3179B4-DA76-B809-7778-80A98C3C8C04}"/>
              </a:ext>
            </a:extLst>
          </p:cNvPr>
          <p:cNvSpPr/>
          <p:nvPr/>
        </p:nvSpPr>
        <p:spPr>
          <a:xfrm>
            <a:off x="5110891" y="619125"/>
            <a:ext cx="4705349" cy="287187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7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2155760" y="918828"/>
            <a:ext cx="6599833" cy="3395266"/>
          </a:xfrm>
          <a:prstGeom prst="rect">
            <a:avLst/>
          </a:prstGeom>
        </p:spPr>
        <p:txBody>
          <a:bodyPr anchor="ctr"/>
          <a:lstStyle>
            <a:lvl1pPr marL="390525" indent="-390525" algn="l" defTabSz="1042988" rtl="0" eaLnBrk="0" fontAlgn="base" hangingPunct="0">
              <a:spcBef>
                <a:spcPct val="2000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725" indent="-3254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</a:defRPr>
            </a:lvl2pPr>
            <a:lvl3pPr marL="1303338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n-lt"/>
              </a:defRPr>
            </a:lvl3pPr>
            <a:lvl4pPr marL="1781175" indent="-260350" algn="l" defTabSz="1042988" rtl="0" eaLnBrk="0" fontAlgn="base" hangingPunct="0">
              <a:spcBef>
                <a:spcPct val="2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+mn-lt"/>
              </a:defRPr>
            </a:lvl4pPr>
            <a:lvl5pPr marL="2260600" indent="-2619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+mn-lt"/>
              </a:defRPr>
            </a:lvl5pPr>
            <a:lvl6pPr marL="2717800" indent="-2619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+mn-lt"/>
              </a:defRPr>
            </a:lvl6pPr>
            <a:lvl7pPr marL="3175000" indent="-2619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+mn-lt"/>
              </a:defRPr>
            </a:lvl7pPr>
            <a:lvl8pPr marL="3632200" indent="-2619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+mn-lt"/>
              </a:defRPr>
            </a:lvl8pPr>
            <a:lvl9pPr marL="4089400" indent="-261938" algn="l" defTabSz="1042988" rtl="0" eaLnBrk="0" fontAlgn="base" hangingPunct="0">
              <a:spcBef>
                <a:spcPct val="2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de-DE" sz="4000" kern="0" dirty="0"/>
              <a:t>Thank you!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6F445E8-7A64-5027-A9ED-7C746E4B4A5C}"/>
              </a:ext>
            </a:extLst>
          </p:cNvPr>
          <p:cNvSpPr txBox="1">
            <a:spLocks/>
          </p:cNvSpPr>
          <p:nvPr/>
        </p:nvSpPr>
        <p:spPr>
          <a:xfrm>
            <a:off x="587375" y="4108450"/>
            <a:ext cx="9518650" cy="1841500"/>
          </a:xfrm>
          <a:prstGeom prst="rect">
            <a:avLst/>
          </a:prstGeom>
        </p:spPr>
        <p:txBody>
          <a:bodyPr/>
          <a:lstStyle>
            <a:lvl1pPr marL="300758" indent="-300758" algn="l" rtl="0" eaLnBrk="1" fontAlgn="base" hangingPunct="1">
              <a:spcBef>
                <a:spcPct val="20000"/>
              </a:spcBef>
              <a:spcAft>
                <a:spcPct val="0"/>
              </a:spcAft>
              <a:defRPr sz="140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7088" indent="-1656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3">
                <a:solidFill>
                  <a:schemeClr val="tx1"/>
                </a:solidFill>
                <a:latin typeface="+mn-lt"/>
              </a:defRPr>
            </a:lvl2pPr>
            <a:lvl3pPr marL="317466" indent="-14898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3">
                <a:solidFill>
                  <a:schemeClr val="tx1"/>
                </a:solidFill>
                <a:latin typeface="+mn-lt"/>
              </a:defRPr>
            </a:lvl3pPr>
            <a:lvl4pPr marL="476200" indent="-1573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3">
                <a:solidFill>
                  <a:schemeClr val="tx1"/>
                </a:solidFill>
                <a:latin typeface="+mn-lt"/>
              </a:defRPr>
            </a:lvl4pPr>
            <a:lvl5pPr marL="651641" indent="-174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3">
                <a:solidFill>
                  <a:schemeClr val="tx1"/>
                </a:solidFill>
                <a:latin typeface="+mn-lt"/>
              </a:defRPr>
            </a:lvl5pPr>
            <a:lvl6pPr marL="1052652" indent="-1740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3">
                <a:solidFill>
                  <a:schemeClr val="tx1"/>
                </a:solidFill>
                <a:latin typeface="+mn-lt"/>
              </a:defRPr>
            </a:lvl6pPr>
            <a:lvl7pPr marL="1453662" indent="-1740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3">
                <a:solidFill>
                  <a:schemeClr val="tx1"/>
                </a:solidFill>
                <a:latin typeface="+mn-lt"/>
              </a:defRPr>
            </a:lvl7pPr>
            <a:lvl8pPr marL="1854672" indent="-1740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3">
                <a:solidFill>
                  <a:schemeClr val="tx1"/>
                </a:solidFill>
                <a:latin typeface="+mn-lt"/>
              </a:defRPr>
            </a:lvl8pPr>
            <a:lvl9pPr marL="2255682" indent="-1740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Fasil RETTIE, Tobias WEBER, Sebastian GAYLER, Daniela BENDEL &amp; </a:t>
            </a:r>
            <a:r>
              <a:rPr lang="en-US" sz="2400" kern="0" dirty="0" err="1"/>
              <a:t>Thilo</a:t>
            </a:r>
            <a:r>
              <a:rPr lang="en-US" sz="2400" kern="0" dirty="0"/>
              <a:t> STRECK </a:t>
            </a:r>
          </a:p>
          <a:p>
            <a:r>
              <a:rPr lang="en-US" sz="2400" kern="0" dirty="0"/>
              <a:t>Hohenheim University</a:t>
            </a:r>
          </a:p>
          <a:p>
            <a:r>
              <a:rPr lang="en-US" sz="2400" kern="0" dirty="0"/>
              <a:t>Institute of Soil Science and Land Evaluation/</a:t>
            </a:r>
            <a:r>
              <a:rPr lang="en-US" sz="2400" kern="0" dirty="0" err="1"/>
              <a:t>Biogeophysics</a:t>
            </a:r>
            <a:r>
              <a:rPr lang="en-US" sz="2400" kern="0" dirty="0"/>
              <a:t> (310D) </a:t>
            </a:r>
          </a:p>
        </p:txBody>
      </p:sp>
    </p:spTree>
    <p:extLst>
      <p:ext uri="{BB962C8B-B14F-4D97-AF65-F5344CB8AC3E}">
        <p14:creationId xmlns:p14="http://schemas.microsoft.com/office/powerpoint/2010/main" val="2710747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F981A-6518-74E9-9213-82A0BB9BA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Expert-N implementation on HPCs</a:t>
            </a:r>
          </a:p>
        </p:txBody>
      </p:sp>
      <p:pic>
        <p:nvPicPr>
          <p:cNvPr id="4" name="Grafik 45">
            <a:extLst>
              <a:ext uri="{FF2B5EF4-FFF2-40B4-BE49-F238E27FC236}">
                <a16:creationId xmlns:a16="http://schemas.microsoft.com/office/drawing/2014/main" id="{2E882E9F-0AB7-03F6-8418-CADC4FFF4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85" y="4697925"/>
            <a:ext cx="1479868" cy="1337801"/>
          </a:xfrm>
          <a:prstGeom prst="rect">
            <a:avLst/>
          </a:prstGeom>
        </p:spPr>
      </p:pic>
      <p:sp>
        <p:nvSpPr>
          <p:cNvPr id="7" name="Rectangle 6" descr="Baseline climate">
            <a:extLst>
              <a:ext uri="{FF2B5EF4-FFF2-40B4-BE49-F238E27FC236}">
                <a16:creationId xmlns:a16="http://schemas.microsoft.com/office/drawing/2014/main" id="{681FD91B-B027-1ACC-6BB0-C37BADFE8F7B}"/>
              </a:ext>
            </a:extLst>
          </p:cNvPr>
          <p:cNvSpPr/>
          <p:nvPr/>
        </p:nvSpPr>
        <p:spPr>
          <a:xfrm>
            <a:off x="2195873" y="2020522"/>
            <a:ext cx="2856246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68" dirty="0">
                <a:solidFill>
                  <a:schemeClr val="tx1"/>
                </a:solidFill>
              </a:rPr>
              <a:t>Baseline climate</a:t>
            </a:r>
          </a:p>
          <a:p>
            <a:pPr algn="ctr"/>
            <a:r>
              <a:rPr lang="en-US" sz="1368" dirty="0">
                <a:solidFill>
                  <a:schemeClr val="tx1"/>
                </a:solidFill>
              </a:rPr>
              <a:t>(1990-2018)</a:t>
            </a:r>
          </a:p>
        </p:txBody>
      </p:sp>
      <p:sp>
        <p:nvSpPr>
          <p:cNvPr id="8" name="Rectangle 7" descr="Baseline climate">
            <a:extLst>
              <a:ext uri="{FF2B5EF4-FFF2-40B4-BE49-F238E27FC236}">
                <a16:creationId xmlns:a16="http://schemas.microsoft.com/office/drawing/2014/main" id="{38DD18E1-6ABC-6A12-849A-B402B4ADEB25}"/>
              </a:ext>
            </a:extLst>
          </p:cNvPr>
          <p:cNvSpPr/>
          <p:nvPr/>
        </p:nvSpPr>
        <p:spPr>
          <a:xfrm>
            <a:off x="5504873" y="1993584"/>
            <a:ext cx="2627672" cy="710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68" dirty="0">
                <a:solidFill>
                  <a:schemeClr val="accent1"/>
                </a:solidFill>
              </a:rPr>
              <a:t>Future climate </a:t>
            </a:r>
            <a:br>
              <a:rPr lang="en-US" sz="1368" dirty="0">
                <a:solidFill>
                  <a:schemeClr val="accent1"/>
                </a:solidFill>
              </a:rPr>
            </a:br>
            <a:r>
              <a:rPr lang="en-US" sz="1368" dirty="0">
                <a:solidFill>
                  <a:schemeClr val="accent1"/>
                </a:solidFill>
              </a:rPr>
              <a:t>(2021-2050) X 9 GCMs x 2 CO</a:t>
            </a:r>
            <a:r>
              <a:rPr lang="en-US" sz="1368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9" name="Rectangle 8" descr="Baseline climate">
            <a:extLst>
              <a:ext uri="{FF2B5EF4-FFF2-40B4-BE49-F238E27FC236}">
                <a16:creationId xmlns:a16="http://schemas.microsoft.com/office/drawing/2014/main" id="{9BB8BC96-9DBA-7824-CE8B-6F40E15D3021}"/>
              </a:ext>
            </a:extLst>
          </p:cNvPr>
          <p:cNvSpPr/>
          <p:nvPr/>
        </p:nvSpPr>
        <p:spPr>
          <a:xfrm>
            <a:off x="2195873" y="2667255"/>
            <a:ext cx="2856246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68" dirty="0">
                <a:solidFill>
                  <a:schemeClr val="tx1"/>
                </a:solidFill>
              </a:rPr>
              <a:t>1 Phenology calibration</a:t>
            </a:r>
          </a:p>
        </p:txBody>
      </p:sp>
      <p:sp>
        <p:nvSpPr>
          <p:cNvPr id="10" name="Rectangle 9" descr="Baseline climate">
            <a:extLst>
              <a:ext uri="{FF2B5EF4-FFF2-40B4-BE49-F238E27FC236}">
                <a16:creationId xmlns:a16="http://schemas.microsoft.com/office/drawing/2014/main" id="{2E4F2CB6-DFAF-9D53-BCBE-BD0AC2CB37B2}"/>
              </a:ext>
            </a:extLst>
          </p:cNvPr>
          <p:cNvSpPr/>
          <p:nvPr/>
        </p:nvSpPr>
        <p:spPr>
          <a:xfrm>
            <a:off x="2195873" y="3377798"/>
            <a:ext cx="2856246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68" dirty="0">
                <a:solidFill>
                  <a:schemeClr val="tx1"/>
                </a:solidFill>
              </a:rPr>
              <a:t>2 Growth calibration and validation</a:t>
            </a:r>
          </a:p>
        </p:txBody>
      </p:sp>
      <p:sp>
        <p:nvSpPr>
          <p:cNvPr id="11" name="Rectangle 10" descr="Baseline climate">
            <a:extLst>
              <a:ext uri="{FF2B5EF4-FFF2-40B4-BE49-F238E27FC236}">
                <a16:creationId xmlns:a16="http://schemas.microsoft.com/office/drawing/2014/main" id="{585C1F60-D303-B950-89B9-387F3600DEDC}"/>
              </a:ext>
            </a:extLst>
          </p:cNvPr>
          <p:cNvSpPr/>
          <p:nvPr/>
        </p:nvSpPr>
        <p:spPr>
          <a:xfrm>
            <a:off x="1360997" y="1993585"/>
            <a:ext cx="655656" cy="1841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368" dirty="0">
                <a:solidFill>
                  <a:schemeClr val="tx1"/>
                </a:solidFill>
              </a:rPr>
              <a:t>Sample grid cells</a:t>
            </a:r>
          </a:p>
        </p:txBody>
      </p:sp>
      <p:sp>
        <p:nvSpPr>
          <p:cNvPr id="12" name="Rectangle 11" descr="Baseline climate">
            <a:extLst>
              <a:ext uri="{FF2B5EF4-FFF2-40B4-BE49-F238E27FC236}">
                <a16:creationId xmlns:a16="http://schemas.microsoft.com/office/drawing/2014/main" id="{DB7D086E-3797-BFAA-0531-42123AF82E64}"/>
              </a:ext>
            </a:extLst>
          </p:cNvPr>
          <p:cNvSpPr/>
          <p:nvPr/>
        </p:nvSpPr>
        <p:spPr>
          <a:xfrm>
            <a:off x="8477679" y="1993585"/>
            <a:ext cx="655656" cy="27118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368" dirty="0">
                <a:solidFill>
                  <a:schemeClr val="tx1"/>
                </a:solidFill>
              </a:rPr>
              <a:t>Simulation of all grid cells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EC8BDC-5649-2B0B-72A5-C25FF23A4B0D}"/>
              </a:ext>
            </a:extLst>
          </p:cNvPr>
          <p:cNvGrpSpPr/>
          <p:nvPr/>
        </p:nvGrpSpPr>
        <p:grpSpPr>
          <a:xfrm>
            <a:off x="5504873" y="2759394"/>
            <a:ext cx="2627671" cy="1940054"/>
            <a:chOff x="5776432" y="2937268"/>
            <a:chExt cx="1982039" cy="1940054"/>
          </a:xfrm>
        </p:grpSpPr>
        <p:sp>
          <p:nvSpPr>
            <p:cNvPr id="14" name="Rectangle 13" descr="Baseline climate">
              <a:extLst>
                <a:ext uri="{FF2B5EF4-FFF2-40B4-BE49-F238E27FC236}">
                  <a16:creationId xmlns:a16="http://schemas.microsoft.com/office/drawing/2014/main" id="{39E014E7-6385-AF63-7805-94001418589B}"/>
                </a:ext>
              </a:extLst>
            </p:cNvPr>
            <p:cNvSpPr/>
            <p:nvPr/>
          </p:nvSpPr>
          <p:spPr>
            <a:xfrm>
              <a:off x="5776432" y="2937940"/>
              <a:ext cx="1982039" cy="1939382"/>
            </a:xfrm>
            <a:prstGeom prst="rect">
              <a:avLst/>
            </a:prstGeom>
            <a:solidFill>
              <a:srgbClr val="F2F2F2">
                <a:alpha val="41176"/>
              </a:srgb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en-US" sz="1368" dirty="0"/>
            </a:p>
          </p:txBody>
        </p:sp>
        <p:sp>
          <p:nvSpPr>
            <p:cNvPr id="15" name="Rectangle 14" descr="Baseline climate">
              <a:extLst>
                <a:ext uri="{FF2B5EF4-FFF2-40B4-BE49-F238E27FC236}">
                  <a16:creationId xmlns:a16="http://schemas.microsoft.com/office/drawing/2014/main" id="{DEF52653-BDCE-1B41-4E0D-EEC1FC420F88}"/>
                </a:ext>
              </a:extLst>
            </p:cNvPr>
            <p:cNvSpPr/>
            <p:nvPr/>
          </p:nvSpPr>
          <p:spPr>
            <a:xfrm>
              <a:off x="5776433" y="2937268"/>
              <a:ext cx="1982038" cy="116222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sz="1368" dirty="0"/>
                <a:t>Calibrated model</a:t>
              </a:r>
            </a:p>
          </p:txBody>
        </p:sp>
        <p:sp>
          <p:nvSpPr>
            <p:cNvPr id="16" name="Rectangle 15" descr="Baseline climate">
              <a:extLst>
                <a:ext uri="{FF2B5EF4-FFF2-40B4-BE49-F238E27FC236}">
                  <a16:creationId xmlns:a16="http://schemas.microsoft.com/office/drawing/2014/main" id="{4C3D39D6-E605-302E-29D4-87DEF31E4F14}"/>
                </a:ext>
              </a:extLst>
            </p:cNvPr>
            <p:cNvSpPr/>
            <p:nvPr/>
          </p:nvSpPr>
          <p:spPr>
            <a:xfrm>
              <a:off x="5776432" y="4385942"/>
              <a:ext cx="1982038" cy="48985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68" dirty="0">
                  <a:solidFill>
                    <a:schemeClr val="tx1"/>
                  </a:solidFill>
                </a:rPr>
                <a:t>Baseline climate</a:t>
              </a:r>
            </a:p>
            <a:p>
              <a:pPr algn="ctr"/>
              <a:r>
                <a:rPr lang="en-US" sz="1368" dirty="0">
                  <a:solidFill>
                    <a:schemeClr val="tx1"/>
                  </a:solidFill>
                </a:rPr>
                <a:t>(1990-2018)</a:t>
              </a:r>
            </a:p>
          </p:txBody>
        </p:sp>
      </p:grp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DE08B72C-6680-DBDD-A945-9E75A25A78B1}"/>
              </a:ext>
            </a:extLst>
          </p:cNvPr>
          <p:cNvSpPr txBox="1">
            <a:spLocks/>
          </p:cNvSpPr>
          <p:nvPr/>
        </p:nvSpPr>
        <p:spPr>
          <a:xfrm>
            <a:off x="1891910" y="1450163"/>
            <a:ext cx="2856246" cy="44127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rgbClr val="003F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BF6D52F6-12CC-8613-411B-56F45B1402F1}"/>
              </a:ext>
            </a:extLst>
          </p:cNvPr>
          <p:cNvSpPr txBox="1">
            <a:spLocks/>
          </p:cNvSpPr>
          <p:nvPr/>
        </p:nvSpPr>
        <p:spPr>
          <a:xfrm>
            <a:off x="5080977" y="1481402"/>
            <a:ext cx="4176639" cy="48985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>
                <a:solidFill>
                  <a:srgbClr val="003F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Impact Assessment</a:t>
            </a:r>
            <a:endParaRPr lang="en-GB" sz="1800" b="1" dirty="0">
              <a:solidFill>
                <a:srgbClr val="003F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AF9F5378-E8D3-92A0-3567-C3AB30557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76" y="4088341"/>
            <a:ext cx="2529840" cy="2312996"/>
          </a:xfrm>
          <a:prstGeom prst="rect">
            <a:avLst/>
          </a:prstGeom>
        </p:spPr>
      </p:pic>
      <p:pic>
        <p:nvPicPr>
          <p:cNvPr id="21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3AEBD987-A9F4-3886-1974-3D23CC7DAE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t="7065" r="19631" b="7735"/>
          <a:stretch/>
        </p:blipFill>
        <p:spPr>
          <a:xfrm>
            <a:off x="4998001" y="4869654"/>
            <a:ext cx="2537642" cy="1720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81EDF9-30A8-B909-F4D8-4E55DCB09F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2" y="4784875"/>
            <a:ext cx="2835233" cy="18098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E9315-953E-D6D3-FCEA-5AFF4E6CC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04B226-4361-4E3F-8691-235B281AC8C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865EFB-69FF-E5C3-C793-A831F4F12C1E}"/>
              </a:ext>
            </a:extLst>
          </p:cNvPr>
          <p:cNvSpPr txBox="1"/>
          <p:nvPr/>
        </p:nvSpPr>
        <p:spPr>
          <a:xfrm>
            <a:off x="5458400" y="6966576"/>
            <a:ext cx="42856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Bendel ea al 2023, Rettie et al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72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99CB0-1E09-EAFF-E63F-015ACA3B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Soil-crop modeling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1C086-A825-3B79-DCA4-011D7616E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259" y="1905130"/>
            <a:ext cx="4894004" cy="424796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Soil-crop modeling plays a pivotal role in agricultural research.</a:t>
            </a:r>
          </a:p>
          <a:p>
            <a:pPr marL="464355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Optimizing Resource Management</a:t>
            </a:r>
          </a:p>
          <a:p>
            <a:pPr marL="464355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Enhancing Crop Yield Predictions</a:t>
            </a:r>
          </a:p>
          <a:p>
            <a:pPr marL="464355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Mitigating Environmental Impact </a:t>
            </a:r>
          </a:p>
          <a:p>
            <a:pPr marL="464355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Adapting to Climate Change</a:t>
            </a:r>
          </a:p>
          <a:p>
            <a:pPr marL="464355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Scientific Advancements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A35341-0440-2C42-BF9A-8CF81D879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04B226-4361-4E3F-8691-235B281AC8CE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C38AD5-26F8-74BF-62C2-63CF61046F9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028943" y="2278048"/>
            <a:ext cx="5054600" cy="378780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B9DEC5-0A31-E821-77EC-6C01CF47885B}"/>
              </a:ext>
            </a:extLst>
          </p:cNvPr>
          <p:cNvSpPr txBox="1"/>
          <p:nvPr/>
        </p:nvSpPr>
        <p:spPr>
          <a:xfrm>
            <a:off x="4976428" y="6063694"/>
            <a:ext cx="5348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Simplified framework of key processes involved in crop growth and development in a typical crop model (</a:t>
            </a:r>
            <a:r>
              <a:rPr lang="en-US" sz="1200" dirty="0" err="1"/>
              <a:t>Chenu</a:t>
            </a:r>
            <a:r>
              <a:rPr lang="en-US" sz="1200" dirty="0"/>
              <a:t> et al. 2017)</a:t>
            </a:r>
          </a:p>
        </p:txBody>
      </p:sp>
    </p:spTree>
    <p:extLst>
      <p:ext uri="{BB962C8B-B14F-4D97-AF65-F5344CB8AC3E}">
        <p14:creationId xmlns:p14="http://schemas.microsoft.com/office/powerpoint/2010/main" val="850867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F981A-6518-74E9-9213-82A0BB9BA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process model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A2D236-8DF6-9398-9EF4-78B0CCD64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399" y="2305700"/>
            <a:ext cx="1901504" cy="27392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752A7CC-40E0-CD13-C095-257C2E62B3B8}"/>
              </a:ext>
            </a:extLst>
          </p:cNvPr>
          <p:cNvSpPr/>
          <p:nvPr/>
        </p:nvSpPr>
        <p:spPr>
          <a:xfrm>
            <a:off x="6771861" y="6746952"/>
            <a:ext cx="3311682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altLang="en-US" sz="1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Huang et al. 2017, </a:t>
            </a:r>
            <a:r>
              <a:rPr lang="en-US" sz="1100" dirty="0" err="1"/>
              <a:t>Chenu</a:t>
            </a:r>
            <a:r>
              <a:rPr lang="en-US" sz="1100" dirty="0"/>
              <a:t> et al. 2017</a:t>
            </a:r>
            <a:endParaRPr lang="en-GB" sz="11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C417B1-F973-A06D-A68D-56C97E21A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04B226-4361-4E3F-8691-235B281AC8CE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45E56066-7BE7-D7A9-A385-EEE81A964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5243091"/>
            <a:ext cx="1733550" cy="12990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08AF1D-2553-3E8F-4296-718DA2ADF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70" y="1847258"/>
            <a:ext cx="7719393" cy="339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3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3FD16CE-7E5C-17A0-1D43-59188B9A866F}"/>
                  </a:ext>
                </a:extLst>
              </p:cNvPr>
              <p:cNvSpPr txBox="1"/>
              <p:nvPr/>
            </p:nvSpPr>
            <p:spPr>
              <a:xfrm>
                <a:off x="6011657" y="1986706"/>
                <a:ext cx="3893188" cy="11769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𝑜𝑝𝑡</m:t>
                          </m:r>
                        </m:sub>
                      </m:sSub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2(</m:t>
                                      </m:r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p>
                                  <m: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p>
                                    <m:sSupPr>
                                      <m:ctrlP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</m:sub>
                                      </m:sSub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p>
                                  <m: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</m:sub>
                                      </m:sSub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6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0" lang="en-US" sz="1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  <m:e>
                              <m:r>
                                <a:rPr kumimoji="0" lang="en-US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3FD16CE-7E5C-17A0-1D43-59188B9A8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657" y="1986706"/>
                <a:ext cx="3893188" cy="1176925"/>
              </a:xfrm>
              <a:prstGeom prst="rect">
                <a:avLst/>
              </a:prstGeom>
              <a:blipFill>
                <a:blip r:embed="rId3"/>
                <a:stretch>
                  <a:fillRect l="-2347" r="-6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75301CE-BEAD-62A8-BD84-979652F260A2}"/>
                  </a:ext>
                </a:extLst>
              </p:cNvPr>
              <p:cNvSpPr txBox="1"/>
              <p:nvPr/>
            </p:nvSpPr>
            <p:spPr>
              <a:xfrm>
                <a:off x="4806300" y="3337403"/>
                <a:ext cx="5362925" cy="7493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16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⁡(2)</m:t>
                          </m:r>
                        </m:num>
                        <m:den>
                          <m:r>
                            <a:rPr kumimoji="0" lang="en-US" sz="16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16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⁡(</m:t>
                          </m:r>
                          <m:f>
                            <m:fPr>
                              <m:ctrlPr>
                                <a:rPr kumimoji="0" lang="en-US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kumimoji="0" lang="en-US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𝑜𝑝𝑡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75301CE-BEAD-62A8-BD84-979652F26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300" y="3337403"/>
                <a:ext cx="5362925" cy="749308"/>
              </a:xfrm>
              <a:prstGeom prst="rect">
                <a:avLst/>
              </a:prstGeom>
              <a:blipFill>
                <a:blip r:embed="rId4"/>
                <a:stretch>
                  <a:fillRect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3F1BF7-C36D-875F-F768-54CD5D5EC0E4}"/>
                  </a:ext>
                </a:extLst>
              </p:cNvPr>
              <p:cNvSpPr txBox="1"/>
              <p:nvPr/>
            </p:nvSpPr>
            <p:spPr>
              <a:xfrm>
                <a:off x="6011656" y="1259653"/>
                <a:ext cx="2952214" cy="2452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𝑑𝑒𝑣</m:t>
                        </m:r>
                      </m:sub>
                    </m:sSub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𝑅𝑚𝑎𝑥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𝑑𝑒𝑣</m:t>
                        </m:r>
                      </m:sub>
                    </m:sSub>
                    <m:r>
                      <a:rPr kumimoji="0" lang="en-US" sz="1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(T)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3F1BF7-C36D-875F-F768-54CD5D5E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656" y="1259653"/>
                <a:ext cx="2952214" cy="245296"/>
              </a:xfrm>
              <a:prstGeom prst="rect">
                <a:avLst/>
              </a:prstGeom>
              <a:blipFill>
                <a:blip r:embed="rId5"/>
                <a:stretch>
                  <a:fillRect l="-2273" t="-275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DF59DD-EE26-4D80-0D08-021FF6739CBD}"/>
                  </a:ext>
                </a:extLst>
              </p:cNvPr>
              <p:cNvSpPr txBox="1"/>
              <p:nvPr/>
            </p:nvSpPr>
            <p:spPr>
              <a:xfrm>
                <a:off x="5098473" y="5756749"/>
                <a:ext cx="5140036" cy="9117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𝑑𝑒𝑣</m:t>
                          </m:r>
                        </m:sub>
                      </m:sSub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𝑑𝑒𝑣</m:t>
                                  </m:r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𝑒𝑚𝑒𝑟𝑔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−0.5 ≤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𝑑𝑒𝑣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 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3366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3366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3366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𝑑𝑒𝑣</m:t>
                                  </m:r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3366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3366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3366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3366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3366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0≤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3366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3366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3366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𝑑𝑒𝑣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3366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3366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&lt;1.0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984098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984098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984098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𝑑𝑒𝑣</m:t>
                                  </m:r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984098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984098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984098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984098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984098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1.0≤</m:t>
                              </m:r>
                              <m:sSub>
                                <m:sSubPr>
                                  <m:ctrlP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984098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984098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984098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𝑑𝑒𝑣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984098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0" lang="en-US" sz="16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984098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&lt;2.0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DF59DD-EE26-4D80-0D08-021FF6739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73" y="5756749"/>
                <a:ext cx="5140036" cy="9117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DB2462-F647-A3C2-A68C-9D46A7F97290}"/>
                  </a:ext>
                </a:extLst>
              </p:cNvPr>
              <p:cNvSpPr txBox="1"/>
              <p:nvPr/>
            </p:nvSpPr>
            <p:spPr>
              <a:xfrm>
                <a:off x="6011657" y="5009791"/>
                <a:ext cx="4008644" cy="2764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𝑑𝑒𝑣</m:t>
                        </m:r>
                      </m:sub>
                    </m:sSub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𝑑𝑒𝑣</m:t>
                            </m:r>
                          </m:sub>
                        </m:sSub>
                      </m:sub>
                      <m:sup>
                        <m: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𝑑𝑒𝑣</m:t>
                            </m:r>
                          </m:sub>
                        </m:sSub>
                        <m: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−0.5</m:t>
                        </m:r>
                      </m:e>
                    </m:nary>
                  </m:oMath>
                </a14:m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DB2462-F647-A3C2-A68C-9D46A7F97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657" y="5009791"/>
                <a:ext cx="4008644" cy="276486"/>
              </a:xfrm>
              <a:prstGeom prst="rect">
                <a:avLst/>
              </a:prstGeom>
              <a:blipFill>
                <a:blip r:embed="rId7"/>
                <a:stretch>
                  <a:fillRect l="-1672" t="-151111" b="-2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4AD2207E-476D-ED84-1C15-062F705C3B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03" y="2503778"/>
            <a:ext cx="5140036" cy="26442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F271E45-50CB-0F50-9F7E-2105A938EADA}"/>
              </a:ext>
            </a:extLst>
          </p:cNvPr>
          <p:cNvSpPr/>
          <p:nvPr/>
        </p:nvSpPr>
        <p:spPr>
          <a:xfrm>
            <a:off x="429491" y="2520910"/>
            <a:ext cx="4779818" cy="1607745"/>
          </a:xfrm>
          <a:custGeom>
            <a:avLst/>
            <a:gdLst>
              <a:gd name="connsiteX0" fmla="*/ 0 w 4779818"/>
              <a:gd name="connsiteY0" fmla="*/ 1607745 h 1607745"/>
              <a:gd name="connsiteX1" fmla="*/ 1108364 w 4779818"/>
              <a:gd name="connsiteY1" fmla="*/ 1261381 h 1607745"/>
              <a:gd name="connsiteX2" fmla="*/ 2078182 w 4779818"/>
              <a:gd name="connsiteY2" fmla="*/ 471672 h 1607745"/>
              <a:gd name="connsiteX3" fmla="*/ 2895600 w 4779818"/>
              <a:gd name="connsiteY3" fmla="*/ 111454 h 1607745"/>
              <a:gd name="connsiteX4" fmla="*/ 3435927 w 4779818"/>
              <a:gd name="connsiteY4" fmla="*/ 617 h 1607745"/>
              <a:gd name="connsiteX5" fmla="*/ 4267200 w 4779818"/>
              <a:gd name="connsiteY5" fmla="*/ 69890 h 1607745"/>
              <a:gd name="connsiteX6" fmla="*/ 4779818 w 4779818"/>
              <a:gd name="connsiteY6" fmla="*/ 139163 h 160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818" h="1607745">
                <a:moveTo>
                  <a:pt x="0" y="1607745"/>
                </a:moveTo>
                <a:cubicBezTo>
                  <a:pt x="381000" y="1529236"/>
                  <a:pt x="762000" y="1450727"/>
                  <a:pt x="1108364" y="1261381"/>
                </a:cubicBezTo>
                <a:cubicBezTo>
                  <a:pt x="1454728" y="1072035"/>
                  <a:pt x="1780309" y="663326"/>
                  <a:pt x="2078182" y="471672"/>
                </a:cubicBezTo>
                <a:cubicBezTo>
                  <a:pt x="2376055" y="280018"/>
                  <a:pt x="2669309" y="189963"/>
                  <a:pt x="2895600" y="111454"/>
                </a:cubicBezTo>
                <a:cubicBezTo>
                  <a:pt x="3121891" y="32945"/>
                  <a:pt x="3207327" y="7544"/>
                  <a:pt x="3435927" y="617"/>
                </a:cubicBezTo>
                <a:cubicBezTo>
                  <a:pt x="3664527" y="-6310"/>
                  <a:pt x="4043218" y="46799"/>
                  <a:pt x="4267200" y="69890"/>
                </a:cubicBezTo>
                <a:cubicBezTo>
                  <a:pt x="4491182" y="92981"/>
                  <a:pt x="4635500" y="116072"/>
                  <a:pt x="4779818" y="139163"/>
                </a:cubicBez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3AA07D-3585-2359-B1E1-1A0A37A86F1E}"/>
              </a:ext>
            </a:extLst>
          </p:cNvPr>
          <p:cNvSpPr/>
          <p:nvPr/>
        </p:nvSpPr>
        <p:spPr>
          <a:xfrm>
            <a:off x="352703" y="2503778"/>
            <a:ext cx="589406" cy="296876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50F1FF-87C9-5DA5-515F-0D6DE32C75E9}"/>
              </a:ext>
            </a:extLst>
          </p:cNvPr>
          <p:cNvSpPr/>
          <p:nvPr/>
        </p:nvSpPr>
        <p:spPr>
          <a:xfrm>
            <a:off x="942111" y="2219571"/>
            <a:ext cx="2166850" cy="2968767"/>
          </a:xfrm>
          <a:prstGeom prst="rect">
            <a:avLst/>
          </a:prstGeom>
          <a:noFill/>
          <a:ln w="38100" cap="flat" cmpd="sng" algn="ctr">
            <a:solidFill>
              <a:srgbClr val="3366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249399-5AF9-2FCF-5F5F-D8A075DC2C33}"/>
              </a:ext>
            </a:extLst>
          </p:cNvPr>
          <p:cNvSpPr/>
          <p:nvPr/>
        </p:nvSpPr>
        <p:spPr>
          <a:xfrm>
            <a:off x="3108960" y="2503777"/>
            <a:ext cx="2175961" cy="2968767"/>
          </a:xfrm>
          <a:prstGeom prst="rect">
            <a:avLst/>
          </a:prstGeom>
          <a:noFill/>
          <a:ln w="38100" cap="flat" cmpd="sng" algn="ctr">
            <a:solidFill>
              <a:srgbClr val="984098">
                <a:lumMod val="60000"/>
                <a:lumOff val="40000"/>
              </a:srgb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C080D2-18CC-434D-5F36-3502F4670702}"/>
              </a:ext>
            </a:extLst>
          </p:cNvPr>
          <p:cNvSpPr txBox="1"/>
          <p:nvPr/>
        </p:nvSpPr>
        <p:spPr>
          <a:xfrm>
            <a:off x="75612" y="6768012"/>
            <a:ext cx="5694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ElsevierSans"/>
              </a:rPr>
              <a:t>Viswanathan et al (2022)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ElsevierSans"/>
              </a:rPr>
              <a:t>Kuester &amp; Spengler (2018)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936B6A9-A6F5-DD4B-154F-A027F0221D95}"/>
              </a:ext>
            </a:extLst>
          </p:cNvPr>
          <p:cNvSpPr txBox="1">
            <a:spLocks/>
          </p:cNvSpPr>
          <p:nvPr/>
        </p:nvSpPr>
        <p:spPr>
          <a:xfrm>
            <a:off x="609862" y="843642"/>
            <a:ext cx="4675060" cy="114994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05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5pPr>
            <a:lvl6pPr marL="401010"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6pPr>
            <a:lvl7pPr marL="802020"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7pPr>
            <a:lvl8pPr marL="1203030"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8pPr>
            <a:lvl9pPr marL="1604040"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SPASS phenology model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4A971292-6B43-BC73-BDCF-B91151957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04B226-4361-4E3F-8691-235B281AC8CE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279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85012-7AD6-DA93-374B-6E91992A9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04B226-4361-4E3F-8691-235B281AC8C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0AD9F5-2BC3-09A1-3F69-5BABEEB43639}"/>
              </a:ext>
            </a:extLst>
          </p:cNvPr>
          <p:cNvSpPr txBox="1">
            <a:spLocks/>
          </p:cNvSpPr>
          <p:nvPr/>
        </p:nvSpPr>
        <p:spPr>
          <a:xfrm>
            <a:off x="609861" y="843646"/>
            <a:ext cx="9473683" cy="11499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5670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Expert-N modeling framework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CB5F436-CA62-709E-852E-951EFBCADBAD}"/>
              </a:ext>
            </a:extLst>
          </p:cNvPr>
          <p:cNvSpPr txBox="1">
            <a:spLocks/>
          </p:cNvSpPr>
          <p:nvPr/>
        </p:nvSpPr>
        <p:spPr>
          <a:xfrm>
            <a:off x="609859" y="2390905"/>
            <a:ext cx="3712759" cy="4247960"/>
          </a:xfrm>
          <a:prstGeom prst="rect">
            <a:avLst/>
          </a:prstGeom>
        </p:spPr>
        <p:txBody>
          <a:bodyPr/>
          <a:lstStyle>
            <a:lvl1pPr marL="0" indent="0" algn="l" defTabSz="567071" rtl="0" eaLnBrk="1" latinLnBrk="0" hangingPunct="1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Font typeface="Arial" panose="020B0604020202020204" pitchFamily="34" charset="0"/>
              <a:buNone/>
              <a:defRPr sz="1365" kern="1200" spc="19" baseline="0">
                <a:solidFill>
                  <a:schemeClr val="tx1">
                    <a:lumMod val="7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178605" indent="-178605" algn="l" defTabSz="567071" rtl="0" eaLnBrk="1" latinLnBrk="0" hangingPunct="1">
              <a:lnSpc>
                <a:spcPct val="100000"/>
              </a:lnSpc>
              <a:spcBef>
                <a:spcPts val="496"/>
              </a:spcBef>
              <a:spcAft>
                <a:spcPts val="310"/>
              </a:spcAft>
              <a:buClr>
                <a:schemeClr val="tx2"/>
              </a:buClr>
              <a:buSzPct val="90000"/>
              <a:buFontTx/>
              <a:buBlip>
                <a:blip r:embed="rId3"/>
              </a:buBlip>
              <a:defRPr sz="1117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567071" rtl="0" eaLnBrk="1" latinLnBrk="0" hangingPunct="1">
              <a:lnSpc>
                <a:spcPct val="100000"/>
              </a:lnSpc>
              <a:spcBef>
                <a:spcPts val="310"/>
              </a:spcBef>
              <a:spcAft>
                <a:spcPts val="310"/>
              </a:spcAft>
              <a:buFontTx/>
              <a:buNone/>
              <a:defRPr sz="992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8605" indent="-178605" algn="l" defTabSz="567071" rtl="0" eaLnBrk="1" latinLnBrk="0" hangingPunct="1">
              <a:lnSpc>
                <a:spcPct val="90000"/>
              </a:lnSpc>
              <a:spcBef>
                <a:spcPts val="621"/>
              </a:spcBef>
              <a:spcAft>
                <a:spcPts val="621"/>
              </a:spcAft>
              <a:buFontTx/>
              <a:buBlip>
                <a:blip r:embed="rId4"/>
              </a:buBlip>
              <a:defRPr sz="1117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334884" indent="-133954" algn="l" defTabSz="5670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10"/>
              </a:spcAft>
              <a:buSzPct val="80000"/>
              <a:buFontTx/>
              <a:buBlip>
                <a:blip r:embed="rId5"/>
              </a:buBlip>
              <a:defRPr sz="992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59445" indent="-141768" algn="l" defTabSz="567071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981" indent="-141768" algn="l" defTabSz="567071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6516" indent="-141768" algn="l" defTabSz="567071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0052" indent="-141768" algn="l" defTabSz="567071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Expert-N provides a versatile framework for soil-plant-atmosphere modeling. </a:t>
            </a:r>
          </a:p>
          <a:p>
            <a:pPr marL="285750" indent="-285750" fontAlgn="auto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It encompasses process-based models to describe various processes in the soil-plant system.</a:t>
            </a:r>
          </a:p>
          <a:p>
            <a:pPr marL="285750" indent="-285750" fontAlgn="auto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2" name="Grafik 45">
            <a:extLst>
              <a:ext uri="{FF2B5EF4-FFF2-40B4-BE49-F238E27FC236}">
                <a16:creationId xmlns:a16="http://schemas.microsoft.com/office/drawing/2014/main" id="{53A82F8D-1E0C-C2C9-3CF1-D23D7DEA0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582" y="1053104"/>
            <a:ext cx="1479868" cy="13378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E0CFDA-82A1-8348-0BC9-7049CD9EE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747" y="2600363"/>
            <a:ext cx="5797669" cy="34400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091C3A-834E-714E-C327-74EA2BBF3A72}"/>
              </a:ext>
            </a:extLst>
          </p:cNvPr>
          <p:cNvSpPr txBox="1"/>
          <p:nvPr/>
        </p:nvSpPr>
        <p:spPr>
          <a:xfrm>
            <a:off x="1264444" y="6839187"/>
            <a:ext cx="5348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Rettie</a:t>
            </a:r>
            <a:r>
              <a:rPr lang="en-US" sz="1800" dirty="0"/>
              <a:t> et al.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91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F981A-6518-74E9-9213-82A0BB9BA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Expert-N on HPCs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829F2-AD52-8427-9760-F2B9AF0D49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54" y="1993585"/>
            <a:ext cx="9473685" cy="424796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These complex models require substantial computational power.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HPC is pivotal in advancing agroecosystem modeling, especially:</a:t>
            </a:r>
          </a:p>
          <a:p>
            <a:pPr marL="635805" lvl="1" indent="-457200">
              <a:buFont typeface="Wingdings" panose="05000000000000000000" pitchFamily="2" charset="2"/>
              <a:buChar char="ü"/>
            </a:pPr>
            <a:r>
              <a:rPr lang="en-US" dirty="0"/>
              <a:t>Calibration and sensitivity analysis, and </a:t>
            </a:r>
          </a:p>
          <a:p>
            <a:pPr marL="635805" lvl="1" indent="-457200">
              <a:buFont typeface="Wingdings" panose="05000000000000000000" pitchFamily="2" charset="2"/>
              <a:buChar char="ü"/>
            </a:pPr>
            <a:r>
              <a:rPr lang="en-US" dirty="0"/>
              <a:t>Uncertainty analysis of model predictions </a:t>
            </a:r>
          </a:p>
        </p:txBody>
      </p:sp>
      <p:pic>
        <p:nvPicPr>
          <p:cNvPr id="4" name="Grafik 45">
            <a:extLst>
              <a:ext uri="{FF2B5EF4-FFF2-40B4-BE49-F238E27FC236}">
                <a16:creationId xmlns:a16="http://schemas.microsoft.com/office/drawing/2014/main" id="{2E882E9F-0AB7-03F6-8418-CADC4FFF4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671" y="843642"/>
            <a:ext cx="1479868" cy="13378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85012-7AD6-DA93-374B-6E91992A9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04B226-4361-4E3F-8691-235B281AC8CE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8289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F571E586-D649-BECE-3E05-FD5081B044C0}"/>
              </a:ext>
            </a:extLst>
          </p:cNvPr>
          <p:cNvGrpSpPr/>
          <p:nvPr/>
        </p:nvGrpSpPr>
        <p:grpSpPr>
          <a:xfrm>
            <a:off x="760512" y="2203642"/>
            <a:ext cx="4992588" cy="3449808"/>
            <a:chOff x="1201880" y="1609609"/>
            <a:chExt cx="6315913" cy="40995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604A43-C226-3014-E0F7-1C90282A54FA}"/>
                </a:ext>
              </a:extLst>
            </p:cNvPr>
            <p:cNvSpPr/>
            <p:nvPr/>
          </p:nvSpPr>
          <p:spPr>
            <a:xfrm>
              <a:off x="1201880" y="5077692"/>
              <a:ext cx="631500" cy="63150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3F346E-9E58-8F64-689A-529A0D989F83}"/>
                </a:ext>
              </a:extLst>
            </p:cNvPr>
            <p:cNvSpPr/>
            <p:nvPr/>
          </p:nvSpPr>
          <p:spPr>
            <a:xfrm>
              <a:off x="1833521" y="5077692"/>
              <a:ext cx="631500" cy="6315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1584A5-744A-28BE-86CD-874B156343D4}"/>
                </a:ext>
              </a:extLst>
            </p:cNvPr>
            <p:cNvSpPr/>
            <p:nvPr/>
          </p:nvSpPr>
          <p:spPr>
            <a:xfrm>
              <a:off x="2465091" y="5077692"/>
              <a:ext cx="631500" cy="6315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56CF09-97B1-1BC9-B4ED-041D7B48DEBF}"/>
                </a:ext>
              </a:extLst>
            </p:cNvPr>
            <p:cNvSpPr/>
            <p:nvPr/>
          </p:nvSpPr>
          <p:spPr>
            <a:xfrm>
              <a:off x="3096661" y="5077692"/>
              <a:ext cx="631500" cy="631500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D16A31-C70A-60CD-8EE4-E8109A2C3535}"/>
                </a:ext>
              </a:extLst>
            </p:cNvPr>
            <p:cNvSpPr/>
            <p:nvPr/>
          </p:nvSpPr>
          <p:spPr>
            <a:xfrm>
              <a:off x="3728231" y="5077692"/>
              <a:ext cx="631500" cy="6315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59A646-FB67-140E-3271-635D87DF7AC2}"/>
                </a:ext>
              </a:extLst>
            </p:cNvPr>
            <p:cNvSpPr/>
            <p:nvPr/>
          </p:nvSpPr>
          <p:spPr>
            <a:xfrm>
              <a:off x="4359801" y="5077692"/>
              <a:ext cx="631500" cy="6315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FAF391-15A9-C6C9-8B04-CFD3EB371AE9}"/>
                </a:ext>
              </a:extLst>
            </p:cNvPr>
            <p:cNvSpPr/>
            <p:nvPr/>
          </p:nvSpPr>
          <p:spPr>
            <a:xfrm>
              <a:off x="4991372" y="5077692"/>
              <a:ext cx="631500" cy="6315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F2A02D-D5FF-6067-AD74-CA94629473B9}"/>
                </a:ext>
              </a:extLst>
            </p:cNvPr>
            <p:cNvSpPr/>
            <p:nvPr/>
          </p:nvSpPr>
          <p:spPr>
            <a:xfrm>
              <a:off x="6886222" y="5077692"/>
              <a:ext cx="631500" cy="6315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B629AD-2FCC-0CFE-E448-84A4A1A6470A}"/>
                </a:ext>
              </a:extLst>
            </p:cNvPr>
            <p:cNvSpPr txBox="1"/>
            <p:nvPr/>
          </p:nvSpPr>
          <p:spPr>
            <a:xfrm>
              <a:off x="5634261" y="5101232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3A3977-E173-7C4D-5A01-C892A8057BB3}"/>
                </a:ext>
              </a:extLst>
            </p:cNvPr>
            <p:cNvSpPr/>
            <p:nvPr/>
          </p:nvSpPr>
          <p:spPr>
            <a:xfrm>
              <a:off x="1201880" y="2872749"/>
              <a:ext cx="631500" cy="63150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617300-7EF7-4692-803C-826EFDCF1FA9}"/>
                </a:ext>
              </a:extLst>
            </p:cNvPr>
            <p:cNvSpPr/>
            <p:nvPr/>
          </p:nvSpPr>
          <p:spPr>
            <a:xfrm>
              <a:off x="1833521" y="2872749"/>
              <a:ext cx="631500" cy="631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0B1A3F-2447-6BCD-0D91-3EEAE2A88A2C}"/>
                </a:ext>
              </a:extLst>
            </p:cNvPr>
            <p:cNvSpPr/>
            <p:nvPr/>
          </p:nvSpPr>
          <p:spPr>
            <a:xfrm>
              <a:off x="2465091" y="2872749"/>
              <a:ext cx="631500" cy="6315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2D10DE-44BC-8AAA-2055-A7C40906EC4A}"/>
                </a:ext>
              </a:extLst>
            </p:cNvPr>
            <p:cNvSpPr/>
            <p:nvPr/>
          </p:nvSpPr>
          <p:spPr>
            <a:xfrm>
              <a:off x="3096661" y="2872749"/>
              <a:ext cx="631500" cy="6315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7AFC88-EA86-F71E-2F0B-91BA925D0BB5}"/>
                </a:ext>
              </a:extLst>
            </p:cNvPr>
            <p:cNvSpPr/>
            <p:nvPr/>
          </p:nvSpPr>
          <p:spPr>
            <a:xfrm>
              <a:off x="3728231" y="2872749"/>
              <a:ext cx="631500" cy="6315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D79AAD-EA94-49EC-6C86-8C75FBEEB701}"/>
                </a:ext>
              </a:extLst>
            </p:cNvPr>
            <p:cNvSpPr/>
            <p:nvPr/>
          </p:nvSpPr>
          <p:spPr>
            <a:xfrm>
              <a:off x="4359801" y="2872749"/>
              <a:ext cx="631500" cy="6315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73631E5-2CD5-61D8-1B17-0E6AB320DAC9}"/>
                </a:ext>
              </a:extLst>
            </p:cNvPr>
            <p:cNvSpPr/>
            <p:nvPr/>
          </p:nvSpPr>
          <p:spPr>
            <a:xfrm>
              <a:off x="4991372" y="2872749"/>
              <a:ext cx="631500" cy="6315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DE51E6-08A8-1AE7-8971-E1D51951DA12}"/>
                </a:ext>
              </a:extLst>
            </p:cNvPr>
            <p:cNvSpPr/>
            <p:nvPr/>
          </p:nvSpPr>
          <p:spPr>
            <a:xfrm>
              <a:off x="6886222" y="2872749"/>
              <a:ext cx="631500" cy="631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38565B-76FD-B467-0031-C57F220A9A21}"/>
                </a:ext>
              </a:extLst>
            </p:cNvPr>
            <p:cNvSpPr txBox="1"/>
            <p:nvPr/>
          </p:nvSpPr>
          <p:spPr>
            <a:xfrm>
              <a:off x="5634261" y="2896289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23DAEA-1EA6-EC8A-4EC4-1158347185FC}"/>
                </a:ext>
              </a:extLst>
            </p:cNvPr>
            <p:cNvSpPr/>
            <p:nvPr/>
          </p:nvSpPr>
          <p:spPr>
            <a:xfrm>
              <a:off x="1201880" y="2241249"/>
              <a:ext cx="631500" cy="631500"/>
            </a:xfrm>
            <a:prstGeom prst="rect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5E0B81E-4939-29F8-EDCC-49F0BC208D43}"/>
                </a:ext>
              </a:extLst>
            </p:cNvPr>
            <p:cNvSpPr/>
            <p:nvPr/>
          </p:nvSpPr>
          <p:spPr>
            <a:xfrm>
              <a:off x="1833521" y="2241249"/>
              <a:ext cx="631500" cy="631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588FAB-12F7-FA73-2204-3D4EE0E821D3}"/>
                </a:ext>
              </a:extLst>
            </p:cNvPr>
            <p:cNvSpPr/>
            <p:nvPr/>
          </p:nvSpPr>
          <p:spPr>
            <a:xfrm>
              <a:off x="2465091" y="2241249"/>
              <a:ext cx="631500" cy="631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B9213C5-A119-6A10-AF59-53E0B3596179}"/>
                </a:ext>
              </a:extLst>
            </p:cNvPr>
            <p:cNvSpPr/>
            <p:nvPr/>
          </p:nvSpPr>
          <p:spPr>
            <a:xfrm>
              <a:off x="3096661" y="2241249"/>
              <a:ext cx="631500" cy="6315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E31C016-0B13-30CA-7A68-B73233643D57}"/>
                </a:ext>
              </a:extLst>
            </p:cNvPr>
            <p:cNvSpPr/>
            <p:nvPr/>
          </p:nvSpPr>
          <p:spPr>
            <a:xfrm>
              <a:off x="3728231" y="2241249"/>
              <a:ext cx="631500" cy="6315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4F8FF1-DEE3-29C2-2584-9858CBF46D27}"/>
                </a:ext>
              </a:extLst>
            </p:cNvPr>
            <p:cNvSpPr/>
            <p:nvPr/>
          </p:nvSpPr>
          <p:spPr>
            <a:xfrm>
              <a:off x="4359801" y="2241249"/>
              <a:ext cx="631500" cy="6315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E7CA54-C009-3C5F-8B83-CF483603CCA1}"/>
                </a:ext>
              </a:extLst>
            </p:cNvPr>
            <p:cNvSpPr/>
            <p:nvPr/>
          </p:nvSpPr>
          <p:spPr>
            <a:xfrm>
              <a:off x="4991372" y="2241249"/>
              <a:ext cx="631500" cy="6315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C886607-D729-FB99-6038-5DE7D502F7AA}"/>
                </a:ext>
              </a:extLst>
            </p:cNvPr>
            <p:cNvSpPr/>
            <p:nvPr/>
          </p:nvSpPr>
          <p:spPr>
            <a:xfrm>
              <a:off x="6886222" y="2241249"/>
              <a:ext cx="631500" cy="6315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666B7F-25C6-8AFA-5EED-2E1D1FDAAA44}"/>
                </a:ext>
              </a:extLst>
            </p:cNvPr>
            <p:cNvSpPr txBox="1"/>
            <p:nvPr/>
          </p:nvSpPr>
          <p:spPr>
            <a:xfrm>
              <a:off x="5634261" y="2264789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330BFBE-458E-9E97-AB7E-53CE49F9AE67}"/>
                </a:ext>
              </a:extLst>
            </p:cNvPr>
            <p:cNvSpPr/>
            <p:nvPr/>
          </p:nvSpPr>
          <p:spPr>
            <a:xfrm>
              <a:off x="1201880" y="1609609"/>
              <a:ext cx="631500" cy="631500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22C6992-16E7-1DF9-3A65-1FD7E7B5C2BD}"/>
                </a:ext>
              </a:extLst>
            </p:cNvPr>
            <p:cNvSpPr/>
            <p:nvPr/>
          </p:nvSpPr>
          <p:spPr>
            <a:xfrm>
              <a:off x="1833521" y="1609609"/>
              <a:ext cx="631500" cy="6315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AC5DBFA-0F8E-B229-8829-0A3B485FD012}"/>
                </a:ext>
              </a:extLst>
            </p:cNvPr>
            <p:cNvSpPr/>
            <p:nvPr/>
          </p:nvSpPr>
          <p:spPr>
            <a:xfrm>
              <a:off x="2465091" y="1609609"/>
              <a:ext cx="631500" cy="6315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D3FA491-3130-86A0-F6CD-5F564C83A3D9}"/>
                </a:ext>
              </a:extLst>
            </p:cNvPr>
            <p:cNvSpPr/>
            <p:nvPr/>
          </p:nvSpPr>
          <p:spPr>
            <a:xfrm>
              <a:off x="3096661" y="1609609"/>
              <a:ext cx="631500" cy="6315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25A60F-1856-E3DB-0777-FCA8A3FA12C8}"/>
                </a:ext>
              </a:extLst>
            </p:cNvPr>
            <p:cNvSpPr/>
            <p:nvPr/>
          </p:nvSpPr>
          <p:spPr>
            <a:xfrm>
              <a:off x="3728231" y="1609609"/>
              <a:ext cx="631500" cy="6315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F038E6E-906B-7D28-0A3D-6CDDF7112476}"/>
                </a:ext>
              </a:extLst>
            </p:cNvPr>
            <p:cNvSpPr/>
            <p:nvPr/>
          </p:nvSpPr>
          <p:spPr>
            <a:xfrm>
              <a:off x="4359801" y="1609609"/>
              <a:ext cx="631500" cy="6315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9F1871A-7101-292A-D638-A3CF56F530BA}"/>
                </a:ext>
              </a:extLst>
            </p:cNvPr>
            <p:cNvSpPr/>
            <p:nvPr/>
          </p:nvSpPr>
          <p:spPr>
            <a:xfrm>
              <a:off x="4991372" y="1609609"/>
              <a:ext cx="631500" cy="6315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C3AD79-7C87-C7E3-C711-3936DCAC4350}"/>
                </a:ext>
              </a:extLst>
            </p:cNvPr>
            <p:cNvSpPr/>
            <p:nvPr/>
          </p:nvSpPr>
          <p:spPr>
            <a:xfrm>
              <a:off x="6886222" y="1609609"/>
              <a:ext cx="631500" cy="631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635982-81B2-1AF1-D8E6-4778F2702A47}"/>
                </a:ext>
              </a:extLst>
            </p:cNvPr>
            <p:cNvSpPr txBox="1"/>
            <p:nvPr/>
          </p:nvSpPr>
          <p:spPr>
            <a:xfrm>
              <a:off x="5634261" y="1633149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D33505A-45CB-6D2B-960D-4B786BDCAC1E}"/>
                </a:ext>
              </a:extLst>
            </p:cNvPr>
            <p:cNvSpPr/>
            <p:nvPr/>
          </p:nvSpPr>
          <p:spPr>
            <a:xfrm>
              <a:off x="1201951" y="3504319"/>
              <a:ext cx="631500" cy="631500"/>
            </a:xfrm>
            <a:prstGeom prst="rect">
              <a:avLst/>
            </a:prstGeom>
            <a:solidFill>
              <a:schemeClr val="tx2">
                <a:lumMod val="85000"/>
                <a:lumOff val="1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A156B60-8B6A-79A0-DB5C-7B03228A32CA}"/>
                </a:ext>
              </a:extLst>
            </p:cNvPr>
            <p:cNvSpPr/>
            <p:nvPr/>
          </p:nvSpPr>
          <p:spPr>
            <a:xfrm>
              <a:off x="1833591" y="3504319"/>
              <a:ext cx="631500" cy="631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30983A7-D371-7F36-BBA3-920B6ABC10DC}"/>
                </a:ext>
              </a:extLst>
            </p:cNvPr>
            <p:cNvSpPr/>
            <p:nvPr/>
          </p:nvSpPr>
          <p:spPr>
            <a:xfrm>
              <a:off x="2465161" y="3504319"/>
              <a:ext cx="631500" cy="631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BFB435E-763B-D69A-6721-44751D46CF64}"/>
                </a:ext>
              </a:extLst>
            </p:cNvPr>
            <p:cNvSpPr/>
            <p:nvPr/>
          </p:nvSpPr>
          <p:spPr>
            <a:xfrm>
              <a:off x="3096731" y="3504389"/>
              <a:ext cx="631500" cy="6315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4F2FF6C-E6CE-F864-479D-606D2F25EB4E}"/>
                </a:ext>
              </a:extLst>
            </p:cNvPr>
            <p:cNvSpPr/>
            <p:nvPr/>
          </p:nvSpPr>
          <p:spPr>
            <a:xfrm>
              <a:off x="3728301" y="3504319"/>
              <a:ext cx="631500" cy="6315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138B08C-B38F-0872-1101-F127CFECB97A}"/>
                </a:ext>
              </a:extLst>
            </p:cNvPr>
            <p:cNvSpPr/>
            <p:nvPr/>
          </p:nvSpPr>
          <p:spPr>
            <a:xfrm>
              <a:off x="4359872" y="3504319"/>
              <a:ext cx="631500" cy="6315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B0D322F-F33B-3AB0-B24E-0F10F0A48AA5}"/>
                </a:ext>
              </a:extLst>
            </p:cNvPr>
            <p:cNvSpPr/>
            <p:nvPr/>
          </p:nvSpPr>
          <p:spPr>
            <a:xfrm>
              <a:off x="4991442" y="3504319"/>
              <a:ext cx="631500" cy="6315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982998C-DF16-D77B-050B-536756A081D1}"/>
                </a:ext>
              </a:extLst>
            </p:cNvPr>
            <p:cNvSpPr/>
            <p:nvPr/>
          </p:nvSpPr>
          <p:spPr>
            <a:xfrm>
              <a:off x="6886293" y="3504319"/>
              <a:ext cx="631500" cy="6315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2E8B73B-3010-E327-B028-C6307CAE4F5D}"/>
                </a:ext>
              </a:extLst>
            </p:cNvPr>
            <p:cNvSpPr txBox="1"/>
            <p:nvPr/>
          </p:nvSpPr>
          <p:spPr>
            <a:xfrm>
              <a:off x="5634332" y="3527860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910B3C9-0AFE-A028-3930-3885C6492788}"/>
                </a:ext>
              </a:extLst>
            </p:cNvPr>
            <p:cNvSpPr txBox="1"/>
            <p:nvPr/>
          </p:nvSpPr>
          <p:spPr>
            <a:xfrm rot="16200000">
              <a:off x="802247" y="4395843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EADFBB7-C878-A634-1ED9-8A29C73308FB}"/>
                </a:ext>
              </a:extLst>
            </p:cNvPr>
            <p:cNvSpPr txBox="1"/>
            <p:nvPr/>
          </p:nvSpPr>
          <p:spPr>
            <a:xfrm rot="16200000">
              <a:off x="1439781" y="4395843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A60D056-87D9-324F-B0AA-40E180E0C1B4}"/>
                </a:ext>
              </a:extLst>
            </p:cNvPr>
            <p:cNvSpPr txBox="1"/>
            <p:nvPr/>
          </p:nvSpPr>
          <p:spPr>
            <a:xfrm rot="16200000">
              <a:off x="2056460" y="4395844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6AC49CA-47F1-C3C4-7BD7-31109CA65C2F}"/>
                </a:ext>
              </a:extLst>
            </p:cNvPr>
            <p:cNvSpPr txBox="1"/>
            <p:nvPr/>
          </p:nvSpPr>
          <p:spPr>
            <a:xfrm rot="16200000">
              <a:off x="2708546" y="4395843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A770150-F42B-7CA6-7DFB-08E339054E9A}"/>
                </a:ext>
              </a:extLst>
            </p:cNvPr>
            <p:cNvSpPr txBox="1"/>
            <p:nvPr/>
          </p:nvSpPr>
          <p:spPr>
            <a:xfrm rot="16200000">
              <a:off x="3334492" y="4399794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A53A2B3-AC13-7CDF-C9DA-72C46168CB31}"/>
                </a:ext>
              </a:extLst>
            </p:cNvPr>
            <p:cNvSpPr txBox="1"/>
            <p:nvPr/>
          </p:nvSpPr>
          <p:spPr>
            <a:xfrm rot="16200000">
              <a:off x="3977383" y="4435513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3DD215D-1A55-2042-C4F9-34F496135D11}"/>
                </a:ext>
              </a:extLst>
            </p:cNvPr>
            <p:cNvSpPr txBox="1"/>
            <p:nvPr/>
          </p:nvSpPr>
          <p:spPr>
            <a:xfrm rot="16200000">
              <a:off x="4571084" y="4435514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506AAE8-B4B4-E4A6-B7AF-9015B8819ED4}"/>
                </a:ext>
              </a:extLst>
            </p:cNvPr>
            <p:cNvSpPr txBox="1"/>
            <p:nvPr/>
          </p:nvSpPr>
          <p:spPr>
            <a:xfrm rot="16200000">
              <a:off x="6502059" y="4395843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105" b="1" dirty="0"/>
                <a:t>.  .  .</a:t>
              </a:r>
            </a:p>
          </p:txBody>
        </p:sp>
      </p:grpSp>
      <p:sp>
        <p:nvSpPr>
          <p:cNvPr id="75" name="Title 74">
            <a:extLst>
              <a:ext uri="{FF2B5EF4-FFF2-40B4-BE49-F238E27FC236}">
                <a16:creationId xmlns:a16="http://schemas.microsoft.com/office/drawing/2014/main" id="{58D02BAD-3066-7AF2-E77C-D1015A9E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1" dirty="0"/>
              <a:t>The XN5 crop model</a:t>
            </a:r>
            <a:endParaRPr lang="en-US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E4CBF5C-3C95-6DE8-BB26-74D03E0BE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234" y="2241273"/>
            <a:ext cx="4125310" cy="3250867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166A24C2-8718-BA7C-7AEB-CD0027827F85}"/>
              </a:ext>
            </a:extLst>
          </p:cNvPr>
          <p:cNvSpPr/>
          <p:nvPr/>
        </p:nvSpPr>
        <p:spPr>
          <a:xfrm>
            <a:off x="609856" y="2104583"/>
            <a:ext cx="752219" cy="629657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20993737-86D4-399D-EA2C-CE1567B203F4}"/>
              </a:ext>
            </a:extLst>
          </p:cNvPr>
          <p:cNvCxnSpPr>
            <a:cxnSpLocks/>
            <a:stCxn id="79" idx="0"/>
            <a:endCxn id="78" idx="0"/>
          </p:cNvCxnSpPr>
          <p:nvPr/>
        </p:nvCxnSpPr>
        <p:spPr>
          <a:xfrm rot="16200000" flipH="1">
            <a:off x="4435082" y="-1344533"/>
            <a:ext cx="136690" cy="7034923"/>
          </a:xfrm>
          <a:prstGeom prst="bentConnector3">
            <a:avLst>
              <a:gd name="adj1" fmla="val -167240"/>
            </a:avLst>
          </a:prstGeom>
          <a:ln w="28575" cap="sq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3" name="Grafik 45">
            <a:extLst>
              <a:ext uri="{FF2B5EF4-FFF2-40B4-BE49-F238E27FC236}">
                <a16:creationId xmlns:a16="http://schemas.microsoft.com/office/drawing/2014/main" id="{E2F2D533-7449-8207-F130-B2B4827B9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607" y="2968385"/>
            <a:ext cx="1094214" cy="989169"/>
          </a:xfrm>
          <a:prstGeom prst="rect">
            <a:avLst/>
          </a:prstGeom>
        </p:spPr>
      </p:pic>
      <p:sp>
        <p:nvSpPr>
          <p:cNvPr id="84" name="Slide Number Placeholder 83">
            <a:extLst>
              <a:ext uri="{FF2B5EF4-FFF2-40B4-BE49-F238E27FC236}">
                <a16:creationId xmlns:a16="http://schemas.microsoft.com/office/drawing/2014/main" id="{2E4E0BD6-73D3-9BEE-D1BA-D7FC42E91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0" tIns="0" rIns="0" bIns="0" rtlCol="0" anchor="ctr"/>
          <a:lstStyle/>
          <a:p>
            <a:fld id="{2104B226-4361-4E3F-8691-235B281AC8CE}" type="slidenum">
              <a:rPr lang="de-DE" sz="1000" smtClean="0"/>
              <a:pPr/>
              <a:t>7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207839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 Placeholder 83">
            <a:extLst>
              <a:ext uri="{FF2B5EF4-FFF2-40B4-BE49-F238E27FC236}">
                <a16:creationId xmlns:a16="http://schemas.microsoft.com/office/drawing/2014/main" id="{2E4E0BD6-73D3-9BEE-D1BA-D7FC42E91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0" tIns="0" rIns="0" bIns="0" rtlCol="0" anchor="ctr"/>
          <a:lstStyle/>
          <a:p>
            <a:fld id="{2104B226-4361-4E3F-8691-235B281AC8CE}" type="slidenum">
              <a:rPr lang="de-DE" sz="1000" smtClean="0"/>
              <a:pPr/>
              <a:t>8</a:t>
            </a:fld>
            <a:endParaRPr lang="de-DE" sz="1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0D4924-C691-6E92-A9C7-731A8F730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0"/>
          <a:stretch/>
        </p:blipFill>
        <p:spPr bwMode="auto">
          <a:xfrm>
            <a:off x="325861" y="4387820"/>
            <a:ext cx="8309523" cy="299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DC5817-FDBB-A10B-3B76-5F94339E2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664" y="1344193"/>
            <a:ext cx="6054436" cy="2644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8E119604-790A-3A0E-7457-8AA124F72A5F}"/>
              </a:ext>
            </a:extLst>
          </p:cNvPr>
          <p:cNvSpPr/>
          <p:nvPr/>
        </p:nvSpPr>
        <p:spPr>
          <a:xfrm>
            <a:off x="969818" y="4387820"/>
            <a:ext cx="928255" cy="24384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7918EAAB-9578-1A6D-96AC-5D5E4CB6E07B}"/>
              </a:ext>
            </a:extLst>
          </p:cNvPr>
          <p:cNvCxnSpPr>
            <a:stCxn id="59" idx="0"/>
            <a:endCxn id="58" idx="1"/>
          </p:cNvCxnSpPr>
          <p:nvPr/>
        </p:nvCxnSpPr>
        <p:spPr>
          <a:xfrm rot="5400000" flipH="1" flipV="1">
            <a:off x="1674056" y="2426212"/>
            <a:ext cx="1721499" cy="2201718"/>
          </a:xfrm>
          <a:prstGeom prst="bent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itle 1">
            <a:extLst>
              <a:ext uri="{FF2B5EF4-FFF2-40B4-BE49-F238E27FC236}">
                <a16:creationId xmlns:a16="http://schemas.microsoft.com/office/drawing/2014/main" id="{74951E60-7395-9D49-1EC8-F035243D6D53}"/>
              </a:ext>
            </a:extLst>
          </p:cNvPr>
          <p:cNvSpPr txBox="1">
            <a:spLocks/>
          </p:cNvSpPr>
          <p:nvPr/>
        </p:nvSpPr>
        <p:spPr>
          <a:xfrm>
            <a:off x="609861" y="843642"/>
            <a:ext cx="9473683" cy="114994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05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5pPr>
            <a:lvl6pPr marL="401010"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6pPr>
            <a:lvl7pPr marL="802020"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7pPr>
            <a:lvl8pPr marL="1203030"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8pPr>
            <a:lvl9pPr marL="1604040" algn="l" rtl="0" eaLnBrk="1" fontAlgn="base" hangingPunct="1">
              <a:spcBef>
                <a:spcPct val="0"/>
              </a:spcBef>
              <a:spcAft>
                <a:spcPct val="0"/>
              </a:spcAft>
              <a:defRPr sz="193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/>
              <a:t>Phenology calibration</a:t>
            </a: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60C9514-3D69-B6D3-0F0B-1F9050DFB4F9}"/>
              </a:ext>
            </a:extLst>
          </p:cNvPr>
          <p:cNvSpPr/>
          <p:nvPr/>
        </p:nvSpPr>
        <p:spPr>
          <a:xfrm>
            <a:off x="3690850" y="1344192"/>
            <a:ext cx="5834150" cy="1607745"/>
          </a:xfrm>
          <a:custGeom>
            <a:avLst/>
            <a:gdLst>
              <a:gd name="connsiteX0" fmla="*/ 0 w 4779818"/>
              <a:gd name="connsiteY0" fmla="*/ 1607745 h 1607745"/>
              <a:gd name="connsiteX1" fmla="*/ 1108364 w 4779818"/>
              <a:gd name="connsiteY1" fmla="*/ 1261381 h 1607745"/>
              <a:gd name="connsiteX2" fmla="*/ 2078182 w 4779818"/>
              <a:gd name="connsiteY2" fmla="*/ 471672 h 1607745"/>
              <a:gd name="connsiteX3" fmla="*/ 2895600 w 4779818"/>
              <a:gd name="connsiteY3" fmla="*/ 111454 h 1607745"/>
              <a:gd name="connsiteX4" fmla="*/ 3435927 w 4779818"/>
              <a:gd name="connsiteY4" fmla="*/ 617 h 1607745"/>
              <a:gd name="connsiteX5" fmla="*/ 4267200 w 4779818"/>
              <a:gd name="connsiteY5" fmla="*/ 69890 h 1607745"/>
              <a:gd name="connsiteX6" fmla="*/ 4779818 w 4779818"/>
              <a:gd name="connsiteY6" fmla="*/ 139163 h 160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818" h="1607745">
                <a:moveTo>
                  <a:pt x="0" y="1607745"/>
                </a:moveTo>
                <a:cubicBezTo>
                  <a:pt x="381000" y="1529236"/>
                  <a:pt x="762000" y="1450727"/>
                  <a:pt x="1108364" y="1261381"/>
                </a:cubicBezTo>
                <a:cubicBezTo>
                  <a:pt x="1454728" y="1072035"/>
                  <a:pt x="1780309" y="663326"/>
                  <a:pt x="2078182" y="471672"/>
                </a:cubicBezTo>
                <a:cubicBezTo>
                  <a:pt x="2376055" y="280018"/>
                  <a:pt x="2669309" y="189963"/>
                  <a:pt x="2895600" y="111454"/>
                </a:cubicBezTo>
                <a:cubicBezTo>
                  <a:pt x="3121891" y="32945"/>
                  <a:pt x="3207327" y="7544"/>
                  <a:pt x="3435927" y="617"/>
                </a:cubicBezTo>
                <a:cubicBezTo>
                  <a:pt x="3664527" y="-6310"/>
                  <a:pt x="4043218" y="46799"/>
                  <a:pt x="4267200" y="69890"/>
                </a:cubicBezTo>
                <a:cubicBezTo>
                  <a:pt x="4491182" y="92981"/>
                  <a:pt x="4635500" y="116072"/>
                  <a:pt x="4779818" y="139163"/>
                </a:cubicBezTo>
              </a:path>
            </a:pathLst>
          </a:cu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2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 Placeholder 83">
            <a:extLst>
              <a:ext uri="{FF2B5EF4-FFF2-40B4-BE49-F238E27FC236}">
                <a16:creationId xmlns:a16="http://schemas.microsoft.com/office/drawing/2014/main" id="{2E4E0BD6-73D3-9BEE-D1BA-D7FC42E91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0" tIns="0" rIns="0" bIns="0" rtlCol="0" anchor="ctr"/>
          <a:lstStyle/>
          <a:p>
            <a:fld id="{2104B226-4361-4E3F-8691-235B281AC8CE}" type="slidenum">
              <a:rPr lang="de-DE" sz="1000" smtClean="0"/>
              <a:pPr/>
              <a:t>9</a:t>
            </a:fld>
            <a:endParaRPr lang="de-DE" sz="1000" dirty="0"/>
          </a:p>
        </p:txBody>
      </p:sp>
      <p:sp>
        <p:nvSpPr>
          <p:cNvPr id="96" name="Text Box 3">
            <a:extLst>
              <a:ext uri="{FF2B5EF4-FFF2-40B4-BE49-F238E27FC236}">
                <a16:creationId xmlns:a16="http://schemas.microsoft.com/office/drawing/2014/main" id="{476299E7-00BA-5EF1-CE83-A1FA1FFF8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258033"/>
            <a:ext cx="9413876" cy="1049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r" defTabSz="1042988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00" b="0" i="0" u="none" strike="noStrike" kern="0" cap="none" spc="0" normalizeH="0" baseline="0" noProof="0" dirty="0">
                <a:ln>
                  <a:noFill/>
                </a:ln>
                <a:solidFill>
                  <a:srgbClr val="003F75"/>
                </a:solidFill>
                <a:effectLst/>
                <a:uLnTx/>
                <a:uFillTx/>
                <a:latin typeface="Arial Black" pitchFamily="34" charset="0"/>
              </a:rPr>
              <a:t>Spatial calibration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AB275EC-4625-684E-C078-79D7D4BC2997}"/>
              </a:ext>
            </a:extLst>
          </p:cNvPr>
          <p:cNvSpPr/>
          <p:nvPr/>
        </p:nvSpPr>
        <p:spPr>
          <a:xfrm>
            <a:off x="4556091" y="1514111"/>
            <a:ext cx="5945745" cy="2551945"/>
          </a:xfrm>
          <a:prstGeom prst="rect">
            <a:avLst/>
          </a:prstGeom>
          <a:solidFill>
            <a:srgbClr val="EBEBEB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91B47D0-7B10-CA1E-69D4-7ECED1AC5EA9}"/>
              </a:ext>
            </a:extLst>
          </p:cNvPr>
          <p:cNvSpPr/>
          <p:nvPr/>
        </p:nvSpPr>
        <p:spPr>
          <a:xfrm>
            <a:off x="4544291" y="4298034"/>
            <a:ext cx="5945745" cy="2551945"/>
          </a:xfrm>
          <a:prstGeom prst="rect">
            <a:avLst/>
          </a:prstGeom>
          <a:solidFill>
            <a:srgbClr val="EBEBEB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C79D009E-369F-F275-FF02-3B5594F7FC6F}"/>
              </a:ext>
            </a:extLst>
          </p:cNvPr>
          <p:cNvSpPr txBox="1">
            <a:spLocks/>
          </p:cNvSpPr>
          <p:nvPr/>
        </p:nvSpPr>
        <p:spPr>
          <a:xfrm>
            <a:off x="4321268" y="2433717"/>
            <a:ext cx="2011680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Model </a:t>
            </a:r>
            <a:br>
              <a:rPr lang="en-US" sz="1600" b="1" dirty="0">
                <a:solidFill>
                  <a:srgbClr val="000000"/>
                </a:solidFill>
                <a:latin typeface="Arial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</a:rPr>
              <a:t>Input</a:t>
            </a: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07C4D18C-368C-ACE4-9AAD-2D8D454B247E}"/>
              </a:ext>
            </a:extLst>
          </p:cNvPr>
          <p:cNvSpPr txBox="1">
            <a:spLocks/>
          </p:cNvSpPr>
          <p:nvPr/>
        </p:nvSpPr>
        <p:spPr>
          <a:xfrm>
            <a:off x="4380987" y="4867654"/>
            <a:ext cx="2073744" cy="5538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Spatial Model Representation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45730F8C-F8D5-E21E-F9B4-0F7649055985}"/>
              </a:ext>
            </a:extLst>
          </p:cNvPr>
          <p:cNvSpPr txBox="1">
            <a:spLocks/>
          </p:cNvSpPr>
          <p:nvPr/>
        </p:nvSpPr>
        <p:spPr>
          <a:xfrm>
            <a:off x="8055246" y="2825846"/>
            <a:ext cx="2824325" cy="54109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br>
              <a:rPr lang="en-US" sz="1600" b="1" dirty="0">
                <a:solidFill>
                  <a:srgbClr val="000000"/>
                </a:solidFill>
                <a:latin typeface="Arial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</a:rPr>
              <a:t>Total</a:t>
            </a:r>
            <a:br>
              <a:rPr lang="en-US" sz="1600" b="1" dirty="0">
                <a:solidFill>
                  <a:srgbClr val="000000"/>
                </a:solidFill>
                <a:latin typeface="Arial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</a:rPr>
              <a:t>n = 7443 </a:t>
            </a:r>
          </a:p>
        </p:txBody>
      </p:sp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A48F17EA-6ACF-2D4D-DCBB-2EE8C79AC1D5}"/>
              </a:ext>
            </a:extLst>
          </p:cNvPr>
          <p:cNvSpPr txBox="1">
            <a:spLocks/>
          </p:cNvSpPr>
          <p:nvPr/>
        </p:nvSpPr>
        <p:spPr>
          <a:xfrm>
            <a:off x="8467607" y="4605528"/>
            <a:ext cx="2212666" cy="43785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BE1E3C"/>
                </a:solidFill>
                <a:latin typeface="Arial"/>
              </a:rPr>
              <a:t>For </a:t>
            </a:r>
            <a:r>
              <a:rPr lang="en-US" sz="1600" b="1" dirty="0" err="1">
                <a:solidFill>
                  <a:srgbClr val="BE1E3C"/>
                </a:solidFill>
                <a:latin typeface="Arial"/>
              </a:rPr>
              <a:t>i’th</a:t>
            </a:r>
            <a:r>
              <a:rPr lang="en-US" sz="1600" b="1" dirty="0">
                <a:solidFill>
                  <a:srgbClr val="BE1E3C"/>
                </a:solidFill>
                <a:latin typeface="Arial"/>
              </a:rPr>
              <a:t> Calibration </a:t>
            </a:r>
            <a:br>
              <a:rPr lang="en-US" sz="1600" b="1" dirty="0">
                <a:solidFill>
                  <a:srgbClr val="BE1E3C"/>
                </a:solidFill>
                <a:latin typeface="Arial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</a:rPr>
              <a:t>   = 40</a:t>
            </a:r>
            <a:br>
              <a:rPr lang="en-US" sz="1600" b="1" dirty="0">
                <a:solidFill>
                  <a:srgbClr val="000000"/>
                </a:solidFill>
                <a:latin typeface="Arial"/>
              </a:rPr>
            </a:br>
            <a:r>
              <a:rPr lang="en-US" sz="1600" b="1" dirty="0">
                <a:solidFill>
                  <a:srgbClr val="BE1E3C"/>
                </a:solidFill>
                <a:latin typeface="Arial"/>
              </a:rPr>
              <a:t> 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F5E2EAB-D834-13C8-5223-31E234AA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88" t="15563" r="18686" b="20657"/>
          <a:stretch/>
        </p:blipFill>
        <p:spPr>
          <a:xfrm>
            <a:off x="6493351" y="2521144"/>
            <a:ext cx="2086277" cy="1305610"/>
          </a:xfrm>
          <a:prstGeom prst="rect">
            <a:avLst/>
          </a:prstGeom>
          <a:scene3d>
            <a:camera prst="orthographicFront">
              <a:rot lat="2400000" lon="0" rev="600000"/>
            </a:camera>
            <a:lightRig rig="threePt" dir="t"/>
          </a:scene3d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45BF5768-0912-669E-43C5-E56E084D8F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1046" r="16504" b="23418"/>
          <a:stretch/>
        </p:blipFill>
        <p:spPr>
          <a:xfrm>
            <a:off x="6422593" y="2152945"/>
            <a:ext cx="1919223" cy="1283199"/>
          </a:xfrm>
          <a:prstGeom prst="rect">
            <a:avLst/>
          </a:prstGeom>
          <a:scene3d>
            <a:camera prst="orthographicFront">
              <a:rot lat="2400000" lon="0" rev="600000"/>
            </a:camera>
            <a:lightRig rig="threePt" dir="t"/>
          </a:scene3d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FA1178B2-61E5-F579-AD55-DB000FB0D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99" t="19138" r="24454" b="20754"/>
          <a:stretch/>
        </p:blipFill>
        <p:spPr>
          <a:xfrm>
            <a:off x="5881896" y="1613378"/>
            <a:ext cx="2630126" cy="1508991"/>
          </a:xfrm>
          <a:prstGeom prst="rect">
            <a:avLst/>
          </a:prstGeom>
          <a:scene3d>
            <a:camera prst="orthographicFront">
              <a:rot lat="2400000" lon="0" rev="600000"/>
            </a:camera>
            <a:lightRig rig="threePt" dir="t"/>
          </a:scene3d>
        </p:spPr>
      </p:pic>
      <p:pic>
        <p:nvPicPr>
          <p:cNvPr id="106" name="Picture 105" descr="A picture containing chart&#10;&#10;Description automatically generated">
            <a:extLst>
              <a:ext uri="{FF2B5EF4-FFF2-40B4-BE49-F238E27FC236}">
                <a16:creationId xmlns:a16="http://schemas.microsoft.com/office/drawing/2014/main" id="{06C0F3A4-A8D9-4C17-8F3A-0B0008C8EF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t="7065" r="19631" b="7735"/>
          <a:stretch/>
        </p:blipFill>
        <p:spPr>
          <a:xfrm>
            <a:off x="6194359" y="4434104"/>
            <a:ext cx="2537642" cy="1720970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225907F-366C-5C1D-FC8A-B4628A79D81D}"/>
              </a:ext>
            </a:extLst>
          </p:cNvPr>
          <p:cNvCxnSpPr/>
          <p:nvPr/>
        </p:nvCxnSpPr>
        <p:spPr>
          <a:xfrm>
            <a:off x="8665632" y="2086541"/>
            <a:ext cx="0" cy="1680787"/>
          </a:xfrm>
          <a:prstGeom prst="line">
            <a:avLst/>
          </a:prstGeom>
          <a:noFill/>
          <a:ln w="19050" cap="flat" cmpd="sng" algn="ctr">
            <a:solidFill>
              <a:srgbClr val="DDDDDD">
                <a:lumMod val="75000"/>
              </a:srgbClr>
            </a:solidFill>
            <a:prstDash val="solid"/>
            <a:tailEnd type="none"/>
          </a:ln>
          <a:effectLst/>
        </p:spPr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AC57374-E965-1334-833D-8F16545BEF53}"/>
              </a:ext>
            </a:extLst>
          </p:cNvPr>
          <p:cNvSpPr/>
          <p:nvPr/>
        </p:nvSpPr>
        <p:spPr>
          <a:xfrm>
            <a:off x="8799760" y="2147640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Model Cube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5F14A37-DF3C-78A4-10AF-CE0BADCB90D6}"/>
              </a:ext>
            </a:extLst>
          </p:cNvPr>
          <p:cNvSpPr/>
          <p:nvPr/>
        </p:nvSpPr>
        <p:spPr>
          <a:xfrm>
            <a:off x="7036859" y="6155074"/>
            <a:ext cx="7072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= 7 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7A65248-519D-CCF2-E7E4-41730F9ED450}"/>
              </a:ext>
            </a:extLst>
          </p:cNvPr>
          <p:cNvCxnSpPr/>
          <p:nvPr/>
        </p:nvCxnSpPr>
        <p:spPr>
          <a:xfrm>
            <a:off x="9573940" y="5326210"/>
            <a:ext cx="0" cy="52803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5482E29D-E7EE-950F-5CC2-397E306897EF}"/>
              </a:ext>
            </a:extLst>
          </p:cNvPr>
          <p:cNvSpPr txBox="1">
            <a:spLocks/>
          </p:cNvSpPr>
          <p:nvPr/>
        </p:nvSpPr>
        <p:spPr>
          <a:xfrm>
            <a:off x="8467607" y="6177918"/>
            <a:ext cx="2212666" cy="43785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BE1E3C"/>
                </a:solidFill>
                <a:latin typeface="Arial"/>
              </a:rPr>
              <a:t>        per iteration</a:t>
            </a:r>
            <a:br>
              <a:rPr lang="en-US" sz="1600" b="1" dirty="0">
                <a:solidFill>
                  <a:srgbClr val="BE1E3C"/>
                </a:solidFill>
                <a:latin typeface="Arial"/>
              </a:rPr>
            </a:br>
            <a:r>
              <a:rPr lang="en-US" sz="1600" b="1" dirty="0">
                <a:solidFill>
                  <a:srgbClr val="BE1E3C"/>
                </a:solidFill>
                <a:latin typeface="Arial"/>
              </a:rPr>
              <a:t>      m = 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40</a:t>
            </a:r>
            <a:r>
              <a:rPr lang="en-US" sz="1600" b="1" dirty="0">
                <a:solidFill>
                  <a:srgbClr val="BE1E3C"/>
                </a:solidFill>
                <a:latin typeface="Arial"/>
              </a:rPr>
              <a:t> x 50</a:t>
            </a:r>
            <a:br>
              <a:rPr lang="en-US" sz="1600" b="1" dirty="0">
                <a:solidFill>
                  <a:srgbClr val="BE1E3C"/>
                </a:solidFill>
                <a:latin typeface="Arial"/>
              </a:rPr>
            </a:br>
            <a:r>
              <a:rPr lang="en-US" sz="1600" b="1" dirty="0">
                <a:solidFill>
                  <a:srgbClr val="BE1E3C"/>
                </a:solidFill>
                <a:latin typeface="Arial"/>
              </a:rPr>
              <a:t>          = 2000</a:t>
            </a:r>
            <a:br>
              <a:rPr lang="en-US" sz="1600" b="1" dirty="0">
                <a:solidFill>
                  <a:srgbClr val="BE1E3C"/>
                </a:solidFill>
                <a:latin typeface="Arial"/>
              </a:rPr>
            </a:br>
            <a:r>
              <a:rPr lang="en-US" sz="1600" b="1" dirty="0">
                <a:solidFill>
                  <a:srgbClr val="BE1E3C"/>
                </a:solidFill>
                <a:latin typeface="Arial"/>
              </a:rPr>
              <a:t>      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9E459BF-C952-60E9-EEC6-474EC8B97E01}"/>
              </a:ext>
            </a:extLst>
          </p:cNvPr>
          <p:cNvCxnSpPr/>
          <p:nvPr/>
        </p:nvCxnSpPr>
        <p:spPr>
          <a:xfrm>
            <a:off x="8643142" y="4733612"/>
            <a:ext cx="0" cy="1680787"/>
          </a:xfrm>
          <a:prstGeom prst="line">
            <a:avLst/>
          </a:prstGeom>
          <a:noFill/>
          <a:ln w="19050" cap="flat" cmpd="sng" algn="ctr">
            <a:solidFill>
              <a:srgbClr val="DDDDDD">
                <a:lumMod val="75000"/>
              </a:srgbClr>
            </a:solidFill>
            <a:prstDash val="solid"/>
            <a:tailEnd type="none"/>
          </a:ln>
          <a:effectLst/>
        </p:spPr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2217000-CD02-FE08-662B-DBC2A3AF3BB2}"/>
              </a:ext>
            </a:extLst>
          </p:cNvPr>
          <p:cNvGrpSpPr/>
          <p:nvPr/>
        </p:nvGrpSpPr>
        <p:grpSpPr>
          <a:xfrm>
            <a:off x="6552157" y="4843339"/>
            <a:ext cx="1372642" cy="956364"/>
            <a:chOff x="6169395" y="3609986"/>
            <a:chExt cx="1917617" cy="1750727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6A5DE13-B75E-A74D-92FC-5ACFF8C7D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365911" y="3609986"/>
              <a:ext cx="377046" cy="543155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90B06A65-E1E3-2404-DB90-1322E9F21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399324" y="3841964"/>
              <a:ext cx="249904" cy="36000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377C974D-568D-018B-88C8-46D11D578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837108" y="4830561"/>
              <a:ext cx="249904" cy="360000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73044EFC-276A-412E-1BF1-6B468B4A5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027641" y="4817558"/>
              <a:ext cx="377046" cy="543155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6F555A65-7531-E513-9F61-FFAE3CA0F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169395" y="4793892"/>
              <a:ext cx="377046" cy="543155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7B29AE1D-C95C-B940-F222-16294198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819222" y="4452246"/>
              <a:ext cx="174934" cy="252000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03B0C26-FBA1-3F1B-D81E-54580673A472}"/>
              </a:ext>
            </a:extLst>
          </p:cNvPr>
          <p:cNvGrpSpPr/>
          <p:nvPr/>
        </p:nvGrpSpPr>
        <p:grpSpPr>
          <a:xfrm>
            <a:off x="667890" y="1532352"/>
            <a:ext cx="3315837" cy="2142317"/>
            <a:chOff x="1201880" y="1609609"/>
            <a:chExt cx="6315913" cy="4099583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429CEFAD-1EB2-EC00-1F6D-C250F762B5E5}"/>
                </a:ext>
              </a:extLst>
            </p:cNvPr>
            <p:cNvSpPr/>
            <p:nvPr/>
          </p:nvSpPr>
          <p:spPr>
            <a:xfrm>
              <a:off x="1201880" y="5077692"/>
              <a:ext cx="631500" cy="631500"/>
            </a:xfrm>
            <a:prstGeom prst="rect">
              <a:avLst/>
            </a:prstGeom>
            <a:solidFill>
              <a:srgbClr val="000000">
                <a:lumMod val="95000"/>
                <a:lumOff val="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92150803-D656-C3B4-F64C-4E6999C9CED8}"/>
                </a:ext>
              </a:extLst>
            </p:cNvPr>
            <p:cNvSpPr/>
            <p:nvPr/>
          </p:nvSpPr>
          <p:spPr>
            <a:xfrm>
              <a:off x="1833521" y="5077692"/>
              <a:ext cx="631500" cy="631500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AE23F34C-2EDD-04A3-A312-CE38E3340F50}"/>
                </a:ext>
              </a:extLst>
            </p:cNvPr>
            <p:cNvSpPr/>
            <p:nvPr/>
          </p:nvSpPr>
          <p:spPr>
            <a:xfrm>
              <a:off x="2465091" y="5077692"/>
              <a:ext cx="631500" cy="631500"/>
            </a:xfrm>
            <a:prstGeom prst="rect">
              <a:avLst/>
            </a:prstGeom>
            <a:solidFill>
              <a:srgbClr val="BE1E3C">
                <a:lumMod val="5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87F45D0-E712-7B17-814A-A0A4417F755D}"/>
                </a:ext>
              </a:extLst>
            </p:cNvPr>
            <p:cNvSpPr/>
            <p:nvPr/>
          </p:nvSpPr>
          <p:spPr>
            <a:xfrm>
              <a:off x="3096661" y="5077692"/>
              <a:ext cx="631500" cy="631500"/>
            </a:xfrm>
            <a:prstGeom prst="rect">
              <a:avLst/>
            </a:prstGeom>
            <a:solidFill>
              <a:srgbClr val="DDDDDD">
                <a:lumMod val="1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2D99234-5C11-C02B-1FCE-E26D45099AA0}"/>
                </a:ext>
              </a:extLst>
            </p:cNvPr>
            <p:cNvSpPr/>
            <p:nvPr/>
          </p:nvSpPr>
          <p:spPr>
            <a:xfrm>
              <a:off x="3728231" y="5077692"/>
              <a:ext cx="631500" cy="631500"/>
            </a:xfrm>
            <a:prstGeom prst="rect">
              <a:avLst/>
            </a:prstGeom>
            <a:solidFill>
              <a:srgbClr val="ADBF4D">
                <a:lumMod val="5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114B559-1CED-249F-C608-2DE4E7B7BAA4}"/>
                </a:ext>
              </a:extLst>
            </p:cNvPr>
            <p:cNvSpPr/>
            <p:nvPr/>
          </p:nvSpPr>
          <p:spPr>
            <a:xfrm>
              <a:off x="4359801" y="5077692"/>
              <a:ext cx="631500" cy="631500"/>
            </a:xfrm>
            <a:prstGeom prst="rect">
              <a:avLst/>
            </a:prstGeom>
            <a:solidFill>
              <a:srgbClr val="FA6E00">
                <a:lumMod val="5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647C1C5-98A0-1C53-B901-C9B1DD6DE6B8}"/>
                </a:ext>
              </a:extLst>
            </p:cNvPr>
            <p:cNvSpPr/>
            <p:nvPr/>
          </p:nvSpPr>
          <p:spPr>
            <a:xfrm>
              <a:off x="4991372" y="5077692"/>
              <a:ext cx="631500" cy="631500"/>
            </a:xfrm>
            <a:prstGeom prst="rect">
              <a:avLst/>
            </a:prstGeom>
            <a:solidFill>
              <a:srgbClr val="407E97">
                <a:lumMod val="5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DC3149E-AA37-5168-B5DC-40F0967233BE}"/>
                </a:ext>
              </a:extLst>
            </p:cNvPr>
            <p:cNvSpPr/>
            <p:nvPr/>
          </p:nvSpPr>
          <p:spPr>
            <a:xfrm>
              <a:off x="6886222" y="5077692"/>
              <a:ext cx="631500" cy="631500"/>
            </a:xfrm>
            <a:prstGeom prst="rect">
              <a:avLst/>
            </a:prstGeom>
            <a:solidFill>
              <a:srgbClr val="984098">
                <a:lumMod val="5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8D06951-BEF2-4B8B-A699-0AE5DC2E9368}"/>
                </a:ext>
              </a:extLst>
            </p:cNvPr>
            <p:cNvSpPr txBox="1"/>
            <p:nvPr/>
          </p:nvSpPr>
          <p:spPr>
            <a:xfrm>
              <a:off x="5634261" y="5101232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441339E-8DB8-6E27-1A7B-0388D7A1FB85}"/>
                </a:ext>
              </a:extLst>
            </p:cNvPr>
            <p:cNvSpPr/>
            <p:nvPr/>
          </p:nvSpPr>
          <p:spPr>
            <a:xfrm>
              <a:off x="1201880" y="2872749"/>
              <a:ext cx="631500" cy="631500"/>
            </a:xfrm>
            <a:prstGeom prst="rect">
              <a:avLst/>
            </a:prstGeom>
            <a:solidFill>
              <a:srgbClr val="000000">
                <a:lumMod val="75000"/>
                <a:lumOff val="2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6734C43-D6B0-7AC7-CB75-99A2E51EF8F9}"/>
                </a:ext>
              </a:extLst>
            </p:cNvPr>
            <p:cNvSpPr/>
            <p:nvPr/>
          </p:nvSpPr>
          <p:spPr>
            <a:xfrm>
              <a:off x="1833521" y="2872749"/>
              <a:ext cx="631500" cy="631500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4070CDB-7804-DCD6-9154-737CBFEFBD22}"/>
                </a:ext>
              </a:extLst>
            </p:cNvPr>
            <p:cNvSpPr/>
            <p:nvPr/>
          </p:nvSpPr>
          <p:spPr>
            <a:xfrm>
              <a:off x="2465091" y="2872749"/>
              <a:ext cx="631500" cy="631500"/>
            </a:xfrm>
            <a:prstGeom prst="rect">
              <a:avLst/>
            </a:prstGeom>
            <a:solidFill>
              <a:srgbClr val="BE1E3C">
                <a:lumMod val="60000"/>
                <a:lumOff val="4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E39F097F-2E3D-93A4-4D0E-FAC478A4F4F1}"/>
                </a:ext>
              </a:extLst>
            </p:cNvPr>
            <p:cNvSpPr/>
            <p:nvPr/>
          </p:nvSpPr>
          <p:spPr>
            <a:xfrm>
              <a:off x="3096661" y="2872749"/>
              <a:ext cx="631500" cy="631500"/>
            </a:xfrm>
            <a:prstGeom prst="rect">
              <a:avLst/>
            </a:prstGeom>
            <a:solidFill>
              <a:srgbClr val="DDDDDD">
                <a:lumMod val="5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5EC12BB-71B8-53B3-8184-1E8D4DA8D179}"/>
                </a:ext>
              </a:extLst>
            </p:cNvPr>
            <p:cNvSpPr/>
            <p:nvPr/>
          </p:nvSpPr>
          <p:spPr>
            <a:xfrm>
              <a:off x="3728231" y="2872749"/>
              <a:ext cx="631500" cy="631500"/>
            </a:xfrm>
            <a:prstGeom prst="rect">
              <a:avLst/>
            </a:prstGeom>
            <a:solidFill>
              <a:srgbClr val="ADBF4D">
                <a:lumMod val="60000"/>
                <a:lumOff val="4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DB101DE-F014-9745-801C-EEA1DB760C3F}"/>
                </a:ext>
              </a:extLst>
            </p:cNvPr>
            <p:cNvSpPr/>
            <p:nvPr/>
          </p:nvSpPr>
          <p:spPr>
            <a:xfrm>
              <a:off x="4359801" y="2872749"/>
              <a:ext cx="631500" cy="631500"/>
            </a:xfrm>
            <a:prstGeom prst="rect">
              <a:avLst/>
            </a:prstGeom>
            <a:solidFill>
              <a:srgbClr val="FA6E00">
                <a:lumMod val="60000"/>
                <a:lumOff val="4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F46482D-5667-1B69-C084-7DCEB42261DD}"/>
                </a:ext>
              </a:extLst>
            </p:cNvPr>
            <p:cNvSpPr/>
            <p:nvPr/>
          </p:nvSpPr>
          <p:spPr>
            <a:xfrm>
              <a:off x="4991372" y="2872749"/>
              <a:ext cx="631500" cy="631500"/>
            </a:xfrm>
            <a:prstGeom prst="rect">
              <a:avLst/>
            </a:prstGeom>
            <a:solidFill>
              <a:srgbClr val="407E97">
                <a:lumMod val="60000"/>
                <a:lumOff val="4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521E7AF-42BC-2BEF-C92A-9D322D133033}"/>
                </a:ext>
              </a:extLst>
            </p:cNvPr>
            <p:cNvSpPr/>
            <p:nvPr/>
          </p:nvSpPr>
          <p:spPr>
            <a:xfrm>
              <a:off x="6886222" y="2872749"/>
              <a:ext cx="631500" cy="631500"/>
            </a:xfrm>
            <a:prstGeom prst="rect">
              <a:avLst/>
            </a:prstGeom>
            <a:solidFill>
              <a:srgbClr val="984098">
                <a:lumMod val="60000"/>
                <a:lumOff val="4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5B149F8-357C-A070-0DEA-58518C9A0C8A}"/>
                </a:ext>
              </a:extLst>
            </p:cNvPr>
            <p:cNvSpPr txBox="1"/>
            <p:nvPr/>
          </p:nvSpPr>
          <p:spPr>
            <a:xfrm>
              <a:off x="5634261" y="2896289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5DC424B-1AD8-CF56-0389-32C646A17B13}"/>
                </a:ext>
              </a:extLst>
            </p:cNvPr>
            <p:cNvSpPr/>
            <p:nvPr/>
          </p:nvSpPr>
          <p:spPr>
            <a:xfrm>
              <a:off x="1201880" y="2241249"/>
              <a:ext cx="631500" cy="631500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0766612-F17D-8120-2CD5-B29CB87DF030}"/>
                </a:ext>
              </a:extLst>
            </p:cNvPr>
            <p:cNvSpPr/>
            <p:nvPr/>
          </p:nvSpPr>
          <p:spPr>
            <a:xfrm>
              <a:off x="1833521" y="2241249"/>
              <a:ext cx="631500" cy="63150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A291FE1B-9E97-D0B0-4D9E-A78F64EE6275}"/>
                </a:ext>
              </a:extLst>
            </p:cNvPr>
            <p:cNvSpPr/>
            <p:nvPr/>
          </p:nvSpPr>
          <p:spPr>
            <a:xfrm>
              <a:off x="2465091" y="2241249"/>
              <a:ext cx="631500" cy="631500"/>
            </a:xfrm>
            <a:prstGeom prst="rect">
              <a:avLst/>
            </a:prstGeom>
            <a:solidFill>
              <a:srgbClr val="BE1E3C">
                <a:lumMod val="40000"/>
                <a:lumOff val="6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4249201-41D9-2722-61F1-8EFC98A38822}"/>
                </a:ext>
              </a:extLst>
            </p:cNvPr>
            <p:cNvSpPr/>
            <p:nvPr/>
          </p:nvSpPr>
          <p:spPr>
            <a:xfrm>
              <a:off x="3096661" y="2241249"/>
              <a:ext cx="631500" cy="631500"/>
            </a:xfrm>
            <a:prstGeom prst="rect">
              <a:avLst/>
            </a:prstGeom>
            <a:solidFill>
              <a:srgbClr val="DDDDDD">
                <a:lumMod val="7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0E090561-56CE-2B76-897B-C2BEED0A884F}"/>
                </a:ext>
              </a:extLst>
            </p:cNvPr>
            <p:cNvSpPr/>
            <p:nvPr/>
          </p:nvSpPr>
          <p:spPr>
            <a:xfrm>
              <a:off x="3728231" y="2241249"/>
              <a:ext cx="631500" cy="631500"/>
            </a:xfrm>
            <a:prstGeom prst="rect">
              <a:avLst/>
            </a:prstGeom>
            <a:solidFill>
              <a:srgbClr val="ADBF4D">
                <a:lumMod val="40000"/>
                <a:lumOff val="6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46DD2F4-E01B-7899-E23D-E3CB76D1285D}"/>
                </a:ext>
              </a:extLst>
            </p:cNvPr>
            <p:cNvSpPr/>
            <p:nvPr/>
          </p:nvSpPr>
          <p:spPr>
            <a:xfrm>
              <a:off x="4359801" y="2241249"/>
              <a:ext cx="631500" cy="631500"/>
            </a:xfrm>
            <a:prstGeom prst="rect">
              <a:avLst/>
            </a:prstGeom>
            <a:solidFill>
              <a:srgbClr val="FA6E00">
                <a:lumMod val="40000"/>
                <a:lumOff val="6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B6EC1DD-F4FD-CB6F-9976-53AC5943961A}"/>
                </a:ext>
              </a:extLst>
            </p:cNvPr>
            <p:cNvSpPr/>
            <p:nvPr/>
          </p:nvSpPr>
          <p:spPr>
            <a:xfrm>
              <a:off x="4991372" y="2241249"/>
              <a:ext cx="631500" cy="631500"/>
            </a:xfrm>
            <a:prstGeom prst="rect">
              <a:avLst/>
            </a:prstGeom>
            <a:solidFill>
              <a:srgbClr val="407E97">
                <a:lumMod val="40000"/>
                <a:lumOff val="6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0422702-10FC-BF70-5933-2D6AEA2E9BE1}"/>
                </a:ext>
              </a:extLst>
            </p:cNvPr>
            <p:cNvSpPr/>
            <p:nvPr/>
          </p:nvSpPr>
          <p:spPr>
            <a:xfrm>
              <a:off x="6886222" y="2241249"/>
              <a:ext cx="631500" cy="631500"/>
            </a:xfrm>
            <a:prstGeom prst="rect">
              <a:avLst/>
            </a:prstGeom>
            <a:solidFill>
              <a:srgbClr val="984098">
                <a:lumMod val="40000"/>
                <a:lumOff val="6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D757D90-FB50-6544-6345-77326791FF95}"/>
                </a:ext>
              </a:extLst>
            </p:cNvPr>
            <p:cNvSpPr txBox="1"/>
            <p:nvPr/>
          </p:nvSpPr>
          <p:spPr>
            <a:xfrm>
              <a:off x="5634261" y="2264789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A5828AD1-B036-69B6-5266-28B62D36FD2B}"/>
                </a:ext>
              </a:extLst>
            </p:cNvPr>
            <p:cNvSpPr/>
            <p:nvPr/>
          </p:nvSpPr>
          <p:spPr>
            <a:xfrm>
              <a:off x="1201880" y="1609609"/>
              <a:ext cx="631500" cy="631500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9EE31709-026F-156D-A501-22A6C93944B3}"/>
                </a:ext>
              </a:extLst>
            </p:cNvPr>
            <p:cNvSpPr/>
            <p:nvPr/>
          </p:nvSpPr>
          <p:spPr>
            <a:xfrm>
              <a:off x="1833521" y="1609609"/>
              <a:ext cx="631500" cy="6315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5F53B97-8CF3-3086-B2D7-40CB46CC5FA8}"/>
                </a:ext>
              </a:extLst>
            </p:cNvPr>
            <p:cNvSpPr/>
            <p:nvPr/>
          </p:nvSpPr>
          <p:spPr>
            <a:xfrm>
              <a:off x="2465091" y="1609609"/>
              <a:ext cx="631500" cy="631500"/>
            </a:xfrm>
            <a:prstGeom prst="rect">
              <a:avLst/>
            </a:prstGeom>
            <a:solidFill>
              <a:srgbClr val="BE1E3C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619C1E5-D1EB-E620-D3DE-14E5874D5BB8}"/>
                </a:ext>
              </a:extLst>
            </p:cNvPr>
            <p:cNvSpPr/>
            <p:nvPr/>
          </p:nvSpPr>
          <p:spPr>
            <a:xfrm>
              <a:off x="3096661" y="1609609"/>
              <a:ext cx="631500" cy="631500"/>
            </a:xfrm>
            <a:prstGeom prst="rect">
              <a:avLst/>
            </a:prstGeom>
            <a:solidFill>
              <a:srgbClr val="DDDDDD">
                <a:lumMod val="9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C31220F-61B9-EA59-34D7-A14B883E281E}"/>
                </a:ext>
              </a:extLst>
            </p:cNvPr>
            <p:cNvSpPr/>
            <p:nvPr/>
          </p:nvSpPr>
          <p:spPr>
            <a:xfrm>
              <a:off x="3728231" y="1609609"/>
              <a:ext cx="631500" cy="631500"/>
            </a:xfrm>
            <a:prstGeom prst="rect">
              <a:avLst/>
            </a:prstGeom>
            <a:solidFill>
              <a:srgbClr val="ADBF4D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FBE3B6B8-4C6B-50C6-BD06-C6129B0EC5E9}"/>
                </a:ext>
              </a:extLst>
            </p:cNvPr>
            <p:cNvSpPr/>
            <p:nvPr/>
          </p:nvSpPr>
          <p:spPr>
            <a:xfrm>
              <a:off x="4359801" y="1609609"/>
              <a:ext cx="631500" cy="631500"/>
            </a:xfrm>
            <a:prstGeom prst="rect">
              <a:avLst/>
            </a:prstGeom>
            <a:solidFill>
              <a:srgbClr val="FA6E00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A73649B-486A-ED5C-EE87-EE89F6D999A4}"/>
                </a:ext>
              </a:extLst>
            </p:cNvPr>
            <p:cNvSpPr/>
            <p:nvPr/>
          </p:nvSpPr>
          <p:spPr>
            <a:xfrm>
              <a:off x="4991372" y="1609609"/>
              <a:ext cx="631500" cy="631500"/>
            </a:xfrm>
            <a:prstGeom prst="rect">
              <a:avLst/>
            </a:prstGeom>
            <a:solidFill>
              <a:srgbClr val="407E97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6B6C810-E563-D58B-0B9D-9B5DBDB89EDB}"/>
                </a:ext>
              </a:extLst>
            </p:cNvPr>
            <p:cNvSpPr/>
            <p:nvPr/>
          </p:nvSpPr>
          <p:spPr>
            <a:xfrm>
              <a:off x="6886222" y="1609609"/>
              <a:ext cx="631500" cy="631500"/>
            </a:xfrm>
            <a:prstGeom prst="rect">
              <a:avLst/>
            </a:prstGeom>
            <a:solidFill>
              <a:srgbClr val="984098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04E6719B-0037-C882-8C2D-609E8242712D}"/>
                </a:ext>
              </a:extLst>
            </p:cNvPr>
            <p:cNvSpPr txBox="1"/>
            <p:nvPr/>
          </p:nvSpPr>
          <p:spPr>
            <a:xfrm>
              <a:off x="5634261" y="1633149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D4A6494-FE02-328A-727B-25A62758E248}"/>
                </a:ext>
              </a:extLst>
            </p:cNvPr>
            <p:cNvSpPr/>
            <p:nvPr/>
          </p:nvSpPr>
          <p:spPr>
            <a:xfrm>
              <a:off x="1201951" y="3504319"/>
              <a:ext cx="631500" cy="631500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193C132F-6C60-C5AA-4748-AB43637BF191}"/>
                </a:ext>
              </a:extLst>
            </p:cNvPr>
            <p:cNvSpPr/>
            <p:nvPr/>
          </p:nvSpPr>
          <p:spPr>
            <a:xfrm>
              <a:off x="1833591" y="3504319"/>
              <a:ext cx="631500" cy="631500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6D45897-AE96-56A1-AD39-0E8660D4CF14}"/>
                </a:ext>
              </a:extLst>
            </p:cNvPr>
            <p:cNvSpPr/>
            <p:nvPr/>
          </p:nvSpPr>
          <p:spPr>
            <a:xfrm>
              <a:off x="2465161" y="3504319"/>
              <a:ext cx="631500" cy="631500"/>
            </a:xfrm>
            <a:prstGeom prst="rect">
              <a:avLst/>
            </a:prstGeom>
            <a:solidFill>
              <a:srgbClr val="BE1E3C">
                <a:lumMod val="7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4113801-12E7-D33D-FAA4-B7264C8E79A5}"/>
                </a:ext>
              </a:extLst>
            </p:cNvPr>
            <p:cNvSpPr/>
            <p:nvPr/>
          </p:nvSpPr>
          <p:spPr>
            <a:xfrm>
              <a:off x="3096731" y="3504389"/>
              <a:ext cx="631500" cy="631500"/>
            </a:xfrm>
            <a:prstGeom prst="rect">
              <a:avLst/>
            </a:prstGeom>
            <a:solidFill>
              <a:srgbClr val="DDDDDD">
                <a:lumMod val="2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A43F228-7C78-1EEB-8B54-3289E7B35001}"/>
                </a:ext>
              </a:extLst>
            </p:cNvPr>
            <p:cNvSpPr/>
            <p:nvPr/>
          </p:nvSpPr>
          <p:spPr>
            <a:xfrm>
              <a:off x="3728301" y="3504319"/>
              <a:ext cx="631500" cy="631500"/>
            </a:xfrm>
            <a:prstGeom prst="rect">
              <a:avLst/>
            </a:prstGeom>
            <a:solidFill>
              <a:srgbClr val="ADBF4D">
                <a:lumMod val="7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B41E7DC-72EB-C389-4DDE-9D6DC7847689}"/>
                </a:ext>
              </a:extLst>
            </p:cNvPr>
            <p:cNvSpPr/>
            <p:nvPr/>
          </p:nvSpPr>
          <p:spPr>
            <a:xfrm>
              <a:off x="4359872" y="3504319"/>
              <a:ext cx="631500" cy="631500"/>
            </a:xfrm>
            <a:prstGeom prst="rect">
              <a:avLst/>
            </a:prstGeom>
            <a:solidFill>
              <a:srgbClr val="FA6E00">
                <a:lumMod val="7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A69803AB-84F0-0786-D5ED-700ED8A4822F}"/>
                </a:ext>
              </a:extLst>
            </p:cNvPr>
            <p:cNvSpPr/>
            <p:nvPr/>
          </p:nvSpPr>
          <p:spPr>
            <a:xfrm>
              <a:off x="4991442" y="3504319"/>
              <a:ext cx="631500" cy="631500"/>
            </a:xfrm>
            <a:prstGeom prst="rect">
              <a:avLst/>
            </a:prstGeom>
            <a:solidFill>
              <a:srgbClr val="407E97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791A05B6-F23A-8220-3226-30B9B47D89E4}"/>
                </a:ext>
              </a:extLst>
            </p:cNvPr>
            <p:cNvSpPr/>
            <p:nvPr/>
          </p:nvSpPr>
          <p:spPr>
            <a:xfrm>
              <a:off x="6886293" y="3504319"/>
              <a:ext cx="631500" cy="631500"/>
            </a:xfrm>
            <a:prstGeom prst="rect">
              <a:avLst/>
            </a:prstGeom>
            <a:solidFill>
              <a:srgbClr val="984098">
                <a:lumMod val="75000"/>
              </a:srgb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7C62C505-D2BA-5DE4-EEDE-1D7363B58E7C}"/>
                </a:ext>
              </a:extLst>
            </p:cNvPr>
            <p:cNvSpPr txBox="1"/>
            <p:nvPr/>
          </p:nvSpPr>
          <p:spPr>
            <a:xfrm>
              <a:off x="5634332" y="3527860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AFDEA4C2-2613-37AB-DA94-A8B20A9746DE}"/>
                </a:ext>
              </a:extLst>
            </p:cNvPr>
            <p:cNvSpPr txBox="1"/>
            <p:nvPr/>
          </p:nvSpPr>
          <p:spPr>
            <a:xfrm rot="16200000">
              <a:off x="802247" y="4395843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668EA3ED-494E-6568-0920-1769251441ED}"/>
                </a:ext>
              </a:extLst>
            </p:cNvPr>
            <p:cNvSpPr txBox="1"/>
            <p:nvPr/>
          </p:nvSpPr>
          <p:spPr>
            <a:xfrm rot="16200000">
              <a:off x="1439781" y="4395843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E3664009-46DB-9340-6787-6B855A1A5E9A}"/>
                </a:ext>
              </a:extLst>
            </p:cNvPr>
            <p:cNvSpPr txBox="1"/>
            <p:nvPr/>
          </p:nvSpPr>
          <p:spPr>
            <a:xfrm rot="16200000">
              <a:off x="2056460" y="4395844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6F061FDA-5F31-7FC5-DF4E-F8B95BD279AC}"/>
                </a:ext>
              </a:extLst>
            </p:cNvPr>
            <p:cNvSpPr txBox="1"/>
            <p:nvPr/>
          </p:nvSpPr>
          <p:spPr>
            <a:xfrm rot="16200000">
              <a:off x="2708546" y="4395843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878E3827-67A6-BE64-CF1A-8743E312E3C3}"/>
                </a:ext>
              </a:extLst>
            </p:cNvPr>
            <p:cNvSpPr txBox="1"/>
            <p:nvPr/>
          </p:nvSpPr>
          <p:spPr>
            <a:xfrm rot="16200000">
              <a:off x="3334492" y="4399794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293DE16-7DA7-B7DB-3514-3EC789C14FDA}"/>
                </a:ext>
              </a:extLst>
            </p:cNvPr>
            <p:cNvSpPr txBox="1"/>
            <p:nvPr/>
          </p:nvSpPr>
          <p:spPr>
            <a:xfrm rot="16200000">
              <a:off x="3977383" y="4435513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3DDF7878-4B49-3CF3-8222-182DE0042AD5}"/>
                </a:ext>
              </a:extLst>
            </p:cNvPr>
            <p:cNvSpPr txBox="1"/>
            <p:nvPr/>
          </p:nvSpPr>
          <p:spPr>
            <a:xfrm rot="16200000">
              <a:off x="4571084" y="4435514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A8D542C-96DD-9B1D-E904-FFE7064881A8}"/>
                </a:ext>
              </a:extLst>
            </p:cNvPr>
            <p:cNvSpPr txBox="1"/>
            <p:nvPr/>
          </p:nvSpPr>
          <p:spPr>
            <a:xfrm rot="16200000">
              <a:off x="6502059" y="4395843"/>
              <a:ext cx="1251961" cy="4162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.  .  .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A2F29E58-8191-7C6E-B86A-137618A4B7B7}"/>
              </a:ext>
            </a:extLst>
          </p:cNvPr>
          <p:cNvGrpSpPr/>
          <p:nvPr/>
        </p:nvGrpSpPr>
        <p:grpSpPr>
          <a:xfrm>
            <a:off x="400456" y="3294986"/>
            <a:ext cx="3465442" cy="3713860"/>
            <a:chOff x="6767001" y="1423664"/>
            <a:chExt cx="3689345" cy="4406313"/>
          </a:xfrm>
        </p:grpSpPr>
        <p:sp>
          <p:nvSpPr>
            <p:cNvPr id="176" name="Trapezoid 175">
              <a:extLst>
                <a:ext uri="{FF2B5EF4-FFF2-40B4-BE49-F238E27FC236}">
                  <a16:creationId xmlns:a16="http://schemas.microsoft.com/office/drawing/2014/main" id="{F3BB70C1-71BA-4AFF-9029-614AAD753AC7}"/>
                </a:ext>
              </a:extLst>
            </p:cNvPr>
            <p:cNvSpPr/>
            <p:nvPr/>
          </p:nvSpPr>
          <p:spPr>
            <a:xfrm rot="19406488">
              <a:off x="7032624" y="1506543"/>
              <a:ext cx="2226054" cy="3228608"/>
            </a:xfrm>
            <a:prstGeom prst="trapezoid">
              <a:avLst>
                <a:gd name="adj" fmla="val 29489"/>
              </a:avLst>
            </a:prstGeom>
            <a:solidFill>
              <a:srgbClr val="FFFFFF">
                <a:lumMod val="85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1F1F08F-8EE0-316E-BC80-7024EEFCB28C}"/>
                </a:ext>
              </a:extLst>
            </p:cNvPr>
            <p:cNvSpPr>
              <a:spLocks noChangeAspect="1"/>
            </p:cNvSpPr>
            <p:nvPr/>
          </p:nvSpPr>
          <p:spPr>
            <a:xfrm rot="18067694">
              <a:off x="8152346" y="3525977"/>
              <a:ext cx="2304000" cy="23040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5EE779A-6694-2E03-4CEC-10CE934128B8}"/>
                </a:ext>
              </a:extLst>
            </p:cNvPr>
            <p:cNvSpPr>
              <a:spLocks noChangeAspect="1"/>
            </p:cNvSpPr>
            <p:nvPr/>
          </p:nvSpPr>
          <p:spPr>
            <a:xfrm rot="19336571">
              <a:off x="6767001" y="1423664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740CAE9F-A481-E7F3-EBBF-C29DE51A4109}"/>
                </a:ext>
              </a:extLst>
            </p:cNvPr>
            <p:cNvCxnSpPr>
              <a:stCxn id="178" idx="6"/>
            </p:cNvCxnSpPr>
            <p:nvPr/>
          </p:nvCxnSpPr>
          <p:spPr>
            <a:xfrm>
              <a:off x="7572937" y="1598329"/>
              <a:ext cx="2516950" cy="2233637"/>
            </a:xfrm>
            <a:prstGeom prst="line">
              <a:avLst/>
            </a:prstGeom>
            <a:noFill/>
            <a:ln w="190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tailEnd type="none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AB7D856-BD26-58F8-30C4-92605B5FE99A}"/>
                </a:ext>
              </a:extLst>
            </p:cNvPr>
            <p:cNvCxnSpPr>
              <a:stCxn id="178" idx="2"/>
            </p:cNvCxnSpPr>
            <p:nvPr/>
          </p:nvCxnSpPr>
          <p:spPr>
            <a:xfrm>
              <a:off x="6861065" y="2148999"/>
              <a:ext cx="1405418" cy="3022624"/>
            </a:xfrm>
            <a:prstGeom prst="line">
              <a:avLst/>
            </a:prstGeom>
            <a:noFill/>
            <a:ln w="190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tailEnd type="none"/>
            </a:ln>
            <a:effectLst/>
          </p:spPr>
        </p:cxnSp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D431F431-396E-DA70-EEAF-3E0C6734B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219" t="7363" b="2350"/>
            <a:stretch/>
          </p:blipFill>
          <p:spPr>
            <a:xfrm rot="19604625">
              <a:off x="8510738" y="3938102"/>
              <a:ext cx="1573131" cy="1512000"/>
            </a:xfrm>
            <a:prstGeom prst="rect">
              <a:avLst/>
            </a:prstGeom>
            <a:scene3d>
              <a:camera prst="orthographicFront">
                <a:rot lat="18951369" lon="19071594" rev="1437436"/>
              </a:camera>
              <a:lightRig rig="threePt" dir="t"/>
            </a:scene3d>
          </p:spPr>
        </p:pic>
      </p:grpSp>
      <p:pic>
        <p:nvPicPr>
          <p:cNvPr id="182" name="Picture 181">
            <a:extLst>
              <a:ext uri="{FF2B5EF4-FFF2-40B4-BE49-F238E27FC236}">
                <a16:creationId xmlns:a16="http://schemas.microsoft.com/office/drawing/2014/main" id="{E7E16E99-3A89-24C5-A350-9E75C2697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555" y="5526741"/>
            <a:ext cx="1173173" cy="16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44198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Logo angeschnitten">
  <a:themeElements>
    <a:clrScheme name="Neu">
      <a:dk1>
        <a:srgbClr val="003F75"/>
      </a:dk1>
      <a:lt1>
        <a:srgbClr val="FFFFFF"/>
      </a:lt1>
      <a:dk2>
        <a:srgbClr val="3F3F3F"/>
      </a:dk2>
      <a:lt2>
        <a:srgbClr val="D8D8D8"/>
      </a:lt2>
      <a:accent1>
        <a:srgbClr val="1A5382"/>
      </a:accent1>
      <a:accent2>
        <a:srgbClr val="6C6C6C"/>
      </a:accent2>
      <a:accent3>
        <a:srgbClr val="003F75"/>
      </a:accent3>
      <a:accent4>
        <a:srgbClr val="B2B2B2"/>
      </a:accent4>
      <a:accent5>
        <a:srgbClr val="B2C5D5"/>
      </a:accent5>
      <a:accent6>
        <a:srgbClr val="4D799F"/>
      </a:accent6>
      <a:hlink>
        <a:srgbClr val="99CCFF"/>
      </a:hlink>
      <a:folHlink>
        <a:srgbClr val="D8D8D8"/>
      </a:folHlink>
    </a:clrScheme>
    <a:fontScheme name="Vorstellungsfol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orstellungsfol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stellungsfoli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stellungsfoli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stellungsfoli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stellungsfoli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stellungsfoli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stellungsfoli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richschloss_E black">
  <a:themeElements>
    <a:clrScheme name="Neu">
      <a:dk1>
        <a:srgbClr val="003F75"/>
      </a:dk1>
      <a:lt1>
        <a:srgbClr val="FFFFFF"/>
      </a:lt1>
      <a:dk2>
        <a:srgbClr val="3F3F3F"/>
      </a:dk2>
      <a:lt2>
        <a:srgbClr val="D8D8D8"/>
      </a:lt2>
      <a:accent1>
        <a:srgbClr val="1A5382"/>
      </a:accent1>
      <a:accent2>
        <a:srgbClr val="6C6C6C"/>
      </a:accent2>
      <a:accent3>
        <a:srgbClr val="003F75"/>
      </a:accent3>
      <a:accent4>
        <a:srgbClr val="B2B2B2"/>
      </a:accent4>
      <a:accent5>
        <a:srgbClr val="B2C5D5"/>
      </a:accent5>
      <a:accent6>
        <a:srgbClr val="4D799F"/>
      </a:accent6>
      <a:hlink>
        <a:srgbClr val="99CCFF"/>
      </a:hlink>
      <a:folHlink>
        <a:srgbClr val="D8D8D8"/>
      </a:folHlink>
    </a:clrScheme>
    <a:fontScheme name="Vorlage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orlag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nutzerdefiniertes Design">
  <a:themeElements>
    <a:clrScheme name="Uni Hohenheim">
      <a:dk1>
        <a:srgbClr val="003F75"/>
      </a:dk1>
      <a:lt1>
        <a:srgbClr val="FFFFFF"/>
      </a:lt1>
      <a:dk2>
        <a:srgbClr val="3F3F3F"/>
      </a:dk2>
      <a:lt2>
        <a:srgbClr val="D8D8D8"/>
      </a:lt2>
      <a:accent1>
        <a:srgbClr val="006BC4"/>
      </a:accent1>
      <a:accent2>
        <a:srgbClr val="85C8FF"/>
      </a:accent2>
      <a:accent3>
        <a:srgbClr val="003F75"/>
      </a:accent3>
      <a:accent4>
        <a:srgbClr val="7F7F7F"/>
      </a:accent4>
      <a:accent5>
        <a:srgbClr val="43AAFF"/>
      </a:accent5>
      <a:accent6>
        <a:srgbClr val="003F75"/>
      </a:accent6>
      <a:hlink>
        <a:srgbClr val="85C8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signUniHOH">
  <a:themeElements>
    <a:clrScheme name="Neu">
      <a:dk1>
        <a:srgbClr val="003F75"/>
      </a:dk1>
      <a:lt1>
        <a:srgbClr val="FFFFFF"/>
      </a:lt1>
      <a:dk2>
        <a:srgbClr val="3F3F3F"/>
      </a:dk2>
      <a:lt2>
        <a:srgbClr val="D8D8D8"/>
      </a:lt2>
      <a:accent1>
        <a:srgbClr val="1A5382"/>
      </a:accent1>
      <a:accent2>
        <a:srgbClr val="6C6C6C"/>
      </a:accent2>
      <a:accent3>
        <a:srgbClr val="003F75"/>
      </a:accent3>
      <a:accent4>
        <a:srgbClr val="B2B2B2"/>
      </a:accent4>
      <a:accent5>
        <a:srgbClr val="B2C5D5"/>
      </a:accent5>
      <a:accent6>
        <a:srgbClr val="4D799F"/>
      </a:accent6>
      <a:hlink>
        <a:srgbClr val="99CCFF"/>
      </a:hlink>
      <a:folHlink>
        <a:srgbClr val="D8D8D8"/>
      </a:folHlink>
    </a:clrScheme>
    <a:fontScheme name="Uni Hohenhei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Dactylo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. Gliederungsebene">
  <a:themeElements>
    <a:clrScheme name="Neu">
      <a:dk1>
        <a:srgbClr val="003F75"/>
      </a:dk1>
      <a:lt1>
        <a:srgbClr val="FFFFFF"/>
      </a:lt1>
      <a:dk2>
        <a:srgbClr val="3F3F3F"/>
      </a:dk2>
      <a:lt2>
        <a:srgbClr val="D8D8D8"/>
      </a:lt2>
      <a:accent1>
        <a:srgbClr val="1A5382"/>
      </a:accent1>
      <a:accent2>
        <a:srgbClr val="6C6C6C"/>
      </a:accent2>
      <a:accent3>
        <a:srgbClr val="003F75"/>
      </a:accent3>
      <a:accent4>
        <a:srgbClr val="B2B2B2"/>
      </a:accent4>
      <a:accent5>
        <a:srgbClr val="B2C5D5"/>
      </a:accent5>
      <a:accent6>
        <a:srgbClr val="4D799F"/>
      </a:accent6>
      <a:hlink>
        <a:srgbClr val="99CCFF"/>
      </a:hlink>
      <a:folHlink>
        <a:srgbClr val="D8D8D8"/>
      </a:folHlink>
    </a:clrScheme>
    <a:fontScheme name="Uni Hohenhei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Dactylo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. Ebene + Logo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tandarddesign">
  <a:themeElements>
    <a:clrScheme name="TU Braunschweig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BE1E3C"/>
      </a:accent1>
      <a:accent2>
        <a:srgbClr val="4DA6CB"/>
      </a:accent2>
      <a:accent3>
        <a:srgbClr val="ADBF4D"/>
      </a:accent3>
      <a:accent4>
        <a:srgbClr val="FA6E00"/>
      </a:accent4>
      <a:accent5>
        <a:srgbClr val="407E97"/>
      </a:accent5>
      <a:accent6>
        <a:srgbClr val="984098"/>
      </a:accent6>
      <a:hlink>
        <a:srgbClr val="BE1E3C"/>
      </a:hlink>
      <a:folHlink>
        <a:srgbClr val="760054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alathe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/>
      </a:spPr>
      <a:bodyPr rtlCol="0" anchor="ctr"/>
      <a:lstStyle>
        <a:defPPr algn="ctr">
          <a:defRPr dirty="0" smtClean="0"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BE1E3C"/>
        </a:accent1>
        <a:accent2>
          <a:srgbClr val="4DA6CB"/>
        </a:accent2>
        <a:accent3>
          <a:srgbClr val="FFFFFF"/>
        </a:accent3>
        <a:accent4>
          <a:srgbClr val="000000"/>
        </a:accent4>
        <a:accent5>
          <a:srgbClr val="DBABAF"/>
        </a:accent5>
        <a:accent6>
          <a:srgbClr val="4596B8"/>
        </a:accent6>
        <a:hlink>
          <a:srgbClr val="BE1E3C"/>
        </a:hlink>
        <a:folHlink>
          <a:srgbClr val="76005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UHOH PPT ">
  <a:themeElements>
    <a:clrScheme name="Benutzerdefiniert 1">
      <a:dk1>
        <a:srgbClr val="525250"/>
      </a:dk1>
      <a:lt1>
        <a:sysClr val="window" lastClr="FFFFFF"/>
      </a:lt1>
      <a:dk2>
        <a:srgbClr val="004178"/>
      </a:dk2>
      <a:lt2>
        <a:srgbClr val="EBF2F5"/>
      </a:lt2>
      <a:accent1>
        <a:srgbClr val="6EAAC3"/>
      </a:accent1>
      <a:accent2>
        <a:srgbClr val="4B782D"/>
      </a:accent2>
      <a:accent3>
        <a:srgbClr val="AFC80A"/>
      </a:accent3>
      <a:accent4>
        <a:srgbClr val="711E5A"/>
      </a:accent4>
      <a:accent5>
        <a:srgbClr val="C3A53C"/>
      </a:accent5>
      <a:accent6>
        <a:srgbClr val="EBF2F5"/>
      </a:accent6>
      <a:hlink>
        <a:srgbClr val="7030A0"/>
      </a:hlink>
      <a:folHlink>
        <a:srgbClr val="525250"/>
      </a:folHlink>
    </a:clrScheme>
    <a:fontScheme name="UHOH-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alpha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sq" cmpd="sng" algn="ctr">
          <a:solidFill>
            <a:schemeClr val="tx1">
              <a:lumMod val="40000"/>
              <a:lumOff val="60000"/>
            </a:schemeClr>
          </a:solidFill>
          <a:prstDash val="solid"/>
          <a:round/>
          <a:headEnd type="none" w="med" len="med"/>
          <a:tailEnd type="none" w="lg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61AD3249-DA64-4E2C-A60C-CEA76CCBFC15}" vid="{7C4A41F5-07E8-4CB8-A809-B5373F2BD372}"/>
    </a:ext>
  </a:extLst>
</a:theme>
</file>

<file path=ppt/theme/theme9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10855</TotalTime>
  <Words>828</Words>
  <Application>Microsoft Office PowerPoint</Application>
  <PresentationFormat>Custom</PresentationFormat>
  <Paragraphs>142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Arial</vt:lpstr>
      <vt:lpstr>Arial Black</vt:lpstr>
      <vt:lpstr>Calibri</vt:lpstr>
      <vt:lpstr>Cambria Math</vt:lpstr>
      <vt:lpstr>ElsevierSans</vt:lpstr>
      <vt:lpstr>Rockwell</vt:lpstr>
      <vt:lpstr>Segoe UI</vt:lpstr>
      <vt:lpstr>Segoe UI </vt:lpstr>
      <vt:lpstr>Segoe UI Semibold</vt:lpstr>
      <vt:lpstr>Times New Roman</vt:lpstr>
      <vt:lpstr>Wingdings</vt:lpstr>
      <vt:lpstr>Wingdings 2</vt:lpstr>
      <vt:lpstr>Logo angeschnitten</vt:lpstr>
      <vt:lpstr>1_Strichschloss_E black</vt:lpstr>
      <vt:lpstr>Benutzerdefiniertes Design</vt:lpstr>
      <vt:lpstr>DesignUniHOH</vt:lpstr>
      <vt:lpstr>1. Gliederungsebene</vt:lpstr>
      <vt:lpstr>1. Ebene + Logo</vt:lpstr>
      <vt:lpstr>Standarddesign</vt:lpstr>
      <vt:lpstr>UHOH PPT </vt:lpstr>
      <vt:lpstr>The soil-crop multi-model library,  Expert-N on HPCs</vt:lpstr>
      <vt:lpstr>Soil-crop modeling</vt:lpstr>
      <vt:lpstr>Typical process model</vt:lpstr>
      <vt:lpstr>PowerPoint Presentation</vt:lpstr>
      <vt:lpstr>PowerPoint Presentation</vt:lpstr>
      <vt:lpstr>Expert-N on HPCs</vt:lpstr>
      <vt:lpstr>The XN5 crop model</vt:lpstr>
      <vt:lpstr>PowerPoint Presentation</vt:lpstr>
      <vt:lpstr>PowerPoint Presentation</vt:lpstr>
      <vt:lpstr>Some examples</vt:lpstr>
      <vt:lpstr>The XN5-AF model</vt:lpstr>
      <vt:lpstr>Challenges</vt:lpstr>
      <vt:lpstr>PowerPoint Presentation</vt:lpstr>
      <vt:lpstr>Expert-N implementation on HPCs</vt:lpstr>
    </vt:vector>
  </TitlesOfParts>
  <Company>Sympra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 Oberstufenschüler</dc:title>
  <dc:creator>ste</dc:creator>
  <dc:description>PPT für die Studienberatung</dc:description>
  <cp:lastModifiedBy>xx</cp:lastModifiedBy>
  <cp:revision>674</cp:revision>
  <cp:lastPrinted>2006-11-15T15:31:53Z</cp:lastPrinted>
  <dcterms:created xsi:type="dcterms:W3CDTF">1999-09-05T06:26:30Z</dcterms:created>
  <dcterms:modified xsi:type="dcterms:W3CDTF">2023-10-22T16:05:29Z</dcterms:modified>
</cp:coreProperties>
</file>