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"/>
  </p:notesMasterIdLst>
  <p:sldIdLst>
    <p:sldId id="267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8DD"/>
    <a:srgbClr val="98ADCD"/>
    <a:srgbClr val="FF99FF"/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5887" autoAdjust="0"/>
  </p:normalViewPr>
  <p:slideViewPr>
    <p:cSldViewPr snapToGrid="0">
      <p:cViewPr varScale="1">
        <p:scale>
          <a:sx n="160" d="100"/>
          <a:sy n="160" d="100"/>
        </p:scale>
        <p:origin x="180" y="88"/>
      </p:cViewPr>
      <p:guideLst>
        <p:guide orient="horz" pos="1570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48180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40BA0-6420-49D6-A81B-15ED2F38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F93E0D-0A09-4EBE-A5FC-E267F99C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5A6AA-F0C2-4C7E-B40E-513032162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D8E86-41F7-4895-B77D-9D6B6A36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141C710-2795-45C0-8785-EF25BA059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3513"/>
            <a:ext cx="2646000" cy="2232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336D00A2-5C06-4091-B527-898E68BEFF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94600" y="1583513"/>
            <a:ext cx="2646000" cy="2232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7D5002A-6840-480B-A49E-287E578B3B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7759" y="3978275"/>
            <a:ext cx="2646000" cy="2232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9919FB5-B167-4506-8616-30ED565044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94600" y="3978275"/>
            <a:ext cx="2646000" cy="2232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390F9F5-5C29-4F22-BC81-3014403C86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97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32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pos="5246" userDrawn="1">
          <p15:clr>
            <a:srgbClr val="FBAE40"/>
          </p15:clr>
        </p15:guide>
        <p15:guide id="5" pos="390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73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und 6fach Bild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40BA0-6420-49D6-A81B-15ED2F38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F93E0D-0A09-4EBE-A5FC-E267F99C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5A6AA-F0C2-4C7E-B40E-513032162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D8E86-41F7-4895-B77D-9D6B6A36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9" y="1583513"/>
            <a:ext cx="11142663" cy="23852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8C42EB8-0EC9-4479-B256-007EC12022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5881" y="4123124"/>
            <a:ext cx="1692000" cy="1692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Fügen Sie ein frei wählbares Bild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D56AAF89-0FA3-45A6-85D6-D0A5227EC6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3762" y="4123124"/>
            <a:ext cx="1692000" cy="1692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0D689CA8-AA31-4386-B107-1507684E56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91643" y="4123124"/>
            <a:ext cx="1692000" cy="1692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Fügen Sie ein frei wählbares Bild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B40A2E5-F41B-4CB5-8F6F-2A5066F7B7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9524" y="4123124"/>
            <a:ext cx="1692000" cy="1692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Fügen Sie ein frei wählbares Bild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21B2B59D-92F5-4CA0-A999-A02063A64F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67405" y="4123124"/>
            <a:ext cx="1692000" cy="1692000"/>
          </a:xfrm>
          <a:prstGeom prst="round1Rect">
            <a:avLst/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pPr>
            <a:r>
              <a:rPr lang="de-DE" dirty="0"/>
              <a:t>Fügen Sie ein frei wählbares Bild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BF2589C0-2F57-4ACB-A448-0C669817B0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084" y="4123124"/>
            <a:ext cx="1687916" cy="1692000"/>
          </a:xfrm>
          <a:custGeom>
            <a:avLst/>
            <a:gdLst>
              <a:gd name="connsiteX0" fmla="*/ 0 w 1373187"/>
              <a:gd name="connsiteY0" fmla="*/ 209819 h 1258887"/>
              <a:gd name="connsiteX1" fmla="*/ 209819 w 1373187"/>
              <a:gd name="connsiteY1" fmla="*/ 0 h 1258887"/>
              <a:gd name="connsiteX2" fmla="*/ 1163368 w 1373187"/>
              <a:gd name="connsiteY2" fmla="*/ 0 h 1258887"/>
              <a:gd name="connsiteX3" fmla="*/ 1373187 w 1373187"/>
              <a:gd name="connsiteY3" fmla="*/ 209819 h 1258887"/>
              <a:gd name="connsiteX4" fmla="*/ 1373187 w 1373187"/>
              <a:gd name="connsiteY4" fmla="*/ 1049068 h 1258887"/>
              <a:gd name="connsiteX5" fmla="*/ 1163368 w 1373187"/>
              <a:gd name="connsiteY5" fmla="*/ 1258887 h 1258887"/>
              <a:gd name="connsiteX6" fmla="*/ 209819 w 1373187"/>
              <a:gd name="connsiteY6" fmla="*/ 1258887 h 1258887"/>
              <a:gd name="connsiteX7" fmla="*/ 0 w 1373187"/>
              <a:gd name="connsiteY7" fmla="*/ 1049068 h 1258887"/>
              <a:gd name="connsiteX8" fmla="*/ 0 w 1373187"/>
              <a:gd name="connsiteY8" fmla="*/ 209819 h 1258887"/>
              <a:gd name="connsiteX0" fmla="*/ 0 w 1373187"/>
              <a:gd name="connsiteY0" fmla="*/ 209819 h 1258887"/>
              <a:gd name="connsiteX1" fmla="*/ 209819 w 1373187"/>
              <a:gd name="connsiteY1" fmla="*/ 0 h 1258887"/>
              <a:gd name="connsiteX2" fmla="*/ 1163368 w 1373187"/>
              <a:gd name="connsiteY2" fmla="*/ 0 h 1258887"/>
              <a:gd name="connsiteX3" fmla="*/ 1373187 w 1373187"/>
              <a:gd name="connsiteY3" fmla="*/ 209819 h 1258887"/>
              <a:gd name="connsiteX4" fmla="*/ 1373187 w 1373187"/>
              <a:gd name="connsiteY4" fmla="*/ 1049068 h 1258887"/>
              <a:gd name="connsiteX5" fmla="*/ 1163368 w 1373187"/>
              <a:gd name="connsiteY5" fmla="*/ 1258887 h 1258887"/>
              <a:gd name="connsiteX6" fmla="*/ 209819 w 1373187"/>
              <a:gd name="connsiteY6" fmla="*/ 1258887 h 1258887"/>
              <a:gd name="connsiteX7" fmla="*/ 0 w 1373187"/>
              <a:gd name="connsiteY7" fmla="*/ 1049068 h 1258887"/>
              <a:gd name="connsiteX8" fmla="*/ 0 w 1373187"/>
              <a:gd name="connsiteY8" fmla="*/ 209819 h 1258887"/>
              <a:gd name="connsiteX0" fmla="*/ 0 w 1373187"/>
              <a:gd name="connsiteY0" fmla="*/ 209819 h 1258887"/>
              <a:gd name="connsiteX1" fmla="*/ 209819 w 1373187"/>
              <a:gd name="connsiteY1" fmla="*/ 0 h 1258887"/>
              <a:gd name="connsiteX2" fmla="*/ 1163368 w 1373187"/>
              <a:gd name="connsiteY2" fmla="*/ 0 h 1258887"/>
              <a:gd name="connsiteX3" fmla="*/ 1373187 w 1373187"/>
              <a:gd name="connsiteY3" fmla="*/ 209819 h 1258887"/>
              <a:gd name="connsiteX4" fmla="*/ 1373187 w 1373187"/>
              <a:gd name="connsiteY4" fmla="*/ 1049068 h 1258887"/>
              <a:gd name="connsiteX5" fmla="*/ 1163368 w 1373187"/>
              <a:gd name="connsiteY5" fmla="*/ 1258887 h 1258887"/>
              <a:gd name="connsiteX6" fmla="*/ 209819 w 1373187"/>
              <a:gd name="connsiteY6" fmla="*/ 1258887 h 1258887"/>
              <a:gd name="connsiteX7" fmla="*/ 0 w 1373187"/>
              <a:gd name="connsiteY7" fmla="*/ 1049068 h 1258887"/>
              <a:gd name="connsiteX8" fmla="*/ 0 w 1373187"/>
              <a:gd name="connsiteY8" fmla="*/ 209819 h 1258887"/>
              <a:gd name="connsiteX0" fmla="*/ 0 w 1373187"/>
              <a:gd name="connsiteY0" fmla="*/ 209819 h 1258887"/>
              <a:gd name="connsiteX1" fmla="*/ 209819 w 1373187"/>
              <a:gd name="connsiteY1" fmla="*/ 0 h 1258887"/>
              <a:gd name="connsiteX2" fmla="*/ 1163368 w 1373187"/>
              <a:gd name="connsiteY2" fmla="*/ 0 h 1258887"/>
              <a:gd name="connsiteX3" fmla="*/ 1373187 w 1373187"/>
              <a:gd name="connsiteY3" fmla="*/ 209819 h 1258887"/>
              <a:gd name="connsiteX4" fmla="*/ 1373187 w 1373187"/>
              <a:gd name="connsiteY4" fmla="*/ 1049068 h 1258887"/>
              <a:gd name="connsiteX5" fmla="*/ 1163368 w 1373187"/>
              <a:gd name="connsiteY5" fmla="*/ 1258887 h 1258887"/>
              <a:gd name="connsiteX6" fmla="*/ 209819 w 1373187"/>
              <a:gd name="connsiteY6" fmla="*/ 1258887 h 1258887"/>
              <a:gd name="connsiteX7" fmla="*/ 0 w 1373187"/>
              <a:gd name="connsiteY7" fmla="*/ 1049068 h 1258887"/>
              <a:gd name="connsiteX8" fmla="*/ 0 w 1373187"/>
              <a:gd name="connsiteY8" fmla="*/ 209819 h 1258887"/>
              <a:gd name="connsiteX0" fmla="*/ 0 w 1375908"/>
              <a:gd name="connsiteY0" fmla="*/ 209819 h 1258887"/>
              <a:gd name="connsiteX1" fmla="*/ 209819 w 1375908"/>
              <a:gd name="connsiteY1" fmla="*/ 0 h 1258887"/>
              <a:gd name="connsiteX2" fmla="*/ 1163368 w 1375908"/>
              <a:gd name="connsiteY2" fmla="*/ 0 h 1258887"/>
              <a:gd name="connsiteX3" fmla="*/ 1373187 w 1375908"/>
              <a:gd name="connsiteY3" fmla="*/ 209819 h 1258887"/>
              <a:gd name="connsiteX4" fmla="*/ 1375908 w 1375908"/>
              <a:gd name="connsiteY4" fmla="*/ 1258618 h 1258887"/>
              <a:gd name="connsiteX5" fmla="*/ 1163368 w 1375908"/>
              <a:gd name="connsiteY5" fmla="*/ 1258887 h 1258887"/>
              <a:gd name="connsiteX6" fmla="*/ 209819 w 1375908"/>
              <a:gd name="connsiteY6" fmla="*/ 1258887 h 1258887"/>
              <a:gd name="connsiteX7" fmla="*/ 0 w 1375908"/>
              <a:gd name="connsiteY7" fmla="*/ 1049068 h 1258887"/>
              <a:gd name="connsiteX8" fmla="*/ 0 w 1375908"/>
              <a:gd name="connsiteY8" fmla="*/ 209819 h 1258887"/>
              <a:gd name="connsiteX0" fmla="*/ 0 w 1375908"/>
              <a:gd name="connsiteY0" fmla="*/ 209819 h 1258887"/>
              <a:gd name="connsiteX1" fmla="*/ 209819 w 1375908"/>
              <a:gd name="connsiteY1" fmla="*/ 0 h 1258887"/>
              <a:gd name="connsiteX2" fmla="*/ 1163368 w 1375908"/>
              <a:gd name="connsiteY2" fmla="*/ 0 h 1258887"/>
              <a:gd name="connsiteX3" fmla="*/ 1373187 w 1375908"/>
              <a:gd name="connsiteY3" fmla="*/ 209819 h 1258887"/>
              <a:gd name="connsiteX4" fmla="*/ 1375908 w 1375908"/>
              <a:gd name="connsiteY4" fmla="*/ 1258618 h 1258887"/>
              <a:gd name="connsiteX5" fmla="*/ 1163368 w 1375908"/>
              <a:gd name="connsiteY5" fmla="*/ 1258887 h 1258887"/>
              <a:gd name="connsiteX6" fmla="*/ 209819 w 1375908"/>
              <a:gd name="connsiteY6" fmla="*/ 1258887 h 1258887"/>
              <a:gd name="connsiteX7" fmla="*/ 0 w 1375908"/>
              <a:gd name="connsiteY7" fmla="*/ 1049068 h 1258887"/>
              <a:gd name="connsiteX8" fmla="*/ 0 w 1375908"/>
              <a:gd name="connsiteY8" fmla="*/ 209819 h 1258887"/>
              <a:gd name="connsiteX0" fmla="*/ 0 w 1375908"/>
              <a:gd name="connsiteY0" fmla="*/ 213447 h 1262515"/>
              <a:gd name="connsiteX1" fmla="*/ 8434 w 1375908"/>
              <a:gd name="connsiteY1" fmla="*/ 0 h 1262515"/>
              <a:gd name="connsiteX2" fmla="*/ 1163368 w 1375908"/>
              <a:gd name="connsiteY2" fmla="*/ 3628 h 1262515"/>
              <a:gd name="connsiteX3" fmla="*/ 1373187 w 1375908"/>
              <a:gd name="connsiteY3" fmla="*/ 213447 h 1262515"/>
              <a:gd name="connsiteX4" fmla="*/ 1375908 w 1375908"/>
              <a:gd name="connsiteY4" fmla="*/ 1262246 h 1262515"/>
              <a:gd name="connsiteX5" fmla="*/ 1163368 w 1375908"/>
              <a:gd name="connsiteY5" fmla="*/ 1262515 h 1262515"/>
              <a:gd name="connsiteX6" fmla="*/ 209819 w 1375908"/>
              <a:gd name="connsiteY6" fmla="*/ 1262515 h 1262515"/>
              <a:gd name="connsiteX7" fmla="*/ 0 w 1375908"/>
              <a:gd name="connsiteY7" fmla="*/ 1052696 h 1262515"/>
              <a:gd name="connsiteX8" fmla="*/ 0 w 1375908"/>
              <a:gd name="connsiteY8" fmla="*/ 213447 h 1262515"/>
              <a:gd name="connsiteX0" fmla="*/ 4266 w 1380174"/>
              <a:gd name="connsiteY0" fmla="*/ 209819 h 1258887"/>
              <a:gd name="connsiteX1" fmla="*/ 0 w 1380174"/>
              <a:gd name="connsiteY1" fmla="*/ 1 h 1258887"/>
              <a:gd name="connsiteX2" fmla="*/ 1167634 w 1380174"/>
              <a:gd name="connsiteY2" fmla="*/ 0 h 1258887"/>
              <a:gd name="connsiteX3" fmla="*/ 1377453 w 1380174"/>
              <a:gd name="connsiteY3" fmla="*/ 209819 h 1258887"/>
              <a:gd name="connsiteX4" fmla="*/ 1380174 w 1380174"/>
              <a:gd name="connsiteY4" fmla="*/ 1258618 h 1258887"/>
              <a:gd name="connsiteX5" fmla="*/ 1167634 w 1380174"/>
              <a:gd name="connsiteY5" fmla="*/ 1258887 h 1258887"/>
              <a:gd name="connsiteX6" fmla="*/ 214085 w 1380174"/>
              <a:gd name="connsiteY6" fmla="*/ 1258887 h 1258887"/>
              <a:gd name="connsiteX7" fmla="*/ 4266 w 1380174"/>
              <a:gd name="connsiteY7" fmla="*/ 1049068 h 1258887"/>
              <a:gd name="connsiteX8" fmla="*/ 4266 w 1380174"/>
              <a:gd name="connsiteY8" fmla="*/ 209819 h 1258887"/>
              <a:gd name="connsiteX0" fmla="*/ 4266 w 1380174"/>
              <a:gd name="connsiteY0" fmla="*/ 209819 h 1258887"/>
              <a:gd name="connsiteX1" fmla="*/ 0 w 1380174"/>
              <a:gd name="connsiteY1" fmla="*/ 1 h 1258887"/>
              <a:gd name="connsiteX2" fmla="*/ 1167634 w 1380174"/>
              <a:gd name="connsiteY2" fmla="*/ 0 h 1258887"/>
              <a:gd name="connsiteX3" fmla="*/ 1377453 w 1380174"/>
              <a:gd name="connsiteY3" fmla="*/ 209819 h 1258887"/>
              <a:gd name="connsiteX4" fmla="*/ 1380174 w 1380174"/>
              <a:gd name="connsiteY4" fmla="*/ 1258618 h 1258887"/>
              <a:gd name="connsiteX5" fmla="*/ 1167634 w 1380174"/>
              <a:gd name="connsiteY5" fmla="*/ 1258887 h 1258887"/>
              <a:gd name="connsiteX6" fmla="*/ 214085 w 1380174"/>
              <a:gd name="connsiteY6" fmla="*/ 1258887 h 1258887"/>
              <a:gd name="connsiteX7" fmla="*/ 4266 w 1380174"/>
              <a:gd name="connsiteY7" fmla="*/ 1049068 h 1258887"/>
              <a:gd name="connsiteX8" fmla="*/ 4266 w 1380174"/>
              <a:gd name="connsiteY8" fmla="*/ 209819 h 1258887"/>
              <a:gd name="connsiteX0" fmla="*/ 4266 w 1380174"/>
              <a:gd name="connsiteY0" fmla="*/ 209819 h 1258887"/>
              <a:gd name="connsiteX1" fmla="*/ 0 w 1380174"/>
              <a:gd name="connsiteY1" fmla="*/ 1 h 1258887"/>
              <a:gd name="connsiteX2" fmla="*/ 1167634 w 1380174"/>
              <a:gd name="connsiteY2" fmla="*/ 0 h 1258887"/>
              <a:gd name="connsiteX3" fmla="*/ 1377453 w 1380174"/>
              <a:gd name="connsiteY3" fmla="*/ 209819 h 1258887"/>
              <a:gd name="connsiteX4" fmla="*/ 1380174 w 1380174"/>
              <a:gd name="connsiteY4" fmla="*/ 1258618 h 1258887"/>
              <a:gd name="connsiteX5" fmla="*/ 1167634 w 1380174"/>
              <a:gd name="connsiteY5" fmla="*/ 1258887 h 1258887"/>
              <a:gd name="connsiteX6" fmla="*/ 214085 w 1380174"/>
              <a:gd name="connsiteY6" fmla="*/ 1258887 h 1258887"/>
              <a:gd name="connsiteX7" fmla="*/ 4266 w 1380174"/>
              <a:gd name="connsiteY7" fmla="*/ 1049068 h 1258887"/>
              <a:gd name="connsiteX8" fmla="*/ 4266 w 1380174"/>
              <a:gd name="connsiteY8" fmla="*/ 209819 h 1258887"/>
              <a:gd name="connsiteX0" fmla="*/ 4266 w 1380174"/>
              <a:gd name="connsiteY0" fmla="*/ 209818 h 1258886"/>
              <a:gd name="connsiteX1" fmla="*/ 0 w 1380174"/>
              <a:gd name="connsiteY1" fmla="*/ 0 h 1258886"/>
              <a:gd name="connsiteX2" fmla="*/ 1374463 w 1380174"/>
              <a:gd name="connsiteY2" fmla="*/ 1813 h 1258886"/>
              <a:gd name="connsiteX3" fmla="*/ 1377453 w 1380174"/>
              <a:gd name="connsiteY3" fmla="*/ 209818 h 1258886"/>
              <a:gd name="connsiteX4" fmla="*/ 1380174 w 1380174"/>
              <a:gd name="connsiteY4" fmla="*/ 1258617 h 1258886"/>
              <a:gd name="connsiteX5" fmla="*/ 1167634 w 1380174"/>
              <a:gd name="connsiteY5" fmla="*/ 1258886 h 1258886"/>
              <a:gd name="connsiteX6" fmla="*/ 214085 w 1380174"/>
              <a:gd name="connsiteY6" fmla="*/ 1258886 h 1258886"/>
              <a:gd name="connsiteX7" fmla="*/ 4266 w 1380174"/>
              <a:gd name="connsiteY7" fmla="*/ 1049067 h 1258886"/>
              <a:gd name="connsiteX8" fmla="*/ 4266 w 1380174"/>
              <a:gd name="connsiteY8" fmla="*/ 209818 h 1258886"/>
              <a:gd name="connsiteX0" fmla="*/ 935 w 1376843"/>
              <a:gd name="connsiteY0" fmla="*/ 209818 h 1258886"/>
              <a:gd name="connsiteX1" fmla="*/ 0 w 1376843"/>
              <a:gd name="connsiteY1" fmla="*/ 0 h 1258886"/>
              <a:gd name="connsiteX2" fmla="*/ 1371132 w 1376843"/>
              <a:gd name="connsiteY2" fmla="*/ 1813 h 1258886"/>
              <a:gd name="connsiteX3" fmla="*/ 1374122 w 1376843"/>
              <a:gd name="connsiteY3" fmla="*/ 209818 h 1258886"/>
              <a:gd name="connsiteX4" fmla="*/ 1376843 w 1376843"/>
              <a:gd name="connsiteY4" fmla="*/ 1258617 h 1258886"/>
              <a:gd name="connsiteX5" fmla="*/ 1164303 w 1376843"/>
              <a:gd name="connsiteY5" fmla="*/ 1258886 h 1258886"/>
              <a:gd name="connsiteX6" fmla="*/ 210754 w 1376843"/>
              <a:gd name="connsiteY6" fmla="*/ 1258886 h 1258886"/>
              <a:gd name="connsiteX7" fmla="*/ 935 w 1376843"/>
              <a:gd name="connsiteY7" fmla="*/ 1049067 h 1258886"/>
              <a:gd name="connsiteX8" fmla="*/ 935 w 1376843"/>
              <a:gd name="connsiteY8" fmla="*/ 209818 h 12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843" h="1258886">
                <a:moveTo>
                  <a:pt x="935" y="209818"/>
                </a:moveTo>
                <a:cubicBezTo>
                  <a:pt x="623" y="139879"/>
                  <a:pt x="312" y="69939"/>
                  <a:pt x="0" y="0"/>
                </a:cubicBezTo>
                <a:lnTo>
                  <a:pt x="1371132" y="1813"/>
                </a:lnTo>
                <a:cubicBezTo>
                  <a:pt x="1372129" y="71148"/>
                  <a:pt x="1373125" y="140483"/>
                  <a:pt x="1374122" y="209818"/>
                </a:cubicBezTo>
                <a:lnTo>
                  <a:pt x="1376843" y="1258617"/>
                </a:lnTo>
                <a:lnTo>
                  <a:pt x="1164303" y="1258886"/>
                </a:lnTo>
                <a:lnTo>
                  <a:pt x="210754" y="1258886"/>
                </a:lnTo>
                <a:cubicBezTo>
                  <a:pt x="94874" y="1258886"/>
                  <a:pt x="935" y="1164947"/>
                  <a:pt x="935" y="1049067"/>
                </a:cubicBezTo>
                <a:lnTo>
                  <a:pt x="935" y="209818"/>
                </a:lnTo>
                <a:close/>
              </a:path>
            </a:pathLst>
          </a:cu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Fügen Sie ein frei wählbares Bild ein.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9FFD28-62C3-4AE4-B185-FB6922B589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86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32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pos="5246" userDrawn="1">
          <p15:clr>
            <a:srgbClr val="FBAE40"/>
          </p15:clr>
        </p15:guide>
        <p15:guide id="5" pos="390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block und 3fach Bild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40BA0-6420-49D6-A81B-15ED2F38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D8E86-41F7-4895-B77D-9D6B6A36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9" y="1583513"/>
            <a:ext cx="11142663" cy="23852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D56AAF89-0FA3-45A6-85D6-D0A5227EC6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84034" y="4123124"/>
            <a:ext cx="3636000" cy="1692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21B2B59D-92F5-4CA0-A999-A02063A64F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35984" y="4123124"/>
            <a:ext cx="3636000" cy="1692000"/>
          </a:xfrm>
          <a:prstGeom prst="round1Rect">
            <a:avLst/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Tx/>
              <a:buNone/>
              <a:tabLst/>
              <a:defRPr/>
            </a:pPr>
            <a:r>
              <a:rPr lang="de-DE" dirty="0"/>
              <a:t>Fügen Sie ein frei wählbares Bild 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AC5D78D5-DC29-4A4E-828E-BC4AD62C01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084" y="4123124"/>
            <a:ext cx="3636000" cy="1692000"/>
          </a:xfrm>
          <a:custGeom>
            <a:avLst/>
            <a:gdLst>
              <a:gd name="connsiteX0" fmla="*/ 0 w 3636000"/>
              <a:gd name="connsiteY0" fmla="*/ 0 h 1692000"/>
              <a:gd name="connsiteX1" fmla="*/ 1505722 w 3636000"/>
              <a:gd name="connsiteY1" fmla="*/ 2178 h 1692000"/>
              <a:gd name="connsiteX2" fmla="*/ 1505722 w 3636000"/>
              <a:gd name="connsiteY2" fmla="*/ 0 h 1692000"/>
              <a:gd name="connsiteX3" fmla="*/ 3636000 w 3636000"/>
              <a:gd name="connsiteY3" fmla="*/ 0 h 1692000"/>
              <a:gd name="connsiteX4" fmla="*/ 3636000 w 3636000"/>
              <a:gd name="connsiteY4" fmla="*/ 1692000 h 1692000"/>
              <a:gd name="connsiteX5" fmla="*/ 1505722 w 3636000"/>
              <a:gd name="connsiteY5" fmla="*/ 1692000 h 1692000"/>
              <a:gd name="connsiteX6" fmla="*/ 1505722 w 3636000"/>
              <a:gd name="connsiteY6" fmla="*/ 1691897 h 1692000"/>
              <a:gd name="connsiteX7" fmla="*/ 1430810 w 3636000"/>
              <a:gd name="connsiteY7" fmla="*/ 1692000 h 1692000"/>
              <a:gd name="connsiteX8" fmla="*/ 258995 w 3636000"/>
              <a:gd name="connsiteY8" fmla="*/ 1692000 h 1692000"/>
              <a:gd name="connsiteX9" fmla="*/ 1149 w 3636000"/>
              <a:gd name="connsiteY9" fmla="*/ 1409994 h 1692000"/>
              <a:gd name="connsiteX10" fmla="*/ 1149 w 3636000"/>
              <a:gd name="connsiteY10" fmla="*/ 282005 h 1692000"/>
              <a:gd name="connsiteX11" fmla="*/ 0 w 3636000"/>
              <a:gd name="connsiteY11" fmla="*/ 0 h 1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6000" h="1692000">
                <a:moveTo>
                  <a:pt x="0" y="0"/>
                </a:moveTo>
                <a:lnTo>
                  <a:pt x="1505722" y="2178"/>
                </a:lnTo>
                <a:lnTo>
                  <a:pt x="1505722" y="0"/>
                </a:lnTo>
                <a:lnTo>
                  <a:pt x="3636000" y="0"/>
                </a:lnTo>
                <a:lnTo>
                  <a:pt x="3636000" y="1692000"/>
                </a:lnTo>
                <a:lnTo>
                  <a:pt x="1505722" y="1692000"/>
                </a:lnTo>
                <a:lnTo>
                  <a:pt x="1505722" y="1691897"/>
                </a:lnTo>
                <a:lnTo>
                  <a:pt x="1430810" y="1692000"/>
                </a:lnTo>
                <a:lnTo>
                  <a:pt x="258995" y="1692000"/>
                </a:lnTo>
                <a:cubicBezTo>
                  <a:pt x="116591" y="1692000"/>
                  <a:pt x="1149" y="1565742"/>
                  <a:pt x="1149" y="1409994"/>
                </a:cubicBezTo>
                <a:lnTo>
                  <a:pt x="1149" y="282005"/>
                </a:lnTo>
                <a:cubicBezTo>
                  <a:pt x="766" y="188004"/>
                  <a:pt x="384" y="94001"/>
                  <a:pt x="0" y="0"/>
                </a:cubicBezTo>
                <a:close/>
              </a:path>
            </a:pathLst>
          </a:cu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347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88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Fügen Sie ein frei wählbares Bild ein.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D0378-4FF0-4718-B856-197F0FA6596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0EF1E8-1D60-4C91-9F63-5A3691916D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02171B-1901-4291-9484-09E53DDF8AD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6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32" userDrawn="1">
          <p15:clr>
            <a:srgbClr val="FBAE40"/>
          </p15:clr>
        </p15:guide>
        <p15:guide id="3" orient="horz" pos="3680" userDrawn="1">
          <p15:clr>
            <a:srgbClr val="FBAE40"/>
          </p15:clr>
        </p15:guide>
        <p15:guide id="4" pos="5246" userDrawn="1">
          <p15:clr>
            <a:srgbClr val="FBAE40"/>
          </p15:clr>
        </p15:guide>
        <p15:guide id="5" pos="390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95B51CC-18F4-4AD5-91B6-9A02754E2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114454" y="1599359"/>
            <a:ext cx="7925566" cy="459632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86769D9-F93B-4B8F-9A36-6F5554BFC4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480" y="1599360"/>
            <a:ext cx="1440000" cy="1440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1EF1624E-D8E6-47B5-8DFB-F67A9E01DC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5480" y="3177524"/>
            <a:ext cx="1440000" cy="1440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1369240-2C09-4462-AC78-B7570E280C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5480" y="4755689"/>
            <a:ext cx="1440000" cy="1440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1881C072-43D5-4D30-8D6D-9939E0EF0D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06238" y="1587668"/>
            <a:ext cx="1440000" cy="1440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5C96DFB-08AC-460F-8978-3D37317671D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06238" y="3165832"/>
            <a:ext cx="1440000" cy="1440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E1F42AA7-C746-41EE-985E-E17A02DC54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06238" y="4743997"/>
            <a:ext cx="1440000" cy="14400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98479F-6E18-420F-A6AD-E730E088C8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27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390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inar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8B4C61-9224-462C-B5D6-79BAF283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34152D-950F-4711-9B69-734556FB0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A1B4E75-CFA4-4FEA-9447-4375A57ACD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10684" y="3159302"/>
            <a:ext cx="4458761" cy="2070243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357D5B-EAB3-41B3-8ECA-BF7635621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578" y="3159303"/>
            <a:ext cx="6707529" cy="2997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10" name="Rechteck: diagonal liegende Ecken abgerundet 9">
            <a:extLst>
              <a:ext uri="{FF2B5EF4-FFF2-40B4-BE49-F238E27FC236}">
                <a16:creationId xmlns:a16="http://schemas.microsoft.com/office/drawing/2014/main" id="{5E3FE79A-552F-41F1-8696-CE2A8F93D0EB}"/>
              </a:ext>
            </a:extLst>
          </p:cNvPr>
          <p:cNvSpPr/>
          <p:nvPr userDrawn="1"/>
        </p:nvSpPr>
        <p:spPr>
          <a:xfrm rot="10800000" flipV="1">
            <a:off x="7410679" y="5422061"/>
            <a:ext cx="4458763" cy="734602"/>
          </a:xfrm>
          <a:prstGeom prst="round2DiagRect">
            <a:avLst/>
          </a:prstGeom>
          <a:solidFill>
            <a:srgbClr val="BAC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61EBD1D-4A80-46BD-8514-59672DBF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78" y="394871"/>
            <a:ext cx="9181326" cy="76774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C11D35BF-BD0F-4D49-ABEB-9A5D4E683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579" y="1355135"/>
            <a:ext cx="11363864" cy="16116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Beschreibungstext Platzhalter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6090E4B-B2F6-49F4-AEC3-569D0FE880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3348" y="5841321"/>
            <a:ext cx="4187112" cy="23584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/>
            </a:lvl1pPr>
            <a:lvl2pPr marL="355579" indent="0">
              <a:buFontTx/>
              <a:buNone/>
              <a:defRPr sz="1400"/>
            </a:lvl2pPr>
            <a:lvl3pPr marL="717508" indent="0">
              <a:buFontTx/>
              <a:buNone/>
              <a:defRPr sz="1400"/>
            </a:lvl3pPr>
            <a:lvl4pPr marL="1073087" indent="0">
              <a:buFontTx/>
              <a:buNone/>
              <a:defRPr sz="1400"/>
            </a:lvl4pPr>
            <a:lvl5pPr marL="1435016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Emailadresse / Telefonnummer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AD70AA46-B77C-4731-98A0-632EA6C41D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3348" y="5542122"/>
            <a:ext cx="4187112" cy="27351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/>
            </a:lvl1pPr>
            <a:lvl2pPr marL="355579" indent="0">
              <a:buFontTx/>
              <a:buNone/>
              <a:defRPr sz="1400"/>
            </a:lvl2pPr>
            <a:lvl3pPr marL="717508" indent="0">
              <a:buFontTx/>
              <a:buNone/>
              <a:defRPr sz="1400"/>
            </a:lvl3pPr>
            <a:lvl4pPr marL="1073087" indent="0">
              <a:buFontTx/>
              <a:buNone/>
              <a:defRPr sz="1400"/>
            </a:lvl4pPr>
            <a:lvl5pPr marL="1435016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Vorname Name (Raum 000)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D1266C-4B3E-4D6C-BAC6-914BF5692F1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33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12272-1F4B-4000-BEC2-BA33AA5A7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Social</a:t>
            </a:r>
            <a:r>
              <a:rPr lang="de-DE" dirty="0"/>
              <a:t> Media: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A0B93C-0390-42C5-8D8A-8669777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F84EDC-069B-4CA8-AB0B-25274EABB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2" descr="Das sind die Social-Media-Icons, die du wirklich nutzen darfst">
            <a:extLst>
              <a:ext uri="{FF2B5EF4-FFF2-40B4-BE49-F238E27FC236}">
                <a16:creationId xmlns:a16="http://schemas.microsoft.com/office/drawing/2014/main" id="{6B8CB856-CD6F-48DE-8283-018AF5B5C3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05" y="1678595"/>
            <a:ext cx="1617180" cy="16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-facebook -">
            <a:extLst>
              <a:ext uri="{FF2B5EF4-FFF2-40B4-BE49-F238E27FC236}">
                <a16:creationId xmlns:a16="http://schemas.microsoft.com/office/drawing/2014/main" id="{5FCC6106-A444-40A4-9F4A-1A0396E363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2" y="1527107"/>
            <a:ext cx="1937544" cy="19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atei:LinkedIn logo initials.png – Wikipedia">
            <a:extLst>
              <a:ext uri="{FF2B5EF4-FFF2-40B4-BE49-F238E27FC236}">
                <a16:creationId xmlns:a16="http://schemas.microsoft.com/office/drawing/2014/main" id="{0B18F4A1-71B8-4F51-A57D-A5C4AB5FB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34" y="1704408"/>
            <a:ext cx="1589334" cy="15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4EE5A7-DBD2-4227-9EBF-FAD270BB86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7" y="3464651"/>
            <a:ext cx="2701255" cy="27012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795C6CF-21B5-420D-8816-9E3A88B558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95" y="3464651"/>
            <a:ext cx="2700000" cy="27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D96AC6-589A-4B7D-9344-1793E15D7A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01" y="3464651"/>
            <a:ext cx="2700000" cy="2700000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C18D838-F5F3-49A8-AAA3-DE9B504E79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75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CB0075-3DEE-4C82-9FDB-B1D14D08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222E53-97CB-4C40-A6A5-16404D5EA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Bildplatzhalter 8">
            <a:extLst>
              <a:ext uri="{FF2B5EF4-FFF2-40B4-BE49-F238E27FC236}">
                <a16:creationId xmlns:a16="http://schemas.microsoft.com/office/drawing/2014/main" id="{03EE0A2A-57C9-4E49-BE30-AC3ED0D82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" b="1694"/>
          <a:stretch>
            <a:fillRect/>
          </a:stretch>
        </p:blipFill>
        <p:spPr>
          <a:xfrm>
            <a:off x="0" y="1770680"/>
            <a:ext cx="12192000" cy="4404693"/>
          </a:xfrm>
          <a:prstGeom prst="rect">
            <a:avLst/>
          </a:prstGeom>
        </p:spPr>
      </p:pic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28FFD339-0FA4-46C0-9A57-E8F7B83156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5470" y="2552342"/>
            <a:ext cx="4180836" cy="219945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 b="1"/>
            </a:lvl1pPr>
            <a:lvl2pPr marL="355579" indent="0">
              <a:buFontTx/>
              <a:buNone/>
              <a:defRPr sz="1400"/>
            </a:lvl2pPr>
            <a:lvl3pPr marL="717508" indent="0">
              <a:buFontTx/>
              <a:buNone/>
              <a:defRPr sz="1400"/>
            </a:lvl3pPr>
            <a:lvl4pPr marL="1073087" indent="0">
              <a:buFontTx/>
              <a:buNone/>
              <a:defRPr sz="1400"/>
            </a:lvl4pPr>
            <a:lvl5pPr marL="1435016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Dank an…..</a:t>
            </a:r>
          </a:p>
          <a:p>
            <a:pPr lvl="0"/>
            <a:r>
              <a:rPr lang="de-DE" dirty="0"/>
              <a:t>Beteiligte Personen / Partner</a:t>
            </a:r>
          </a:p>
          <a:p>
            <a:pPr lvl="0"/>
            <a:r>
              <a:rPr lang="de-DE" dirty="0"/>
              <a:t>Institutionen / Ansprechpartner / Adresse </a:t>
            </a:r>
          </a:p>
          <a:p>
            <a:pPr lvl="0"/>
            <a:r>
              <a:rPr lang="de-DE" dirty="0"/>
              <a:t>etc. als Liste </a:t>
            </a:r>
          </a:p>
          <a:p>
            <a:pPr lvl="0"/>
            <a:r>
              <a:rPr lang="de-DE" dirty="0"/>
              <a:t>rechtsbündig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FDB1B5F7-A492-47A4-8915-FE7D774DE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086" y="733154"/>
            <a:ext cx="9150310" cy="51603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200" b="1">
                <a:latin typeface="+mj-lt"/>
              </a:defRPr>
            </a:lvl1pPr>
            <a:lvl2pPr marL="355579" indent="0">
              <a:buFontTx/>
              <a:buNone/>
              <a:defRPr sz="1400"/>
            </a:lvl2pPr>
            <a:lvl3pPr marL="717508" indent="0">
              <a:buFontTx/>
              <a:buNone/>
              <a:defRPr sz="1400"/>
            </a:lvl3pPr>
            <a:lvl4pPr marL="1073087" indent="0">
              <a:buFontTx/>
              <a:buNone/>
              <a:defRPr sz="1400"/>
            </a:lvl4pPr>
            <a:lvl5pPr marL="1435016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Vielen Dank für Ihre Aufmerksamkeit.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9B0112-8085-4CBE-A6D1-61DED9119D8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19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AB015B-2C3A-4A6A-AFFD-67B097D3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C260C3-C018-41C0-8D10-570A3846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426DFA-F2FB-4FF0-B70E-32E18981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ext_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AB015B-2C3A-4A6A-AFFD-67B097D3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C260C3-C018-41C0-8D10-570A3846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426DFA-F2FB-4FF0-B70E-32E18981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767F258-C201-4328-88AB-944980F90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50003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dirty="0"/>
              <a:t>Mastertextformat bearbeiten</a:t>
            </a:r>
            <a:endParaRPr lang="en-US" dirty="0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A42DE3F9-8E1B-49E5-89D4-A6810AAD7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304" y="981075"/>
            <a:ext cx="6869178" cy="440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4157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AEB2F3-C5D5-4352-BCF1-6966BDD6EB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E8C3B01-B9FE-4D5E-8076-1AD08761AB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blöck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de-DE" alt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de-DE" alt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D0115C-0197-446F-A721-674D92DD96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und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de-DE" alt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de-DE" alt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568517-A01F-42CC-BFD2-9C2A606516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Unterzeile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de-DE" alt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de-DE" altLang="de-DE" smtClean="0"/>
              <a:t>Formatvorlagen des Textmasters bearbeiten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71300F1-F40A-4E1A-813C-8E6F062FAB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58553" y="624690"/>
            <a:ext cx="7295046" cy="4149200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 err="1"/>
              <a:t>Fügen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frei</a:t>
            </a:r>
            <a:r>
              <a:rPr lang="en-US" dirty="0"/>
              <a:t> </a:t>
            </a:r>
            <a:r>
              <a:rPr lang="en-US" dirty="0" err="1"/>
              <a:t>wählbares</a:t>
            </a:r>
            <a:r>
              <a:rPr lang="en-US" dirty="0"/>
              <a:t> Bild </a:t>
            </a:r>
            <a:r>
              <a:rPr lang="en-US" dirty="0" err="1"/>
              <a:t>ein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49EF107-66EF-4C3B-84D5-4C20ABEC2C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40BA0-6420-49D6-A81B-15ED2F38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F93E0D-0A09-4EBE-A5FC-E267F99C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5A6AA-F0C2-4C7E-B40E-513032162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D8E86-41F7-4895-B77D-9D6B6A367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A141C710-2795-45C0-8785-EF25BA059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3513"/>
            <a:ext cx="1908049" cy="227728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6F7CAA4-0C3F-47EA-A5FA-A6C198238A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03769" y="1583513"/>
            <a:ext cx="3354832" cy="227728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8C193D7-4BD8-42B6-94FB-218CD9D271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7759" y="4023360"/>
            <a:ext cx="5450842" cy="2153604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r>
              <a:rPr lang="de-DE" dirty="0"/>
              <a:t>Fügen Sie ein frei wählbares Bild ein.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0C41C0E-A910-4E80-897B-93227B5932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81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32" userDrawn="1">
          <p15:clr>
            <a:srgbClr val="FBAE40"/>
          </p15:clr>
        </p15:guide>
        <p15:guide id="3" orient="horz" pos="2500" userDrawn="1">
          <p15:clr>
            <a:srgbClr val="FBAE40"/>
          </p15:clr>
        </p15:guide>
        <p15:guide id="4" pos="5246" userDrawn="1">
          <p15:clr>
            <a:srgbClr val="FBAE40"/>
          </p15:clr>
        </p15:guide>
        <p15:guide id="5" pos="390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73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2617" y="6329811"/>
            <a:ext cx="1084956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r>
              <a:rPr lang="de-DE"/>
              <a:t>Datum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304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8DF4401-6512-498A-80CC-DC4728A2DB65}"/>
              </a:ext>
            </a:extLst>
          </p:cNvPr>
          <p:cNvSpPr txBox="1">
            <a:spLocks/>
          </p:cNvSpPr>
          <p:nvPr userDrawn="1"/>
        </p:nvSpPr>
        <p:spPr>
          <a:xfrm>
            <a:off x="6833790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200" noProof="0" dirty="0"/>
              <a:t>Institut für Technik der Informationsverarbeitung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BBBB48B-5E1A-4BEE-B7BA-51E430A83A1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408897"/>
            <a:ext cx="375315" cy="37531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F31DD4-068A-4E98-B563-E8F9D77F1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600" y="6328800"/>
            <a:ext cx="5539348" cy="52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200"/>
            </a:lvl1pPr>
          </a:lstStyle>
          <a:p>
            <a:pPr defTabSz="457200"/>
            <a:r>
              <a:rPr lang="de-DE"/>
              <a:t>Fußzeile (Ändern über "Einfügen" / "Kopf- und Fußzeile")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8" r:id="rId3"/>
    <p:sldLayoutId id="2147483677" r:id="rId4"/>
    <p:sldLayoutId id="2147483687" r:id="rId5"/>
    <p:sldLayoutId id="2147483678" r:id="rId6"/>
    <p:sldLayoutId id="2147483686" r:id="rId7"/>
    <p:sldLayoutId id="2147483682" r:id="rId8"/>
    <p:sldLayoutId id="2147483689" r:id="rId9"/>
    <p:sldLayoutId id="2147483695" r:id="rId10"/>
    <p:sldLayoutId id="2147483690" r:id="rId11"/>
    <p:sldLayoutId id="2147483691" r:id="rId12"/>
    <p:sldLayoutId id="2147483688" r:id="rId13"/>
    <p:sldLayoutId id="2147483692" r:id="rId14"/>
    <p:sldLayoutId id="2147483694" r:id="rId15"/>
    <p:sldLayoutId id="2147483696" r:id="rId16"/>
    <p:sldLayoutId id="2147483697" r:id="rId17"/>
  </p:sldLayoutIdLst>
  <p:hf hd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CCAD000F-6D2A-4B7C-AA30-1EDFFA1EB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 b="135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PANDA update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ITIV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3400" y="1583512"/>
            <a:ext cx="8876969" cy="44864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CRC check consists of two modules</a:t>
            </a:r>
          </a:p>
          <a:p>
            <a:pPr lvl="1"/>
            <a:r>
              <a:rPr lang="en-US" dirty="0" smtClean="0"/>
              <a:t>CRC State machine</a:t>
            </a:r>
          </a:p>
          <a:p>
            <a:pPr lvl="2"/>
            <a:r>
              <a:rPr lang="en-US" dirty="0" smtClean="0"/>
              <a:t>Check the input if header data or trailer frame</a:t>
            </a:r>
          </a:p>
          <a:p>
            <a:pPr lvl="2"/>
            <a:r>
              <a:rPr lang="en-US" dirty="0" smtClean="0"/>
              <a:t>Compare the trailer </a:t>
            </a:r>
            <a:r>
              <a:rPr lang="en-US" dirty="0" err="1" smtClean="0"/>
              <a:t>crc</a:t>
            </a:r>
            <a:r>
              <a:rPr lang="en-US" dirty="0" smtClean="0"/>
              <a:t> with the generated </a:t>
            </a:r>
            <a:r>
              <a:rPr lang="en-US" dirty="0" err="1" smtClean="0"/>
              <a:t>crc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Keeps the </a:t>
            </a:r>
            <a:r>
              <a:rPr lang="en-US" dirty="0" err="1" smtClean="0"/>
              <a:t>crc</a:t>
            </a:r>
            <a:r>
              <a:rPr lang="en-US" dirty="0" smtClean="0"/>
              <a:t> error counter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CRC Generator</a:t>
            </a:r>
          </a:p>
          <a:p>
            <a:pPr lvl="2"/>
            <a:r>
              <a:rPr lang="en-US" dirty="0" smtClean="0"/>
              <a:t>Generate the CRC from the Data frames</a:t>
            </a:r>
          </a:p>
          <a:p>
            <a:pPr lvl="2"/>
            <a:r>
              <a:rPr lang="en-US" dirty="0" smtClean="0"/>
              <a:t>Use a MIT hardware generator for the logic</a:t>
            </a:r>
          </a:p>
          <a:p>
            <a:pPr lvl="3"/>
            <a:r>
              <a:rPr lang="en-US" dirty="0" smtClean="0"/>
              <a:t>http://outputlogic.com/?page_id=321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CRC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de-DE" smtClean="0"/>
              <a:t>Fußzeile (Ändern über "Einfügen" / "Kopf- und Fußzeile")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0257182" y="331966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CRC State </a:t>
            </a:r>
            <a:r>
              <a:rPr lang="de-DE" sz="1200" dirty="0" err="1" smtClean="0"/>
              <a:t>machine</a:t>
            </a:r>
            <a:endParaRPr lang="de-DE" sz="1200" dirty="0"/>
          </a:p>
        </p:txBody>
      </p:sp>
      <p:sp>
        <p:nvSpPr>
          <p:cNvPr id="8" name="Rechteck 7"/>
          <p:cNvSpPr/>
          <p:nvPr/>
        </p:nvSpPr>
        <p:spPr>
          <a:xfrm>
            <a:off x="10257182" y="481451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CRC </a:t>
            </a:r>
            <a:r>
              <a:rPr lang="de-DE" sz="1200" dirty="0" err="1" smtClean="0"/>
              <a:t>generator</a:t>
            </a:r>
            <a:endParaRPr lang="de-DE" sz="1200" dirty="0"/>
          </a:p>
        </p:txBody>
      </p:sp>
      <p:cxnSp>
        <p:nvCxnSpPr>
          <p:cNvPr id="10" name="Gerade Verbindung mit Pfeil 9"/>
          <p:cNvCxnSpPr>
            <a:stCxn id="7" idx="2"/>
            <a:endCxn id="8" idx="0"/>
          </p:cNvCxnSpPr>
          <p:nvPr/>
        </p:nvCxnSpPr>
        <p:spPr>
          <a:xfrm>
            <a:off x="10714382" y="4234069"/>
            <a:ext cx="0" cy="58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10257182" y="1789044"/>
            <a:ext cx="9144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MDC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1" idx="2"/>
          </p:cNvCxnSpPr>
          <p:nvPr/>
        </p:nvCxnSpPr>
        <p:spPr>
          <a:xfrm>
            <a:off x="10714382" y="2703444"/>
            <a:ext cx="0" cy="61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9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CRC State </a:t>
            </a:r>
            <a:r>
              <a:rPr lang="de-DE" dirty="0" err="1" smtClean="0"/>
              <a:t>Machine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de-DE" smtClean="0"/>
              <a:t>Fußzeile (Ändern über "Einfügen" / "Kopf- und Fußzeile")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963378" y="1983985"/>
            <a:ext cx="595" cy="34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331713" y="1645431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Input Frame</a:t>
            </a:r>
            <a:endParaRPr lang="de-DE" sz="1600" dirty="0"/>
          </a:p>
        </p:txBody>
      </p:sp>
      <p:sp>
        <p:nvSpPr>
          <p:cNvPr id="12" name="Raute 11"/>
          <p:cNvSpPr/>
          <p:nvPr/>
        </p:nvSpPr>
        <p:spPr>
          <a:xfrm>
            <a:off x="1506178" y="2322539"/>
            <a:ext cx="9144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/>
              <a:t>Data ?</a:t>
            </a:r>
            <a:endParaRPr lang="de-DE" sz="900" dirty="0"/>
          </a:p>
        </p:txBody>
      </p:sp>
      <p:cxnSp>
        <p:nvCxnSpPr>
          <p:cNvPr id="14" name="Gerade Verbindung mit Pfeil 13"/>
          <p:cNvCxnSpPr>
            <a:stCxn id="12" idx="2"/>
          </p:cNvCxnSpPr>
          <p:nvPr/>
        </p:nvCxnSpPr>
        <p:spPr>
          <a:xfrm>
            <a:off x="1963378" y="3236939"/>
            <a:ext cx="0" cy="95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506178" y="419033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Generate</a:t>
            </a:r>
            <a:r>
              <a:rPr lang="de-DE" sz="1200" dirty="0" smtClean="0"/>
              <a:t> CRC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925779" y="343742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yes</a:t>
            </a:r>
            <a:endParaRPr lang="de-DE" sz="1400" dirty="0"/>
          </a:p>
        </p:txBody>
      </p:sp>
      <p:sp>
        <p:nvSpPr>
          <p:cNvPr id="17" name="Raute 16"/>
          <p:cNvSpPr/>
          <p:nvPr/>
        </p:nvSpPr>
        <p:spPr>
          <a:xfrm>
            <a:off x="3856383" y="2322539"/>
            <a:ext cx="9144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Trailer</a:t>
            </a:r>
            <a:r>
              <a:rPr lang="de-DE" sz="1200" dirty="0" smtClean="0"/>
              <a:t> ?</a:t>
            </a:r>
            <a:endParaRPr lang="de-DE" sz="1200" dirty="0"/>
          </a:p>
        </p:txBody>
      </p:sp>
      <p:cxnSp>
        <p:nvCxnSpPr>
          <p:cNvPr id="19" name="Gerade Verbindung mit Pfeil 18"/>
          <p:cNvCxnSpPr>
            <a:stCxn id="12" idx="3"/>
            <a:endCxn id="17" idx="1"/>
          </p:cNvCxnSpPr>
          <p:nvPr/>
        </p:nvCxnSpPr>
        <p:spPr>
          <a:xfrm>
            <a:off x="2420578" y="2779739"/>
            <a:ext cx="143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801863" y="247196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no</a:t>
            </a:r>
            <a:endParaRPr lang="de-DE" sz="1400" dirty="0"/>
          </a:p>
        </p:txBody>
      </p:sp>
      <p:cxnSp>
        <p:nvCxnSpPr>
          <p:cNvPr id="22" name="Gerade Verbindung mit Pfeil 21"/>
          <p:cNvCxnSpPr>
            <a:stCxn id="17" idx="2"/>
            <a:endCxn id="23" idx="0"/>
          </p:cNvCxnSpPr>
          <p:nvPr/>
        </p:nvCxnSpPr>
        <p:spPr>
          <a:xfrm>
            <a:off x="4313583" y="3236939"/>
            <a:ext cx="0" cy="95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3856383" y="419033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Check CRC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4313583" y="343261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yes</a:t>
            </a:r>
            <a:endParaRPr lang="de-DE" sz="1400" dirty="0"/>
          </a:p>
        </p:txBody>
      </p:sp>
      <p:sp>
        <p:nvSpPr>
          <p:cNvPr id="29" name="Pfeil nach rechts 28"/>
          <p:cNvSpPr/>
          <p:nvPr/>
        </p:nvSpPr>
        <p:spPr>
          <a:xfrm>
            <a:off x="2649276" y="44052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DATA</a:t>
            </a:r>
            <a:endParaRPr lang="de-DE" sz="1400" dirty="0"/>
          </a:p>
        </p:txBody>
      </p:sp>
      <p:cxnSp>
        <p:nvCxnSpPr>
          <p:cNvPr id="31" name="Gerade Verbindung mit Pfeil 30"/>
          <p:cNvCxnSpPr>
            <a:stCxn id="23" idx="3"/>
          </p:cNvCxnSpPr>
          <p:nvPr/>
        </p:nvCxnSpPr>
        <p:spPr>
          <a:xfrm>
            <a:off x="4770783" y="4647537"/>
            <a:ext cx="180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aute 31"/>
          <p:cNvSpPr/>
          <p:nvPr/>
        </p:nvSpPr>
        <p:spPr>
          <a:xfrm>
            <a:off x="6579704" y="3993542"/>
            <a:ext cx="1347746" cy="13079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CRC </a:t>
            </a:r>
            <a:r>
              <a:rPr lang="de-DE" sz="1000" dirty="0" err="1" smtClean="0"/>
              <a:t>corrcect</a:t>
            </a:r>
            <a:r>
              <a:rPr lang="de-DE" sz="1000" dirty="0" smtClean="0"/>
              <a:t>?</a:t>
            </a:r>
            <a:endParaRPr lang="de-DE" sz="1000" dirty="0"/>
          </a:p>
        </p:txBody>
      </p:sp>
      <p:cxnSp>
        <p:nvCxnSpPr>
          <p:cNvPr id="34" name="Gerade Verbindung mit Pfeil 33"/>
          <p:cNvCxnSpPr>
            <a:stCxn id="17" idx="3"/>
          </p:cNvCxnSpPr>
          <p:nvPr/>
        </p:nvCxnSpPr>
        <p:spPr>
          <a:xfrm>
            <a:off x="4770783" y="2779739"/>
            <a:ext cx="1944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2" idx="0"/>
          </p:cNvCxnSpPr>
          <p:nvPr/>
        </p:nvCxnSpPr>
        <p:spPr>
          <a:xfrm flipV="1">
            <a:off x="7253577" y="3041374"/>
            <a:ext cx="0" cy="95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770536" y="2519325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finish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7253576" y="343261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yes</a:t>
            </a:r>
            <a:endParaRPr lang="de-DE" sz="1400" dirty="0"/>
          </a:p>
        </p:txBody>
      </p:sp>
      <p:cxnSp>
        <p:nvCxnSpPr>
          <p:cNvPr id="42" name="Gerade Verbindung mit Pfeil 41"/>
          <p:cNvCxnSpPr>
            <a:stCxn id="32" idx="3"/>
          </p:cNvCxnSpPr>
          <p:nvPr/>
        </p:nvCxnSpPr>
        <p:spPr>
          <a:xfrm>
            <a:off x="7927450" y="4647537"/>
            <a:ext cx="1379552" cy="14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437023" y="247196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no</a:t>
            </a:r>
            <a:endParaRPr lang="de-DE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8425507" y="43397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no</a:t>
            </a:r>
            <a:endParaRPr lang="de-DE" sz="1400" dirty="0"/>
          </a:p>
        </p:txBody>
      </p:sp>
      <p:sp>
        <p:nvSpPr>
          <p:cNvPr id="45" name="Rechteck 44"/>
          <p:cNvSpPr/>
          <p:nvPr/>
        </p:nvSpPr>
        <p:spPr>
          <a:xfrm>
            <a:off x="9307002" y="42050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CRC </a:t>
            </a:r>
            <a:r>
              <a:rPr lang="de-DE" sz="1000" dirty="0" err="1" smtClean="0"/>
              <a:t>errorcounter</a:t>
            </a:r>
            <a:r>
              <a:rPr lang="de-DE" sz="1000" dirty="0" smtClean="0"/>
              <a:t> ++</a:t>
            </a:r>
            <a:endParaRPr lang="de-DE" sz="1000" dirty="0"/>
          </a:p>
        </p:txBody>
      </p:sp>
      <p:cxnSp>
        <p:nvCxnSpPr>
          <p:cNvPr id="47" name="Gewinkelter Verbinder 46"/>
          <p:cNvCxnSpPr>
            <a:stCxn id="45" idx="0"/>
          </p:cNvCxnSpPr>
          <p:nvPr/>
        </p:nvCxnSpPr>
        <p:spPr>
          <a:xfrm rot="16200000" flipV="1">
            <a:off x="8032903" y="2473752"/>
            <a:ext cx="1454895" cy="20077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2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typ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resets</a:t>
            </a:r>
            <a:endParaRPr lang="de-DE" dirty="0" smtClean="0"/>
          </a:p>
          <a:p>
            <a:pPr lvl="1"/>
            <a:r>
              <a:rPr lang="de-DE" dirty="0" err="1" smtClean="0"/>
              <a:t>Reset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crc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counter</a:t>
            </a:r>
            <a:endParaRPr lang="de-DE" dirty="0" smtClean="0"/>
          </a:p>
          <a:p>
            <a:pPr lvl="1"/>
            <a:r>
              <a:rPr lang="de-DE" dirty="0" smtClean="0"/>
              <a:t>Global </a:t>
            </a:r>
            <a:r>
              <a:rPr lang="de-DE" dirty="0" err="1" smtClean="0"/>
              <a:t>reset</a:t>
            </a:r>
            <a:r>
              <a:rPr lang="de-DE" dirty="0" smtClean="0"/>
              <a:t> (</a:t>
            </a:r>
            <a:r>
              <a:rPr lang="de-DE" dirty="0" err="1" smtClean="0"/>
              <a:t>reset</a:t>
            </a:r>
            <a:r>
              <a:rPr lang="de-DE" dirty="0" smtClean="0"/>
              <a:t> </a:t>
            </a:r>
            <a:r>
              <a:rPr lang="de-DE" dirty="0" err="1" smtClean="0"/>
              <a:t>everything</a:t>
            </a:r>
            <a:r>
              <a:rPr lang="de-DE" dirty="0" smtClean="0"/>
              <a:t>)</a:t>
            </a:r>
          </a:p>
          <a:p>
            <a:pPr lvl="1"/>
            <a:endParaRPr lang="de-DE" smtClean="0"/>
          </a:p>
          <a:p>
            <a:pPr lvl="1"/>
            <a:endParaRPr lang="de-DE" dirty="0"/>
          </a:p>
          <a:p>
            <a:r>
              <a:rPr lang="de-DE" dirty="0" err="1" smtClean="0"/>
              <a:t>Todo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Testing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CRC State </a:t>
            </a:r>
            <a:r>
              <a:rPr lang="de-DE" dirty="0" err="1"/>
              <a:t>Machine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de-DE" smtClean="0"/>
              <a:t>Fußzeile (Ändern über "Einfügen" / "Kopf- und Fußzeile")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6062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ITIV">
  <a:themeElements>
    <a:clrScheme name="Benutzerdefiniert 1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10408B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10408B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räsentation_leer_DE_02.potx" id="{5768F062-DCFE-4618-BD72-292E8F2003B1}" vid="{69ADA263-6B57-4B7A-8EF9-ED28A9B9BB5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TandemL_StatusUpdate</Template>
  <TotalTime>0</TotalTime>
  <Words>157</Words>
  <Application>Microsoft Office PowerPoint</Application>
  <PresentationFormat>Breitbild</PresentationFormat>
  <Paragraphs>50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Folienmaster_ITIV</vt:lpstr>
      <vt:lpstr>PowerPoint-Präsentation</vt:lpstr>
      <vt:lpstr>CRC</vt:lpstr>
      <vt:lpstr>CRC State Machine</vt:lpstr>
      <vt:lpstr>CRC State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 Unger</dc:creator>
  <cp:lastModifiedBy>Kai Unger</cp:lastModifiedBy>
  <cp:revision>9</cp:revision>
  <dcterms:created xsi:type="dcterms:W3CDTF">2023-05-09T10:45:59Z</dcterms:created>
  <dcterms:modified xsi:type="dcterms:W3CDTF">2023-05-11T13:19:32Z</dcterms:modified>
</cp:coreProperties>
</file>