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56"/>
  </p:notesMasterIdLst>
  <p:sldIdLst>
    <p:sldId id="256" r:id="rId5"/>
    <p:sldId id="257" r:id="rId6"/>
    <p:sldId id="296" r:id="rId7"/>
    <p:sldId id="259" r:id="rId8"/>
    <p:sldId id="260" r:id="rId9"/>
    <p:sldId id="298" r:id="rId10"/>
    <p:sldId id="299" r:id="rId11"/>
    <p:sldId id="263" r:id="rId12"/>
    <p:sldId id="297" r:id="rId13"/>
    <p:sldId id="352" r:id="rId14"/>
    <p:sldId id="258" r:id="rId15"/>
    <p:sldId id="289" r:id="rId16"/>
    <p:sldId id="378" r:id="rId17"/>
    <p:sldId id="380" r:id="rId18"/>
    <p:sldId id="379" r:id="rId19"/>
    <p:sldId id="381" r:id="rId20"/>
    <p:sldId id="356" r:id="rId21"/>
    <p:sldId id="376" r:id="rId22"/>
    <p:sldId id="354" r:id="rId23"/>
    <p:sldId id="374" r:id="rId24"/>
    <p:sldId id="370" r:id="rId25"/>
    <p:sldId id="357" r:id="rId26"/>
    <p:sldId id="377" r:id="rId27"/>
    <p:sldId id="294" r:id="rId28"/>
    <p:sldId id="364" r:id="rId29"/>
    <p:sldId id="295"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Lst>
  <p:sldSz cx="12192000" cy="6858000"/>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2" autoAdjust="0"/>
    <p:restoredTop sz="94660"/>
  </p:normalViewPr>
  <p:slideViewPr>
    <p:cSldViewPr snapToGrid="0">
      <p:cViewPr>
        <p:scale>
          <a:sx n="125" d="100"/>
          <a:sy n="125" d="100"/>
        </p:scale>
        <p:origin x="126"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2400" b="0" strike="noStrike" spc="-1">
                <a:solidFill>
                  <a:srgbClr val="000000"/>
                </a:solidFill>
                <a:latin typeface="Arial"/>
              </a:rPr>
              <a:t>Folie mittels Klicken verschieben</a:t>
            </a:r>
          </a:p>
        </p:txBody>
      </p:sp>
      <p:sp>
        <p:nvSpPr>
          <p:cNvPr id="197"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Format der Notizen mittels Klicken bearbeiten</a:t>
            </a:r>
          </a:p>
        </p:txBody>
      </p:sp>
      <p:sp>
        <p:nvSpPr>
          <p:cNvPr id="198"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&lt;Kopfzeile&gt;</a:t>
            </a:r>
          </a:p>
        </p:txBody>
      </p:sp>
      <p:sp>
        <p:nvSpPr>
          <p:cNvPr id="19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&lt;Datum/Uhrzeit&gt;</a:t>
            </a:r>
          </a:p>
        </p:txBody>
      </p:sp>
      <p:sp>
        <p:nvSpPr>
          <p:cNvPr id="20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&lt;Fußzeile&gt;</a:t>
            </a:r>
          </a:p>
        </p:txBody>
      </p:sp>
      <p:sp>
        <p:nvSpPr>
          <p:cNvPr id="20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D3EC3CB3-C914-423F-AEB7-D5AF09A8EBCF}" type="slidenum">
              <a:rPr lang="en-GB" sz="1400" b="0" strike="noStrike" spc="-1">
                <a:latin typeface="Times New Roman"/>
              </a:rPr>
              <a:t>‹Nr.›</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PlaceHolder 1"/>
          <p:cNvSpPr>
            <a:spLocks noGrp="1" noRot="1" noChangeAspect="1"/>
          </p:cNvSpPr>
          <p:nvPr>
            <p:ph type="sldImg"/>
          </p:nvPr>
        </p:nvSpPr>
        <p:spPr>
          <a:xfrm>
            <a:off x="217488" y="812800"/>
            <a:ext cx="7124700" cy="4008438"/>
          </a:xfrm>
          <a:prstGeom prst="rect">
            <a:avLst/>
          </a:prstGeom>
        </p:spPr>
      </p:sp>
      <p:sp>
        <p:nvSpPr>
          <p:cNvPr id="2276"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Hello, my name is Chrstoph Lorey, and I will give you a brief status update on the Thomson Backscattering Investigation at MESA, which is the topic of my PhD here at the Institute of Nuclear Physics, the KpH of the Johannes Gutenberg university Mainz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D3EC3CB3-C914-423F-AEB7-D5AF09A8EBCF}"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26691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 name="PlaceHolder 1"/>
          <p:cNvSpPr>
            <a:spLocks noGrp="1" noRot="1" noChangeAspect="1"/>
          </p:cNvSpPr>
          <p:nvPr>
            <p:ph type="sldImg"/>
          </p:nvPr>
        </p:nvSpPr>
        <p:spPr>
          <a:xfrm>
            <a:off x="217488" y="812800"/>
            <a:ext cx="7124700" cy="4008438"/>
          </a:xfrm>
          <a:prstGeom prst="rect">
            <a:avLst/>
          </a:prstGeom>
        </p:spPr>
      </p:sp>
      <p:sp>
        <p:nvSpPr>
          <p:cNvPr id="227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 Man denkt bei Kollision Photon – Elektron passiert nicht viel beim Elektron, aber ein bisschen Rückstoß gibt es eben schon</a:t>
            </a:r>
          </a:p>
          <a:p>
            <a:r>
              <a:rPr lang="en-GB" sz="2000" b="0" strike="noStrike" spc="-1">
                <a:latin typeface="Arial"/>
              </a:rPr>
              <a:t>- Rückstoß auf Elektron in relativistischem Zweikörperstoß betrachten</a:t>
            </a:r>
          </a:p>
          <a:p>
            <a:r>
              <a:rPr lang="en-GB" sz="2000" b="0" strike="noStrike" spc="-1">
                <a:latin typeface="Arial"/>
              </a:rPr>
              <a:t>- Recoilfaktor beispielrechnen (3 Fälle, zeigen das einheitenlos klein rauskommt)</a:t>
            </a:r>
          </a:p>
        </p:txBody>
      </p:sp>
      <p:sp>
        <p:nvSpPr>
          <p:cNvPr id="2279" name="TextShape 3"/>
          <p:cNvSpPr txBox="1"/>
          <p:nvPr/>
        </p:nvSpPr>
        <p:spPr>
          <a:xfrm>
            <a:off x="5837400" y="2252880"/>
            <a:ext cx="180720" cy="427320"/>
          </a:xfrm>
          <a:prstGeom prst="rect">
            <a:avLst/>
          </a:pr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 name="PlaceHolder 1"/>
          <p:cNvSpPr>
            <a:spLocks noGrp="1" noRot="1" noChangeAspect="1"/>
          </p:cNvSpPr>
          <p:nvPr>
            <p:ph type="sldImg"/>
          </p:nvPr>
        </p:nvSpPr>
        <p:spPr>
          <a:xfrm>
            <a:off x="217488" y="812800"/>
            <a:ext cx="7124700" cy="4008438"/>
          </a:xfrm>
          <a:prstGeom prst="rect">
            <a:avLst/>
          </a:prstGeom>
        </p:spPr>
      </p:sp>
      <p:sp>
        <p:nvSpPr>
          <p:cNvPr id="2281"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 Man denkt bei Kollision Photon – Elektron passiert nicht viel beim Elektron, aber ein bisschen Rückstoß gibt es eben schon</a:t>
            </a:r>
          </a:p>
          <a:p>
            <a:r>
              <a:rPr lang="en-GB" sz="2000" b="0" strike="noStrike" spc="-1">
                <a:latin typeface="Arial"/>
              </a:rPr>
              <a:t>- Rückstoß auf Elektron in relativistischem Zweikörperstoß betrachten</a:t>
            </a:r>
          </a:p>
          <a:p>
            <a:r>
              <a:rPr lang="en-GB" sz="2000" b="0" strike="noStrike" spc="-1">
                <a:latin typeface="Arial"/>
              </a:rPr>
              <a:t>- Recoilfaktor beispielrechnen (3 Fälle, zeigen das einheitenlos klein rauskommt)</a:t>
            </a:r>
          </a:p>
        </p:txBody>
      </p:sp>
      <p:sp>
        <p:nvSpPr>
          <p:cNvPr id="2282" name="TextShape 3"/>
          <p:cNvSpPr txBox="1"/>
          <p:nvPr/>
        </p:nvSpPr>
        <p:spPr>
          <a:xfrm>
            <a:off x="5837400" y="2252880"/>
            <a:ext cx="180720" cy="427320"/>
          </a:xfrm>
          <a:prstGeom prst="rect">
            <a:avLst/>
          </a:pr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 name="PlaceHolder 1"/>
          <p:cNvSpPr>
            <a:spLocks noGrp="1" noRot="1" noChangeAspect="1"/>
          </p:cNvSpPr>
          <p:nvPr>
            <p:ph type="sldImg"/>
          </p:nvPr>
        </p:nvSpPr>
        <p:spPr>
          <a:xfrm>
            <a:off x="217488" y="812800"/>
            <a:ext cx="7124700" cy="4008438"/>
          </a:xfrm>
          <a:prstGeom prst="rect">
            <a:avLst/>
          </a:prstGeom>
        </p:spPr>
      </p:sp>
      <p:sp>
        <p:nvSpPr>
          <p:cNvPr id="227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 Man denkt bei Kollision Photon – Elektron passiert nicht viel beim Elektron, aber ein bisschen Rückstoß gibt es eben schon</a:t>
            </a:r>
          </a:p>
          <a:p>
            <a:r>
              <a:rPr lang="en-GB" sz="2000" b="0" strike="noStrike" spc="-1">
                <a:latin typeface="Arial"/>
              </a:rPr>
              <a:t>- Rückstoß auf Elektron in relativistischem Zweikörperstoß betrachten</a:t>
            </a:r>
          </a:p>
          <a:p>
            <a:r>
              <a:rPr lang="en-GB" sz="2000" b="0" strike="noStrike" spc="-1">
                <a:latin typeface="Arial"/>
              </a:rPr>
              <a:t>- Recoilfaktor beispielrechnen (3 Fälle, zeigen das einheitenlos klein rauskommt)</a:t>
            </a:r>
          </a:p>
        </p:txBody>
      </p:sp>
      <p:sp>
        <p:nvSpPr>
          <p:cNvPr id="2279" name="TextShape 3"/>
          <p:cNvSpPr txBox="1"/>
          <p:nvPr/>
        </p:nvSpPr>
        <p:spPr>
          <a:xfrm>
            <a:off x="5837400" y="2252880"/>
            <a:ext cx="180720" cy="427320"/>
          </a:xfrm>
          <a:prstGeom prst="rect">
            <a:avLst/>
          </a:prstGeom>
          <a:noFill/>
          <a:ln>
            <a:noFill/>
          </a:ln>
        </p:spPr>
      </p:sp>
    </p:spTree>
    <p:extLst>
      <p:ext uri="{BB962C8B-B14F-4D97-AF65-F5344CB8AC3E}">
        <p14:creationId xmlns:p14="http://schemas.microsoft.com/office/powerpoint/2010/main" val="129757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 name="PlaceHolder 1"/>
          <p:cNvSpPr>
            <a:spLocks noGrp="1" noRot="1" noChangeAspect="1"/>
          </p:cNvSpPr>
          <p:nvPr>
            <p:ph type="sldImg"/>
          </p:nvPr>
        </p:nvSpPr>
        <p:spPr>
          <a:xfrm>
            <a:off x="217488" y="812800"/>
            <a:ext cx="7124700" cy="4008438"/>
          </a:xfrm>
          <a:prstGeom prst="rect">
            <a:avLst/>
          </a:prstGeom>
        </p:spPr>
      </p:sp>
      <p:sp>
        <p:nvSpPr>
          <p:cNvPr id="227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 Man denkt bei Kollision Photon – Elektron passiert nicht viel beim Elektron, aber ein bisschen Rückstoß gibt es eben schon</a:t>
            </a:r>
          </a:p>
          <a:p>
            <a:r>
              <a:rPr lang="en-GB" sz="2000" b="0" strike="noStrike" spc="-1">
                <a:latin typeface="Arial"/>
              </a:rPr>
              <a:t>- Rückstoß auf Elektron in relativistischem Zweikörperstoß betrachten</a:t>
            </a:r>
          </a:p>
          <a:p>
            <a:r>
              <a:rPr lang="en-GB" sz="2000" b="0" strike="noStrike" spc="-1">
                <a:latin typeface="Arial"/>
              </a:rPr>
              <a:t>- Recoilfaktor beispielrechnen (3 Fälle, zeigen das einheitenlos klein rauskommt)</a:t>
            </a:r>
          </a:p>
        </p:txBody>
      </p:sp>
      <p:sp>
        <p:nvSpPr>
          <p:cNvPr id="2279" name="TextShape 3"/>
          <p:cNvSpPr txBox="1"/>
          <p:nvPr/>
        </p:nvSpPr>
        <p:spPr>
          <a:xfrm>
            <a:off x="5837400" y="2252880"/>
            <a:ext cx="180720" cy="427320"/>
          </a:xfrm>
          <a:prstGeom prst="rect">
            <a:avLst/>
          </a:prstGeom>
          <a:noFill/>
          <a:ln>
            <a:noFill/>
          </a:ln>
        </p:spPr>
      </p:sp>
    </p:spTree>
    <p:extLst>
      <p:ext uri="{BB962C8B-B14F-4D97-AF65-F5344CB8AC3E}">
        <p14:creationId xmlns:p14="http://schemas.microsoft.com/office/powerpoint/2010/main" val="3033061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PlaceHolder 1"/>
          <p:cNvSpPr>
            <a:spLocks noGrp="1" noRot="1" noChangeAspect="1"/>
          </p:cNvSpPr>
          <p:nvPr>
            <p:ph type="sldImg"/>
          </p:nvPr>
        </p:nvSpPr>
        <p:spPr>
          <a:xfrm>
            <a:off x="217488" y="812800"/>
            <a:ext cx="7124700" cy="4008438"/>
          </a:xfrm>
          <a:prstGeom prst="rect">
            <a:avLst/>
          </a:prstGeom>
        </p:spPr>
      </p:sp>
      <p:sp>
        <p:nvSpPr>
          <p:cNvPr id="2290"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 Hier lieber nicht MESA Wert</a:t>
            </a:r>
          </a:p>
          <a:p>
            <a:r>
              <a:rPr lang="en-GB" sz="2000" b="0" strike="noStrike" spc="-1">
                <a:latin typeface="Arial"/>
              </a:rPr>
              <a:t>- im grauen Feld: Recoil</a:t>
            </a:r>
          </a:p>
          <a:p>
            <a:r>
              <a:rPr lang="en-GB" sz="2000" b="0" strike="noStrike" spc="-1">
                <a:latin typeface="Arial"/>
              </a:rPr>
              <a:t>- Recoilfälle wie bei Curatolo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1" name="PlaceHolder 1"/>
          <p:cNvSpPr>
            <a:spLocks noGrp="1" noRot="1" noChangeAspect="1"/>
          </p:cNvSpPr>
          <p:nvPr>
            <p:ph type="sldImg"/>
          </p:nvPr>
        </p:nvSpPr>
        <p:spPr>
          <a:xfrm>
            <a:off x="217488" y="812800"/>
            <a:ext cx="7124700" cy="4008438"/>
          </a:xfrm>
          <a:prstGeom prst="rect">
            <a:avLst/>
          </a:prstGeom>
        </p:spPr>
      </p:sp>
      <p:sp>
        <p:nvSpPr>
          <p:cNvPr id="2292" name="PlaceHolder 2"/>
          <p:cNvSpPr>
            <a:spLocks noGrp="1"/>
          </p:cNvSpPr>
          <p:nvPr>
            <p:ph type="body"/>
          </p:nvPr>
        </p:nvSpPr>
        <p:spPr>
          <a:xfrm>
            <a:off x="756000" y="5078520"/>
            <a:ext cx="6047640" cy="4811040"/>
          </a:xfrm>
          <a:prstGeom prst="rect">
            <a:avLst/>
          </a:prstGeom>
        </p:spPr>
        <p:txBody>
          <a:bodyPr lIns="0" tIns="0" rIns="0" bIns="0">
            <a:noAutofit/>
          </a:bodyPr>
          <a:lstStyle/>
          <a:p>
            <a:pPr marL="216000" indent="-216000">
              <a:lnSpc>
                <a:spcPct val="100000"/>
              </a:lnSpc>
              <a:buClr>
                <a:srgbClr val="000000"/>
              </a:buClr>
              <a:buSzPct val="45000"/>
              <a:buFont typeface="Wingdings" charset="2"/>
              <a:buChar char=""/>
            </a:pPr>
            <a:r>
              <a:rPr lang="en-GB" sz="2000" b="0" strike="noStrike" spc="-1">
                <a:latin typeface="Arial"/>
              </a:rPr>
              <a:t>in ensemble particle view:</a:t>
            </a:r>
          </a:p>
          <a:p>
            <a:pPr marL="432000" lvl="1" indent="-216000">
              <a:lnSpc>
                <a:spcPct val="100000"/>
              </a:lnSpc>
              <a:buClr>
                <a:srgbClr val="000000"/>
              </a:buClr>
              <a:buSzPct val="45000"/>
              <a:buFont typeface="Wingdings" charset="2"/>
              <a:buChar char=""/>
            </a:pPr>
            <a:r>
              <a:rPr lang="en-GB" sz="2000" b="0" strike="noStrike" spc="-1">
                <a:latin typeface="Arial"/>
              </a:rPr>
              <a:t>circular polarization: particles have same handedness</a:t>
            </a:r>
          </a:p>
          <a:p>
            <a:pPr marL="432000" lvl="1" indent="-216000">
              <a:lnSpc>
                <a:spcPct val="100000"/>
              </a:lnSpc>
              <a:buClr>
                <a:srgbClr val="000000"/>
              </a:buClr>
              <a:buSzPct val="45000"/>
              <a:buFont typeface="Wingdings" charset="2"/>
              <a:buChar char=""/>
            </a:pPr>
            <a:r>
              <a:rPr lang="en-GB" sz="2000" b="0" strike="noStrike" spc="-1">
                <a:latin typeface="Arial"/>
              </a:rPr>
              <a:t>linear polarization: superposition of left- and right-handed resulting in an oscillation</a:t>
            </a:r>
          </a:p>
        </p:txBody>
      </p:sp>
      <p:sp>
        <p:nvSpPr>
          <p:cNvPr id="2293" name="TextShape 3"/>
          <p:cNvSpPr txBox="1"/>
          <p:nvPr/>
        </p:nvSpPr>
        <p:spPr>
          <a:xfrm>
            <a:off x="1369080" y="2297880"/>
            <a:ext cx="3969360" cy="346320"/>
          </a:xfrm>
          <a:prstGeom prst="rect">
            <a:avLst/>
          </a:prstGeom>
          <a:noFill/>
          <a:ln>
            <a:noFill/>
          </a:ln>
        </p:spPr>
        <p:txBody>
          <a:bodyPr lIns="90000" tIns="45000" rIns="90000" bIns="45000">
            <a:noAutofit/>
          </a:bodyPr>
          <a:lstStyle/>
          <a:p>
            <a:r>
              <a:rPr lang="en-GB" sz="1800" b="0" strike="noStrike" spc="-1">
                <a:latin typeface="Arial"/>
              </a:rPr>
              <a:t>Unterschied Polarisation und Helizität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4" name="PlaceHolder 1"/>
          <p:cNvSpPr>
            <a:spLocks noGrp="1" noRot="1" noChangeAspect="1"/>
          </p:cNvSpPr>
          <p:nvPr>
            <p:ph type="sldImg"/>
          </p:nvPr>
        </p:nvSpPr>
        <p:spPr>
          <a:xfrm>
            <a:off x="217488" y="812800"/>
            <a:ext cx="7124700" cy="4008438"/>
          </a:xfrm>
          <a:prstGeom prst="rect">
            <a:avLst/>
          </a:prstGeom>
        </p:spPr>
      </p:sp>
      <p:sp>
        <p:nvSpPr>
          <p:cNvPr id="2295" name="PlaceHolder 2"/>
          <p:cNvSpPr>
            <a:spLocks noGrp="1"/>
          </p:cNvSpPr>
          <p:nvPr>
            <p:ph type="body"/>
          </p:nvPr>
        </p:nvSpPr>
        <p:spPr>
          <a:xfrm>
            <a:off x="756000" y="5078520"/>
            <a:ext cx="6047640" cy="4811040"/>
          </a:xfrm>
          <a:prstGeom prst="rect">
            <a:avLst/>
          </a:prstGeom>
        </p:spPr>
        <p:txBody>
          <a:bodyPr lIns="0" tIns="0" rIns="0" bIns="0">
            <a:noAutofit/>
          </a:bodyPr>
          <a:lstStyle/>
          <a:p>
            <a:pPr marL="216000" indent="-216000">
              <a:lnSpc>
                <a:spcPct val="100000"/>
              </a:lnSpc>
              <a:buClr>
                <a:srgbClr val="000000"/>
              </a:buClr>
              <a:buSzPct val="45000"/>
              <a:buFont typeface="Wingdings" charset="2"/>
              <a:buChar char=""/>
            </a:pPr>
            <a:r>
              <a:rPr lang="en-GB" sz="2000" b="0" strike="noStrike" spc="-1">
                <a:latin typeface="Arial"/>
              </a:rPr>
              <a:t>in ensemble particle view:</a:t>
            </a:r>
          </a:p>
          <a:p>
            <a:pPr marL="432000" lvl="1" indent="-216000">
              <a:lnSpc>
                <a:spcPct val="100000"/>
              </a:lnSpc>
              <a:buClr>
                <a:srgbClr val="000000"/>
              </a:buClr>
              <a:buSzPct val="45000"/>
              <a:buFont typeface="Wingdings" charset="2"/>
              <a:buChar char=""/>
            </a:pPr>
            <a:r>
              <a:rPr lang="en-GB" sz="2000" b="0" strike="noStrike" spc="-1">
                <a:latin typeface="Arial"/>
              </a:rPr>
              <a:t>circular polarization: particles have same handedness</a:t>
            </a:r>
          </a:p>
          <a:p>
            <a:pPr marL="432000" lvl="1" indent="-216000">
              <a:lnSpc>
                <a:spcPct val="100000"/>
              </a:lnSpc>
              <a:buClr>
                <a:srgbClr val="000000"/>
              </a:buClr>
              <a:buSzPct val="45000"/>
              <a:buFont typeface="Wingdings" charset="2"/>
              <a:buChar char=""/>
            </a:pPr>
            <a:r>
              <a:rPr lang="en-GB" sz="2000" b="0" strike="noStrike" spc="-1">
                <a:latin typeface="Arial"/>
              </a:rPr>
              <a:t>linear polarization: superposition of left- and right-handed resulting in an oscillation</a:t>
            </a:r>
          </a:p>
        </p:txBody>
      </p:sp>
      <p:sp>
        <p:nvSpPr>
          <p:cNvPr id="2296" name="TextShape 3"/>
          <p:cNvSpPr txBox="1"/>
          <p:nvPr/>
        </p:nvSpPr>
        <p:spPr>
          <a:xfrm>
            <a:off x="1369080" y="2297880"/>
            <a:ext cx="3969360" cy="346320"/>
          </a:xfrm>
          <a:prstGeom prst="rect">
            <a:avLst/>
          </a:prstGeom>
          <a:noFill/>
          <a:ln>
            <a:noFill/>
          </a:ln>
        </p:spPr>
        <p:txBody>
          <a:bodyPr lIns="90000" tIns="45000" rIns="90000" bIns="45000">
            <a:noAutofit/>
          </a:bodyPr>
          <a:lstStyle/>
          <a:p>
            <a:r>
              <a:rPr lang="en-GB" sz="1800" b="0" strike="noStrike" spc="-1">
                <a:latin typeface="Arial"/>
              </a:rPr>
              <a:t>Unterschied Polarisation und Helizität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3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4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4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4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5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5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7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478440" y="488880"/>
            <a:ext cx="7023600" cy="38844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7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8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8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8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8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9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9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2"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1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1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1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9"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0" name="PlaceHolder 1"/>
          <p:cNvSpPr>
            <a:spLocks noGrp="1"/>
          </p:cNvSpPr>
          <p:nvPr>
            <p:ph type="subTitle"/>
          </p:nvPr>
        </p:nvSpPr>
        <p:spPr>
          <a:xfrm>
            <a:off x="478440" y="488880"/>
            <a:ext cx="7023600" cy="38844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2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2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2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2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3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3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3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3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3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3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4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4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tandard-LOEWE-Accelence">
    <p:spTree>
      <p:nvGrpSpPr>
        <p:cNvPr id="1" name=""/>
        <p:cNvGrpSpPr/>
        <p:nvPr/>
      </p:nvGrpSpPr>
      <p:grpSpPr>
        <a:xfrm>
          <a:off x="0" y="0"/>
          <a:ext cx="0" cy="0"/>
          <a:chOff x="0" y="0"/>
          <a:chExt cx="0" cy="0"/>
        </a:xfrm>
      </p:grpSpPr>
      <p:sp>
        <p:nvSpPr>
          <p:cNvPr id="7" name="Mengentext"/>
          <p:cNvSpPr>
            <a:spLocks noGrp="1"/>
          </p:cNvSpPr>
          <p:nvPr>
            <p:ph type="body" sz="quarter" idx="10" hasCustomPrompt="1"/>
          </p:nvPr>
        </p:nvSpPr>
        <p:spPr>
          <a:xfrm>
            <a:off x="336003" y="3801685"/>
            <a:ext cx="5466987" cy="1538883"/>
          </a:xfrm>
          <a:prstGeom prst="rect">
            <a:avLst/>
          </a:prstGeom>
        </p:spPr>
        <p:txBody>
          <a:bodyPr wrap="square" lIns="0" tIns="0" rIns="0" bIns="0">
            <a:spAutoFit/>
          </a:bodyPr>
          <a:lstStyle>
            <a:lvl1pPr>
              <a:lnSpc>
                <a:spcPct val="100000"/>
              </a:lnSpc>
              <a:defRPr sz="1600" cap="none" spc="40" baseline="0">
                <a:latin typeface="+mn-lt"/>
              </a:defRPr>
            </a:lvl1pPr>
            <a:lvl2pPr>
              <a:lnSpc>
                <a:spcPct val="100000"/>
              </a:lnSpc>
              <a:defRPr sz="1600" cap="none" spc="40" baseline="0">
                <a:latin typeface="+mn-lt"/>
              </a:defRPr>
            </a:lvl2pPr>
            <a:lvl3pPr>
              <a:lnSpc>
                <a:spcPct val="100000"/>
              </a:lnSpc>
              <a:defRPr sz="1600" cap="none" spc="40" baseline="0">
                <a:latin typeface="+mn-lt"/>
              </a:defRPr>
            </a:lvl3pPr>
            <a:lvl4pPr marL="247650" indent="-247650">
              <a:lnSpc>
                <a:spcPct val="100000"/>
              </a:lnSpc>
              <a:tabLst/>
              <a:defRPr sz="1600" cap="none" spc="40" baseline="0">
                <a:latin typeface="+mn-lt"/>
              </a:defRPr>
            </a:lvl4pPr>
            <a:lvl5pPr marL="534988" indent="-277813">
              <a:lnSpc>
                <a:spcPct val="100000"/>
              </a:lnSpc>
              <a:tabLst/>
              <a:defRPr sz="1600" cap="none" spc="40" baseline="0">
                <a:latin typeface="+mn-lt"/>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Überschrift"/>
          <p:cNvSpPr>
            <a:spLocks noGrp="1"/>
          </p:cNvSpPr>
          <p:nvPr>
            <p:ph type="body" sz="quarter" idx="11" hasCustomPrompt="1"/>
          </p:nvPr>
        </p:nvSpPr>
        <p:spPr>
          <a:xfrm>
            <a:off x="340981" y="1604798"/>
            <a:ext cx="5466987" cy="2080891"/>
          </a:xfrm>
          <a:prstGeom prst="rect">
            <a:avLst/>
          </a:prstGeom>
        </p:spPr>
        <p:txBody>
          <a:bodyPr wrap="square" lIns="0" tIns="0" rIns="0" bIns="0" anchor="b" anchorCtr="0">
            <a:spAutoFit/>
          </a:bodyPr>
          <a:lstStyle>
            <a:lvl1pPr>
              <a:defRPr sz="4200"/>
            </a:lvl1pPr>
          </a:lstStyle>
          <a:p>
            <a:pPr lvl="0"/>
            <a:r>
              <a:rPr lang="de-DE" dirty="0"/>
              <a:t>Formatvorlagen des Textmasters bearbeiten</a:t>
            </a:r>
          </a:p>
        </p:txBody>
      </p:sp>
      <p:sp>
        <p:nvSpPr>
          <p:cNvPr id="2" name="Titel"/>
          <p:cNvSpPr>
            <a:spLocks noGrp="1"/>
          </p:cNvSpPr>
          <p:nvPr>
            <p:ph type="title"/>
          </p:nvPr>
        </p:nvSpPr>
        <p:spPr>
          <a:xfrm>
            <a:off x="336000" y="696000"/>
            <a:ext cx="9096000" cy="144000"/>
          </a:xfrm>
        </p:spPr>
        <p:txBody>
          <a:bodyPr/>
          <a:lstStyle/>
          <a:p>
            <a:r>
              <a:rPr lang="de-DE" dirty="0"/>
              <a:t>Titelmasterformat durch Klicken bearbeiten</a:t>
            </a:r>
          </a:p>
        </p:txBody>
      </p:sp>
      <p:sp>
        <p:nvSpPr>
          <p:cNvPr id="10" name="Datumsplatzhalter 3"/>
          <p:cNvSpPr>
            <a:spLocks noGrp="1"/>
          </p:cNvSpPr>
          <p:nvPr>
            <p:ph type="dt" sz="half" idx="2"/>
          </p:nvPr>
        </p:nvSpPr>
        <p:spPr>
          <a:xfrm>
            <a:off x="334435" y="6457177"/>
            <a:ext cx="648998" cy="212183"/>
          </a:xfrm>
          <a:prstGeom prst="rect">
            <a:avLst/>
          </a:prstGeom>
        </p:spPr>
        <p:txBody>
          <a:bodyPr vert="horz" wrap="none" lIns="0" tIns="45720" rIns="36000" bIns="45720" rtlCol="0" anchor="ctr"/>
          <a:lstStyle>
            <a:lvl1pPr algn="l">
              <a:defRPr sz="800">
                <a:solidFill>
                  <a:schemeClr val="bg2"/>
                </a:solidFill>
              </a:defRPr>
            </a:lvl1pPr>
          </a:lstStyle>
          <a:p>
            <a:fld id="{DFE00BB7-FEF8-6548-930E-00A27AA886B8}" type="datetime1">
              <a:rPr lang="de-DE" smtClean="0"/>
              <a:t>09.07.2023</a:t>
            </a:fld>
            <a:endParaRPr lang="de-DE" dirty="0"/>
          </a:p>
        </p:txBody>
      </p:sp>
      <p:sp>
        <p:nvSpPr>
          <p:cNvPr id="12" name="Foliennummernplatzhalter 5"/>
          <p:cNvSpPr>
            <a:spLocks noGrp="1"/>
          </p:cNvSpPr>
          <p:nvPr>
            <p:ph type="sldNum" sz="quarter" idx="4"/>
          </p:nvPr>
        </p:nvSpPr>
        <p:spPr>
          <a:xfrm>
            <a:off x="11356926" y="6457177"/>
            <a:ext cx="491571" cy="212183"/>
          </a:xfrm>
          <a:prstGeom prst="rect">
            <a:avLst/>
          </a:prstGeom>
        </p:spPr>
        <p:txBody>
          <a:bodyPr vert="horz" wrap="none" lIns="91440" tIns="45720" rIns="0" bIns="45720" rtlCol="0" anchor="ctr"/>
          <a:lstStyle>
            <a:lvl1pPr algn="r">
              <a:defRPr sz="800">
                <a:solidFill>
                  <a:schemeClr val="bg2"/>
                </a:solidFill>
              </a:defRPr>
            </a:lvl1pPr>
          </a:lstStyle>
          <a:p>
            <a:fld id="{90C102AE-0422-49F2-AB6F-2D341D1EB39B}" type="slidenum">
              <a:rPr lang="de-DE" smtClean="0"/>
              <a:pPr/>
              <a:t>‹Nr.›</a:t>
            </a:fld>
            <a:endParaRPr lang="de-DE" dirty="0"/>
          </a:p>
        </p:txBody>
      </p:sp>
      <p:sp>
        <p:nvSpPr>
          <p:cNvPr id="8" name="Fußzeilenplatzhalter 4"/>
          <p:cNvSpPr>
            <a:spLocks noGrp="1"/>
          </p:cNvSpPr>
          <p:nvPr>
            <p:ph type="ftr" sz="quarter" idx="3"/>
          </p:nvPr>
        </p:nvSpPr>
        <p:spPr>
          <a:xfrm>
            <a:off x="1127448" y="6457177"/>
            <a:ext cx="9937104" cy="212183"/>
          </a:xfrm>
          <a:prstGeom prst="rect">
            <a:avLst/>
          </a:prstGeom>
        </p:spPr>
        <p:txBody>
          <a:bodyPr vert="horz" lIns="91440" tIns="45720" rIns="91440" bIns="45720" rtlCol="0" anchor="ctr"/>
          <a:lstStyle>
            <a:lvl1pPr algn="ctr">
              <a:defRPr sz="800">
                <a:solidFill>
                  <a:schemeClr val="bg2"/>
                </a:solidFill>
              </a:defRPr>
            </a:lvl1pPr>
          </a:lstStyle>
          <a:p>
            <a:r>
              <a:rPr lang="de-DE" dirty="0"/>
              <a:t>Physik | Institut für Kernphysik | Maximilian Meier</a:t>
            </a:r>
          </a:p>
        </p:txBody>
      </p:sp>
      <p:sp>
        <p:nvSpPr>
          <p:cNvPr id="6" name="Bildplatzhalter 5"/>
          <p:cNvSpPr>
            <a:spLocks noGrp="1"/>
          </p:cNvSpPr>
          <p:nvPr>
            <p:ph type="pic" sz="quarter" idx="12"/>
          </p:nvPr>
        </p:nvSpPr>
        <p:spPr>
          <a:xfrm>
            <a:off x="6096000" y="1604963"/>
            <a:ext cx="6096000" cy="4705350"/>
          </a:xfrm>
          <a:prstGeom prst="rect">
            <a:avLst/>
          </a:prstGeom>
        </p:spPr>
        <p:txBody>
          <a:bodyPr lIns="0" tIns="0" rIns="0" bIns="0"/>
          <a:lstStyle>
            <a:lvl1pPr>
              <a:defRPr sz="1400">
                <a:solidFill>
                  <a:schemeClr val="tx1">
                    <a:lumMod val="50000"/>
                    <a:lumOff val="50000"/>
                  </a:schemeClr>
                </a:solidFill>
                <a:latin typeface="+mn-lt"/>
              </a:defRPr>
            </a:lvl1pPr>
          </a:lstStyle>
          <a:p>
            <a:endParaRPr lang="de-DE" dirty="0"/>
          </a:p>
        </p:txBody>
      </p:sp>
      <p:pic>
        <p:nvPicPr>
          <p:cNvPr id="3" name="Grafik 2">
            <a:extLst>
              <a:ext uri="{FF2B5EF4-FFF2-40B4-BE49-F238E27FC236}">
                <a16:creationId xmlns:a16="http://schemas.microsoft.com/office/drawing/2014/main" id="{4AC3FC3E-EB77-2E33-D452-434CDB82111F}"/>
              </a:ext>
            </a:extLst>
          </p:cNvPr>
          <p:cNvPicPr>
            <a:picLocks noChangeAspect="1"/>
          </p:cNvPicPr>
          <p:nvPr userDrawn="1"/>
        </p:nvPicPr>
        <p:blipFill>
          <a:blip r:embed="rId2"/>
          <a:stretch>
            <a:fillRect/>
          </a:stretch>
        </p:blipFill>
        <p:spPr>
          <a:xfrm>
            <a:off x="9864000" y="6365062"/>
            <a:ext cx="1307734" cy="360000"/>
          </a:xfrm>
          <a:prstGeom prst="rect">
            <a:avLst/>
          </a:prstGeom>
          <a:solidFill>
            <a:schemeClr val="bg1"/>
          </a:solidFill>
        </p:spPr>
      </p:pic>
      <p:pic>
        <p:nvPicPr>
          <p:cNvPr id="4" name="Grafik 3">
            <a:extLst>
              <a:ext uri="{FF2B5EF4-FFF2-40B4-BE49-F238E27FC236}">
                <a16:creationId xmlns:a16="http://schemas.microsoft.com/office/drawing/2014/main" id="{586322EE-206B-9D12-B4A9-85494C2F12BA}"/>
              </a:ext>
            </a:extLst>
          </p:cNvPr>
          <p:cNvPicPr>
            <a:picLocks noChangeAspect="1"/>
          </p:cNvPicPr>
          <p:nvPr userDrawn="1"/>
        </p:nvPicPr>
        <p:blipFill>
          <a:blip r:embed="rId3"/>
          <a:stretch>
            <a:fillRect/>
          </a:stretch>
        </p:blipFill>
        <p:spPr>
          <a:xfrm>
            <a:off x="8633815" y="6329268"/>
            <a:ext cx="1158177" cy="468000"/>
          </a:xfrm>
          <a:prstGeom prst="rect">
            <a:avLst/>
          </a:prstGeom>
        </p:spPr>
      </p:pic>
    </p:spTree>
    <p:extLst>
      <p:ext uri="{BB962C8B-B14F-4D97-AF65-F5344CB8AC3E}">
        <p14:creationId xmlns:p14="http://schemas.microsoft.com/office/powerpoint/2010/main" val="101314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tart Titel Vollbildild V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20128E2-6F01-D066-2BAE-7750703E1B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6" cy="6858000"/>
          </a:xfrm>
          <a:prstGeom prst="rect">
            <a:avLst/>
          </a:prstGeom>
          <a:effectLst>
            <a:innerShdw blurRad="482600">
              <a:prstClr val="black"/>
            </a:innerShdw>
            <a:softEdge rad="0"/>
          </a:effectLst>
        </p:spPr>
      </p:pic>
      <p:sp>
        <p:nvSpPr>
          <p:cNvPr id="9" name="Rechteck 8">
            <a:extLst>
              <a:ext uri="{FF2B5EF4-FFF2-40B4-BE49-F238E27FC236}">
                <a16:creationId xmlns:a16="http://schemas.microsoft.com/office/drawing/2014/main" id="{D3152BEA-25F2-DA45-B0B1-41A812857342}"/>
              </a:ext>
            </a:extLst>
          </p:cNvPr>
          <p:cNvSpPr/>
          <p:nvPr userDrawn="1"/>
        </p:nvSpPr>
        <p:spPr>
          <a:xfrm>
            <a:off x="0" y="0"/>
            <a:ext cx="12192000" cy="6858000"/>
          </a:xfrm>
          <a:prstGeom prst="rect">
            <a:avLst/>
          </a:prstGeom>
          <a:gradFill>
            <a:gsLst>
              <a:gs pos="0">
                <a:schemeClr val="accent3">
                  <a:lumMod val="67000"/>
                  <a:alpha val="0"/>
                </a:schemeClr>
              </a:gs>
              <a:gs pos="90000">
                <a:schemeClr val="accent3">
                  <a:lumMod val="97000"/>
                  <a:lumOff val="3000"/>
                </a:schemeClr>
              </a:gs>
              <a:gs pos="100000">
                <a:schemeClr val="accent3">
                  <a:lumMod val="60000"/>
                  <a:lumOff val="4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8DE3F05-BCB9-1540-83FF-13E2917EC8A6}"/>
              </a:ext>
            </a:extLst>
          </p:cNvPr>
          <p:cNvSpPr>
            <a:spLocks noGrp="1"/>
          </p:cNvSpPr>
          <p:nvPr>
            <p:ph type="title"/>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463B45E5-B033-114F-AA58-3AD3D727CAF9}"/>
              </a:ext>
            </a:extLst>
          </p:cNvPr>
          <p:cNvSpPr>
            <a:spLocks noGrp="1"/>
          </p:cNvSpPr>
          <p:nvPr>
            <p:ph type="dt" sz="half" idx="10"/>
          </p:nvPr>
        </p:nvSpPr>
        <p:spPr/>
        <p:txBody>
          <a:bodyPr/>
          <a:lstStyle/>
          <a:p>
            <a:fld id="{7EB2EB25-F097-A74B-A96B-01944B99B827}" type="datetime1">
              <a:rPr lang="de-DE" smtClean="0"/>
              <a:t>09.07.2023</a:t>
            </a:fld>
            <a:endParaRPr lang="de-DE" dirty="0"/>
          </a:p>
        </p:txBody>
      </p:sp>
      <p:sp>
        <p:nvSpPr>
          <p:cNvPr id="4" name="Foliennummernplatzhalter 3">
            <a:extLst>
              <a:ext uri="{FF2B5EF4-FFF2-40B4-BE49-F238E27FC236}">
                <a16:creationId xmlns:a16="http://schemas.microsoft.com/office/drawing/2014/main" id="{3A1056A9-E70F-1147-A7A9-1651B5033A0E}"/>
              </a:ext>
            </a:extLst>
          </p:cNvPr>
          <p:cNvSpPr>
            <a:spLocks noGrp="1"/>
          </p:cNvSpPr>
          <p:nvPr>
            <p:ph type="sldNum" sz="quarter" idx="11"/>
          </p:nvPr>
        </p:nvSpPr>
        <p:spPr/>
        <p:txBody>
          <a:bodyPr/>
          <a:lstStyle/>
          <a:p>
            <a:fld id="{90C102AE-0422-49F2-AB6F-2D341D1EB39B}" type="slidenum">
              <a:rPr lang="de-DE" smtClean="0"/>
              <a:pPr/>
              <a:t>‹Nr.›</a:t>
            </a:fld>
            <a:endParaRPr lang="de-DE" dirty="0"/>
          </a:p>
        </p:txBody>
      </p:sp>
      <p:sp>
        <p:nvSpPr>
          <p:cNvPr id="5" name="Fußzeilenplatzhalter 4">
            <a:extLst>
              <a:ext uri="{FF2B5EF4-FFF2-40B4-BE49-F238E27FC236}">
                <a16:creationId xmlns:a16="http://schemas.microsoft.com/office/drawing/2014/main" id="{364B2978-8BAC-4943-B684-C5E414AF2336}"/>
              </a:ext>
            </a:extLst>
          </p:cNvPr>
          <p:cNvSpPr>
            <a:spLocks noGrp="1"/>
          </p:cNvSpPr>
          <p:nvPr>
            <p:ph type="ftr" sz="quarter" idx="12"/>
          </p:nvPr>
        </p:nvSpPr>
        <p:spPr/>
        <p:txBody>
          <a:bodyPr/>
          <a:lstStyle/>
          <a:p>
            <a:r>
              <a:rPr lang="de-DE" dirty="0"/>
              <a:t>Physik | Institut für Kernphysik | Maximilian Meier</a:t>
            </a:r>
          </a:p>
        </p:txBody>
      </p:sp>
      <p:sp>
        <p:nvSpPr>
          <p:cNvPr id="10" name="Mengentext">
            <a:extLst>
              <a:ext uri="{FF2B5EF4-FFF2-40B4-BE49-F238E27FC236}">
                <a16:creationId xmlns:a16="http://schemas.microsoft.com/office/drawing/2014/main" id="{BFACE1E2-960B-484C-93F2-E04B2F40484C}"/>
              </a:ext>
            </a:extLst>
          </p:cNvPr>
          <p:cNvSpPr>
            <a:spLocks noGrp="1"/>
          </p:cNvSpPr>
          <p:nvPr>
            <p:ph type="body" sz="quarter" idx="13" hasCustomPrompt="1"/>
          </p:nvPr>
        </p:nvSpPr>
        <p:spPr>
          <a:xfrm>
            <a:off x="2255838" y="4292600"/>
            <a:ext cx="7679795" cy="569387"/>
          </a:xfrm>
          <a:prstGeom prst="rect">
            <a:avLst/>
          </a:prstGeom>
        </p:spPr>
        <p:txBody>
          <a:bodyPr wrap="square" lIns="0" tIns="0" rIns="0" bIns="0">
            <a:spAutoFit/>
          </a:bodyPr>
          <a:lstStyle>
            <a:lvl1pPr algn="ctr">
              <a:lnSpc>
                <a:spcPct val="100000"/>
              </a:lnSpc>
              <a:defRPr sz="1600" cap="none" spc="40" baseline="0">
                <a:latin typeface="+mn-lt"/>
              </a:defRPr>
            </a:lvl1pPr>
            <a:lvl2pPr algn="ctr">
              <a:lnSpc>
                <a:spcPct val="100000"/>
              </a:lnSpc>
              <a:defRPr sz="1600" cap="none" spc="40" baseline="0">
                <a:latin typeface="+mn-lt"/>
              </a:defRPr>
            </a:lvl2pPr>
            <a:lvl3pPr algn="l">
              <a:lnSpc>
                <a:spcPct val="100000"/>
              </a:lnSpc>
              <a:defRPr sz="1867" cap="none" spc="40" baseline="0">
                <a:latin typeface="+mn-lt"/>
              </a:defRPr>
            </a:lvl3pPr>
            <a:lvl4pPr algn="l">
              <a:lnSpc>
                <a:spcPct val="100000"/>
              </a:lnSpc>
              <a:defRPr sz="1867" cap="none" spc="40" baseline="0">
                <a:latin typeface="+mn-lt"/>
              </a:defRPr>
            </a:lvl4pPr>
            <a:lvl5pPr algn="l">
              <a:lnSpc>
                <a:spcPct val="100000"/>
              </a:lnSpc>
              <a:defRPr sz="1867" cap="none" spc="40" baseline="0">
                <a:latin typeface="+mn-lt"/>
              </a:defRPr>
            </a:lvl5pPr>
          </a:lstStyle>
          <a:p>
            <a:pPr lvl="0"/>
            <a:r>
              <a:rPr lang="de-DE" dirty="0"/>
              <a:t>Erste Ebene</a:t>
            </a:r>
          </a:p>
          <a:p>
            <a:pPr lvl="1"/>
            <a:r>
              <a:rPr lang="de-DE" dirty="0"/>
              <a:t>Zweite Ebene</a:t>
            </a:r>
          </a:p>
        </p:txBody>
      </p:sp>
      <p:sp>
        <p:nvSpPr>
          <p:cNvPr id="11" name="Textplatzhalter 4">
            <a:extLst>
              <a:ext uri="{FF2B5EF4-FFF2-40B4-BE49-F238E27FC236}">
                <a16:creationId xmlns:a16="http://schemas.microsoft.com/office/drawing/2014/main" id="{0037A9FC-59F7-1246-9345-AC66C9271D31}"/>
              </a:ext>
            </a:extLst>
          </p:cNvPr>
          <p:cNvSpPr>
            <a:spLocks noGrp="1"/>
          </p:cNvSpPr>
          <p:nvPr>
            <p:ph type="body" sz="quarter" idx="14"/>
          </p:nvPr>
        </p:nvSpPr>
        <p:spPr>
          <a:xfrm>
            <a:off x="1271464" y="2278063"/>
            <a:ext cx="9721080" cy="2012421"/>
          </a:xfrm>
          <a:prstGeom prst="rect">
            <a:avLst/>
          </a:prstGeom>
        </p:spPr>
        <p:txBody>
          <a:bodyPr anchor="ctr" anchorCtr="0"/>
          <a:lstStyle>
            <a:lvl1pPr algn="ctr">
              <a:defRPr sz="4200"/>
            </a:lvl1pPr>
          </a:lstStyle>
          <a:p>
            <a:pPr lvl="0"/>
            <a:r>
              <a:rPr lang="de-DE" dirty="0"/>
              <a:t>Mastertextformat bearbeiten</a:t>
            </a:r>
          </a:p>
        </p:txBody>
      </p:sp>
      <p:grpSp>
        <p:nvGrpSpPr>
          <p:cNvPr id="37" name="TU Da Logo">
            <a:extLst>
              <a:ext uri="{FF2B5EF4-FFF2-40B4-BE49-F238E27FC236}">
                <a16:creationId xmlns:a16="http://schemas.microsoft.com/office/drawing/2014/main" id="{EAA66300-6AAB-754F-8BB2-1546FA7BF970}"/>
              </a:ext>
            </a:extLst>
          </p:cNvPr>
          <p:cNvGrpSpPr/>
          <p:nvPr userDrawn="1"/>
        </p:nvGrpSpPr>
        <p:grpSpPr>
          <a:xfrm>
            <a:off x="9911087" y="412750"/>
            <a:ext cx="2272815" cy="910165"/>
            <a:chOff x="7454900" y="306388"/>
            <a:chExt cx="1704610" cy="682624"/>
          </a:xfrm>
        </p:grpSpPr>
        <p:sp>
          <p:nvSpPr>
            <p:cNvPr id="38" name="AutoShape 3">
              <a:extLst>
                <a:ext uri="{FF2B5EF4-FFF2-40B4-BE49-F238E27FC236}">
                  <a16:creationId xmlns:a16="http://schemas.microsoft.com/office/drawing/2014/main" id="{88A9D315-D5F1-434E-9D9F-7DD811A40DC8}"/>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39" name="Freeform 5">
              <a:extLst>
                <a:ext uri="{FF2B5EF4-FFF2-40B4-BE49-F238E27FC236}">
                  <a16:creationId xmlns:a16="http://schemas.microsoft.com/office/drawing/2014/main" id="{7C30205E-33B3-0945-9A01-0401BCC44908}"/>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40" name="Freeform 6">
              <a:extLst>
                <a:ext uri="{FF2B5EF4-FFF2-40B4-BE49-F238E27FC236}">
                  <a16:creationId xmlns:a16="http://schemas.microsoft.com/office/drawing/2014/main" id="{3C7F08C4-12F6-5B45-86F9-73FB3C1B0A46}"/>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41" name="Freeform 7">
              <a:extLst>
                <a:ext uri="{FF2B5EF4-FFF2-40B4-BE49-F238E27FC236}">
                  <a16:creationId xmlns:a16="http://schemas.microsoft.com/office/drawing/2014/main" id="{3A0BEBE8-6577-4141-B011-92AC0BF02149}"/>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2" name="Freeform 8">
              <a:extLst>
                <a:ext uri="{FF2B5EF4-FFF2-40B4-BE49-F238E27FC236}">
                  <a16:creationId xmlns:a16="http://schemas.microsoft.com/office/drawing/2014/main" id="{BCBB143F-9833-F04C-86D0-D3DA70F16120}"/>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3" name="Freeform 9">
              <a:extLst>
                <a:ext uri="{FF2B5EF4-FFF2-40B4-BE49-F238E27FC236}">
                  <a16:creationId xmlns:a16="http://schemas.microsoft.com/office/drawing/2014/main" id="{47EA41C8-81C0-DE43-BE0B-E818FB82CACB}"/>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4" name="Freeform 10">
              <a:extLst>
                <a:ext uri="{FF2B5EF4-FFF2-40B4-BE49-F238E27FC236}">
                  <a16:creationId xmlns:a16="http://schemas.microsoft.com/office/drawing/2014/main" id="{174B789B-A76E-5842-AFD2-45E44F430567}"/>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5" name="Freeform 11">
              <a:extLst>
                <a:ext uri="{FF2B5EF4-FFF2-40B4-BE49-F238E27FC236}">
                  <a16:creationId xmlns:a16="http://schemas.microsoft.com/office/drawing/2014/main" id="{16749FFF-AF73-AE46-8051-4ACEF85547E5}"/>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6" name="Freeform 12">
              <a:extLst>
                <a:ext uri="{FF2B5EF4-FFF2-40B4-BE49-F238E27FC236}">
                  <a16:creationId xmlns:a16="http://schemas.microsoft.com/office/drawing/2014/main" id="{01A5CD2E-02AD-C64B-A65F-D7CC904CAF1A}"/>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7" name="Freeform 13">
              <a:extLst>
                <a:ext uri="{FF2B5EF4-FFF2-40B4-BE49-F238E27FC236}">
                  <a16:creationId xmlns:a16="http://schemas.microsoft.com/office/drawing/2014/main" id="{6EF9AB83-0096-9D4F-ACD1-6EA4F2B065B1}"/>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48" name="Freeform 14">
              <a:extLst>
                <a:ext uri="{FF2B5EF4-FFF2-40B4-BE49-F238E27FC236}">
                  <a16:creationId xmlns:a16="http://schemas.microsoft.com/office/drawing/2014/main" id="{5A8B2D96-1101-E343-8AEA-5FCEC2F559D6}"/>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pic>
        <p:nvPicPr>
          <p:cNvPr id="7" name="Grafik 6">
            <a:extLst>
              <a:ext uri="{FF2B5EF4-FFF2-40B4-BE49-F238E27FC236}">
                <a16:creationId xmlns:a16="http://schemas.microsoft.com/office/drawing/2014/main" id="{48D4BA17-3E83-80A8-561B-E20E1EC25DE0}"/>
              </a:ext>
            </a:extLst>
          </p:cNvPr>
          <p:cNvPicPr>
            <a:picLocks noChangeAspect="1"/>
          </p:cNvPicPr>
          <p:nvPr userDrawn="1"/>
        </p:nvPicPr>
        <p:blipFill>
          <a:blip r:embed="rId3"/>
          <a:stretch>
            <a:fillRect/>
          </a:stretch>
        </p:blipFill>
        <p:spPr>
          <a:xfrm>
            <a:off x="10743902" y="2126721"/>
            <a:ext cx="1440000" cy="396411"/>
          </a:xfrm>
          <a:prstGeom prst="rect">
            <a:avLst/>
          </a:prstGeom>
          <a:solidFill>
            <a:schemeClr val="bg1"/>
          </a:solidFill>
        </p:spPr>
      </p:pic>
      <p:pic>
        <p:nvPicPr>
          <p:cNvPr id="8" name="Grafik 7">
            <a:extLst>
              <a:ext uri="{FF2B5EF4-FFF2-40B4-BE49-F238E27FC236}">
                <a16:creationId xmlns:a16="http://schemas.microsoft.com/office/drawing/2014/main" id="{5E85754A-C18B-CCF3-4AD0-7D4AD22915F6}"/>
              </a:ext>
            </a:extLst>
          </p:cNvPr>
          <p:cNvPicPr>
            <a:picLocks noChangeAspect="1"/>
          </p:cNvPicPr>
          <p:nvPr userDrawn="1"/>
        </p:nvPicPr>
        <p:blipFill>
          <a:blip r:embed="rId4"/>
          <a:stretch>
            <a:fillRect/>
          </a:stretch>
        </p:blipFill>
        <p:spPr>
          <a:xfrm>
            <a:off x="10743902" y="1433878"/>
            <a:ext cx="1440000" cy="581880"/>
          </a:xfrm>
          <a:prstGeom prst="rect">
            <a:avLst/>
          </a:prstGeom>
        </p:spPr>
      </p:pic>
    </p:spTree>
    <p:extLst>
      <p:ext uri="{BB962C8B-B14F-4D97-AF65-F5344CB8AC3E}">
        <p14:creationId xmlns:p14="http://schemas.microsoft.com/office/powerpoint/2010/main" val="2304201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2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2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6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6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6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6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478440" y="488880"/>
            <a:ext cx="7023600" cy="38844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7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7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7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7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7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8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8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8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8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8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8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8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9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9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9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9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9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19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 name="PlaceHolder 1"/>
          <p:cNvSpPr>
            <a:spLocks noGrp="1"/>
          </p:cNvSpPr>
          <p:nvPr>
            <p:ph type="subTitle"/>
          </p:nvPr>
        </p:nvSpPr>
        <p:spPr>
          <a:xfrm>
            <a:off x="478440" y="488880"/>
            <a:ext cx="7023600" cy="38844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2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2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78440" y="488880"/>
            <a:ext cx="7023600" cy="83772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de-DE" sz="2000" b="0" strike="noStrike" spc="-1">
              <a:solidFill>
                <a:srgbClr val="000000"/>
              </a:solidFill>
              <a:latin typeface="Verdana"/>
            </a:endParaRPr>
          </a:p>
        </p:txBody>
      </p:sp>
      <p:sp>
        <p:nvSpPr>
          <p:cNvPr id="3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de-DE" sz="2000" b="0" strike="noStrike" spc="-1">
              <a:solidFill>
                <a:srgbClr val="000000"/>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eg"/><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7.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CustomShape 1"/>
          <p:cNvSpPr/>
          <p:nvPr/>
        </p:nvSpPr>
        <p:spPr>
          <a:xfrm>
            <a:off x="334440" y="368280"/>
            <a:ext cx="11522880" cy="1080720"/>
          </a:xfrm>
          <a:prstGeom prst="rect">
            <a:avLst/>
          </a:prstGeom>
          <a:noFill/>
          <a:ln w="9360">
            <a:noFill/>
          </a:ln>
        </p:spPr>
        <p:style>
          <a:lnRef idx="0">
            <a:scrgbClr r="0" g="0" b="0"/>
          </a:lnRef>
          <a:fillRef idx="0">
            <a:scrgbClr r="0" g="0" b="0"/>
          </a:fillRef>
          <a:effectRef idx="0">
            <a:scrgbClr r="0" g="0" b="0"/>
          </a:effectRef>
          <a:fontRef idx="minor"/>
        </p:style>
      </p:sp>
      <p:sp>
        <p:nvSpPr>
          <p:cNvPr id="17" name="CustomShape 2"/>
          <p:cNvSpPr/>
          <p:nvPr/>
        </p:nvSpPr>
        <p:spPr>
          <a:xfrm>
            <a:off x="334440" y="196920"/>
            <a:ext cx="11522880" cy="144000"/>
          </a:xfrm>
          <a:prstGeom prst="rect">
            <a:avLst/>
          </a:prstGeom>
          <a:solidFill>
            <a:srgbClr val="7FAB16"/>
          </a:solidFill>
          <a:ln w="3240">
            <a:noFill/>
          </a:ln>
        </p:spPr>
        <p:style>
          <a:lnRef idx="0">
            <a:scrgbClr r="0" g="0" b="0"/>
          </a:lnRef>
          <a:fillRef idx="0">
            <a:scrgbClr r="0" g="0" b="0"/>
          </a:fillRef>
          <a:effectRef idx="0">
            <a:scrgbClr r="0" g="0" b="0"/>
          </a:effectRef>
          <a:fontRef idx="minor"/>
        </p:style>
      </p:sp>
      <p:sp>
        <p:nvSpPr>
          <p:cNvPr id="2" name="Line 3"/>
          <p:cNvSpPr/>
          <p:nvPr/>
        </p:nvSpPr>
        <p:spPr>
          <a:xfrm>
            <a:off x="334440" y="1449360"/>
            <a:ext cx="11520720" cy="0"/>
          </a:xfrm>
          <a:prstGeom prst="line">
            <a:avLst/>
          </a:prstGeom>
          <a:ln w="7560">
            <a:solidFill>
              <a:srgbClr val="000000"/>
            </a:solidFill>
            <a:round/>
          </a:ln>
        </p:spPr>
        <p:style>
          <a:lnRef idx="0">
            <a:scrgbClr r="0" g="0" b="0"/>
          </a:lnRef>
          <a:fillRef idx="0">
            <a:scrgbClr r="0" g="0" b="0"/>
          </a:fillRef>
          <a:effectRef idx="0">
            <a:scrgbClr r="0" g="0" b="0"/>
          </a:effectRef>
          <a:fontRef idx="minor"/>
        </p:style>
      </p:sp>
      <p:sp>
        <p:nvSpPr>
          <p:cNvPr id="3" name="CustomShape 4"/>
          <p:cNvSpPr/>
          <p:nvPr/>
        </p:nvSpPr>
        <p:spPr>
          <a:xfrm>
            <a:off x="334440" y="366840"/>
            <a:ext cx="11520720" cy="1404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4" name="Line 5"/>
          <p:cNvSpPr/>
          <p:nvPr/>
        </p:nvSpPr>
        <p:spPr>
          <a:xfrm>
            <a:off x="336240" y="6357600"/>
            <a:ext cx="11521080" cy="0"/>
          </a:xfrm>
          <a:prstGeom prst="line">
            <a:avLst/>
          </a:prstGeom>
          <a:ln w="7560">
            <a:solidFill>
              <a:srgbClr val="000000"/>
            </a:solidFill>
            <a:round/>
          </a:ln>
        </p:spPr>
        <p:style>
          <a:lnRef idx="0">
            <a:scrgbClr r="0" g="0" b="0"/>
          </a:lnRef>
          <a:fillRef idx="0">
            <a:scrgbClr r="0" g="0" b="0"/>
          </a:fillRef>
          <a:effectRef idx="0">
            <a:scrgbClr r="0" g="0" b="0"/>
          </a:effectRef>
          <a:fontRef idx="minor"/>
        </p:style>
      </p:sp>
      <p:sp>
        <p:nvSpPr>
          <p:cNvPr id="5" name="CustomShape 6"/>
          <p:cNvSpPr/>
          <p:nvPr/>
        </p:nvSpPr>
        <p:spPr>
          <a:xfrm>
            <a:off x="336600" y="6489720"/>
            <a:ext cx="9600840" cy="23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900" b="0" strike="noStrike" spc="-1">
                <a:solidFill>
                  <a:srgbClr val="000000"/>
                </a:solidFill>
                <a:latin typeface="Verdana"/>
                <a:ea typeface="Arial"/>
              </a:rPr>
              <a:t>10.07.2023  |  GRK-Day 2023 - KIT |  Christoph Lorey &amp; Maximilian Meier  |  Grako AccelencE  |  Compton Backscattering</a:t>
            </a:r>
            <a:endParaRPr lang="en-GB" sz="900" b="0" strike="noStrike" spc="-1">
              <a:latin typeface="Arial"/>
            </a:endParaRPr>
          </a:p>
        </p:txBody>
      </p:sp>
      <p:pic>
        <p:nvPicPr>
          <p:cNvPr id="6" name="Grafik 13"/>
          <p:cNvPicPr/>
          <p:nvPr/>
        </p:nvPicPr>
        <p:blipFill>
          <a:blip r:embed="rId14"/>
          <a:stretch/>
        </p:blipFill>
        <p:spPr>
          <a:xfrm>
            <a:off x="10146240" y="511200"/>
            <a:ext cx="1980720" cy="792000"/>
          </a:xfrm>
          <a:prstGeom prst="rect">
            <a:avLst/>
          </a:prstGeom>
          <a:ln>
            <a:noFill/>
          </a:ln>
        </p:spPr>
      </p:pic>
      <p:pic>
        <p:nvPicPr>
          <p:cNvPr id="7" name="Grafik 15" descr="F:\IKPownCloud\s-dalinac-ltg\GRK2128\Logos\JGU Logo.jpg"/>
          <p:cNvPicPr/>
          <p:nvPr/>
        </p:nvPicPr>
        <p:blipFill>
          <a:blip r:embed="rId15"/>
          <a:stretch/>
        </p:blipFill>
        <p:spPr>
          <a:xfrm>
            <a:off x="8609040" y="509760"/>
            <a:ext cx="1536840" cy="793800"/>
          </a:xfrm>
          <a:prstGeom prst="rect">
            <a:avLst/>
          </a:prstGeom>
          <a:ln>
            <a:noFill/>
          </a:ln>
        </p:spPr>
      </p:pic>
      <p:sp>
        <p:nvSpPr>
          <p:cNvPr id="8" name="CustomShape 7"/>
          <p:cNvSpPr/>
          <p:nvPr/>
        </p:nvSpPr>
        <p:spPr>
          <a:xfrm>
            <a:off x="334440" y="368280"/>
            <a:ext cx="11522880" cy="2088720"/>
          </a:xfrm>
          <a:prstGeom prst="rect">
            <a:avLst/>
          </a:prstGeom>
          <a:solidFill>
            <a:srgbClr val="7FAB16"/>
          </a:solidFill>
          <a:ln w="9360">
            <a:noFill/>
          </a:ln>
        </p:spPr>
        <p:style>
          <a:lnRef idx="0">
            <a:scrgbClr r="0" g="0" b="0"/>
          </a:lnRef>
          <a:fillRef idx="0">
            <a:scrgbClr r="0" g="0" b="0"/>
          </a:fillRef>
          <a:effectRef idx="0">
            <a:scrgbClr r="0" g="0" b="0"/>
          </a:effectRef>
          <a:fontRef idx="minor"/>
        </p:style>
      </p:sp>
      <p:sp>
        <p:nvSpPr>
          <p:cNvPr id="9" name="PlaceHolder 8"/>
          <p:cNvSpPr>
            <a:spLocks noGrp="1"/>
          </p:cNvSpPr>
          <p:nvPr>
            <p:ph type="title"/>
          </p:nvPr>
        </p:nvSpPr>
        <p:spPr>
          <a:xfrm>
            <a:off x="478440" y="488880"/>
            <a:ext cx="8855640" cy="837720"/>
          </a:xfrm>
          <a:prstGeom prst="rect">
            <a:avLst/>
          </a:prstGeom>
        </p:spPr>
        <p:txBody>
          <a:bodyPr lIns="0" tIns="0" rIns="0" bIns="0" anchor="ctr">
            <a:noAutofit/>
          </a:bodyPr>
          <a:lstStyle/>
          <a:p>
            <a:pPr>
              <a:lnSpc>
                <a:spcPct val="100000"/>
              </a:lnSpc>
            </a:pPr>
            <a:r>
              <a:rPr lang="de-DE" sz="2400" b="1" strike="noStrike" spc="-1">
                <a:solidFill>
                  <a:srgbClr val="FFFFFF"/>
                </a:solidFill>
                <a:latin typeface="Verdana"/>
                <a:ea typeface="Arial"/>
              </a:rPr>
              <a:t>Titelmasterformat durch Klicken bearbeiten</a:t>
            </a:r>
            <a:endParaRPr lang="de-DE" sz="2400" b="0" strike="noStrike" spc="-1">
              <a:solidFill>
                <a:srgbClr val="000000"/>
              </a:solidFill>
              <a:latin typeface="Arial"/>
            </a:endParaRPr>
          </a:p>
        </p:txBody>
      </p:sp>
      <p:sp>
        <p:nvSpPr>
          <p:cNvPr id="10" name="CustomShape 9"/>
          <p:cNvSpPr/>
          <p:nvPr/>
        </p:nvSpPr>
        <p:spPr>
          <a:xfrm>
            <a:off x="334440" y="2457360"/>
            <a:ext cx="11520720" cy="756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11" name="CustomShape 10"/>
          <p:cNvSpPr/>
          <p:nvPr/>
        </p:nvSpPr>
        <p:spPr>
          <a:xfrm>
            <a:off x="334440" y="366840"/>
            <a:ext cx="11520720" cy="756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12" name="CustomShape 11"/>
          <p:cNvSpPr/>
          <p:nvPr/>
        </p:nvSpPr>
        <p:spPr>
          <a:xfrm>
            <a:off x="10917360" y="6496920"/>
            <a:ext cx="1185480" cy="228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r">
              <a:lnSpc>
                <a:spcPct val="100000"/>
              </a:lnSpc>
            </a:pPr>
            <a:fld id="{E3810DB6-DA3A-494E-A981-ABFDCF5AE920}" type="slidenum">
              <a:rPr lang="en-GB" sz="900" b="0" strike="noStrike" spc="-1">
                <a:solidFill>
                  <a:srgbClr val="000000"/>
                </a:solidFill>
                <a:latin typeface="Verdana"/>
                <a:ea typeface="Arial"/>
              </a:rPr>
              <a:t>‹Nr.›</a:t>
            </a:fld>
            <a:endParaRPr lang="en-GB" sz="900" b="0" strike="noStrike" spc="-1">
              <a:latin typeface="Arial"/>
            </a:endParaRPr>
          </a:p>
        </p:txBody>
      </p:sp>
      <p:pic>
        <p:nvPicPr>
          <p:cNvPr id="13" name="Grafik 10"/>
          <p:cNvPicPr/>
          <p:nvPr/>
        </p:nvPicPr>
        <p:blipFill>
          <a:blip r:embed="rId14"/>
          <a:stretch/>
        </p:blipFill>
        <p:spPr>
          <a:xfrm>
            <a:off x="10147320" y="668160"/>
            <a:ext cx="1980720" cy="792000"/>
          </a:xfrm>
          <a:prstGeom prst="rect">
            <a:avLst/>
          </a:prstGeom>
          <a:ln>
            <a:noFill/>
          </a:ln>
        </p:spPr>
      </p:pic>
      <p:pic>
        <p:nvPicPr>
          <p:cNvPr id="14" name="Grafik 11" descr="F:\IKPownCloud\s-dalinac-ltg\GRK2128\Logos\JGU Logo.jpg"/>
          <p:cNvPicPr/>
          <p:nvPr/>
        </p:nvPicPr>
        <p:blipFill>
          <a:blip r:embed="rId15"/>
          <a:stretch/>
        </p:blipFill>
        <p:spPr>
          <a:xfrm>
            <a:off x="10332000" y="1566000"/>
            <a:ext cx="1536840" cy="793800"/>
          </a:xfrm>
          <a:prstGeom prst="rect">
            <a:avLst/>
          </a:prstGeom>
          <a:ln>
            <a:noFill/>
          </a:ln>
        </p:spPr>
      </p:pic>
      <p:sp>
        <p:nvSpPr>
          <p:cNvPr id="15" name="PlaceHolder 1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000" b="0" strike="noStrike" spc="-1">
                <a:solidFill>
                  <a:srgbClr val="000000"/>
                </a:solidFill>
                <a:latin typeface="Verdana"/>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Verdana"/>
              </a:rPr>
              <a:t>Zweite Gliederungsebene</a:t>
            </a:r>
          </a:p>
          <a:p>
            <a:pPr marL="1296000" lvl="2" indent="-288000">
              <a:spcBef>
                <a:spcPts val="850"/>
              </a:spcBef>
              <a:buClr>
                <a:srgbClr val="000000"/>
              </a:buClr>
              <a:buSzPct val="45000"/>
              <a:buFont typeface="Wingdings" charset="2"/>
              <a:buChar char=""/>
            </a:pPr>
            <a:r>
              <a:rPr lang="de-DE" sz="1600" b="0" strike="noStrike" spc="-1">
                <a:solidFill>
                  <a:srgbClr val="000000"/>
                </a:solidFill>
                <a:latin typeface="Verdana"/>
              </a:rPr>
              <a:t>Dritte Gliederungsebene</a:t>
            </a:r>
          </a:p>
          <a:p>
            <a:pPr marL="1728000" lvl="3" indent="-216000">
              <a:spcBef>
                <a:spcPts val="567"/>
              </a:spcBef>
              <a:buClr>
                <a:srgbClr val="000000"/>
              </a:buClr>
              <a:buSzPct val="75000"/>
              <a:buFont typeface="Symbol" charset="2"/>
              <a:buChar char=""/>
            </a:pPr>
            <a:r>
              <a:rPr lang="de-DE" sz="1600" b="0" strike="noStrike" spc="-1">
                <a:solidFill>
                  <a:srgbClr val="000000"/>
                </a:solidFill>
                <a:latin typeface="Verdana"/>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Verdana"/>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Verdana"/>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Verdana"/>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 name="CustomShape 1"/>
          <p:cNvSpPr/>
          <p:nvPr/>
        </p:nvSpPr>
        <p:spPr>
          <a:xfrm>
            <a:off x="334440" y="368280"/>
            <a:ext cx="11522880" cy="1080720"/>
          </a:xfrm>
          <a:prstGeom prst="rect">
            <a:avLst/>
          </a:prstGeom>
          <a:noFill/>
          <a:ln w="9360">
            <a:noFill/>
          </a:ln>
        </p:spPr>
        <p:style>
          <a:lnRef idx="0">
            <a:scrgbClr r="0" g="0" b="0"/>
          </a:lnRef>
          <a:fillRef idx="0">
            <a:scrgbClr r="0" g="0" b="0"/>
          </a:fillRef>
          <a:effectRef idx="0">
            <a:scrgbClr r="0" g="0" b="0"/>
          </a:effectRef>
          <a:fontRef idx="minor"/>
        </p:style>
      </p:sp>
      <p:sp>
        <p:nvSpPr>
          <p:cNvPr id="53" name="CustomShape 2"/>
          <p:cNvSpPr/>
          <p:nvPr/>
        </p:nvSpPr>
        <p:spPr>
          <a:xfrm>
            <a:off x="334440" y="196920"/>
            <a:ext cx="11522880" cy="144000"/>
          </a:xfrm>
          <a:prstGeom prst="rect">
            <a:avLst/>
          </a:prstGeom>
          <a:solidFill>
            <a:srgbClr val="7FAB16"/>
          </a:solidFill>
          <a:ln w="3240">
            <a:noFill/>
          </a:ln>
        </p:spPr>
        <p:style>
          <a:lnRef idx="0">
            <a:scrgbClr r="0" g="0" b="0"/>
          </a:lnRef>
          <a:fillRef idx="0">
            <a:scrgbClr r="0" g="0" b="0"/>
          </a:fillRef>
          <a:effectRef idx="0">
            <a:scrgbClr r="0" g="0" b="0"/>
          </a:effectRef>
          <a:fontRef idx="minor"/>
        </p:style>
      </p:sp>
      <p:sp>
        <p:nvSpPr>
          <p:cNvPr id="54" name="Line 3"/>
          <p:cNvSpPr/>
          <p:nvPr/>
        </p:nvSpPr>
        <p:spPr>
          <a:xfrm>
            <a:off x="334440" y="1449360"/>
            <a:ext cx="11520720" cy="0"/>
          </a:xfrm>
          <a:prstGeom prst="line">
            <a:avLst/>
          </a:prstGeom>
          <a:ln w="7560">
            <a:solidFill>
              <a:srgbClr val="000000"/>
            </a:solidFill>
            <a:round/>
          </a:ln>
        </p:spPr>
        <p:style>
          <a:lnRef idx="0">
            <a:scrgbClr r="0" g="0" b="0"/>
          </a:lnRef>
          <a:fillRef idx="0">
            <a:scrgbClr r="0" g="0" b="0"/>
          </a:fillRef>
          <a:effectRef idx="0">
            <a:scrgbClr r="0" g="0" b="0"/>
          </a:effectRef>
          <a:fontRef idx="minor"/>
        </p:style>
      </p:sp>
      <p:sp>
        <p:nvSpPr>
          <p:cNvPr id="55" name="CustomShape 4"/>
          <p:cNvSpPr/>
          <p:nvPr/>
        </p:nvSpPr>
        <p:spPr>
          <a:xfrm>
            <a:off x="334440" y="366840"/>
            <a:ext cx="11520720" cy="1404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56" name="Line 5"/>
          <p:cNvSpPr/>
          <p:nvPr/>
        </p:nvSpPr>
        <p:spPr>
          <a:xfrm>
            <a:off x="336240" y="6357600"/>
            <a:ext cx="11521080" cy="0"/>
          </a:xfrm>
          <a:prstGeom prst="line">
            <a:avLst/>
          </a:prstGeom>
          <a:ln w="7560">
            <a:solidFill>
              <a:srgbClr val="000000"/>
            </a:solidFill>
            <a:round/>
          </a:ln>
        </p:spPr>
        <p:style>
          <a:lnRef idx="0">
            <a:scrgbClr r="0" g="0" b="0"/>
          </a:lnRef>
          <a:fillRef idx="0">
            <a:scrgbClr r="0" g="0" b="0"/>
          </a:fillRef>
          <a:effectRef idx="0">
            <a:scrgbClr r="0" g="0" b="0"/>
          </a:effectRef>
          <a:fontRef idx="minor"/>
        </p:style>
      </p:sp>
      <p:pic>
        <p:nvPicPr>
          <p:cNvPr id="57" name="Grafik 13"/>
          <p:cNvPicPr/>
          <p:nvPr/>
        </p:nvPicPr>
        <p:blipFill>
          <a:blip r:embed="rId14"/>
          <a:stretch/>
        </p:blipFill>
        <p:spPr>
          <a:xfrm>
            <a:off x="10146240" y="511200"/>
            <a:ext cx="1980720" cy="792000"/>
          </a:xfrm>
          <a:prstGeom prst="rect">
            <a:avLst/>
          </a:prstGeom>
          <a:ln>
            <a:noFill/>
          </a:ln>
        </p:spPr>
      </p:pic>
      <p:pic>
        <p:nvPicPr>
          <p:cNvPr id="58" name="Grafik 15" descr="F:\IKPownCloud\s-dalinac-ltg\GRK2128\Logos\JGU Logo.jpg"/>
          <p:cNvPicPr/>
          <p:nvPr/>
        </p:nvPicPr>
        <p:blipFill>
          <a:blip r:embed="rId15"/>
          <a:stretch/>
        </p:blipFill>
        <p:spPr>
          <a:xfrm>
            <a:off x="8609040" y="509760"/>
            <a:ext cx="1536840" cy="793800"/>
          </a:xfrm>
          <a:prstGeom prst="rect">
            <a:avLst/>
          </a:prstGeom>
          <a:ln>
            <a:noFill/>
          </a:ln>
        </p:spPr>
      </p:pic>
      <p:sp>
        <p:nvSpPr>
          <p:cNvPr id="59" name="PlaceHolder 6"/>
          <p:cNvSpPr>
            <a:spLocks noGrp="1"/>
          </p:cNvSpPr>
          <p:nvPr>
            <p:ph type="title"/>
          </p:nvPr>
        </p:nvSpPr>
        <p:spPr>
          <a:xfrm>
            <a:off x="478440" y="488880"/>
            <a:ext cx="7023600" cy="837720"/>
          </a:xfrm>
          <a:prstGeom prst="rect">
            <a:avLst/>
          </a:prstGeom>
        </p:spPr>
        <p:txBody>
          <a:bodyPr lIns="0" tIns="0" rIns="0" bIns="0" anchor="ctr">
            <a:noAutofit/>
          </a:bodyPr>
          <a:lstStyle/>
          <a:p>
            <a:pPr>
              <a:lnSpc>
                <a:spcPct val="100000"/>
              </a:lnSpc>
            </a:pPr>
            <a:r>
              <a:rPr lang="de-DE" sz="2400" b="1" strike="noStrike" spc="-1">
                <a:solidFill>
                  <a:srgbClr val="000000"/>
                </a:solidFill>
                <a:latin typeface="Verdana"/>
                <a:ea typeface="Arial"/>
              </a:rPr>
              <a:t>Titelmasterformat durch Klicken bearbeiten</a:t>
            </a:r>
            <a:endParaRPr lang="de-DE" sz="2400" b="0" strike="noStrike" spc="-1">
              <a:solidFill>
                <a:srgbClr val="000000"/>
              </a:solidFill>
              <a:latin typeface="Arial"/>
            </a:endParaRPr>
          </a:p>
        </p:txBody>
      </p:sp>
      <p:sp>
        <p:nvSpPr>
          <p:cNvPr id="60" name="CustomShape 7"/>
          <p:cNvSpPr/>
          <p:nvPr/>
        </p:nvSpPr>
        <p:spPr>
          <a:xfrm>
            <a:off x="9513360" y="6490080"/>
            <a:ext cx="1185480" cy="228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r">
              <a:lnSpc>
                <a:spcPct val="100000"/>
              </a:lnSpc>
            </a:pPr>
            <a:fld id="{F07087FB-F690-4469-AE16-AEC323552EEB}" type="slidenum">
              <a:rPr lang="en-GB" sz="900" b="0" strike="noStrike" spc="-1">
                <a:solidFill>
                  <a:srgbClr val="000000"/>
                </a:solidFill>
                <a:latin typeface="Verdana"/>
                <a:ea typeface="Arial"/>
              </a:rPr>
              <a:t>‹Nr.›</a:t>
            </a:fld>
            <a:endParaRPr lang="en-GB" sz="900" b="0" strike="noStrike" spc="-1">
              <a:latin typeface="Arial"/>
            </a:endParaRPr>
          </a:p>
        </p:txBody>
      </p:sp>
      <p:pic>
        <p:nvPicPr>
          <p:cNvPr id="61" name="Grafik 5"/>
          <p:cNvPicPr/>
          <p:nvPr/>
        </p:nvPicPr>
        <p:blipFill>
          <a:blip r:embed="rId16"/>
          <a:stretch/>
        </p:blipFill>
        <p:spPr>
          <a:xfrm>
            <a:off x="10770120" y="6369480"/>
            <a:ext cx="1157760" cy="467640"/>
          </a:xfrm>
          <a:prstGeom prst="rect">
            <a:avLst/>
          </a:prstGeom>
          <a:ln>
            <a:noFill/>
          </a:ln>
        </p:spPr>
      </p:pic>
      <p:sp>
        <p:nvSpPr>
          <p:cNvPr id="62" name="PlaceHolder 8"/>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000" b="0" strike="noStrike" spc="-1">
                <a:solidFill>
                  <a:srgbClr val="000000"/>
                </a:solidFill>
                <a:latin typeface="Verdana"/>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Verdana"/>
              </a:rPr>
              <a:t>Zweite Gliederungsebene</a:t>
            </a:r>
          </a:p>
          <a:p>
            <a:pPr marL="1296000" lvl="2" indent="-288000">
              <a:spcBef>
                <a:spcPts val="850"/>
              </a:spcBef>
              <a:buClr>
                <a:srgbClr val="000000"/>
              </a:buClr>
              <a:buSzPct val="45000"/>
              <a:buFont typeface="Wingdings" charset="2"/>
              <a:buChar char=""/>
            </a:pPr>
            <a:r>
              <a:rPr lang="de-DE" sz="1600" b="0" strike="noStrike" spc="-1">
                <a:solidFill>
                  <a:srgbClr val="000000"/>
                </a:solidFill>
                <a:latin typeface="Verdana"/>
              </a:rPr>
              <a:t>Dritte Gliederungsebene</a:t>
            </a:r>
          </a:p>
          <a:p>
            <a:pPr marL="1728000" lvl="3" indent="-216000">
              <a:spcBef>
                <a:spcPts val="567"/>
              </a:spcBef>
              <a:buClr>
                <a:srgbClr val="000000"/>
              </a:buClr>
              <a:buSzPct val="75000"/>
              <a:buFont typeface="Symbol" charset="2"/>
              <a:buChar char=""/>
            </a:pPr>
            <a:r>
              <a:rPr lang="de-DE" sz="1600" b="0" strike="noStrike" spc="-1">
                <a:solidFill>
                  <a:srgbClr val="000000"/>
                </a:solidFill>
                <a:latin typeface="Verdana"/>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Verdana"/>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Verdana"/>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Verdana"/>
              </a:rPr>
              <a:t>Siebte Gliederungsebene</a:t>
            </a:r>
          </a:p>
        </p:txBody>
      </p:sp>
      <p:sp>
        <p:nvSpPr>
          <p:cNvPr id="63" name="CustomShape 9"/>
          <p:cNvSpPr/>
          <p:nvPr/>
        </p:nvSpPr>
        <p:spPr>
          <a:xfrm>
            <a:off x="336600" y="6489720"/>
            <a:ext cx="9600840" cy="23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900" b="0" strike="noStrike" spc="-1">
                <a:solidFill>
                  <a:srgbClr val="000000"/>
                </a:solidFill>
                <a:latin typeface="Verdana"/>
                <a:ea typeface="Arial"/>
              </a:rPr>
              <a:t>10.07.2023  |  GRK-Day 2023 - KIT |  Christoph Lorey &amp; Maximilian Meier  |  Grako AccelencE  |  Compton Backscattering</a:t>
            </a:r>
            <a:endParaRPr lang="en-GB" sz="9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 name="CustomShape 1"/>
          <p:cNvSpPr/>
          <p:nvPr/>
        </p:nvSpPr>
        <p:spPr>
          <a:xfrm>
            <a:off x="334440" y="368280"/>
            <a:ext cx="11522880" cy="1080720"/>
          </a:xfrm>
          <a:prstGeom prst="rect">
            <a:avLst/>
          </a:prstGeom>
          <a:noFill/>
          <a:ln w="9360">
            <a:noFill/>
          </a:ln>
        </p:spPr>
        <p:style>
          <a:lnRef idx="0">
            <a:scrgbClr r="0" g="0" b="0"/>
          </a:lnRef>
          <a:fillRef idx="0">
            <a:scrgbClr r="0" g="0" b="0"/>
          </a:fillRef>
          <a:effectRef idx="0">
            <a:scrgbClr r="0" g="0" b="0"/>
          </a:effectRef>
          <a:fontRef idx="minor"/>
        </p:style>
      </p:sp>
      <p:sp>
        <p:nvSpPr>
          <p:cNvPr id="101" name="CustomShape 2"/>
          <p:cNvSpPr/>
          <p:nvPr/>
        </p:nvSpPr>
        <p:spPr>
          <a:xfrm>
            <a:off x="334440" y="196920"/>
            <a:ext cx="11522880" cy="144000"/>
          </a:xfrm>
          <a:prstGeom prst="rect">
            <a:avLst/>
          </a:prstGeom>
          <a:solidFill>
            <a:srgbClr val="7FAB16"/>
          </a:solidFill>
          <a:ln w="3240">
            <a:noFill/>
          </a:ln>
        </p:spPr>
        <p:style>
          <a:lnRef idx="0">
            <a:scrgbClr r="0" g="0" b="0"/>
          </a:lnRef>
          <a:fillRef idx="0">
            <a:scrgbClr r="0" g="0" b="0"/>
          </a:fillRef>
          <a:effectRef idx="0">
            <a:scrgbClr r="0" g="0" b="0"/>
          </a:effectRef>
          <a:fontRef idx="minor"/>
        </p:style>
      </p:sp>
      <p:sp>
        <p:nvSpPr>
          <p:cNvPr id="102" name="Line 3"/>
          <p:cNvSpPr/>
          <p:nvPr/>
        </p:nvSpPr>
        <p:spPr>
          <a:xfrm>
            <a:off x="334440" y="1449360"/>
            <a:ext cx="11520720" cy="0"/>
          </a:xfrm>
          <a:prstGeom prst="line">
            <a:avLst/>
          </a:prstGeom>
          <a:ln w="7560">
            <a:solidFill>
              <a:srgbClr val="000000"/>
            </a:solidFill>
            <a:round/>
          </a:ln>
        </p:spPr>
        <p:style>
          <a:lnRef idx="0">
            <a:scrgbClr r="0" g="0" b="0"/>
          </a:lnRef>
          <a:fillRef idx="0">
            <a:scrgbClr r="0" g="0" b="0"/>
          </a:fillRef>
          <a:effectRef idx="0">
            <a:scrgbClr r="0" g="0" b="0"/>
          </a:effectRef>
          <a:fontRef idx="minor"/>
        </p:style>
      </p:sp>
      <p:sp>
        <p:nvSpPr>
          <p:cNvPr id="103" name="CustomShape 4"/>
          <p:cNvSpPr/>
          <p:nvPr/>
        </p:nvSpPr>
        <p:spPr>
          <a:xfrm>
            <a:off x="334440" y="366840"/>
            <a:ext cx="11520720" cy="1404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104" name="Line 5"/>
          <p:cNvSpPr/>
          <p:nvPr/>
        </p:nvSpPr>
        <p:spPr>
          <a:xfrm>
            <a:off x="336240" y="6357600"/>
            <a:ext cx="11521080" cy="0"/>
          </a:xfrm>
          <a:prstGeom prst="line">
            <a:avLst/>
          </a:prstGeom>
          <a:ln w="7560">
            <a:solidFill>
              <a:srgbClr val="000000"/>
            </a:solidFill>
            <a:round/>
          </a:ln>
        </p:spPr>
        <p:style>
          <a:lnRef idx="0">
            <a:scrgbClr r="0" g="0" b="0"/>
          </a:lnRef>
          <a:fillRef idx="0">
            <a:scrgbClr r="0" g="0" b="0"/>
          </a:fillRef>
          <a:effectRef idx="0">
            <a:scrgbClr r="0" g="0" b="0"/>
          </a:effectRef>
          <a:fontRef idx="minor"/>
        </p:style>
      </p:sp>
      <p:pic>
        <p:nvPicPr>
          <p:cNvPr id="105" name="Grafik 13"/>
          <p:cNvPicPr/>
          <p:nvPr/>
        </p:nvPicPr>
        <p:blipFill>
          <a:blip r:embed="rId16"/>
          <a:stretch/>
        </p:blipFill>
        <p:spPr>
          <a:xfrm>
            <a:off x="10146240" y="511200"/>
            <a:ext cx="1980720" cy="792000"/>
          </a:xfrm>
          <a:prstGeom prst="rect">
            <a:avLst/>
          </a:prstGeom>
          <a:ln>
            <a:noFill/>
          </a:ln>
        </p:spPr>
      </p:pic>
      <p:pic>
        <p:nvPicPr>
          <p:cNvPr id="106" name="Grafik 15" descr="F:\IKPownCloud\s-dalinac-ltg\GRK2128\Logos\JGU Logo.jpg"/>
          <p:cNvPicPr/>
          <p:nvPr/>
        </p:nvPicPr>
        <p:blipFill>
          <a:blip r:embed="rId17"/>
          <a:stretch/>
        </p:blipFill>
        <p:spPr>
          <a:xfrm>
            <a:off x="8609040" y="509760"/>
            <a:ext cx="1536840" cy="793800"/>
          </a:xfrm>
          <a:prstGeom prst="rect">
            <a:avLst/>
          </a:prstGeom>
          <a:ln>
            <a:noFill/>
          </a:ln>
        </p:spPr>
      </p:pic>
      <p:sp>
        <p:nvSpPr>
          <p:cNvPr id="107" name="PlaceHolder 6"/>
          <p:cNvSpPr>
            <a:spLocks noGrp="1"/>
          </p:cNvSpPr>
          <p:nvPr>
            <p:ph type="title"/>
          </p:nvPr>
        </p:nvSpPr>
        <p:spPr>
          <a:xfrm>
            <a:off x="478440" y="488880"/>
            <a:ext cx="7023600" cy="837720"/>
          </a:xfrm>
          <a:prstGeom prst="rect">
            <a:avLst/>
          </a:prstGeom>
        </p:spPr>
        <p:txBody>
          <a:bodyPr lIns="0" tIns="0" rIns="0" bIns="0" anchor="ctr">
            <a:noAutofit/>
          </a:bodyPr>
          <a:lstStyle/>
          <a:p>
            <a:pPr>
              <a:lnSpc>
                <a:spcPct val="100000"/>
              </a:lnSpc>
            </a:pPr>
            <a:r>
              <a:rPr lang="de-DE" sz="2400" b="1" strike="noStrike" spc="-1">
                <a:solidFill>
                  <a:srgbClr val="000000"/>
                </a:solidFill>
                <a:latin typeface="Verdana"/>
                <a:ea typeface="Arial"/>
              </a:rPr>
              <a:t>Titelmasterformat durch Klicken bearbeiten</a:t>
            </a:r>
            <a:endParaRPr lang="de-DE" sz="2400" b="0" strike="noStrike" spc="-1">
              <a:solidFill>
                <a:srgbClr val="000000"/>
              </a:solidFill>
              <a:latin typeface="Arial"/>
            </a:endParaRPr>
          </a:p>
        </p:txBody>
      </p:sp>
      <p:sp>
        <p:nvSpPr>
          <p:cNvPr id="108" name="CustomShape 7"/>
          <p:cNvSpPr/>
          <p:nvPr/>
        </p:nvSpPr>
        <p:spPr>
          <a:xfrm>
            <a:off x="9637920" y="6490080"/>
            <a:ext cx="1185480" cy="228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r">
              <a:lnSpc>
                <a:spcPct val="100000"/>
              </a:lnSpc>
            </a:pPr>
            <a:fld id="{CAADA065-06B2-434C-B581-56F039B238F7}" type="slidenum">
              <a:rPr lang="en-GB" sz="900" b="0" strike="noStrike" spc="-1">
                <a:solidFill>
                  <a:srgbClr val="000000"/>
                </a:solidFill>
                <a:latin typeface="Verdana"/>
                <a:ea typeface="Arial"/>
              </a:rPr>
              <a:t>‹Nr.›</a:t>
            </a:fld>
            <a:endParaRPr lang="en-GB" sz="900" b="0" strike="noStrike" spc="-1">
              <a:latin typeface="Arial"/>
            </a:endParaRPr>
          </a:p>
        </p:txBody>
      </p:sp>
      <p:pic>
        <p:nvPicPr>
          <p:cNvPr id="109" name="Grafik 5"/>
          <p:cNvPicPr/>
          <p:nvPr/>
        </p:nvPicPr>
        <p:blipFill>
          <a:blip r:embed="rId18"/>
          <a:stretch/>
        </p:blipFill>
        <p:spPr>
          <a:xfrm>
            <a:off x="10770120" y="6369480"/>
            <a:ext cx="1157760" cy="467640"/>
          </a:xfrm>
          <a:prstGeom prst="rect">
            <a:avLst/>
          </a:prstGeom>
          <a:ln>
            <a:noFill/>
          </a:ln>
        </p:spPr>
      </p:pic>
      <p:sp>
        <p:nvSpPr>
          <p:cNvPr id="110" name="PlaceHolder 8"/>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000" b="0" strike="noStrike" spc="-1">
                <a:solidFill>
                  <a:srgbClr val="000000"/>
                </a:solidFill>
                <a:latin typeface="Verdana"/>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Verdana"/>
              </a:rPr>
              <a:t>Zweite Gliederungsebene</a:t>
            </a:r>
          </a:p>
          <a:p>
            <a:pPr marL="1296000" lvl="2" indent="-288000">
              <a:spcBef>
                <a:spcPts val="850"/>
              </a:spcBef>
              <a:buClr>
                <a:srgbClr val="000000"/>
              </a:buClr>
              <a:buSzPct val="45000"/>
              <a:buFont typeface="Wingdings" charset="2"/>
              <a:buChar char=""/>
            </a:pPr>
            <a:r>
              <a:rPr lang="de-DE" sz="1600" b="0" strike="noStrike" spc="-1">
                <a:solidFill>
                  <a:srgbClr val="000000"/>
                </a:solidFill>
                <a:latin typeface="Verdana"/>
              </a:rPr>
              <a:t>Dritte Gliederungsebene</a:t>
            </a:r>
          </a:p>
          <a:p>
            <a:pPr marL="1728000" lvl="3" indent="-216000">
              <a:spcBef>
                <a:spcPts val="567"/>
              </a:spcBef>
              <a:buClr>
                <a:srgbClr val="000000"/>
              </a:buClr>
              <a:buSzPct val="75000"/>
              <a:buFont typeface="Symbol" charset="2"/>
              <a:buChar char=""/>
            </a:pPr>
            <a:r>
              <a:rPr lang="de-DE" sz="1600" b="0" strike="noStrike" spc="-1">
                <a:solidFill>
                  <a:srgbClr val="000000"/>
                </a:solidFill>
                <a:latin typeface="Verdana"/>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Verdana"/>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Verdana"/>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Verdana"/>
              </a:rPr>
              <a:t>Siebte Gliederungsebene</a:t>
            </a:r>
          </a:p>
        </p:txBody>
      </p:sp>
      <p:sp>
        <p:nvSpPr>
          <p:cNvPr id="111" name="CustomShape 9"/>
          <p:cNvSpPr/>
          <p:nvPr/>
        </p:nvSpPr>
        <p:spPr>
          <a:xfrm>
            <a:off x="336600" y="6489720"/>
            <a:ext cx="9600840" cy="23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900" b="0" strike="noStrike" spc="-1">
                <a:solidFill>
                  <a:srgbClr val="000000"/>
                </a:solidFill>
                <a:latin typeface="Verdana"/>
                <a:ea typeface="Arial"/>
              </a:rPr>
              <a:t>20.03.2023  |  DPG Frühjahrstagung 2023 - Dresden |  Christoph Lorey  |  JGU Mainz – KPH  |  Status of Thomson Backscattering Investigation at MESA</a:t>
            </a:r>
            <a:endParaRPr lang="en-GB" sz="9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PlaceHolder 1"/>
          <p:cNvSpPr>
            <a:spLocks noGrp="1"/>
          </p:cNvSpPr>
          <p:nvPr>
            <p:ph type="title"/>
          </p:nvPr>
        </p:nvSpPr>
        <p:spPr>
          <a:xfrm>
            <a:off x="288000" y="-4761000"/>
            <a:ext cx="6642000" cy="916200"/>
          </a:xfrm>
          <a:prstGeom prst="rect">
            <a:avLst/>
          </a:prstGeom>
        </p:spPr>
        <p:txBody>
          <a:bodyPr lIns="0" tIns="0" rIns="0" bIns="0" anchor="ctr">
            <a:noAutofit/>
          </a:bodyPr>
          <a:lstStyle/>
          <a:p>
            <a:r>
              <a:rPr lang="en-GB" sz="2400" b="0" strike="noStrike" spc="-1">
                <a:latin typeface="FrontPage"/>
              </a:rPr>
              <a:t>Format des Titeltextes durch Klicken bearbeiten</a:t>
            </a:r>
          </a:p>
        </p:txBody>
      </p:sp>
      <p:sp>
        <p:nvSpPr>
          <p:cNvPr id="14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4"/>
              </a:spcBef>
              <a:buClr>
                <a:srgbClr val="000000"/>
              </a:buClr>
              <a:buSzPct val="45000"/>
              <a:buFont typeface="Wingdings" charset="2"/>
              <a:buChar char=""/>
            </a:pPr>
            <a:r>
              <a:rPr lang="en-GB" sz="3200" b="0" strike="noStrike" spc="-1">
                <a:latin typeface="FrontPage"/>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FrontPage"/>
              </a:rPr>
              <a:t>Second Outline Level</a:t>
            </a:r>
          </a:p>
          <a:p>
            <a:pPr marL="1296000" lvl="2" indent="-288000">
              <a:spcBef>
                <a:spcPts val="850"/>
              </a:spcBef>
              <a:buClr>
                <a:srgbClr val="000000"/>
              </a:buClr>
              <a:buSzPct val="45000"/>
              <a:buFont typeface="Wingdings" charset="2"/>
              <a:buChar char=""/>
            </a:pPr>
            <a:r>
              <a:rPr lang="en-GB" sz="2400" b="0" strike="noStrike" spc="-1">
                <a:latin typeface="FrontPage"/>
              </a:rPr>
              <a:t>Third Outline Level</a:t>
            </a:r>
          </a:p>
          <a:p>
            <a:pPr marL="1728000" lvl="3" indent="-216000">
              <a:spcBef>
                <a:spcPts val="567"/>
              </a:spcBef>
              <a:buClr>
                <a:srgbClr val="000000"/>
              </a:buClr>
              <a:buSzPct val="75000"/>
              <a:buFont typeface="Symbol" charset="2"/>
              <a:buChar char=""/>
            </a:pPr>
            <a:r>
              <a:rPr lang="en-GB" sz="2000" b="0" strike="noStrike" spc="-1">
                <a:latin typeface="FrontPage"/>
              </a:rPr>
              <a:t>Fourth Outline Level</a:t>
            </a:r>
          </a:p>
          <a:p>
            <a:pPr marL="2160000" lvl="4" indent="-216000">
              <a:spcBef>
                <a:spcPts val="283"/>
              </a:spcBef>
              <a:buClr>
                <a:srgbClr val="000000"/>
              </a:buClr>
              <a:buSzPct val="45000"/>
              <a:buFont typeface="Wingdings" charset="2"/>
              <a:buChar char=""/>
            </a:pPr>
            <a:r>
              <a:rPr lang="en-GB" sz="2000" b="0" strike="noStrike" spc="-1">
                <a:latin typeface="FrontPage"/>
              </a:rPr>
              <a:t>Fifth Outline Level</a:t>
            </a:r>
          </a:p>
          <a:p>
            <a:pPr marL="2592000" lvl="5" indent="-216000">
              <a:spcBef>
                <a:spcPts val="283"/>
              </a:spcBef>
              <a:buClr>
                <a:srgbClr val="000000"/>
              </a:buClr>
              <a:buSzPct val="45000"/>
              <a:buFont typeface="Wingdings" charset="2"/>
              <a:buChar char=""/>
            </a:pPr>
            <a:r>
              <a:rPr lang="en-GB" sz="2000" b="0" strike="noStrike" spc="-1">
                <a:latin typeface="FrontPage"/>
              </a:rPr>
              <a:t>Sixth Outline Level</a:t>
            </a:r>
          </a:p>
          <a:p>
            <a:pPr marL="3024000" lvl="6" indent="-216000">
              <a:spcBef>
                <a:spcPts val="283"/>
              </a:spcBef>
              <a:buClr>
                <a:srgbClr val="000000"/>
              </a:buClr>
              <a:buSzPct val="45000"/>
              <a:buFont typeface="Wingdings" charset="2"/>
              <a:buChar char=""/>
            </a:pPr>
            <a:r>
              <a:rPr lang="en-GB" sz="2000" b="0" strike="noStrike" spc="-1">
                <a:latin typeface="FrontPage"/>
              </a:rPr>
              <a:t>Seventh Outline Level</a:t>
            </a:r>
          </a:p>
        </p:txBody>
      </p:sp>
      <p:sp>
        <p:nvSpPr>
          <p:cNvPr id="150" name="CustomShape 3"/>
          <p:cNvSpPr/>
          <p:nvPr/>
        </p:nvSpPr>
        <p:spPr>
          <a:xfrm>
            <a:off x="252000" y="198000"/>
            <a:ext cx="8640000" cy="144000"/>
          </a:xfrm>
          <a:prstGeom prst="rect">
            <a:avLst/>
          </a:prstGeom>
          <a:solidFill>
            <a:srgbClr val="7FAB16"/>
          </a:solidFill>
          <a:ln>
            <a:noFill/>
          </a:ln>
        </p:spPr>
        <p:style>
          <a:lnRef idx="0">
            <a:scrgbClr r="0" g="0" b="0"/>
          </a:lnRef>
          <a:fillRef idx="0">
            <a:scrgbClr r="0" g="0" b="0"/>
          </a:fillRef>
          <a:effectRef idx="0">
            <a:scrgbClr r="0" g="0" b="0"/>
          </a:effectRef>
          <a:fontRef idx="minor"/>
        </p:style>
      </p:sp>
      <p:sp>
        <p:nvSpPr>
          <p:cNvPr id="151" name="Line 4"/>
          <p:cNvSpPr/>
          <p:nvPr/>
        </p:nvSpPr>
        <p:spPr>
          <a:xfrm>
            <a:off x="252000" y="374400"/>
            <a:ext cx="8640000" cy="0"/>
          </a:xfrm>
          <a:prstGeom prst="line">
            <a:avLst/>
          </a:prstGeom>
          <a:ln w="14400">
            <a:solidFill>
              <a:srgbClr val="000000"/>
            </a:solidFill>
            <a:round/>
          </a:ln>
        </p:spPr>
        <p:style>
          <a:lnRef idx="0">
            <a:scrgbClr r="0" g="0" b="0"/>
          </a:lnRef>
          <a:fillRef idx="0">
            <a:scrgbClr r="0" g="0" b="0"/>
          </a:fillRef>
          <a:effectRef idx="0">
            <a:scrgbClr r="0" g="0" b="0"/>
          </a:effectRef>
          <a:fontRef idx="minor"/>
        </p:style>
      </p:sp>
      <p:sp>
        <p:nvSpPr>
          <p:cNvPr id="152" name="Line 5"/>
          <p:cNvSpPr/>
          <p:nvPr/>
        </p:nvSpPr>
        <p:spPr>
          <a:xfrm>
            <a:off x="252000" y="1450800"/>
            <a:ext cx="8640000" cy="0"/>
          </a:xfrm>
          <a:prstGeom prst="line">
            <a:avLst/>
          </a:prstGeom>
          <a:ln w="14400">
            <a:solidFill>
              <a:srgbClr val="000000"/>
            </a:solidFill>
            <a:round/>
          </a:ln>
        </p:spPr>
        <p:style>
          <a:lnRef idx="0">
            <a:scrgbClr r="0" g="0" b="0"/>
          </a:lnRef>
          <a:fillRef idx="0">
            <a:scrgbClr r="0" g="0" b="0"/>
          </a:fillRef>
          <a:effectRef idx="0">
            <a:scrgbClr r="0" g="0" b="0"/>
          </a:effectRef>
          <a:fontRef idx="minor"/>
        </p:style>
      </p:sp>
      <p:sp>
        <p:nvSpPr>
          <p:cNvPr id="153" name="Line 6"/>
          <p:cNvSpPr/>
          <p:nvPr/>
        </p:nvSpPr>
        <p:spPr>
          <a:xfrm>
            <a:off x="360000" y="6357600"/>
            <a:ext cx="8640000" cy="0"/>
          </a:xfrm>
          <a:prstGeom prst="line">
            <a:avLst/>
          </a:prstGeom>
          <a:ln w="14400">
            <a:solidFill>
              <a:srgbClr val="000000"/>
            </a:solidFill>
            <a:round/>
          </a:ln>
        </p:spPr>
        <p:style>
          <a:lnRef idx="0">
            <a:scrgbClr r="0" g="0" b="0"/>
          </a:lnRef>
          <a:fillRef idx="0">
            <a:scrgbClr r="0" g="0" b="0"/>
          </a:fillRef>
          <a:effectRef idx="0">
            <a:scrgbClr r="0" g="0" b="0"/>
          </a:effectRef>
          <a:fontRef idx="minor"/>
        </p:style>
      </p:sp>
      <p:sp>
        <p:nvSpPr>
          <p:cNvPr id="154" name="TextShape 7"/>
          <p:cNvSpPr txBox="1"/>
          <p:nvPr/>
        </p:nvSpPr>
        <p:spPr>
          <a:xfrm>
            <a:off x="9360000" y="6480000"/>
            <a:ext cx="1349280" cy="256680"/>
          </a:xfrm>
          <a:prstGeom prst="rect">
            <a:avLst/>
          </a:prstGeom>
          <a:noFill/>
          <a:ln>
            <a:noFill/>
          </a:ln>
        </p:spPr>
        <p:txBody>
          <a:bodyPr lIns="90000" tIns="45000" rIns="90000" bIns="45000">
            <a:noAutofit/>
          </a:bodyPr>
          <a:lstStyle/>
          <a:p>
            <a:pPr algn="r"/>
            <a:fld id="{47162137-1310-4D0C-B134-B2F66A339B82}" type="slidenum">
              <a:rPr lang="en-GB" sz="1000" b="0" strike="noStrike" spc="-1">
                <a:latin typeface="FrontPage"/>
              </a:rPr>
              <a:t>‹Nr.›</a:t>
            </a:fld>
            <a:endParaRPr lang="en-GB" sz="1000" b="0" strike="noStrike" spc="-1">
              <a:latin typeface="Arial"/>
            </a:endParaRPr>
          </a:p>
        </p:txBody>
      </p:sp>
      <p:pic>
        <p:nvPicPr>
          <p:cNvPr id="155" name="Grafik 154"/>
          <p:cNvPicPr/>
          <p:nvPr/>
        </p:nvPicPr>
        <p:blipFill>
          <a:blip r:embed="rId14"/>
          <a:srcRect t="8489" b="8320"/>
          <a:stretch/>
        </p:blipFill>
        <p:spPr>
          <a:xfrm>
            <a:off x="10762560" y="6390000"/>
            <a:ext cx="1337760" cy="449280"/>
          </a:xfrm>
          <a:prstGeom prst="rect">
            <a:avLst/>
          </a:prstGeom>
          <a:ln>
            <a:noFill/>
          </a:ln>
        </p:spPr>
      </p:pic>
      <p:sp>
        <p:nvSpPr>
          <p:cNvPr id="156" name="CustomShape 8"/>
          <p:cNvSpPr/>
          <p:nvPr/>
        </p:nvSpPr>
        <p:spPr>
          <a:xfrm>
            <a:off x="7128000" y="518400"/>
            <a:ext cx="1764000" cy="7920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57" name="TextShape 9"/>
          <p:cNvSpPr txBox="1"/>
          <p:nvPr/>
        </p:nvSpPr>
        <p:spPr>
          <a:xfrm>
            <a:off x="7884000" y="612000"/>
            <a:ext cx="1080000" cy="606600"/>
          </a:xfrm>
          <a:prstGeom prst="rect">
            <a:avLst/>
          </a:prstGeom>
          <a:noFill/>
          <a:ln>
            <a:noFill/>
          </a:ln>
        </p:spPr>
        <p:txBody>
          <a:bodyPr lIns="90000" tIns="45000" rIns="90000" bIns="45000">
            <a:noAutofit/>
          </a:bodyPr>
          <a:lstStyle/>
          <a:p>
            <a:pPr algn="ctr"/>
            <a:r>
              <a:rPr lang="en-GB" sz="800" b="0" strike="noStrike" cap="all" spc="-1">
                <a:latin typeface="Arial"/>
              </a:rPr>
              <a:t>Johannes </a:t>
            </a:r>
            <a:r>
              <a:rPr lang="en-GB" sz="1000" b="0" strike="noStrike" cap="all" spc="-1">
                <a:latin typeface="Arial"/>
              </a:rPr>
              <a:t>Gutenberg Universität</a:t>
            </a:r>
            <a:r>
              <a:rPr lang="en-GB" sz="800" b="0" strike="noStrike" cap="all" spc="-1">
                <a:latin typeface="Arial"/>
              </a:rPr>
              <a:t> Mainz</a:t>
            </a:r>
            <a:endParaRPr lang="en-GB" sz="800" b="0" strike="noStrike" spc="-1">
              <a:latin typeface="Arial"/>
            </a:endParaRPr>
          </a:p>
        </p:txBody>
      </p:sp>
      <p:pic>
        <p:nvPicPr>
          <p:cNvPr id="158" name="Grafik 157"/>
          <p:cNvPicPr/>
          <p:nvPr/>
        </p:nvPicPr>
        <p:blipFill>
          <a:blip r:embed="rId15"/>
          <a:srcRect l="735" t="1299" r="1419" b="693"/>
          <a:stretch/>
        </p:blipFill>
        <p:spPr>
          <a:xfrm>
            <a:off x="7128000" y="518400"/>
            <a:ext cx="813600" cy="795600"/>
          </a:xfrm>
          <a:prstGeom prst="rect">
            <a:avLst/>
          </a:prstGeom>
          <a:ln>
            <a:noFill/>
          </a:ln>
        </p:spPr>
      </p:pic>
      <p:sp>
        <p:nvSpPr>
          <p:cNvPr id="159" name="CustomShape 10"/>
          <p:cNvSpPr/>
          <p:nvPr/>
        </p:nvSpPr>
        <p:spPr>
          <a:xfrm>
            <a:off x="336600" y="6489720"/>
            <a:ext cx="9600840" cy="23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900" b="0" strike="noStrike" spc="-1">
                <a:solidFill>
                  <a:srgbClr val="000000"/>
                </a:solidFill>
                <a:latin typeface="Verdana"/>
                <a:ea typeface="Arial"/>
              </a:rPr>
              <a:t>20.03.2023  |  DPG Frühjahrstagung 2023 - Dresden |  Christoph Lorey  |  JGU Mainz – KPH  |  Status of Thomson Backscattering Investigation at MESA</a:t>
            </a:r>
            <a:endParaRPr lang="en-GB" sz="9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5.svg"/><Relationship Id="rId7" Type="http://schemas.openxmlformats.org/officeDocument/2006/relationships/image" Target="../media/image420.png"/><Relationship Id="rId2" Type="http://schemas.openxmlformats.org/officeDocument/2006/relationships/image" Target="../media/image44.png"/><Relationship Id="rId1" Type="http://schemas.openxmlformats.org/officeDocument/2006/relationships/slideLayout" Target="../slideLayouts/slideLayout37.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37.xml"/><Relationship Id="rId6" Type="http://schemas.openxmlformats.org/officeDocument/2006/relationships/image" Target="../media/image310.png"/><Relationship Id="rId5"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2.jpe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53.png"/><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310.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7.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2.jpeg"/><Relationship Id="rId5" Type="http://schemas.openxmlformats.org/officeDocument/2006/relationships/image" Target="../media/image63.jp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hyperlink" Target="https://doi.org/10.1103/RevModPhys.33.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hyperlink" Target="https://doi.org/10.1103/RevModPhys.33.8" TargetMode="External"/><Relationship Id="rId5" Type="http://schemas.openxmlformats.org/officeDocument/2006/relationships/image" Target="../media/image67.png"/><Relationship Id="rId4" Type="http://schemas.openxmlformats.org/officeDocument/2006/relationships/hyperlink" Target="https://journals.aps.org/prab/pdf/10.1103/PhysRevSTAB.14.044701"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erät enthält.&#10;&#10;Automatisch generierte Beschreibung">
            <a:extLst>
              <a:ext uri="{FF2B5EF4-FFF2-40B4-BE49-F238E27FC236}">
                <a16:creationId xmlns:a16="http://schemas.microsoft.com/office/drawing/2014/main" id="{B60B1AAE-49E2-52C1-4BAB-D4AD9B4B1D68}"/>
              </a:ext>
            </a:extLst>
          </p:cNvPr>
          <p:cNvPicPr>
            <a:picLocks noChangeAspect="1"/>
          </p:cNvPicPr>
          <p:nvPr/>
        </p:nvPicPr>
        <p:blipFill rotWithShape="1">
          <a:blip r:embed="rId3"/>
          <a:srcRect l="4538" r="2751" b="3027"/>
          <a:stretch/>
        </p:blipFill>
        <p:spPr>
          <a:xfrm>
            <a:off x="552765" y="2727000"/>
            <a:ext cx="6989430" cy="2654252"/>
          </a:xfrm>
          <a:prstGeom prst="rect">
            <a:avLst/>
          </a:prstGeom>
        </p:spPr>
      </p:pic>
      <p:sp>
        <p:nvSpPr>
          <p:cNvPr id="202" name="TextShape 1"/>
          <p:cNvSpPr txBox="1"/>
          <p:nvPr/>
        </p:nvSpPr>
        <p:spPr>
          <a:xfrm>
            <a:off x="478440" y="1782720"/>
            <a:ext cx="8855640" cy="944280"/>
          </a:xfrm>
          <a:prstGeom prst="rect">
            <a:avLst/>
          </a:prstGeom>
          <a:noFill/>
          <a:ln w="9360">
            <a:noFill/>
          </a:ln>
        </p:spPr>
        <p:txBody>
          <a:bodyPr lIns="0" tIns="0" rIns="0" bIns="0">
            <a:noAutofit/>
          </a:bodyPr>
          <a:lstStyle/>
          <a:p>
            <a:pPr>
              <a:lnSpc>
                <a:spcPct val="130000"/>
              </a:lnSpc>
              <a:spcAft>
                <a:spcPts val="230"/>
              </a:spcAft>
            </a:pPr>
            <a:r>
              <a:rPr lang="en-GB" sz="1400" b="1" strike="noStrike" spc="-1">
                <a:solidFill>
                  <a:srgbClr val="FFFFFF"/>
                </a:solidFill>
                <a:latin typeface="Verdana"/>
                <a:ea typeface="Arial"/>
              </a:rPr>
              <a:t>GRK-Day -  2023 KIT</a:t>
            </a:r>
            <a:endParaRPr lang="en-GB" sz="1400" b="0" strike="noStrike" spc="-1">
              <a:latin typeface="Arial"/>
            </a:endParaRPr>
          </a:p>
        </p:txBody>
      </p:sp>
      <p:sp>
        <p:nvSpPr>
          <p:cNvPr id="203" name="TextShape 2"/>
          <p:cNvSpPr txBox="1"/>
          <p:nvPr/>
        </p:nvSpPr>
        <p:spPr>
          <a:xfrm>
            <a:off x="478440" y="488880"/>
            <a:ext cx="8855640" cy="837720"/>
          </a:xfrm>
          <a:prstGeom prst="rect">
            <a:avLst/>
          </a:prstGeom>
          <a:noFill/>
          <a:ln w="9360">
            <a:noFill/>
          </a:ln>
        </p:spPr>
        <p:txBody>
          <a:bodyPr lIns="0" tIns="0" rIns="0" bIns="0" anchor="ctr">
            <a:noAutofit/>
          </a:bodyPr>
          <a:lstStyle/>
          <a:p>
            <a:pPr>
              <a:lnSpc>
                <a:spcPct val="125000"/>
              </a:lnSpc>
            </a:pPr>
            <a:r>
              <a:rPr lang="de-DE" sz="2800" b="1" strike="noStrike" spc="-1">
                <a:solidFill>
                  <a:srgbClr val="FFFFFF"/>
                </a:solidFill>
                <a:latin typeface="Verdana"/>
                <a:ea typeface="Arial"/>
              </a:rPr>
              <a:t>Compton backscattering </a:t>
            </a:r>
            <a:endParaRPr lang="de-DE" sz="2800" b="0" strike="noStrike" spc="-1">
              <a:solidFill>
                <a:srgbClr val="000000"/>
              </a:solidFill>
              <a:latin typeface="Arial"/>
            </a:endParaRPr>
          </a:p>
        </p:txBody>
      </p:sp>
      <p:sp>
        <p:nvSpPr>
          <p:cNvPr id="204" name="CustomShape 3"/>
          <p:cNvSpPr/>
          <p:nvPr/>
        </p:nvSpPr>
        <p:spPr>
          <a:xfrm>
            <a:off x="6276600" y="6053760"/>
            <a:ext cx="55443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GB" sz="1400" b="0" strike="noStrike" spc="-1">
                <a:solidFill>
                  <a:srgbClr val="000000"/>
                </a:solidFill>
                <a:latin typeface="Verdana"/>
                <a:ea typeface="Arial"/>
              </a:rPr>
              <a:t>Work supported by DFG through GRK 2128</a:t>
            </a:r>
            <a:endParaRPr lang="en-GB" sz="1400" b="0" strike="noStrike" spc="-1">
              <a:latin typeface="Arial"/>
            </a:endParaRPr>
          </a:p>
        </p:txBody>
      </p:sp>
      <p:pic>
        <p:nvPicPr>
          <p:cNvPr id="205" name="Grafik 87"/>
          <p:cNvPicPr/>
          <p:nvPr/>
        </p:nvPicPr>
        <p:blipFill>
          <a:blip r:embed="rId4"/>
          <a:stretch/>
        </p:blipFill>
        <p:spPr>
          <a:xfrm>
            <a:off x="8107459" y="2546918"/>
            <a:ext cx="3428362" cy="1355811"/>
          </a:xfrm>
          <a:prstGeom prst="rect">
            <a:avLst/>
          </a:prstGeom>
          <a:ln>
            <a:noFill/>
          </a:ln>
        </p:spPr>
      </p:pic>
      <p:grpSp>
        <p:nvGrpSpPr>
          <p:cNvPr id="5" name="Gruppieren 4">
            <a:extLst>
              <a:ext uri="{FF2B5EF4-FFF2-40B4-BE49-F238E27FC236}">
                <a16:creationId xmlns:a16="http://schemas.microsoft.com/office/drawing/2014/main" id="{00713B0D-919F-5C6D-189F-277EC820F848}"/>
              </a:ext>
            </a:extLst>
          </p:cNvPr>
          <p:cNvGrpSpPr/>
          <p:nvPr/>
        </p:nvGrpSpPr>
        <p:grpSpPr>
          <a:xfrm rot="326289">
            <a:off x="4598899" y="3664334"/>
            <a:ext cx="5104080" cy="2899800"/>
            <a:chOff x="2403720" y="2934360"/>
            <a:chExt cx="5104080" cy="2899800"/>
          </a:xfrm>
        </p:grpSpPr>
        <p:sp>
          <p:nvSpPr>
            <p:cNvPr id="206" name="Line 4"/>
            <p:cNvSpPr/>
            <p:nvPr/>
          </p:nvSpPr>
          <p:spPr>
            <a:xfrm flipV="1">
              <a:off x="4868640" y="3428280"/>
              <a:ext cx="910440" cy="75852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207" name="CustomShape 5"/>
            <p:cNvSpPr/>
            <p:nvPr/>
          </p:nvSpPr>
          <p:spPr>
            <a:xfrm>
              <a:off x="4132440" y="3610800"/>
              <a:ext cx="1481760" cy="1234800"/>
            </a:xfrm>
            <a:custGeom>
              <a:avLst/>
              <a:gdLst/>
              <a:ahLst/>
              <a:cxnLst/>
              <a:rect l="l" t="t" r="r" b="b"/>
              <a:pathLst>
                <a:path w="858" h="864">
                  <a:moveTo>
                    <a:pt x="426" y="0"/>
                  </a:moveTo>
                  <a:lnTo>
                    <a:pt x="480" y="246"/>
                  </a:lnTo>
                  <a:lnTo>
                    <a:pt x="642" y="60"/>
                  </a:lnTo>
                  <a:lnTo>
                    <a:pt x="564" y="294"/>
                  </a:lnTo>
                  <a:lnTo>
                    <a:pt x="804" y="216"/>
                  </a:lnTo>
                  <a:lnTo>
                    <a:pt x="618" y="384"/>
                  </a:lnTo>
                  <a:lnTo>
                    <a:pt x="858" y="432"/>
                  </a:lnTo>
                  <a:lnTo>
                    <a:pt x="618" y="480"/>
                  </a:lnTo>
                  <a:lnTo>
                    <a:pt x="804" y="648"/>
                  </a:lnTo>
                  <a:lnTo>
                    <a:pt x="564" y="570"/>
                  </a:lnTo>
                  <a:lnTo>
                    <a:pt x="642" y="804"/>
                  </a:lnTo>
                  <a:lnTo>
                    <a:pt x="480" y="618"/>
                  </a:lnTo>
                  <a:lnTo>
                    <a:pt x="426" y="864"/>
                  </a:lnTo>
                  <a:lnTo>
                    <a:pt x="378" y="618"/>
                  </a:lnTo>
                  <a:lnTo>
                    <a:pt x="216" y="804"/>
                  </a:lnTo>
                  <a:lnTo>
                    <a:pt x="294" y="570"/>
                  </a:lnTo>
                  <a:lnTo>
                    <a:pt x="54" y="648"/>
                  </a:lnTo>
                  <a:lnTo>
                    <a:pt x="240" y="480"/>
                  </a:lnTo>
                  <a:lnTo>
                    <a:pt x="0" y="432"/>
                  </a:lnTo>
                  <a:lnTo>
                    <a:pt x="240" y="384"/>
                  </a:lnTo>
                  <a:lnTo>
                    <a:pt x="54" y="216"/>
                  </a:lnTo>
                  <a:lnTo>
                    <a:pt x="294" y="294"/>
                  </a:lnTo>
                  <a:lnTo>
                    <a:pt x="216" y="60"/>
                  </a:lnTo>
                  <a:lnTo>
                    <a:pt x="378" y="246"/>
                  </a:lnTo>
                  <a:lnTo>
                    <a:pt x="426" y="0"/>
                  </a:lnTo>
                  <a:close/>
                </a:path>
              </a:pathLst>
            </a:custGeom>
            <a:solidFill>
              <a:srgbClr val="FFFFD7"/>
            </a:solidFill>
            <a:ln>
              <a:solidFill>
                <a:srgbClr val="3465A4"/>
              </a:solidFill>
            </a:ln>
          </p:spPr>
          <p:style>
            <a:lnRef idx="0">
              <a:scrgbClr r="0" g="0" b="0"/>
            </a:lnRef>
            <a:fillRef idx="0">
              <a:scrgbClr r="0" g="0" b="0"/>
            </a:fillRef>
            <a:effectRef idx="0">
              <a:scrgbClr r="0" g="0" b="0"/>
            </a:effectRef>
            <a:fontRef idx="minor"/>
          </p:style>
        </p:sp>
        <p:sp>
          <p:nvSpPr>
            <p:cNvPr id="208" name="Line 6"/>
            <p:cNvSpPr/>
            <p:nvPr/>
          </p:nvSpPr>
          <p:spPr>
            <a:xfrm flipV="1">
              <a:off x="4868640" y="2934360"/>
              <a:ext cx="5040" cy="125244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209" name="Line 7"/>
            <p:cNvSpPr/>
            <p:nvPr/>
          </p:nvSpPr>
          <p:spPr>
            <a:xfrm>
              <a:off x="2403720" y="4187160"/>
              <a:ext cx="2469600" cy="0"/>
            </a:xfrm>
            <a:prstGeom prst="line">
              <a:avLst/>
            </a:prstGeom>
            <a:ln w="36000">
              <a:solidFill>
                <a:srgbClr val="D2103E"/>
              </a:solidFill>
              <a:round/>
              <a:tailEnd type="stealth" w="med" len="med"/>
            </a:ln>
          </p:spPr>
          <p:style>
            <a:lnRef idx="0">
              <a:scrgbClr r="0" g="0" b="0"/>
            </a:lnRef>
            <a:fillRef idx="0">
              <a:scrgbClr r="0" g="0" b="0"/>
            </a:fillRef>
            <a:effectRef idx="0">
              <a:scrgbClr r="0" g="0" b="0"/>
            </a:effectRef>
            <a:fontRef idx="minor"/>
          </p:style>
        </p:sp>
        <p:sp>
          <p:nvSpPr>
            <p:cNvPr id="210" name="Line 8"/>
            <p:cNvSpPr/>
            <p:nvPr/>
          </p:nvSpPr>
          <p:spPr>
            <a:xfrm flipH="1">
              <a:off x="4873320" y="3116880"/>
              <a:ext cx="2634480" cy="1070280"/>
            </a:xfrm>
            <a:prstGeom prst="line">
              <a:avLst/>
            </a:prstGeom>
            <a:ln w="36000">
              <a:solidFill>
                <a:srgbClr val="7FAB16"/>
              </a:solidFill>
              <a:prstDash val="sysDot"/>
              <a:round/>
              <a:tailEnd type="stealth" w="med" len="med"/>
            </a:ln>
          </p:spPr>
          <p:style>
            <a:lnRef idx="0">
              <a:scrgbClr r="0" g="0" b="0"/>
            </a:lnRef>
            <a:fillRef idx="0">
              <a:scrgbClr r="0" g="0" b="0"/>
            </a:fillRef>
            <a:effectRef idx="0">
              <a:scrgbClr r="0" g="0" b="0"/>
            </a:effectRef>
            <a:fontRef idx="minor"/>
          </p:style>
        </p:sp>
        <p:sp>
          <p:nvSpPr>
            <p:cNvPr id="211" name="Freeform 9"/>
            <p:cNvSpPr/>
            <p:nvPr/>
          </p:nvSpPr>
          <p:spPr>
            <a:xfrm>
              <a:off x="4873320" y="4187160"/>
              <a:ext cx="658800" cy="1647000"/>
            </a:xfrm>
            <a:custGeom>
              <a:avLst/>
              <a:gdLst/>
              <a:ahLst/>
              <a:cxnLst/>
              <a:rect l="0" t="0" r="r" b="b"/>
              <a:pathLst>
                <a:path w="1830" h="4575">
                  <a:moveTo>
                    <a:pt x="0" y="0"/>
                  </a:moveTo>
                  <a:cubicBezTo>
                    <a:pt x="686" y="1677"/>
                    <a:pt x="1143" y="2896"/>
                    <a:pt x="1829" y="4574"/>
                  </a:cubicBezTo>
                </a:path>
              </a:pathLst>
            </a:custGeom>
            <a:ln w="36000">
              <a:solidFill>
                <a:srgbClr val="7FAB16"/>
              </a:solidFill>
              <a:prstDash val="sysDot"/>
              <a:round/>
              <a:tailEnd type="stealth" w="med" len="med"/>
            </a:ln>
          </p:spPr>
        </p:sp>
        <p:sp>
          <p:nvSpPr>
            <p:cNvPr id="212" name="Line 10"/>
            <p:cNvSpPr/>
            <p:nvPr/>
          </p:nvSpPr>
          <p:spPr>
            <a:xfrm flipV="1">
              <a:off x="4863240" y="4169520"/>
              <a:ext cx="1986120" cy="17640"/>
            </a:xfrm>
            <a:prstGeom prst="line">
              <a:avLst/>
            </a:prstGeom>
            <a:ln w="36000">
              <a:solidFill>
                <a:srgbClr val="D2103E"/>
              </a:solidFill>
              <a:round/>
              <a:tailEnd type="stealth" w="med" len="med"/>
            </a:ln>
          </p:spPr>
          <p:style>
            <a:lnRef idx="0">
              <a:scrgbClr r="0" g="0" b="0"/>
            </a:lnRef>
            <a:fillRef idx="0">
              <a:scrgbClr r="0" g="0" b="0"/>
            </a:fillRef>
            <a:effectRef idx="0">
              <a:scrgbClr r="0" g="0" b="0"/>
            </a:effectRef>
            <a:fontRef idx="minor"/>
          </p:style>
        </p:sp>
        <p:sp>
          <p:nvSpPr>
            <p:cNvPr id="213" name="Line 11"/>
            <p:cNvSpPr/>
            <p:nvPr/>
          </p:nvSpPr>
          <p:spPr>
            <a:xfrm>
              <a:off x="4873320" y="4187160"/>
              <a:ext cx="1152360"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en-US" sz="1000" dirty="0">
                <a:solidFill>
                  <a:schemeClr val="tx1"/>
                </a:solidFill>
              </a:rPr>
              <a:t>Compton Backscattering | Bandwidth</a:t>
            </a:r>
            <a:endParaRPr lang="de-DE" dirty="0"/>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10</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p:sp>
        <p:nvSpPr>
          <p:cNvPr id="2" name="Pfeil nach rechts 247">
            <a:extLst>
              <a:ext uri="{FF2B5EF4-FFF2-40B4-BE49-F238E27FC236}">
                <a16:creationId xmlns:a16="http://schemas.microsoft.com/office/drawing/2014/main" id="{579E91E6-274D-EF3C-474D-D8D1B51AB7C2}"/>
              </a:ext>
            </a:extLst>
          </p:cNvPr>
          <p:cNvSpPr/>
          <p:nvPr/>
        </p:nvSpPr>
        <p:spPr bwMode="auto">
          <a:xfrm>
            <a:off x="9119891" y="4947361"/>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mc:AlternateContent xmlns:mc="http://schemas.openxmlformats.org/markup-compatibility/2006" xmlns:a14="http://schemas.microsoft.com/office/drawing/2010/main">
        <mc:Choice Requires="a14">
          <p:sp>
            <p:nvSpPr>
              <p:cNvPr id="3" name="Box group vel.">
                <a:extLst>
                  <a:ext uri="{FF2B5EF4-FFF2-40B4-BE49-F238E27FC236}">
                    <a16:creationId xmlns:a16="http://schemas.microsoft.com/office/drawing/2014/main" id="{730653BE-F46B-A8AE-DFF5-1125A32B6B2F}"/>
                  </a:ext>
                </a:extLst>
              </p:cNvPr>
              <p:cNvSpPr/>
              <p:nvPr/>
            </p:nvSpPr>
            <p:spPr>
              <a:xfrm>
                <a:off x="353319" y="2258785"/>
                <a:ext cx="7423294" cy="1009020"/>
              </a:xfrm>
              <a:prstGeom prst="wedgeRoundRectCallout">
                <a:avLst>
                  <a:gd name="adj1" fmla="val -21376"/>
                  <a:gd name="adj2" fmla="val 48193"/>
                  <a:gd name="adj3" fmla="val 16667"/>
                </a:avLst>
              </a:prstGeom>
              <a:solidFill>
                <a:schemeClr val="bg1"/>
              </a:solidFill>
              <a:ln w="38100">
                <a:solidFill>
                  <a:srgbClr val="354709"/>
                </a:solidFill>
              </a:ln>
              <a:effectLst/>
              <a:scene3d>
                <a:camera prst="orthographicFront">
                  <a:rot lat="0" lon="0" rev="0"/>
                </a:camera>
                <a:lightRig rig="brightRoom" dir="t">
                  <a:rot lat="0" lon="0" rev="600000"/>
                </a:lightRig>
              </a:scene3d>
              <a:sp3d prstMaterial="metal"/>
            </p:spPr>
            <p:style>
              <a:lnRef idx="1">
                <a:schemeClr val="accent2"/>
              </a:lnRef>
              <a:fillRef idx="2">
                <a:schemeClr val="accent2"/>
              </a:fillRef>
              <a:effectRef idx="1">
                <a:schemeClr val="accent2"/>
              </a:effectRef>
              <a:fontRef idx="minor">
                <a:schemeClr val="dk1"/>
              </a:fontRef>
            </p:style>
            <p:txBody>
              <a:bodyPr/>
              <a:lstStyle/>
              <a:p>
                <a:pPr algn="ctr">
                  <a:defRPr/>
                </a:pPr>
                <a14:m>
                  <m:oMathPara xmlns:m="http://schemas.openxmlformats.org/officeDocument/2006/math">
                    <m:oMathParaPr>
                      <m:jc m:val="centerGroup"/>
                    </m:oMathParaPr>
                    <m:oMath xmlns:m="http://schemas.openxmlformats.org/officeDocument/2006/math">
                      <m:f>
                        <m:fPr>
                          <m:ctrlPr>
                            <a:rPr lang="de-DE" sz="1800" i="1" smtClean="0">
                              <a:latin typeface="Cambria Math" panose="02040503050406030204" pitchFamily="18" charset="0"/>
                              <a:ea typeface="Cambria Math" panose="02040503050406030204" pitchFamily="18" charset="0"/>
                            </a:rPr>
                          </m:ctrlPr>
                        </m:fPr>
                        <m:num>
                          <m:r>
                            <m:rPr>
                              <m:sty m:val="p"/>
                            </m:rPr>
                            <a:rPr lang="el-GR" sz="1800" i="1" smtClean="0">
                              <a:latin typeface="Cambria Math" panose="02040503050406030204" pitchFamily="18" charset="0"/>
                              <a:ea typeface="Cambria Math" panose="02040503050406030204" pitchFamily="18" charset="0"/>
                            </a:rPr>
                            <m:t>Δ</m:t>
                          </m:r>
                          <m:sSub>
                            <m:sSubPr>
                              <m:ctrlPr>
                                <a:rPr lang="el-GR" sz="1800" i="1" smtClean="0">
                                  <a:latin typeface="Cambria Math" panose="02040503050406030204" pitchFamily="18" charset="0"/>
                                  <a:ea typeface="Cambria Math" panose="02040503050406030204" pitchFamily="18" charset="0"/>
                                </a:rPr>
                              </m:ctrlPr>
                            </m:sSubPr>
                            <m:e>
                              <m:r>
                                <a:rPr lang="de-DE" sz="1800" b="0" i="1" smtClean="0">
                                  <a:latin typeface="Cambria Math" panose="02040503050406030204" pitchFamily="18" charset="0"/>
                                  <a:ea typeface="Cambria Math" panose="02040503050406030204" pitchFamily="18" charset="0"/>
                                </a:rPr>
                                <m:t>𝐸</m:t>
                              </m:r>
                            </m:e>
                            <m:sub>
                              <m:r>
                                <a:rPr lang="de-DE" sz="1800" b="0" i="1" smtClean="0">
                                  <a:latin typeface="Cambria Math" panose="02040503050406030204" pitchFamily="18" charset="0"/>
                                  <a:ea typeface="Cambria Math" panose="02040503050406030204" pitchFamily="18" charset="0"/>
                                </a:rPr>
                                <m:t>𝑝h</m:t>
                              </m:r>
                            </m:sub>
                          </m:sSub>
                        </m:num>
                        <m:den>
                          <m:sSub>
                            <m:sSubPr>
                              <m:ctrlPr>
                                <a:rPr lang="de-DE" sz="1800" i="1" smtClean="0">
                                  <a:latin typeface="Cambria Math" panose="02040503050406030204" pitchFamily="18" charset="0"/>
                                  <a:ea typeface="Cambria Math" panose="02040503050406030204" pitchFamily="18" charset="0"/>
                                </a:rPr>
                              </m:ctrlPr>
                            </m:sSubPr>
                            <m:e>
                              <m:r>
                                <a:rPr lang="de-DE" sz="1800" b="0" i="1" smtClean="0">
                                  <a:latin typeface="Cambria Math" panose="02040503050406030204" pitchFamily="18" charset="0"/>
                                  <a:ea typeface="Cambria Math" panose="02040503050406030204" pitchFamily="18" charset="0"/>
                                </a:rPr>
                                <m:t>𝐸</m:t>
                              </m:r>
                            </m:e>
                            <m:sub>
                              <m:r>
                                <a:rPr lang="de-DE" sz="1800" b="0" i="1" smtClean="0">
                                  <a:latin typeface="Cambria Math" panose="02040503050406030204" pitchFamily="18" charset="0"/>
                                  <a:ea typeface="Cambria Math" panose="02040503050406030204" pitchFamily="18" charset="0"/>
                                </a:rPr>
                                <m:t>𝑝h</m:t>
                              </m:r>
                            </m:sub>
                          </m:sSub>
                        </m:den>
                      </m:f>
                      <m:r>
                        <a:rPr lang="de-DE" sz="1800" i="1" smtClean="0">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 </m:t>
                      </m:r>
                      <m:rad>
                        <m:radPr>
                          <m:degHide m:val="on"/>
                          <m:ctrlPr>
                            <a:rPr lang="de-DE" sz="1800" b="0" i="1" smtClean="0">
                              <a:latin typeface="Cambria Math" panose="02040503050406030204" pitchFamily="18" charset="0"/>
                              <a:ea typeface="Cambria Math" panose="02040503050406030204" pitchFamily="18" charset="0"/>
                            </a:rPr>
                          </m:ctrlPr>
                        </m:radPr>
                        <m:deg/>
                        <m:e>
                          <m:r>
                            <a:rPr lang="de-DE" sz="1800" b="0" i="1" smtClean="0">
                              <a:latin typeface="Cambria Math" panose="02040503050406030204" pitchFamily="18" charset="0"/>
                              <a:ea typeface="Cambria Math" panose="02040503050406030204" pitchFamily="18" charset="0"/>
                            </a:rPr>
                            <m:t>2</m:t>
                          </m:r>
                          <m:sSup>
                            <m:sSupPr>
                              <m:ctrlPr>
                                <a:rPr lang="de-DE" sz="1800" b="0" i="1" smtClean="0">
                                  <a:latin typeface="Cambria Math" panose="02040503050406030204" pitchFamily="18" charset="0"/>
                                  <a:ea typeface="Cambria Math" panose="02040503050406030204" pitchFamily="18" charset="0"/>
                                </a:rPr>
                              </m:ctrlPr>
                            </m:sSupPr>
                            <m:e>
                              <m:d>
                                <m:dPr>
                                  <m:ctrlPr>
                                    <a:rPr lang="de-DE" sz="1800" i="1">
                                      <a:latin typeface="Cambria Math" panose="02040503050406030204" pitchFamily="18" charset="0"/>
                                      <a:ea typeface="Cambria Math" panose="02040503050406030204" pitchFamily="18" charset="0"/>
                                    </a:rPr>
                                  </m:ctrlPr>
                                </m:dPr>
                                <m:e>
                                  <m:f>
                                    <m:fPr>
                                      <m:ctrlPr>
                                        <a:rPr lang="de-DE" sz="1800" i="1">
                                          <a:latin typeface="Cambria Math" panose="02040503050406030204" pitchFamily="18" charset="0"/>
                                          <a:ea typeface="Cambria Math" panose="02040503050406030204" pitchFamily="18" charset="0"/>
                                        </a:rPr>
                                      </m:ctrlPr>
                                    </m:fPr>
                                    <m:num>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𝜎</m:t>
                                          </m:r>
                                        </m:e>
                                        <m:sub>
                                          <m:r>
                                            <a:rPr lang="de-DE" sz="1800" i="1">
                                              <a:latin typeface="Cambria Math" panose="02040503050406030204" pitchFamily="18" charset="0"/>
                                              <a:ea typeface="Cambria Math" panose="02040503050406030204" pitchFamily="18" charset="0"/>
                                            </a:rPr>
                                            <m:t>∆</m:t>
                                          </m:r>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𝐸</m:t>
                                              </m:r>
                                            </m:e>
                                            <m:sub>
                                              <m:r>
                                                <a:rPr lang="de-DE" sz="1800" i="1">
                                                  <a:latin typeface="Cambria Math" panose="02040503050406030204" pitchFamily="18" charset="0"/>
                                                  <a:ea typeface="Cambria Math" panose="02040503050406030204" pitchFamily="18" charset="0"/>
                                                </a:rPr>
                                                <m:t>𝑒</m:t>
                                              </m:r>
                                            </m:sub>
                                          </m:sSub>
                                        </m:sub>
                                      </m:sSub>
                                    </m:num>
                                    <m:den>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𝐸</m:t>
                                          </m:r>
                                        </m:e>
                                        <m:sub>
                                          <m:r>
                                            <a:rPr lang="de-DE" sz="1800" i="1">
                                              <a:latin typeface="Cambria Math" panose="02040503050406030204" pitchFamily="18" charset="0"/>
                                              <a:ea typeface="Cambria Math" panose="02040503050406030204" pitchFamily="18" charset="0"/>
                                            </a:rPr>
                                            <m:t>𝑒</m:t>
                                          </m:r>
                                        </m:sub>
                                      </m:sSub>
                                    </m:den>
                                  </m:f>
                                </m:e>
                              </m:d>
                            </m:e>
                            <m:sup>
                              <m:r>
                                <a:rPr lang="de-DE" sz="1800" b="0" i="1" smtClean="0">
                                  <a:latin typeface="Cambria Math" panose="02040503050406030204" pitchFamily="18" charset="0"/>
                                  <a:ea typeface="Cambria Math" panose="02040503050406030204" pitchFamily="18" charset="0"/>
                                </a:rPr>
                                <m:t>2</m:t>
                              </m:r>
                            </m:sup>
                          </m:sSup>
                          <m:r>
                            <a:rPr lang="de-DE" sz="1800" b="0" i="1" smtClean="0">
                              <a:latin typeface="Cambria Math" panose="02040503050406030204" pitchFamily="18" charset="0"/>
                              <a:ea typeface="Cambria Math" panose="02040503050406030204" pitchFamily="18" charset="0"/>
                            </a:rPr>
                            <m:t>+</m:t>
                          </m:r>
                          <m:sSup>
                            <m:sSupPr>
                              <m:ctrlPr>
                                <a:rPr lang="de-DE" sz="1800" i="1" smtClean="0">
                                  <a:latin typeface="Cambria Math" panose="02040503050406030204" pitchFamily="18" charset="0"/>
                                  <a:ea typeface="Cambria Math" panose="02040503050406030204" pitchFamily="18" charset="0"/>
                                </a:rPr>
                              </m:ctrlPr>
                            </m:sSupPr>
                            <m:e>
                              <m:d>
                                <m:dPr>
                                  <m:ctrlPr>
                                    <a:rPr lang="de-DE" sz="1800" i="1">
                                      <a:latin typeface="Cambria Math" panose="02040503050406030204" pitchFamily="18" charset="0"/>
                                      <a:ea typeface="Cambria Math" panose="02040503050406030204" pitchFamily="18" charset="0"/>
                                    </a:rPr>
                                  </m:ctrlPr>
                                </m:dPr>
                                <m:e>
                                  <m:f>
                                    <m:fPr>
                                      <m:ctrlPr>
                                        <a:rPr lang="de-DE" sz="1800" i="1">
                                          <a:latin typeface="Cambria Math" panose="02040503050406030204" pitchFamily="18" charset="0"/>
                                          <a:ea typeface="Cambria Math" panose="02040503050406030204" pitchFamily="18" charset="0"/>
                                        </a:rPr>
                                      </m:ctrlPr>
                                    </m:fPr>
                                    <m:num>
                                      <m:sSub>
                                        <m:sSubPr>
                                          <m:ctrlPr>
                                            <a:rPr lang="de-DE" sz="1800" i="1">
                                              <a:latin typeface="Cambria Math" panose="02040503050406030204" pitchFamily="18" charset="0"/>
                                              <a:ea typeface="Cambria Math" panose="02040503050406030204" pitchFamily="18" charset="0"/>
                                            </a:rPr>
                                          </m:ctrlPr>
                                        </m:sSubPr>
                                        <m:e>
                                          <m:r>
                                            <a:rPr lang="de-DE" sz="1800" i="1" smtClean="0">
                                              <a:latin typeface="Cambria Math" panose="02040503050406030204" pitchFamily="18" charset="0"/>
                                              <a:ea typeface="Cambria Math" panose="02040503050406030204" pitchFamily="18" charset="0"/>
                                            </a:rPr>
                                            <m:t>𝜀</m:t>
                                          </m:r>
                                        </m:e>
                                        <m:sub>
                                          <m:r>
                                            <a:rPr lang="de-DE" sz="1800" b="0" i="1" smtClean="0">
                                              <a:latin typeface="Cambria Math" panose="02040503050406030204" pitchFamily="18" charset="0"/>
                                              <a:ea typeface="Cambria Math" panose="02040503050406030204" pitchFamily="18" charset="0"/>
                                            </a:rPr>
                                            <m:t>𝑛</m:t>
                                          </m:r>
                                        </m:sub>
                                      </m:sSub>
                                    </m:num>
                                    <m:den>
                                      <m:sSub>
                                        <m:sSubPr>
                                          <m:ctrlPr>
                                            <a:rPr lang="de-DE" sz="1800" i="1">
                                              <a:latin typeface="Cambria Math" panose="02040503050406030204" pitchFamily="18" charset="0"/>
                                              <a:ea typeface="Cambria Math" panose="02040503050406030204" pitchFamily="18" charset="0"/>
                                            </a:rPr>
                                          </m:ctrlPr>
                                        </m:sSubPr>
                                        <m:e>
                                          <m:r>
                                            <a:rPr lang="de-DE" sz="1800" i="1" smtClean="0">
                                              <a:latin typeface="Cambria Math" panose="02040503050406030204" pitchFamily="18" charset="0"/>
                                              <a:ea typeface="Cambria Math" panose="02040503050406030204" pitchFamily="18" charset="0"/>
                                            </a:rPr>
                                            <m:t>𝜎</m:t>
                                          </m:r>
                                        </m:e>
                                        <m:sub>
                                          <m:r>
                                            <a:rPr lang="de-DE" sz="1800" i="1">
                                              <a:latin typeface="Cambria Math" panose="02040503050406030204" pitchFamily="18" charset="0"/>
                                              <a:ea typeface="Cambria Math" panose="02040503050406030204" pitchFamily="18" charset="0"/>
                                            </a:rPr>
                                            <m:t>𝑒</m:t>
                                          </m:r>
                                        </m:sub>
                                      </m:sSub>
                                    </m:den>
                                  </m:f>
                                </m:e>
                              </m:d>
                            </m:e>
                            <m:sup>
                              <m:r>
                                <a:rPr lang="de-DE" sz="1800" b="0" i="1" smtClean="0">
                                  <a:latin typeface="Cambria Math" panose="02040503050406030204" pitchFamily="18" charset="0"/>
                                  <a:ea typeface="Cambria Math" panose="02040503050406030204" pitchFamily="18" charset="0"/>
                                </a:rPr>
                                <m:t>4</m:t>
                              </m:r>
                            </m:sup>
                          </m:sSup>
                          <m:r>
                            <a:rPr lang="de-DE" sz="1800" b="0" i="1" smtClean="0">
                              <a:latin typeface="Cambria Math" panose="02040503050406030204" pitchFamily="18" charset="0"/>
                              <a:ea typeface="Cambria Math" panose="02040503050406030204" pitchFamily="18" charset="0"/>
                            </a:rPr>
                            <m:t>+</m:t>
                          </m:r>
                          <m:sSup>
                            <m:sSupPr>
                              <m:ctrlPr>
                                <a:rPr lang="de-DE" sz="1800" i="1">
                                  <a:latin typeface="Cambria Math" panose="02040503050406030204" pitchFamily="18" charset="0"/>
                                  <a:ea typeface="Cambria Math" panose="02040503050406030204" pitchFamily="18" charset="0"/>
                                </a:rPr>
                              </m:ctrlPr>
                            </m:sSupPr>
                            <m:e>
                              <m:d>
                                <m:dPr>
                                  <m:ctrlPr>
                                    <a:rPr lang="de-DE" sz="1800" i="1">
                                      <a:latin typeface="Cambria Math" panose="02040503050406030204" pitchFamily="18" charset="0"/>
                                      <a:ea typeface="Cambria Math" panose="02040503050406030204" pitchFamily="18" charset="0"/>
                                    </a:rPr>
                                  </m:ctrlPr>
                                </m:dPr>
                                <m:e>
                                  <m:f>
                                    <m:fPr>
                                      <m:ctrlPr>
                                        <a:rPr lang="de-DE" sz="1800" i="1">
                                          <a:latin typeface="Cambria Math" panose="02040503050406030204" pitchFamily="18" charset="0"/>
                                          <a:ea typeface="Cambria Math" panose="02040503050406030204" pitchFamily="18" charset="0"/>
                                        </a:rPr>
                                      </m:ctrlPr>
                                    </m:fPr>
                                    <m:num>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𝜎</m:t>
                                          </m:r>
                                        </m:e>
                                        <m:sub>
                                          <m:r>
                                            <a:rPr lang="de-DE" sz="1800" i="1">
                                              <a:latin typeface="Cambria Math" panose="02040503050406030204" pitchFamily="18" charset="0"/>
                                              <a:ea typeface="Cambria Math" panose="02040503050406030204" pitchFamily="18" charset="0"/>
                                            </a:rPr>
                                            <m:t>∆</m:t>
                                          </m:r>
                                          <m:sSub>
                                            <m:sSubPr>
                                              <m:ctrlPr>
                                                <a:rPr lang="de-DE" sz="1800" i="1" smtClean="0">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𝐸</m:t>
                                              </m:r>
                                            </m:e>
                                            <m:sub>
                                              <m:r>
                                                <a:rPr lang="de-DE" sz="1800" b="0" i="1" smtClean="0">
                                                  <a:latin typeface="Cambria Math" panose="02040503050406030204" pitchFamily="18" charset="0"/>
                                                  <a:ea typeface="Cambria Math" panose="02040503050406030204" pitchFamily="18" charset="0"/>
                                                </a:rPr>
                                                <m:t>𝐿</m:t>
                                              </m:r>
                                            </m:sub>
                                          </m:sSub>
                                        </m:sub>
                                      </m:sSub>
                                    </m:num>
                                    <m:den>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𝐸</m:t>
                                          </m:r>
                                        </m:e>
                                        <m:sub>
                                          <m:r>
                                            <a:rPr lang="de-DE" sz="1800" b="0" i="1" smtClean="0">
                                              <a:latin typeface="Cambria Math" panose="02040503050406030204" pitchFamily="18" charset="0"/>
                                              <a:ea typeface="Cambria Math" panose="02040503050406030204" pitchFamily="18" charset="0"/>
                                            </a:rPr>
                                            <m:t>𝐿</m:t>
                                          </m:r>
                                        </m:sub>
                                      </m:sSub>
                                    </m:den>
                                  </m:f>
                                </m:e>
                              </m:d>
                            </m:e>
                            <m:sup>
                              <m:r>
                                <a:rPr lang="de-DE" sz="1800" i="1">
                                  <a:latin typeface="Cambria Math" panose="02040503050406030204" pitchFamily="18" charset="0"/>
                                  <a:ea typeface="Cambria Math" panose="02040503050406030204" pitchFamily="18" charset="0"/>
                                </a:rPr>
                                <m:t>2</m:t>
                              </m:r>
                            </m:sup>
                          </m:sSup>
                          <m:r>
                            <a:rPr lang="de-DE" sz="1800" b="0" i="1" smtClean="0">
                              <a:latin typeface="Cambria Math" panose="02040503050406030204" pitchFamily="18" charset="0"/>
                              <a:ea typeface="Cambria Math" panose="02040503050406030204" pitchFamily="18" charset="0"/>
                            </a:rPr>
                            <m:t>+</m:t>
                          </m:r>
                          <m:sSup>
                            <m:sSupPr>
                              <m:ctrlPr>
                                <a:rPr lang="de-DE" sz="1800" i="1">
                                  <a:latin typeface="Cambria Math" panose="02040503050406030204" pitchFamily="18" charset="0"/>
                                  <a:ea typeface="Cambria Math" panose="02040503050406030204" pitchFamily="18" charset="0"/>
                                </a:rPr>
                              </m:ctrlPr>
                            </m:sSupPr>
                            <m:e>
                              <m:d>
                                <m:dPr>
                                  <m:ctrlPr>
                                    <a:rPr lang="de-DE" sz="1800" i="1">
                                      <a:latin typeface="Cambria Math" panose="02040503050406030204" pitchFamily="18" charset="0"/>
                                      <a:ea typeface="Cambria Math" panose="02040503050406030204" pitchFamily="18" charset="0"/>
                                    </a:rPr>
                                  </m:ctrlPr>
                                </m:dPr>
                                <m:e>
                                  <m:f>
                                    <m:fPr>
                                      <m:ctrlPr>
                                        <a:rPr lang="de-DE" sz="1800" i="1">
                                          <a:latin typeface="Cambria Math" panose="02040503050406030204" pitchFamily="18" charset="0"/>
                                          <a:ea typeface="Cambria Math" panose="02040503050406030204" pitchFamily="18" charset="0"/>
                                        </a:rPr>
                                      </m:ctrlPr>
                                    </m:fPr>
                                    <m:num>
                                      <m:sSup>
                                        <m:sSupPr>
                                          <m:ctrlPr>
                                            <a:rPr lang="de-DE" sz="1800" i="1" smtClean="0">
                                              <a:latin typeface="Cambria Math" panose="02040503050406030204" pitchFamily="18" charset="0"/>
                                              <a:ea typeface="Cambria Math" panose="02040503050406030204" pitchFamily="18" charset="0"/>
                                            </a:rPr>
                                          </m:ctrlPr>
                                        </m:sSupPr>
                                        <m:e>
                                          <m:r>
                                            <a:rPr lang="de-DE" sz="1800" b="0" i="1" smtClean="0">
                                              <a:latin typeface="Cambria Math" panose="02040503050406030204" pitchFamily="18" charset="0"/>
                                              <a:ea typeface="Cambria Math" panose="02040503050406030204" pitchFamily="18" charset="0"/>
                                            </a:rPr>
                                            <m:t>𝑀</m:t>
                                          </m:r>
                                        </m:e>
                                        <m:sup>
                                          <m:r>
                                            <a:rPr lang="de-DE" sz="1800" b="0" i="1" smtClean="0">
                                              <a:latin typeface="Cambria Math" panose="02040503050406030204" pitchFamily="18" charset="0"/>
                                              <a:ea typeface="Cambria Math" panose="02040503050406030204" pitchFamily="18" charset="0"/>
                                            </a:rPr>
                                            <m:t>2</m:t>
                                          </m:r>
                                        </m:sup>
                                      </m:sSup>
                                      <m:r>
                                        <m:rPr>
                                          <m:sty m:val="p"/>
                                        </m:rPr>
                                        <a:rPr lang="el-GR" sz="1800" i="1" smtClean="0">
                                          <a:latin typeface="Cambria Math" panose="02040503050406030204" pitchFamily="18" charset="0"/>
                                          <a:ea typeface="Cambria Math" panose="02040503050406030204" pitchFamily="18" charset="0"/>
                                        </a:rPr>
                                        <m:t>λ</m:t>
                                      </m:r>
                                    </m:num>
                                    <m:den>
                                      <m:r>
                                        <a:rPr lang="de-DE" sz="1800" b="0" i="1" smtClean="0">
                                          <a:latin typeface="Cambria Math" panose="02040503050406030204" pitchFamily="18" charset="0"/>
                                          <a:ea typeface="Cambria Math" panose="02040503050406030204" pitchFamily="18" charset="0"/>
                                        </a:rPr>
                                        <m:t>2</m:t>
                                      </m:r>
                                      <m:r>
                                        <m:rPr>
                                          <m:sty m:val="p"/>
                                        </m:rPr>
                                        <a:rPr lang="el-GR" sz="1800" b="0" i="1" smtClean="0">
                                          <a:latin typeface="Cambria Math" panose="02040503050406030204" pitchFamily="18" charset="0"/>
                                          <a:ea typeface="Cambria Math" panose="02040503050406030204" pitchFamily="18" charset="0"/>
                                        </a:rPr>
                                        <m:t>π</m:t>
                                      </m:r>
                                      <m:sSub>
                                        <m:sSubPr>
                                          <m:ctrlPr>
                                            <a:rPr lang="el-GR" sz="1800" b="0" i="1" smtClean="0">
                                              <a:latin typeface="Cambria Math" panose="02040503050406030204" pitchFamily="18" charset="0"/>
                                              <a:ea typeface="Cambria Math" panose="02040503050406030204" pitchFamily="18" charset="0"/>
                                            </a:rPr>
                                          </m:ctrlPr>
                                        </m:sSubPr>
                                        <m:e>
                                          <m:r>
                                            <a:rPr lang="el-GR" sz="1800" b="0" i="1" smtClean="0">
                                              <a:latin typeface="Cambria Math" panose="02040503050406030204" pitchFamily="18" charset="0"/>
                                              <a:ea typeface="Cambria Math" panose="02040503050406030204" pitchFamily="18" charset="0"/>
                                            </a:rPr>
                                            <m:t>𝜔</m:t>
                                          </m:r>
                                        </m:e>
                                        <m:sub>
                                          <m:r>
                                            <a:rPr lang="de-DE" sz="1800" b="0" i="1" smtClean="0">
                                              <a:latin typeface="Cambria Math" panose="02040503050406030204" pitchFamily="18" charset="0"/>
                                              <a:ea typeface="Cambria Math" panose="02040503050406030204" pitchFamily="18" charset="0"/>
                                            </a:rPr>
                                            <m:t>0</m:t>
                                          </m:r>
                                        </m:sub>
                                      </m:sSub>
                                    </m:den>
                                  </m:f>
                                </m:e>
                              </m:d>
                            </m:e>
                            <m:sup>
                              <m:r>
                                <a:rPr lang="de-DE" sz="1800" b="0" i="1" smtClean="0">
                                  <a:latin typeface="Cambria Math" panose="02040503050406030204" pitchFamily="18" charset="0"/>
                                  <a:ea typeface="Cambria Math" panose="02040503050406030204" pitchFamily="18" charset="0"/>
                                </a:rPr>
                                <m:t>4</m:t>
                              </m:r>
                            </m:sup>
                          </m:sSup>
                        </m:e>
                      </m:rad>
                    </m:oMath>
                  </m:oMathPara>
                </a14:m>
                <a:endParaRPr lang="de-DE" sz="1800" dirty="0"/>
              </a:p>
            </p:txBody>
          </p:sp>
        </mc:Choice>
        <mc:Fallback xmlns="">
          <p:sp>
            <p:nvSpPr>
              <p:cNvPr id="3" name="Box group vel.">
                <a:extLst>
                  <a:ext uri="{FF2B5EF4-FFF2-40B4-BE49-F238E27FC236}">
                    <a16:creationId xmlns:a16="http://schemas.microsoft.com/office/drawing/2014/main" id="{730653BE-F46B-A8AE-DFF5-1125A32B6B2F}"/>
                  </a:ext>
                </a:extLst>
              </p:cNvPr>
              <p:cNvSpPr>
                <a:spLocks noRot="1" noChangeAspect="1" noMove="1" noResize="1" noEditPoints="1" noAdjustHandles="1" noChangeArrowheads="1" noChangeShapeType="1" noTextEdit="1"/>
              </p:cNvSpPr>
              <p:nvPr/>
            </p:nvSpPr>
            <p:spPr>
              <a:xfrm>
                <a:off x="353319" y="2258785"/>
                <a:ext cx="7423294" cy="1009020"/>
              </a:xfrm>
              <a:prstGeom prst="wedgeRoundRectCallout">
                <a:avLst>
                  <a:gd name="adj1" fmla="val -21376"/>
                  <a:gd name="adj2" fmla="val 48193"/>
                  <a:gd name="adj3" fmla="val 16667"/>
                </a:avLst>
              </a:prstGeom>
              <a:blipFill>
                <a:blip r:embed="rId2"/>
                <a:stretch>
                  <a:fillRect/>
                </a:stretch>
              </a:blipFill>
              <a:ln w="38100">
                <a:solidFill>
                  <a:srgbClr val="354709"/>
                </a:solidFill>
              </a:ln>
              <a:effectLst/>
            </p:spPr>
            <p:txBody>
              <a:bodyPr/>
              <a:lstStyle/>
              <a:p>
                <a:r>
                  <a:rPr lang="de-DE">
                    <a:noFill/>
                  </a:rPr>
                  <a:t> </a:t>
                </a:r>
              </a:p>
            </p:txBody>
          </p:sp>
        </mc:Fallback>
      </mc:AlternateContent>
      <p:sp>
        <p:nvSpPr>
          <p:cNvPr id="8" name="Abgerundetes Rechteck 31">
            <a:extLst>
              <a:ext uri="{FF2B5EF4-FFF2-40B4-BE49-F238E27FC236}">
                <a16:creationId xmlns:a16="http://schemas.microsoft.com/office/drawing/2014/main" id="{12428BEA-F399-1E3A-477E-DEBB3BFB5532}"/>
              </a:ext>
            </a:extLst>
          </p:cNvPr>
          <p:cNvSpPr/>
          <p:nvPr/>
        </p:nvSpPr>
        <p:spPr>
          <a:xfrm>
            <a:off x="340881" y="1722148"/>
            <a:ext cx="2104613" cy="615107"/>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Relative </a:t>
            </a:r>
            <a:r>
              <a:rPr lang="de-DE" sz="1800" dirty="0" err="1">
                <a:solidFill>
                  <a:schemeClr val="tx1"/>
                </a:solidFill>
              </a:rPr>
              <a:t>bandwidth</a:t>
            </a:r>
            <a:endParaRPr lang="de-DE" sz="1800" dirty="0">
              <a:solidFill>
                <a:schemeClr val="tx1"/>
              </a:solidFill>
            </a:endParaRPr>
          </a:p>
        </p:txBody>
      </p:sp>
      <mc:AlternateContent xmlns:mc="http://schemas.openxmlformats.org/markup-compatibility/2006" xmlns:a14="http://schemas.microsoft.com/office/drawing/2010/main">
        <mc:Choice Requires="a14">
          <p:sp>
            <p:nvSpPr>
              <p:cNvPr id="9" name="Abgerundetes Rechteck 31">
                <a:extLst>
                  <a:ext uri="{FF2B5EF4-FFF2-40B4-BE49-F238E27FC236}">
                    <a16:creationId xmlns:a16="http://schemas.microsoft.com/office/drawing/2014/main" id="{F42FC228-A116-5707-1B28-06A60501DC83}"/>
                  </a:ext>
                </a:extLst>
              </p:cNvPr>
              <p:cNvSpPr/>
              <p:nvPr/>
            </p:nvSpPr>
            <p:spPr>
              <a:xfrm>
                <a:off x="9787705" y="4918332"/>
                <a:ext cx="2104613" cy="29065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Low </a:t>
                </a:r>
                <a14:m>
                  <m:oMath xmlns:m="http://schemas.openxmlformats.org/officeDocument/2006/math">
                    <m:sSup>
                      <m:sSupPr>
                        <m:ctrlPr>
                          <a:rPr lang="de-DE" sz="1600" i="1" smtClean="0">
                            <a:solidFill>
                              <a:schemeClr val="tx1"/>
                            </a:solidFill>
                            <a:latin typeface="Cambria Math" panose="02040503050406030204" pitchFamily="18" charset="0"/>
                            <a:ea typeface="Cambria Math" panose="02040503050406030204" pitchFamily="18" charset="0"/>
                          </a:rPr>
                        </m:ctrlPr>
                      </m:sSupPr>
                      <m:e>
                        <m:r>
                          <a:rPr lang="de-DE" sz="1600" b="0" i="1" smtClean="0">
                            <a:solidFill>
                              <a:schemeClr val="tx1"/>
                            </a:solidFill>
                            <a:latin typeface="Cambria Math" panose="02040503050406030204" pitchFamily="18" charset="0"/>
                            <a:ea typeface="Cambria Math" panose="02040503050406030204" pitchFamily="18" charset="0"/>
                          </a:rPr>
                          <m:t>𝑀</m:t>
                        </m:r>
                      </m:e>
                      <m:sup>
                        <m:r>
                          <a:rPr lang="de-DE" sz="1600" b="0" i="1" smtClean="0">
                            <a:solidFill>
                              <a:schemeClr val="tx1"/>
                            </a:solidFill>
                            <a:latin typeface="Cambria Math" panose="02040503050406030204" pitchFamily="18" charset="0"/>
                            <a:ea typeface="Cambria Math" panose="02040503050406030204" pitchFamily="18" charset="0"/>
                          </a:rPr>
                          <m:t>2</m:t>
                        </m:r>
                      </m:sup>
                    </m:sSup>
                  </m:oMath>
                </a14:m>
                <a:r>
                  <a:rPr lang="de-DE" sz="1600" dirty="0">
                    <a:solidFill>
                      <a:schemeClr val="tx1"/>
                    </a:solidFill>
                  </a:rPr>
                  <a:t> </a:t>
                </a:r>
              </a:p>
            </p:txBody>
          </p:sp>
        </mc:Choice>
        <mc:Fallback xmlns="">
          <p:sp>
            <p:nvSpPr>
              <p:cNvPr id="9" name="Abgerundetes Rechteck 31">
                <a:extLst>
                  <a:ext uri="{FF2B5EF4-FFF2-40B4-BE49-F238E27FC236}">
                    <a16:creationId xmlns:a16="http://schemas.microsoft.com/office/drawing/2014/main" id="{F42FC228-A116-5707-1B28-06A60501DC83}"/>
                  </a:ext>
                </a:extLst>
              </p:cNvPr>
              <p:cNvSpPr>
                <a:spLocks noRot="1" noChangeAspect="1" noMove="1" noResize="1" noEditPoints="1" noAdjustHandles="1" noChangeArrowheads="1" noChangeShapeType="1" noTextEdit="1"/>
              </p:cNvSpPr>
              <p:nvPr/>
            </p:nvSpPr>
            <p:spPr>
              <a:xfrm>
                <a:off x="9787705" y="4918332"/>
                <a:ext cx="2104613" cy="290654"/>
              </a:xfrm>
              <a:prstGeom prst="roundRect">
                <a:avLst/>
              </a:prstGeom>
              <a:blipFill>
                <a:blip r:embed="rId3"/>
                <a:stretch>
                  <a:fillRect t="-7547" b="-26415"/>
                </a:stretch>
              </a:blipFill>
              <a:ln w="38100">
                <a:solidFill>
                  <a:srgbClr val="354709"/>
                </a:solidFill>
              </a:ln>
            </p:spPr>
            <p:txBody>
              <a:bodyPr/>
              <a:lstStyle/>
              <a:p>
                <a:r>
                  <a:rPr lang="de-DE">
                    <a:noFill/>
                  </a:rPr>
                  <a:t> </a:t>
                </a:r>
              </a:p>
            </p:txBody>
          </p:sp>
        </mc:Fallback>
      </mc:AlternateContent>
      <p:sp>
        <p:nvSpPr>
          <p:cNvPr id="10" name="Pfeil nach rechts 247">
            <a:extLst>
              <a:ext uri="{FF2B5EF4-FFF2-40B4-BE49-F238E27FC236}">
                <a16:creationId xmlns:a16="http://schemas.microsoft.com/office/drawing/2014/main" id="{FFAD4FA8-13BC-C4F8-AB38-1005596C5EC0}"/>
              </a:ext>
            </a:extLst>
          </p:cNvPr>
          <p:cNvSpPr/>
          <p:nvPr/>
        </p:nvSpPr>
        <p:spPr bwMode="auto">
          <a:xfrm>
            <a:off x="9120650" y="5489622"/>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mc:AlternateContent xmlns:mc="http://schemas.openxmlformats.org/markup-compatibility/2006" xmlns:a14="http://schemas.microsoft.com/office/drawing/2010/main">
        <mc:Choice Requires="a14">
          <p:sp>
            <p:nvSpPr>
              <p:cNvPr id="11" name="Abgerundetes Rechteck 31">
                <a:extLst>
                  <a:ext uri="{FF2B5EF4-FFF2-40B4-BE49-F238E27FC236}">
                    <a16:creationId xmlns:a16="http://schemas.microsoft.com/office/drawing/2014/main" id="{45758890-4F59-041C-1EB8-A93B9FD79BAA}"/>
                  </a:ext>
                </a:extLst>
              </p:cNvPr>
              <p:cNvSpPr/>
              <p:nvPr/>
            </p:nvSpPr>
            <p:spPr>
              <a:xfrm>
                <a:off x="9787710" y="5298534"/>
                <a:ext cx="2104612" cy="59182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ea typeface="Cambria Math" panose="02040503050406030204" pitchFamily="18" charset="0"/>
                  </a:rPr>
                  <a:t>Low </a:t>
                </a:r>
                <a14:m>
                  <m:oMath xmlns:m="http://schemas.openxmlformats.org/officeDocument/2006/math">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𝜎</m:t>
                        </m:r>
                      </m:e>
                      <m:sub>
                        <m:r>
                          <a:rPr lang="de-DE" sz="1600" i="1">
                            <a:solidFill>
                              <a:schemeClr val="tx1"/>
                            </a:solidFill>
                            <a:latin typeface="Cambria Math" panose="02040503050406030204" pitchFamily="18" charset="0"/>
                            <a:ea typeface="Cambria Math" panose="02040503050406030204" pitchFamily="18" charset="0"/>
                          </a:rPr>
                          <m:t>∆</m:t>
                        </m:r>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𝐸</m:t>
                            </m:r>
                          </m:e>
                          <m:sub>
                            <m:r>
                              <a:rPr lang="de-DE" sz="1600" i="1">
                                <a:solidFill>
                                  <a:schemeClr val="tx1"/>
                                </a:solidFill>
                                <a:latin typeface="Cambria Math" panose="02040503050406030204" pitchFamily="18" charset="0"/>
                                <a:ea typeface="Cambria Math" panose="02040503050406030204" pitchFamily="18" charset="0"/>
                              </a:rPr>
                              <m:t>𝑝</m:t>
                            </m:r>
                          </m:sub>
                        </m:sSub>
                      </m:sub>
                    </m:sSub>
                  </m:oMath>
                </a14:m>
                <a:r>
                  <a:rPr lang="de-DE" sz="1600" dirty="0">
                    <a:solidFill>
                      <a:schemeClr val="tx1"/>
                    </a:solidFill>
                    <a:ea typeface="Cambria Math" panose="02040503050406030204" pitchFamily="18" charset="0"/>
                  </a:rPr>
                  <a:t>; </a:t>
                </a:r>
                <a14:m>
                  <m:oMath xmlns:m="http://schemas.openxmlformats.org/officeDocument/2006/math">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den>
                    </m:f>
                    <m:r>
                      <a:rPr lang="de-DE" sz="1400" i="1" smtClean="0">
                        <a:solidFill>
                          <a:schemeClr val="tx1"/>
                        </a:solidFill>
                        <a:latin typeface="Cambria Math" panose="02040503050406030204" pitchFamily="18" charset="0"/>
                        <a:ea typeface="Cambria Math" panose="02040503050406030204" pitchFamily="18" charset="0"/>
                      </a:rPr>
                      <m:t>≤</m:t>
                    </m:r>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den>
                    </m:f>
                  </m:oMath>
                </a14:m>
                <a:endParaRPr lang="de-DE" sz="1600" dirty="0">
                  <a:solidFill>
                    <a:schemeClr val="tx1"/>
                  </a:solidFill>
                </a:endParaRPr>
              </a:p>
            </p:txBody>
          </p:sp>
        </mc:Choice>
        <mc:Fallback xmlns="">
          <p:sp>
            <p:nvSpPr>
              <p:cNvPr id="11" name="Abgerundetes Rechteck 31">
                <a:extLst>
                  <a:ext uri="{FF2B5EF4-FFF2-40B4-BE49-F238E27FC236}">
                    <a16:creationId xmlns:a16="http://schemas.microsoft.com/office/drawing/2014/main" id="{45758890-4F59-041C-1EB8-A93B9FD79BAA}"/>
                  </a:ext>
                </a:extLst>
              </p:cNvPr>
              <p:cNvSpPr>
                <a:spLocks noRot="1" noChangeAspect="1" noMove="1" noResize="1" noEditPoints="1" noAdjustHandles="1" noChangeArrowheads="1" noChangeShapeType="1" noTextEdit="1"/>
              </p:cNvSpPr>
              <p:nvPr/>
            </p:nvSpPr>
            <p:spPr>
              <a:xfrm>
                <a:off x="9787710" y="5298534"/>
                <a:ext cx="2104612" cy="591824"/>
              </a:xfrm>
              <a:prstGeom prst="roundRect">
                <a:avLst/>
              </a:prstGeom>
              <a:blipFill>
                <a:blip r:embed="rId4"/>
                <a:stretch>
                  <a:fillRect/>
                </a:stretch>
              </a:blipFill>
              <a:ln w="38100">
                <a:solidFill>
                  <a:srgbClr val="354709"/>
                </a:solidFill>
              </a:ln>
            </p:spPr>
            <p:txBody>
              <a:bodyPr/>
              <a:lstStyle/>
              <a:p>
                <a:r>
                  <a:rPr lang="de-DE">
                    <a:noFill/>
                  </a:rPr>
                  <a:t> </a:t>
                </a:r>
              </a:p>
            </p:txBody>
          </p:sp>
        </mc:Fallback>
      </mc:AlternateContent>
      <p:sp>
        <p:nvSpPr>
          <p:cNvPr id="12" name="Textfeld 11">
            <a:extLst>
              <a:ext uri="{FF2B5EF4-FFF2-40B4-BE49-F238E27FC236}">
                <a16:creationId xmlns:a16="http://schemas.microsoft.com/office/drawing/2014/main" id="{81C7CB45-6AA1-748F-58DE-8B514BDC67EF}"/>
              </a:ext>
            </a:extLst>
          </p:cNvPr>
          <p:cNvSpPr txBox="1"/>
          <p:nvPr/>
        </p:nvSpPr>
        <p:spPr>
          <a:xfrm>
            <a:off x="476354" y="5810904"/>
            <a:ext cx="6096000" cy="261610"/>
          </a:xfrm>
          <a:prstGeom prst="rect">
            <a:avLst/>
          </a:prstGeom>
          <a:noFill/>
        </p:spPr>
        <p:txBody>
          <a:bodyPr wrap="square">
            <a:spAutoFit/>
          </a:bodyPr>
          <a:lstStyle/>
          <a:p>
            <a:r>
              <a:rPr lang="en-US" sz="1100" dirty="0"/>
              <a:t>R. </a:t>
            </a:r>
            <a:r>
              <a:rPr lang="en-US" sz="1100" dirty="0" err="1"/>
              <a:t>Hajima</a:t>
            </a:r>
            <a:r>
              <a:rPr lang="en-US" sz="1100" dirty="0"/>
              <a:t> et al., Phys. Rev.  Accel. Beams 19, 020702 (2016)</a:t>
            </a:r>
          </a:p>
        </p:txBody>
      </p:sp>
      <mc:AlternateContent xmlns:mc="http://schemas.openxmlformats.org/markup-compatibility/2006" xmlns:a14="http://schemas.microsoft.com/office/drawing/2010/main">
        <mc:Choice Requires="a14">
          <p:sp>
            <p:nvSpPr>
              <p:cNvPr id="14" name="Abgerundetes Rechteck 31">
                <a:extLst>
                  <a:ext uri="{FF2B5EF4-FFF2-40B4-BE49-F238E27FC236}">
                    <a16:creationId xmlns:a16="http://schemas.microsoft.com/office/drawing/2014/main" id="{1118FD72-109D-77A9-9D65-27DAF708BE23}"/>
                  </a:ext>
                </a:extLst>
              </p:cNvPr>
              <p:cNvSpPr/>
              <p:nvPr/>
            </p:nvSpPr>
            <p:spPr>
              <a:xfrm>
                <a:off x="9787709" y="3226062"/>
                <a:ext cx="2104614"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Laser Pulse Energy </a:t>
                </a:r>
                <a14:m>
                  <m:oMath xmlns:m="http://schemas.openxmlformats.org/officeDocument/2006/math">
                    <m:r>
                      <a:rPr lang="de-DE"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e>
                      <m:sub>
                        <m:r>
                          <a:rPr lang="en-US" sz="1400" i="1">
                            <a:solidFill>
                              <a:schemeClr val="tx1"/>
                            </a:solidFill>
                            <a:latin typeface="Cambria Math" panose="02040503050406030204" pitchFamily="18" charset="0"/>
                          </a:rPr>
                          <m:t>𝐿</m:t>
                        </m:r>
                      </m:sub>
                    </m:sSub>
                    <m:r>
                      <a:rPr lang="de-DE" sz="1400" b="0" i="1" smtClean="0">
                        <a:solidFill>
                          <a:schemeClr val="tx1"/>
                        </a:solidFill>
                        <a:latin typeface="Cambria Math" panose="02040503050406030204" pitchFamily="18" charset="0"/>
                      </a:rPr>
                      <m:t>)</m:t>
                    </m:r>
                  </m:oMath>
                </a14:m>
                <a:endParaRPr lang="de-DE" sz="1400" dirty="0"/>
              </a:p>
            </p:txBody>
          </p:sp>
        </mc:Choice>
        <mc:Fallback xmlns="">
          <p:sp>
            <p:nvSpPr>
              <p:cNvPr id="14" name="Abgerundetes Rechteck 31">
                <a:extLst>
                  <a:ext uri="{FF2B5EF4-FFF2-40B4-BE49-F238E27FC236}">
                    <a16:creationId xmlns:a16="http://schemas.microsoft.com/office/drawing/2014/main" id="{1118FD72-109D-77A9-9D65-27DAF708BE23}"/>
                  </a:ext>
                </a:extLst>
              </p:cNvPr>
              <p:cNvSpPr>
                <a:spLocks noRot="1" noChangeAspect="1" noMove="1" noResize="1" noEditPoints="1" noAdjustHandles="1" noChangeArrowheads="1" noChangeShapeType="1" noTextEdit="1"/>
              </p:cNvSpPr>
              <p:nvPr/>
            </p:nvSpPr>
            <p:spPr>
              <a:xfrm>
                <a:off x="9787709" y="3226062"/>
                <a:ext cx="2104614" cy="478994"/>
              </a:xfrm>
              <a:prstGeom prst="roundRect">
                <a:avLst/>
              </a:prstGeom>
              <a:blipFill>
                <a:blip r:embed="rId5"/>
                <a:stretch>
                  <a:fillRect t="-2353" b="-1176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Abgerundetes Rechteck 31">
                <a:extLst>
                  <a:ext uri="{FF2B5EF4-FFF2-40B4-BE49-F238E27FC236}">
                    <a16:creationId xmlns:a16="http://schemas.microsoft.com/office/drawing/2014/main" id="{A17A9E21-6EAA-3DFB-6E20-A6541BDB2BE2}"/>
                  </a:ext>
                </a:extLst>
              </p:cNvPr>
              <p:cNvSpPr/>
              <p:nvPr/>
            </p:nvSpPr>
            <p:spPr>
              <a:xfrm>
                <a:off x="9787706" y="3790152"/>
                <a:ext cx="2104613"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a:t>
                </a:r>
                <a:r>
                  <a:rPr lang="de-DE" sz="1400" dirty="0" err="1">
                    <a:solidFill>
                      <a:schemeClr val="tx1"/>
                    </a:solidFill>
                  </a:rPr>
                  <a:t>scattering</a:t>
                </a:r>
                <a:r>
                  <a:rPr lang="de-DE" sz="1400" dirty="0">
                    <a:solidFill>
                      <a:schemeClr val="tx1"/>
                    </a:solidFill>
                  </a:rPr>
                  <a:t> </a:t>
                </a:r>
                <a:r>
                  <a:rPr lang="de-DE" sz="1400" dirty="0" err="1">
                    <a:solidFill>
                      <a:schemeClr val="tx1"/>
                    </a:solidFill>
                  </a:rPr>
                  <a:t>frequency</a:t>
                </a:r>
                <a:r>
                  <a:rPr lang="de-DE" sz="1400" dirty="0">
                    <a:solidFill>
                      <a:schemeClr val="tx1"/>
                    </a:solidFill>
                  </a:rPr>
                  <a:t> </a:t>
                </a:r>
                <a14:m>
                  <m:oMath xmlns:m="http://schemas.openxmlformats.org/officeDocument/2006/math">
                    <m:r>
                      <a:rPr lang="de-DE" sz="1400" b="0" i="0"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𝑓</m:t>
                    </m:r>
                    <m:r>
                      <a:rPr lang="de-DE" sz="1400" b="0" i="1" smtClean="0">
                        <a:solidFill>
                          <a:schemeClr val="tx1"/>
                        </a:solidFill>
                        <a:latin typeface="Cambria Math" panose="02040503050406030204" pitchFamily="18" charset="0"/>
                      </a:rPr>
                      <m:t>)</m:t>
                    </m:r>
                  </m:oMath>
                </a14:m>
                <a:endParaRPr lang="de-DE" sz="1400" dirty="0">
                  <a:solidFill>
                    <a:schemeClr val="tx1"/>
                  </a:solidFill>
                </a:endParaRPr>
              </a:p>
            </p:txBody>
          </p:sp>
        </mc:Choice>
        <mc:Fallback xmlns="">
          <p:sp>
            <p:nvSpPr>
              <p:cNvPr id="15" name="Abgerundetes Rechteck 31">
                <a:extLst>
                  <a:ext uri="{FF2B5EF4-FFF2-40B4-BE49-F238E27FC236}">
                    <a16:creationId xmlns:a16="http://schemas.microsoft.com/office/drawing/2014/main" id="{A17A9E21-6EAA-3DFB-6E20-A6541BDB2BE2}"/>
                  </a:ext>
                </a:extLst>
              </p:cNvPr>
              <p:cNvSpPr>
                <a:spLocks noRot="1" noChangeAspect="1" noMove="1" noResize="1" noEditPoints="1" noAdjustHandles="1" noChangeArrowheads="1" noChangeShapeType="1" noTextEdit="1"/>
              </p:cNvSpPr>
              <p:nvPr/>
            </p:nvSpPr>
            <p:spPr>
              <a:xfrm>
                <a:off x="9787706" y="3790152"/>
                <a:ext cx="2104613" cy="478994"/>
              </a:xfrm>
              <a:prstGeom prst="roundRect">
                <a:avLst/>
              </a:prstGeom>
              <a:blipFill>
                <a:blip r:embed="rId6"/>
                <a:stretch>
                  <a:fillRect t="-2381" b="-13095"/>
                </a:stretch>
              </a:blipFill>
              <a:ln w="38100">
                <a:solidFill>
                  <a:srgbClr val="354709"/>
                </a:solidFill>
              </a:ln>
            </p:spPr>
            <p:txBody>
              <a:bodyPr/>
              <a:lstStyle/>
              <a:p>
                <a:r>
                  <a:rPr lang="de-DE">
                    <a:noFill/>
                  </a:rPr>
                  <a:t> </a:t>
                </a:r>
              </a:p>
            </p:txBody>
          </p:sp>
        </mc:Fallback>
      </mc:AlternateContent>
      <p:sp>
        <p:nvSpPr>
          <p:cNvPr id="16" name="Abgerundetes Rechteck 31">
            <a:extLst>
              <a:ext uri="{FF2B5EF4-FFF2-40B4-BE49-F238E27FC236}">
                <a16:creationId xmlns:a16="http://schemas.microsoft.com/office/drawing/2014/main" id="{163BE104-954F-DB16-1F08-3798A75FE88C}"/>
              </a:ext>
            </a:extLst>
          </p:cNvPr>
          <p:cNvSpPr/>
          <p:nvPr/>
        </p:nvSpPr>
        <p:spPr>
          <a:xfrm>
            <a:off x="9787710" y="4354242"/>
            <a:ext cx="2104613"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Small beam </a:t>
            </a:r>
            <a:r>
              <a:rPr lang="de-DE" sz="1400" dirty="0" err="1">
                <a:solidFill>
                  <a:schemeClr val="tx1"/>
                </a:solidFill>
              </a:rPr>
              <a:t>size</a:t>
            </a:r>
            <a:r>
              <a:rPr lang="de-DE" sz="1400" dirty="0">
                <a:solidFill>
                  <a:schemeClr val="tx1"/>
                </a:solidFill>
              </a:rPr>
              <a:t> at IP</a:t>
            </a:r>
          </a:p>
        </p:txBody>
      </p:sp>
      <p:sp>
        <p:nvSpPr>
          <p:cNvPr id="17" name="Abgerundetes Rechteck 31">
            <a:extLst>
              <a:ext uri="{FF2B5EF4-FFF2-40B4-BE49-F238E27FC236}">
                <a16:creationId xmlns:a16="http://schemas.microsoft.com/office/drawing/2014/main" id="{ACE13FCF-AC77-3609-2916-FBA144AF3181}"/>
              </a:ext>
            </a:extLst>
          </p:cNvPr>
          <p:cNvSpPr/>
          <p:nvPr/>
        </p:nvSpPr>
        <p:spPr>
          <a:xfrm>
            <a:off x="9787707" y="2060847"/>
            <a:ext cx="2104613" cy="1080121"/>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tabLst>
                <a:tab pos="269875" algn="l"/>
              </a:tabLst>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pPr>
            <a:r>
              <a:rPr lang="de-DE" sz="1200" dirty="0" err="1">
                <a:solidFill>
                  <a:schemeClr val="tx1"/>
                </a:solidFill>
              </a:rPr>
              <a:t>For</a:t>
            </a:r>
            <a:r>
              <a:rPr lang="de-DE" sz="1200" dirty="0">
                <a:solidFill>
                  <a:schemeClr val="tx1"/>
                </a:solidFill>
              </a:rPr>
              <a:t> </a:t>
            </a:r>
            <a:r>
              <a:rPr lang="de-DE" sz="1200" dirty="0" err="1">
                <a:solidFill>
                  <a:schemeClr val="tx1"/>
                </a:solidFill>
              </a:rPr>
              <a:t>higher</a:t>
            </a:r>
            <a:r>
              <a:rPr lang="de-DE" sz="1200" dirty="0">
                <a:solidFill>
                  <a:schemeClr val="tx1"/>
                </a:solidFill>
              </a:rPr>
              <a:t> Energy</a:t>
            </a:r>
          </a:p>
          <a:p>
            <a:pPr>
              <a:buFont typeface="Wingdings" panose="05000000000000000000" pitchFamily="2" charset="2"/>
              <a:buChar char="v"/>
            </a:pPr>
            <a:r>
              <a:rPr lang="de-DE" sz="1200" dirty="0" err="1">
                <a:solidFill>
                  <a:schemeClr val="tx1"/>
                </a:solidFill>
              </a:rPr>
              <a:t>Easier</a:t>
            </a:r>
            <a:r>
              <a:rPr lang="de-DE" sz="1200" dirty="0">
                <a:solidFill>
                  <a:schemeClr val="tx1"/>
                </a:solidFill>
              </a:rPr>
              <a:t> </a:t>
            </a:r>
            <a:r>
              <a:rPr lang="de-DE" sz="1200" dirty="0" err="1">
                <a:solidFill>
                  <a:schemeClr val="tx1"/>
                </a:solidFill>
              </a:rPr>
              <a:t>overlap</a:t>
            </a:r>
            <a:endParaRPr lang="de-DE" sz="1200" dirty="0">
              <a:solidFill>
                <a:schemeClr val="tx1"/>
              </a:solidFill>
            </a:endParaRPr>
          </a:p>
        </p:txBody>
      </p:sp>
      <p:sp>
        <p:nvSpPr>
          <p:cNvPr id="18" name="Abgerundetes Rechteck 31">
            <a:extLst>
              <a:ext uri="{FF2B5EF4-FFF2-40B4-BE49-F238E27FC236}">
                <a16:creationId xmlns:a16="http://schemas.microsoft.com/office/drawing/2014/main" id="{382C8902-51F7-8EDE-FBC7-03C40B80EC8E}"/>
              </a:ext>
            </a:extLst>
          </p:cNvPr>
          <p:cNvSpPr/>
          <p:nvPr/>
        </p:nvSpPr>
        <p:spPr>
          <a:xfrm>
            <a:off x="9787707" y="2060849"/>
            <a:ext cx="2104614"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Head-On </a:t>
            </a:r>
            <a:r>
              <a:rPr lang="de-DE" sz="1400" dirty="0" err="1">
                <a:solidFill>
                  <a:schemeClr val="tx1"/>
                </a:solidFill>
              </a:rPr>
              <a:t>Collision</a:t>
            </a:r>
            <a:endParaRPr lang="de-DE" sz="1400" dirty="0">
              <a:solidFill>
                <a:schemeClr val="tx1"/>
              </a:solidFill>
            </a:endParaRPr>
          </a:p>
        </p:txBody>
      </p:sp>
      <p:sp>
        <p:nvSpPr>
          <p:cNvPr id="19" name="Abgerundetes Rechteck 31">
            <a:extLst>
              <a:ext uri="{FF2B5EF4-FFF2-40B4-BE49-F238E27FC236}">
                <a16:creationId xmlns:a16="http://schemas.microsoft.com/office/drawing/2014/main" id="{1CFFA621-EA25-3CC1-63C1-55D9A0EE2625}"/>
              </a:ext>
            </a:extLst>
          </p:cNvPr>
          <p:cNvSpPr/>
          <p:nvPr/>
        </p:nvSpPr>
        <p:spPr>
          <a:xfrm>
            <a:off x="9787708" y="1496759"/>
            <a:ext cx="2104614" cy="478994"/>
          </a:xfrm>
          <a:prstGeom prst="roundRect">
            <a:avLst/>
          </a:prstGeom>
          <a:solidFill>
            <a:schemeClr val="bg1">
              <a:lumMod val="75000"/>
            </a:schemeClr>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sp>
        <p:nvSpPr>
          <p:cNvPr id="20" name="Gewitterblitz 19">
            <a:extLst>
              <a:ext uri="{FF2B5EF4-FFF2-40B4-BE49-F238E27FC236}">
                <a16:creationId xmlns:a16="http://schemas.microsoft.com/office/drawing/2014/main" id="{FB2ADEEC-B65F-D8BE-CA61-862C9CCE38A0}"/>
              </a:ext>
            </a:extLst>
          </p:cNvPr>
          <p:cNvSpPr/>
          <p:nvPr/>
        </p:nvSpPr>
        <p:spPr>
          <a:xfrm>
            <a:off x="9607685" y="4325687"/>
            <a:ext cx="360040" cy="476770"/>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885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478440" y="48888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Thomson Backscattering at MESA</a:t>
            </a:r>
            <a:endParaRPr lang="de-DE" sz="2400" b="0" strike="noStrike" spc="-1">
              <a:solidFill>
                <a:srgbClr val="000000"/>
              </a:solidFill>
              <a:latin typeface="Arial"/>
            </a:endParaRPr>
          </a:p>
        </p:txBody>
      </p:sp>
      <p:sp>
        <p:nvSpPr>
          <p:cNvPr id="234" name="CustomShape 2"/>
          <p:cNvSpPr/>
          <p:nvPr/>
        </p:nvSpPr>
        <p:spPr>
          <a:xfrm>
            <a:off x="9077040" y="2280600"/>
            <a:ext cx="81360" cy="77400"/>
          </a:xfrm>
          <a:prstGeom prst="rect">
            <a:avLst/>
          </a:prstGeom>
          <a:solidFill>
            <a:srgbClr val="FFFFFF"/>
          </a:solidFill>
          <a:ln w="6480">
            <a:noFill/>
          </a:ln>
        </p:spPr>
        <p:style>
          <a:lnRef idx="0">
            <a:scrgbClr r="0" g="0" b="0"/>
          </a:lnRef>
          <a:fillRef idx="0">
            <a:scrgbClr r="0" g="0" b="0"/>
          </a:fillRef>
          <a:effectRef idx="0">
            <a:scrgbClr r="0" g="0" b="0"/>
          </a:effectRef>
          <a:fontRef idx="minor"/>
        </p:style>
      </p:sp>
      <p:pic>
        <p:nvPicPr>
          <p:cNvPr id="235" name="Grafik 234"/>
          <p:cNvPicPr/>
          <p:nvPr/>
        </p:nvPicPr>
        <p:blipFill>
          <a:blip r:embed="rId2"/>
          <a:stretch/>
        </p:blipFill>
        <p:spPr>
          <a:xfrm>
            <a:off x="3184920" y="1468080"/>
            <a:ext cx="8712000" cy="4698720"/>
          </a:xfrm>
          <a:prstGeom prst="rect">
            <a:avLst/>
          </a:prstGeom>
          <a:ln>
            <a:noFill/>
          </a:ln>
        </p:spPr>
      </p:pic>
      <p:sp>
        <p:nvSpPr>
          <p:cNvPr id="236" name="CustomShape 3"/>
          <p:cNvSpPr/>
          <p:nvPr/>
        </p:nvSpPr>
        <p:spPr>
          <a:xfrm>
            <a:off x="3222720" y="1589400"/>
            <a:ext cx="4498200" cy="4707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237" name="Freeform 4"/>
          <p:cNvSpPr/>
          <p:nvPr/>
        </p:nvSpPr>
        <p:spPr>
          <a:xfrm>
            <a:off x="9124920" y="2969640"/>
            <a:ext cx="2628360" cy="1857240"/>
          </a:xfrm>
          <a:custGeom>
            <a:avLst/>
            <a:gdLst/>
            <a:ahLst/>
            <a:cxnLst/>
            <a:rect l="0" t="0" r="r" b="b"/>
            <a:pathLst>
              <a:path w="7301" h="5159">
                <a:moveTo>
                  <a:pt x="2554" y="4168"/>
                </a:moveTo>
                <a:lnTo>
                  <a:pt x="2554" y="2203"/>
                </a:lnTo>
                <a:lnTo>
                  <a:pt x="2033" y="1690"/>
                </a:lnTo>
                <a:lnTo>
                  <a:pt x="2033" y="1691"/>
                </a:lnTo>
                <a:lnTo>
                  <a:pt x="0" y="1691"/>
                </a:lnTo>
                <a:lnTo>
                  <a:pt x="0" y="1119"/>
                </a:lnTo>
                <a:lnTo>
                  <a:pt x="2048" y="1119"/>
                </a:lnTo>
                <a:lnTo>
                  <a:pt x="2048" y="0"/>
                </a:lnTo>
                <a:lnTo>
                  <a:pt x="7300" y="0"/>
                </a:lnTo>
                <a:lnTo>
                  <a:pt x="7300" y="1639"/>
                </a:lnTo>
                <a:lnTo>
                  <a:pt x="3483" y="1639"/>
                </a:lnTo>
                <a:lnTo>
                  <a:pt x="3483" y="3954"/>
                </a:lnTo>
                <a:lnTo>
                  <a:pt x="2293" y="5158"/>
                </a:lnTo>
                <a:lnTo>
                  <a:pt x="0" y="5158"/>
                </a:lnTo>
                <a:lnTo>
                  <a:pt x="0" y="4682"/>
                </a:lnTo>
                <a:lnTo>
                  <a:pt x="2033" y="4682"/>
                </a:lnTo>
                <a:lnTo>
                  <a:pt x="2554" y="4168"/>
                </a:lnTo>
                <a:close/>
              </a:path>
            </a:pathLst>
          </a:custGeom>
          <a:pattFill prst="openDmnd">
            <a:fgClr>
              <a:srgbClr val="069A2E"/>
            </a:fgClr>
            <a:bgClr>
              <a:srgbClr val="FFFFFF">
                <a:alpha val="0"/>
              </a:srgbClr>
            </a:bgClr>
          </a:pattFill>
          <a:ln w="6480">
            <a:solidFill>
              <a:srgbClr val="000000">
                <a:alpha val="0"/>
              </a:srgbClr>
            </a:solidFill>
            <a:round/>
          </a:ln>
        </p:spPr>
      </p:sp>
      <p:sp>
        <p:nvSpPr>
          <p:cNvPr id="238" name="TextShape 5"/>
          <p:cNvSpPr txBox="1"/>
          <p:nvPr/>
        </p:nvSpPr>
        <p:spPr>
          <a:xfrm>
            <a:off x="9595800" y="2323080"/>
            <a:ext cx="2229120" cy="621000"/>
          </a:xfrm>
          <a:prstGeom prst="rect">
            <a:avLst/>
          </a:prstGeom>
          <a:solidFill>
            <a:srgbClr val="FFFFFF">
              <a:alpha val="90000"/>
            </a:srgbClr>
          </a:solidFill>
          <a:ln>
            <a:noFill/>
          </a:ln>
        </p:spPr>
        <p:txBody>
          <a:bodyPr lIns="90000" tIns="45000" rIns="90000" bIns="45000">
            <a:noAutofit/>
          </a:bodyPr>
          <a:lstStyle/>
          <a:p>
            <a:r>
              <a:rPr lang="en-GB" sz="1600" b="0" strike="noStrike" spc="-1">
                <a:solidFill>
                  <a:srgbClr val="00A933"/>
                </a:solidFill>
                <a:latin typeface="FrontPage"/>
              </a:rPr>
              <a:t>possible location for </a:t>
            </a:r>
            <a:endParaRPr lang="en-GB" sz="1600" b="0" strike="noStrike" spc="-1">
              <a:latin typeface="Arial"/>
            </a:endParaRPr>
          </a:p>
          <a:p>
            <a:r>
              <a:rPr lang="en-GB" sz="1600" b="0" strike="noStrike" spc="-1">
                <a:solidFill>
                  <a:srgbClr val="00A933"/>
                </a:solidFill>
                <a:latin typeface="FrontPage"/>
              </a:rPr>
              <a:t>Thomson scattering arc</a:t>
            </a:r>
            <a:endParaRPr lang="en-GB" sz="1600" b="0" strike="noStrike" spc="-1">
              <a:latin typeface="Arial"/>
            </a:endParaRPr>
          </a:p>
        </p:txBody>
      </p:sp>
      <p:sp>
        <p:nvSpPr>
          <p:cNvPr id="239" name="Line 6"/>
          <p:cNvSpPr/>
          <p:nvPr/>
        </p:nvSpPr>
        <p:spPr>
          <a:xfrm flipH="1">
            <a:off x="10168920" y="2944080"/>
            <a:ext cx="216000" cy="1080000"/>
          </a:xfrm>
          <a:prstGeom prst="line">
            <a:avLst/>
          </a:prstGeom>
          <a:ln w="36000">
            <a:solidFill>
              <a:srgbClr val="00A933"/>
            </a:solidFill>
            <a:round/>
            <a:tailEnd type="triangle" w="med" len="med"/>
          </a:ln>
        </p:spPr>
        <p:style>
          <a:lnRef idx="0">
            <a:scrgbClr r="0" g="0" b="0"/>
          </a:lnRef>
          <a:fillRef idx="0">
            <a:scrgbClr r="0" g="0" b="0"/>
          </a:fillRef>
          <a:effectRef idx="0">
            <a:scrgbClr r="0" g="0" b="0"/>
          </a:effectRef>
          <a:fontRef idx="minor"/>
        </p:style>
      </p:sp>
      <p:sp>
        <p:nvSpPr>
          <p:cNvPr id="240" name="CustomShape 7"/>
          <p:cNvSpPr/>
          <p:nvPr/>
        </p:nvSpPr>
        <p:spPr>
          <a:xfrm>
            <a:off x="3148920" y="1504080"/>
            <a:ext cx="288000" cy="4104000"/>
          </a:xfrm>
          <a:prstGeom prst="rect">
            <a:avLst/>
          </a:prstGeom>
          <a:solidFill>
            <a:srgbClr val="FFFFFF"/>
          </a:solidFill>
          <a:ln>
            <a:noFill/>
          </a:ln>
        </p:spPr>
        <p:style>
          <a:lnRef idx="0">
            <a:scrgbClr r="0" g="0" b="0"/>
          </a:lnRef>
          <a:fillRef idx="0">
            <a:scrgbClr r="0" g="0" b="0"/>
          </a:fillRef>
          <a:effectRef idx="0">
            <a:scrgbClr r="0" g="0" b="0"/>
          </a:effectRef>
          <a:fontRef idx="minor"/>
        </p:style>
      </p:sp>
      <p:grpSp>
        <p:nvGrpSpPr>
          <p:cNvPr id="241" name="Group 8"/>
          <p:cNvGrpSpPr/>
          <p:nvPr/>
        </p:nvGrpSpPr>
        <p:grpSpPr>
          <a:xfrm>
            <a:off x="407520" y="1556640"/>
            <a:ext cx="5996520" cy="2444400"/>
            <a:chOff x="407520" y="1556640"/>
            <a:chExt cx="5996520" cy="2444400"/>
          </a:xfrm>
        </p:grpSpPr>
        <p:grpSp>
          <p:nvGrpSpPr>
            <p:cNvPr id="242" name="Group 9"/>
            <p:cNvGrpSpPr/>
            <p:nvPr/>
          </p:nvGrpSpPr>
          <p:grpSpPr>
            <a:xfrm>
              <a:off x="407520" y="1556640"/>
              <a:ext cx="5996520" cy="2444400"/>
              <a:chOff x="407520" y="1556640"/>
              <a:chExt cx="5996520" cy="2444400"/>
            </a:xfrm>
          </p:grpSpPr>
          <p:pic>
            <p:nvPicPr>
              <p:cNvPr id="243" name="Grafik 14"/>
              <p:cNvPicPr/>
              <p:nvPr/>
            </p:nvPicPr>
            <p:blipFill>
              <a:blip r:embed="rId3"/>
              <a:stretch/>
            </p:blipFill>
            <p:spPr>
              <a:xfrm>
                <a:off x="407520" y="2209320"/>
                <a:ext cx="5996520" cy="1665000"/>
              </a:xfrm>
              <a:prstGeom prst="rect">
                <a:avLst/>
              </a:prstGeom>
              <a:ln>
                <a:noFill/>
              </a:ln>
            </p:spPr>
          </p:pic>
          <p:sp>
            <p:nvSpPr>
              <p:cNvPr id="244" name="CustomShape 10"/>
              <p:cNvSpPr/>
              <p:nvPr/>
            </p:nvSpPr>
            <p:spPr>
              <a:xfrm>
                <a:off x="467640" y="3789720"/>
                <a:ext cx="1152000" cy="211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800" b="0" strike="noStrike" spc="-1">
                    <a:solidFill>
                      <a:srgbClr val="000000"/>
                    </a:solidFill>
                    <a:latin typeface="Arial"/>
                    <a:ea typeface="Arial"/>
                  </a:rPr>
                  <a:t>Courtesy of D. Simon</a:t>
                </a:r>
                <a:endParaRPr lang="en-GB" sz="800" b="0" strike="noStrike" spc="-1">
                  <a:latin typeface="Arial"/>
                </a:endParaRPr>
              </a:p>
            </p:txBody>
          </p:sp>
          <p:sp>
            <p:nvSpPr>
              <p:cNvPr id="245" name="Line 11"/>
              <p:cNvSpPr/>
              <p:nvPr/>
            </p:nvSpPr>
            <p:spPr>
              <a:xfrm flipH="1">
                <a:off x="2101320" y="2859480"/>
                <a:ext cx="681480" cy="0"/>
              </a:xfrm>
              <a:prstGeom prst="line">
                <a:avLst/>
              </a:prstGeom>
              <a:ln w="28440">
                <a:solidFill>
                  <a:srgbClr val="FFC000"/>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246" name="CustomShape 12"/>
              <p:cNvSpPr/>
              <p:nvPr/>
            </p:nvSpPr>
            <p:spPr>
              <a:xfrm>
                <a:off x="2143800" y="2547000"/>
                <a:ext cx="64296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a:solidFill>
                      <a:srgbClr val="000000"/>
                    </a:solidFill>
                    <a:latin typeface="Verdana"/>
                    <a:ea typeface="Arial"/>
                  </a:rPr>
                  <a:t>10 m</a:t>
                </a:r>
                <a:endParaRPr lang="en-GB" sz="1400" b="0" strike="noStrike" spc="-1">
                  <a:latin typeface="Arial"/>
                </a:endParaRPr>
              </a:p>
            </p:txBody>
          </p:sp>
          <p:sp>
            <p:nvSpPr>
              <p:cNvPr id="247" name="CustomShape 13"/>
              <p:cNvSpPr/>
              <p:nvPr/>
            </p:nvSpPr>
            <p:spPr>
              <a:xfrm>
                <a:off x="479520" y="1556640"/>
                <a:ext cx="5179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1" strike="noStrike" spc="-1">
                    <a:solidFill>
                      <a:srgbClr val="333399"/>
                    </a:solidFill>
                    <a:latin typeface="Verdana"/>
                    <a:ea typeface="Arial"/>
                  </a:rPr>
                  <a:t>M</a:t>
                </a:r>
                <a:r>
                  <a:rPr lang="en-GB" sz="1800" b="0" strike="noStrike" spc="-1">
                    <a:solidFill>
                      <a:srgbClr val="333399"/>
                    </a:solidFill>
                    <a:latin typeface="Verdana"/>
                    <a:ea typeface="Arial"/>
                  </a:rPr>
                  <a:t>ainz </a:t>
                </a:r>
                <a:r>
                  <a:rPr lang="en-GB" sz="1800" b="1" strike="noStrike" spc="-1">
                    <a:solidFill>
                      <a:srgbClr val="333399"/>
                    </a:solidFill>
                    <a:latin typeface="Verdana"/>
                    <a:ea typeface="Arial"/>
                  </a:rPr>
                  <a:t>E</a:t>
                </a:r>
                <a:r>
                  <a:rPr lang="en-GB" sz="1800" b="0" strike="noStrike" spc="-1">
                    <a:solidFill>
                      <a:srgbClr val="333399"/>
                    </a:solidFill>
                    <a:latin typeface="Verdana"/>
                    <a:ea typeface="Arial"/>
                  </a:rPr>
                  <a:t>nergy-recovering </a:t>
                </a:r>
                <a:r>
                  <a:rPr lang="en-GB" sz="1800" b="1" strike="noStrike" spc="-1">
                    <a:solidFill>
                      <a:srgbClr val="333399"/>
                    </a:solidFill>
                    <a:latin typeface="Verdana"/>
                    <a:ea typeface="Arial"/>
                  </a:rPr>
                  <a:t>S</a:t>
                </a:r>
                <a:r>
                  <a:rPr lang="en-GB" sz="1800" b="0" strike="noStrike" spc="-1">
                    <a:solidFill>
                      <a:srgbClr val="333399"/>
                    </a:solidFill>
                    <a:latin typeface="Verdana"/>
                    <a:ea typeface="Arial"/>
                  </a:rPr>
                  <a:t>uperconducting </a:t>
                </a:r>
                <a:r>
                  <a:rPr lang="en-GB" sz="1800" b="1" strike="noStrike" spc="-1">
                    <a:solidFill>
                      <a:srgbClr val="333399"/>
                    </a:solidFill>
                    <a:latin typeface="Verdana"/>
                    <a:ea typeface="Arial"/>
                  </a:rPr>
                  <a:t>A</a:t>
                </a:r>
                <a:r>
                  <a:rPr lang="en-GB" sz="1800" b="0" strike="noStrike" spc="-1">
                    <a:solidFill>
                      <a:srgbClr val="333399"/>
                    </a:solidFill>
                    <a:latin typeface="Verdana"/>
                    <a:ea typeface="Arial"/>
                  </a:rPr>
                  <a:t>ccelerator </a:t>
                </a:r>
                <a:r>
                  <a:rPr lang="en-GB" sz="1800" b="1" strike="noStrike" spc="-1">
                    <a:solidFill>
                      <a:srgbClr val="333399"/>
                    </a:solidFill>
                    <a:latin typeface="Verdana"/>
                    <a:ea typeface="Arial"/>
                  </a:rPr>
                  <a:t>MESA</a:t>
                </a:r>
                <a:endParaRPr lang="en-GB" sz="1800" b="0" strike="noStrike" spc="-1">
                  <a:latin typeface="Arial"/>
                </a:endParaRPr>
              </a:p>
            </p:txBody>
          </p:sp>
        </p:grpSp>
        <p:sp>
          <p:nvSpPr>
            <p:cNvPr id="248" name="CustomShape 14"/>
            <p:cNvSpPr/>
            <p:nvPr/>
          </p:nvSpPr>
          <p:spPr>
            <a:xfrm>
              <a:off x="5515200" y="2209320"/>
              <a:ext cx="888480" cy="305280"/>
            </a:xfrm>
            <a:prstGeom prst="rect">
              <a:avLst/>
            </a:prstGeom>
            <a:noFill/>
            <a:ln w="25560">
              <a:solidFill>
                <a:srgbClr val="FF0000"/>
              </a:solidFill>
              <a:round/>
            </a:ln>
          </p:spPr>
          <p:style>
            <a:lnRef idx="0">
              <a:scrgbClr r="0" g="0" b="0"/>
            </a:lnRef>
            <a:fillRef idx="0">
              <a:scrgbClr r="0" g="0" b="0"/>
            </a:fillRef>
            <a:effectRef idx="0">
              <a:scrgbClr r="0" g="0" b="0"/>
            </a:effectRef>
            <a:fontRef idx="minor"/>
          </p:style>
        </p:sp>
      </p:grpSp>
      <p:sp>
        <p:nvSpPr>
          <p:cNvPr id="249" name="TextShape 15"/>
          <p:cNvSpPr txBox="1"/>
          <p:nvPr/>
        </p:nvSpPr>
        <p:spPr>
          <a:xfrm>
            <a:off x="525960" y="4306320"/>
            <a:ext cx="7119000" cy="1626120"/>
          </a:xfrm>
          <a:prstGeom prst="rect">
            <a:avLst/>
          </a:prstGeom>
          <a:noFill/>
          <a:ln>
            <a:noFill/>
          </a:ln>
        </p:spPr>
        <p:txBody>
          <a:bodyPr lIns="90000" tIns="45000" rIns="90000" bIns="45000">
            <a:noAutofit/>
          </a:bodyPr>
          <a:lstStyle/>
          <a:p>
            <a:r>
              <a:rPr lang="en-GB" sz="1800" b="0" strike="noStrike" spc="-1">
                <a:latin typeface="Arial"/>
              </a:rPr>
              <a:t>- MESA can generate electron beams up to 105-155 MeV</a:t>
            </a:r>
          </a:p>
          <a:p>
            <a:r>
              <a:rPr lang="en-GB" sz="1800" b="0" strike="noStrike" spc="-1">
                <a:latin typeface="Arial"/>
              </a:rPr>
              <a:t>- 0.77 (7.7) pC bunch charge at 1300 MHz RF-frequency</a:t>
            </a:r>
          </a:p>
          <a:p>
            <a:r>
              <a:rPr lang="en-GB" sz="1800" b="0" strike="noStrike" spc="-1">
                <a:latin typeface="Arial"/>
              </a:rPr>
              <a:t>- can run in Energy Recovery (ER) or External Beam (EB) mode</a:t>
            </a:r>
          </a:p>
          <a:p>
            <a:r>
              <a:rPr lang="en-GB" sz="1800" b="0" strike="noStrike" spc="-1">
                <a:latin typeface="Arial"/>
              </a:rPr>
              <a:t>- spin polarization of the electron beam available at lower beam current of 150</a:t>
            </a:r>
            <a:r>
              <a:rPr lang="en-GB" sz="1800" b="0" strike="noStrike" spc="-1">
                <a:latin typeface="Arial"/>
                <a:ea typeface="Arial"/>
              </a:rPr>
              <a:t>µA instead of 1mA</a:t>
            </a:r>
            <a:endParaRPr lang="en-GB" sz="18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 name="TextShape 1"/>
          <p:cNvSpPr txBox="1"/>
          <p:nvPr/>
        </p:nvSpPr>
        <p:spPr>
          <a:xfrm>
            <a:off x="473760" y="489600"/>
            <a:ext cx="798876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Sampling scheme as currently under development</a:t>
            </a:r>
            <a:endParaRPr lang="de-DE" sz="2400" b="0" strike="noStrike" spc="-1">
              <a:solidFill>
                <a:srgbClr val="000000"/>
              </a:solidFill>
              <a:latin typeface="Arial"/>
            </a:endParaRPr>
          </a:p>
        </p:txBody>
      </p:sp>
      <p:pic>
        <p:nvPicPr>
          <p:cNvPr id="5" name="Grafik 4" descr="Ein Bild, das Text, Screenshot, Schrift, Diagramm enthält.&#10;&#10;Automatisch generierte Beschreibung">
            <a:extLst>
              <a:ext uri="{FF2B5EF4-FFF2-40B4-BE49-F238E27FC236}">
                <a16:creationId xmlns:a16="http://schemas.microsoft.com/office/drawing/2014/main" id="{670D9974-B6E7-0A8B-95C1-BDC327A0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1526998"/>
            <a:ext cx="11057046" cy="468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1A267-2D7C-525A-FDC3-0B879CC89364}"/>
              </a:ext>
            </a:extLst>
          </p:cNvPr>
          <p:cNvSpPr>
            <a:spLocks noGrp="1"/>
          </p:cNvSpPr>
          <p:nvPr>
            <p:ph type="title"/>
          </p:nvPr>
        </p:nvSpPr>
        <p:spPr/>
        <p:txBody>
          <a:bodyPr/>
          <a:lstStyle/>
          <a:p>
            <a:r>
              <a:rPr lang="de-DE" sz="2400" b="1" dirty="0" err="1">
                <a:latin typeface="Verdana" panose="020B0604030504040204" pitchFamily="34" charset="0"/>
                <a:ea typeface="Verdana" panose="020B0604030504040204" pitchFamily="34" charset="0"/>
              </a:rPr>
              <a:t>Results</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of</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Comparse</a:t>
            </a:r>
            <a:endParaRPr lang="de-DE" sz="2400" b="1" dirty="0">
              <a:latin typeface="Verdana" panose="020B0604030504040204" pitchFamily="34" charset="0"/>
              <a:ea typeface="Verdana" panose="020B0604030504040204" pitchFamily="34" charset="0"/>
            </a:endParaRPr>
          </a:p>
        </p:txBody>
      </p:sp>
      <p:pic>
        <p:nvPicPr>
          <p:cNvPr id="12" name="Grafik 11">
            <a:extLst>
              <a:ext uri="{FF2B5EF4-FFF2-40B4-BE49-F238E27FC236}">
                <a16:creationId xmlns:a16="http://schemas.microsoft.com/office/drawing/2014/main" id="{23040276-D78C-1480-1059-B652CBDD5315}"/>
              </a:ext>
            </a:extLst>
          </p:cNvPr>
          <p:cNvPicPr>
            <a:picLocks noChangeAspect="1"/>
          </p:cNvPicPr>
          <p:nvPr/>
        </p:nvPicPr>
        <p:blipFill>
          <a:blip r:embed="rId2"/>
          <a:stretch>
            <a:fillRect/>
          </a:stretch>
        </p:blipFill>
        <p:spPr>
          <a:xfrm>
            <a:off x="2995930" y="1530672"/>
            <a:ext cx="6200140" cy="4818218"/>
          </a:xfrm>
          <a:prstGeom prst="rect">
            <a:avLst/>
          </a:prstGeom>
        </p:spPr>
      </p:pic>
      <p:sp>
        <p:nvSpPr>
          <p:cNvPr id="13" name="Rechteck 12">
            <a:extLst>
              <a:ext uri="{FF2B5EF4-FFF2-40B4-BE49-F238E27FC236}">
                <a16:creationId xmlns:a16="http://schemas.microsoft.com/office/drawing/2014/main" id="{21D725BB-F937-561A-E206-2671B9FBA503}"/>
              </a:ext>
            </a:extLst>
          </p:cNvPr>
          <p:cNvSpPr/>
          <p:nvPr/>
        </p:nvSpPr>
        <p:spPr>
          <a:xfrm>
            <a:off x="8978835" y="1547006"/>
            <a:ext cx="337885" cy="4794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27452163-EED1-6A8D-2490-7EEEA9E18F39}"/>
              </a:ext>
            </a:extLst>
          </p:cNvPr>
          <p:cNvSpPr txBox="1"/>
          <p:nvPr/>
        </p:nvSpPr>
        <p:spPr>
          <a:xfrm>
            <a:off x="358140" y="1623060"/>
            <a:ext cx="2855026" cy="923330"/>
          </a:xfrm>
          <a:prstGeom prst="rect">
            <a:avLst/>
          </a:prstGeom>
          <a:noFill/>
        </p:spPr>
        <p:txBody>
          <a:bodyPr wrap="square" rtlCol="0">
            <a:spAutoFit/>
          </a:bodyPr>
          <a:lstStyle/>
          <a:p>
            <a:pPr algn="ctr"/>
            <a:r>
              <a:rPr lang="de-DE" dirty="0"/>
              <a:t>Cross-</a:t>
            </a:r>
            <a:r>
              <a:rPr lang="de-DE" dirty="0" err="1"/>
              <a:t>section</a:t>
            </a:r>
            <a:br>
              <a:rPr lang="de-DE" dirty="0"/>
            </a:br>
            <a:r>
              <a:rPr lang="de-DE" dirty="0"/>
              <a:t>in 3D </a:t>
            </a:r>
            <a:br>
              <a:rPr lang="de-DE" dirty="0"/>
            </a:br>
            <a:r>
              <a:rPr lang="de-DE" dirty="0" err="1"/>
              <a:t>electron</a:t>
            </a:r>
            <a:r>
              <a:rPr lang="de-DE" dirty="0"/>
              <a:t> </a:t>
            </a:r>
            <a:r>
              <a:rPr lang="de-DE" dirty="0" err="1"/>
              <a:t>rest</a:t>
            </a:r>
            <a:r>
              <a:rPr lang="de-DE" dirty="0"/>
              <a:t> frame </a:t>
            </a:r>
            <a:r>
              <a:rPr lang="de-DE" dirty="0" err="1"/>
              <a:t>space</a:t>
            </a:r>
            <a:endParaRPr lang="de-DE" dirty="0"/>
          </a:p>
        </p:txBody>
      </p:sp>
    </p:spTree>
    <p:extLst>
      <p:ext uri="{BB962C8B-B14F-4D97-AF65-F5344CB8AC3E}">
        <p14:creationId xmlns:p14="http://schemas.microsoft.com/office/powerpoint/2010/main" val="2014477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0A310-B22D-B372-809F-B9F3793FDF60}"/>
              </a:ext>
            </a:extLst>
          </p:cNvPr>
          <p:cNvSpPr>
            <a:spLocks noGrp="1"/>
          </p:cNvSpPr>
          <p:nvPr>
            <p:ph type="title"/>
          </p:nvPr>
        </p:nvSpPr>
        <p:spPr/>
        <p:txBody>
          <a:bodyPr/>
          <a:lstStyle/>
          <a:p>
            <a:r>
              <a:rPr lang="de-DE" sz="2400" b="1" dirty="0" err="1">
                <a:latin typeface="Verdana" panose="020B0604030504040204" pitchFamily="34" charset="0"/>
                <a:ea typeface="Verdana" panose="020B0604030504040204" pitchFamily="34" charset="0"/>
              </a:rPr>
              <a:t>Results</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of</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Comparse</a:t>
            </a:r>
            <a:endParaRPr lang="de-DE" sz="2400" dirty="0"/>
          </a:p>
        </p:txBody>
      </p:sp>
      <p:pic>
        <p:nvPicPr>
          <p:cNvPr id="4" name="Grafik 3">
            <a:extLst>
              <a:ext uri="{FF2B5EF4-FFF2-40B4-BE49-F238E27FC236}">
                <a16:creationId xmlns:a16="http://schemas.microsoft.com/office/drawing/2014/main" id="{024A3583-DA59-3283-DBAE-462BBC60E5FF}"/>
              </a:ext>
            </a:extLst>
          </p:cNvPr>
          <p:cNvPicPr>
            <a:picLocks noChangeAspect="1"/>
          </p:cNvPicPr>
          <p:nvPr/>
        </p:nvPicPr>
        <p:blipFill>
          <a:blip r:embed="rId2"/>
          <a:stretch>
            <a:fillRect/>
          </a:stretch>
        </p:blipFill>
        <p:spPr>
          <a:xfrm>
            <a:off x="3086100" y="1539317"/>
            <a:ext cx="6019800" cy="4701463"/>
          </a:xfrm>
          <a:prstGeom prst="rect">
            <a:avLst/>
          </a:prstGeom>
        </p:spPr>
      </p:pic>
      <p:sp>
        <p:nvSpPr>
          <p:cNvPr id="7" name="Textfeld 6">
            <a:extLst>
              <a:ext uri="{FF2B5EF4-FFF2-40B4-BE49-F238E27FC236}">
                <a16:creationId xmlns:a16="http://schemas.microsoft.com/office/drawing/2014/main" id="{11F36F94-BA1E-071B-4A10-7A50BF6EF421}"/>
              </a:ext>
            </a:extLst>
          </p:cNvPr>
          <p:cNvSpPr txBox="1"/>
          <p:nvPr/>
        </p:nvSpPr>
        <p:spPr>
          <a:xfrm>
            <a:off x="358140" y="1623060"/>
            <a:ext cx="2855026" cy="1200329"/>
          </a:xfrm>
          <a:prstGeom prst="rect">
            <a:avLst/>
          </a:prstGeom>
          <a:noFill/>
        </p:spPr>
        <p:txBody>
          <a:bodyPr wrap="square" rtlCol="0">
            <a:spAutoFit/>
          </a:bodyPr>
          <a:lstStyle/>
          <a:p>
            <a:pPr algn="ctr"/>
            <a:r>
              <a:rPr lang="de-DE" dirty="0" err="1"/>
              <a:t>Polarized</a:t>
            </a:r>
            <a:r>
              <a:rPr lang="de-DE" dirty="0"/>
              <a:t> (fully linear) </a:t>
            </a:r>
            <a:br>
              <a:rPr lang="de-DE" dirty="0"/>
            </a:br>
            <a:r>
              <a:rPr lang="de-DE" dirty="0" err="1"/>
              <a:t>cross-section</a:t>
            </a:r>
            <a:br>
              <a:rPr lang="de-DE" dirty="0"/>
            </a:br>
            <a:r>
              <a:rPr lang="de-DE" dirty="0"/>
              <a:t>in 3D </a:t>
            </a:r>
            <a:br>
              <a:rPr lang="de-DE" dirty="0"/>
            </a:br>
            <a:r>
              <a:rPr lang="de-DE" dirty="0" err="1"/>
              <a:t>electron</a:t>
            </a:r>
            <a:r>
              <a:rPr lang="de-DE" dirty="0"/>
              <a:t> </a:t>
            </a:r>
            <a:r>
              <a:rPr lang="de-DE" dirty="0" err="1"/>
              <a:t>rest</a:t>
            </a:r>
            <a:r>
              <a:rPr lang="de-DE" dirty="0"/>
              <a:t> frame </a:t>
            </a:r>
            <a:r>
              <a:rPr lang="de-DE" dirty="0" err="1"/>
              <a:t>space</a:t>
            </a:r>
            <a:endParaRPr lang="de-DE" dirty="0"/>
          </a:p>
        </p:txBody>
      </p:sp>
    </p:spTree>
    <p:extLst>
      <p:ext uri="{BB962C8B-B14F-4D97-AF65-F5344CB8AC3E}">
        <p14:creationId xmlns:p14="http://schemas.microsoft.com/office/powerpoint/2010/main" val="143030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3DDA9-22B9-7A4D-24FF-CA1ABD31B4A1}"/>
              </a:ext>
            </a:extLst>
          </p:cNvPr>
          <p:cNvSpPr>
            <a:spLocks noGrp="1"/>
          </p:cNvSpPr>
          <p:nvPr>
            <p:ph type="title"/>
          </p:nvPr>
        </p:nvSpPr>
        <p:spPr/>
        <p:txBody>
          <a:bodyPr/>
          <a:lstStyle/>
          <a:p>
            <a:r>
              <a:rPr lang="de-DE" sz="2400" b="1" dirty="0" err="1">
                <a:latin typeface="Verdana" panose="020B0604030504040204" pitchFamily="34" charset="0"/>
                <a:ea typeface="Verdana" panose="020B0604030504040204" pitchFamily="34" charset="0"/>
              </a:rPr>
              <a:t>Results</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of</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Comparse</a:t>
            </a:r>
            <a:endParaRPr lang="de-DE" sz="2400" dirty="0"/>
          </a:p>
        </p:txBody>
      </p:sp>
      <p:pic>
        <p:nvPicPr>
          <p:cNvPr id="4" name="Grafik 3">
            <a:extLst>
              <a:ext uri="{FF2B5EF4-FFF2-40B4-BE49-F238E27FC236}">
                <a16:creationId xmlns:a16="http://schemas.microsoft.com/office/drawing/2014/main" id="{3E9D216B-6FD8-1355-A11B-8784457C9C14}"/>
              </a:ext>
            </a:extLst>
          </p:cNvPr>
          <p:cNvPicPr>
            <a:picLocks noChangeAspect="1"/>
          </p:cNvPicPr>
          <p:nvPr/>
        </p:nvPicPr>
        <p:blipFill>
          <a:blip r:embed="rId2"/>
          <a:stretch>
            <a:fillRect/>
          </a:stretch>
        </p:blipFill>
        <p:spPr>
          <a:xfrm>
            <a:off x="3543300" y="1492664"/>
            <a:ext cx="5307480" cy="4809076"/>
          </a:xfrm>
          <a:prstGeom prst="rect">
            <a:avLst/>
          </a:prstGeom>
        </p:spPr>
      </p:pic>
      <p:sp>
        <p:nvSpPr>
          <p:cNvPr id="6" name="Textfeld 5">
            <a:extLst>
              <a:ext uri="{FF2B5EF4-FFF2-40B4-BE49-F238E27FC236}">
                <a16:creationId xmlns:a16="http://schemas.microsoft.com/office/drawing/2014/main" id="{735CEE30-0CA7-2A63-542A-AEC3F94CA1AE}"/>
              </a:ext>
            </a:extLst>
          </p:cNvPr>
          <p:cNvSpPr txBox="1"/>
          <p:nvPr/>
        </p:nvSpPr>
        <p:spPr>
          <a:xfrm>
            <a:off x="358140" y="1623060"/>
            <a:ext cx="2855026" cy="923330"/>
          </a:xfrm>
          <a:prstGeom prst="rect">
            <a:avLst/>
          </a:prstGeom>
          <a:noFill/>
        </p:spPr>
        <p:txBody>
          <a:bodyPr wrap="square" rtlCol="0">
            <a:spAutoFit/>
          </a:bodyPr>
          <a:lstStyle/>
          <a:p>
            <a:pPr algn="ctr"/>
            <a:r>
              <a:rPr lang="de-DE" dirty="0" err="1"/>
              <a:t>Polarized</a:t>
            </a:r>
            <a:r>
              <a:rPr lang="de-DE" dirty="0"/>
              <a:t> (fully linear) </a:t>
            </a:r>
            <a:br>
              <a:rPr lang="de-DE" dirty="0"/>
            </a:br>
            <a:r>
              <a:rPr lang="de-DE" dirty="0" err="1"/>
              <a:t>scattered</a:t>
            </a:r>
            <a:r>
              <a:rPr lang="de-DE" dirty="0"/>
              <a:t> </a:t>
            </a:r>
            <a:r>
              <a:rPr lang="de-DE" dirty="0" err="1"/>
              <a:t>photons</a:t>
            </a:r>
            <a:br>
              <a:rPr lang="de-DE" dirty="0"/>
            </a:br>
            <a:r>
              <a:rPr lang="de-DE" dirty="0"/>
              <a:t>on screen</a:t>
            </a:r>
          </a:p>
        </p:txBody>
      </p:sp>
    </p:spTree>
    <p:extLst>
      <p:ext uri="{BB962C8B-B14F-4D97-AF65-F5344CB8AC3E}">
        <p14:creationId xmlns:p14="http://schemas.microsoft.com/office/powerpoint/2010/main" val="225814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375CF-E0DA-FD22-923B-F96D9C65A932}"/>
              </a:ext>
            </a:extLst>
          </p:cNvPr>
          <p:cNvSpPr>
            <a:spLocks noGrp="1"/>
          </p:cNvSpPr>
          <p:nvPr>
            <p:ph type="title"/>
          </p:nvPr>
        </p:nvSpPr>
        <p:spPr/>
        <p:txBody>
          <a:bodyPr/>
          <a:lstStyle/>
          <a:p>
            <a:r>
              <a:rPr lang="de-DE" sz="2400" b="1" dirty="0" err="1">
                <a:latin typeface="Verdana" panose="020B0604030504040204" pitchFamily="34" charset="0"/>
                <a:ea typeface="Verdana" panose="020B0604030504040204" pitchFamily="34" charset="0"/>
              </a:rPr>
              <a:t>Results</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of</a:t>
            </a:r>
            <a:r>
              <a:rPr lang="de-DE" sz="2400" b="1" dirty="0">
                <a:latin typeface="Verdana" panose="020B0604030504040204" pitchFamily="34" charset="0"/>
                <a:ea typeface="Verdana" panose="020B0604030504040204" pitchFamily="34" charset="0"/>
              </a:rPr>
              <a:t> </a:t>
            </a:r>
            <a:r>
              <a:rPr lang="de-DE" sz="2400" b="1" dirty="0" err="1">
                <a:latin typeface="Verdana" panose="020B0604030504040204" pitchFamily="34" charset="0"/>
                <a:ea typeface="Verdana" panose="020B0604030504040204" pitchFamily="34" charset="0"/>
              </a:rPr>
              <a:t>Comparse</a:t>
            </a:r>
            <a:endParaRPr lang="de-DE" sz="2400" dirty="0"/>
          </a:p>
        </p:txBody>
      </p:sp>
      <p:pic>
        <p:nvPicPr>
          <p:cNvPr id="4" name="Grafik 3">
            <a:extLst>
              <a:ext uri="{FF2B5EF4-FFF2-40B4-BE49-F238E27FC236}">
                <a16:creationId xmlns:a16="http://schemas.microsoft.com/office/drawing/2014/main" id="{D1DF6721-F153-D5D7-7B4C-6743FAFFA757}"/>
              </a:ext>
            </a:extLst>
          </p:cNvPr>
          <p:cNvPicPr>
            <a:picLocks noChangeAspect="1"/>
          </p:cNvPicPr>
          <p:nvPr/>
        </p:nvPicPr>
        <p:blipFill>
          <a:blip r:embed="rId2"/>
          <a:stretch>
            <a:fillRect/>
          </a:stretch>
        </p:blipFill>
        <p:spPr>
          <a:xfrm>
            <a:off x="440284" y="1623060"/>
            <a:ext cx="11311431" cy="4511040"/>
          </a:xfrm>
          <a:prstGeom prst="rect">
            <a:avLst/>
          </a:prstGeom>
        </p:spPr>
      </p:pic>
    </p:spTree>
    <p:extLst>
      <p:ext uri="{BB962C8B-B14F-4D97-AF65-F5344CB8AC3E}">
        <p14:creationId xmlns:p14="http://schemas.microsoft.com/office/powerpoint/2010/main" val="251757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Laser Compton Backscattering @ S-DALINAC </a:t>
            </a:r>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17</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p:sp>
        <p:nvSpPr>
          <p:cNvPr id="2" name="Rechteck 1">
            <a:extLst>
              <a:ext uri="{FF2B5EF4-FFF2-40B4-BE49-F238E27FC236}">
                <a16:creationId xmlns:a16="http://schemas.microsoft.com/office/drawing/2014/main" id="{52E6C4D4-58A8-3891-FB69-FCD72C40A358}"/>
              </a:ext>
            </a:extLst>
          </p:cNvPr>
          <p:cNvSpPr/>
          <p:nvPr/>
        </p:nvSpPr>
        <p:spPr>
          <a:xfrm>
            <a:off x="4936337" y="5295322"/>
            <a:ext cx="3296040" cy="1316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B2165F79-B6AE-77B0-19A3-C3A63DDD6E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368" y="2204864"/>
            <a:ext cx="9325715" cy="2376264"/>
          </a:xfrm>
          <a:prstGeom prst="rect">
            <a:avLst/>
          </a:prstGeom>
        </p:spPr>
      </p:pic>
      <p:cxnSp>
        <p:nvCxnSpPr>
          <p:cNvPr id="8" name="Gerader Verbinder 7">
            <a:extLst>
              <a:ext uri="{FF2B5EF4-FFF2-40B4-BE49-F238E27FC236}">
                <a16:creationId xmlns:a16="http://schemas.microsoft.com/office/drawing/2014/main" id="{56AE91AE-42E5-0436-A8C8-EBA682D0664A}"/>
              </a:ext>
            </a:extLst>
          </p:cNvPr>
          <p:cNvCxnSpPr>
            <a:cxnSpLocks/>
          </p:cNvCxnSpPr>
          <p:nvPr/>
        </p:nvCxnSpPr>
        <p:spPr>
          <a:xfrm>
            <a:off x="4799856" y="4347864"/>
            <a:ext cx="0" cy="10081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bgerundetes Rechteck 282">
            <a:extLst>
              <a:ext uri="{FF2B5EF4-FFF2-40B4-BE49-F238E27FC236}">
                <a16:creationId xmlns:a16="http://schemas.microsoft.com/office/drawing/2014/main" id="{4718513B-5553-016A-E40B-F9C86586DE19}"/>
              </a:ext>
            </a:extLst>
          </p:cNvPr>
          <p:cNvSpPr/>
          <p:nvPr/>
        </p:nvSpPr>
        <p:spPr>
          <a:xfrm>
            <a:off x="8320531" y="5113330"/>
            <a:ext cx="902825" cy="485292"/>
          </a:xfrm>
          <a:prstGeom prst="roundRect">
            <a:avLst/>
          </a:prstGeom>
          <a:solidFill>
            <a:srgbClr val="FF4747"/>
          </a:solidFill>
          <a:ln>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600" dirty="0"/>
              <a:t>Laser</a:t>
            </a:r>
          </a:p>
        </p:txBody>
      </p:sp>
      <p:sp>
        <p:nvSpPr>
          <p:cNvPr id="10" name="Textfeld 9">
            <a:extLst>
              <a:ext uri="{FF2B5EF4-FFF2-40B4-BE49-F238E27FC236}">
                <a16:creationId xmlns:a16="http://schemas.microsoft.com/office/drawing/2014/main" id="{6A052F3A-8084-6154-3432-F53590B6E31E}"/>
              </a:ext>
            </a:extLst>
          </p:cNvPr>
          <p:cNvSpPr txBox="1"/>
          <p:nvPr/>
        </p:nvSpPr>
        <p:spPr>
          <a:xfrm>
            <a:off x="2747628" y="2311124"/>
            <a:ext cx="1944216" cy="369332"/>
          </a:xfrm>
          <a:prstGeom prst="rect">
            <a:avLst/>
          </a:prstGeom>
          <a:noFill/>
        </p:spPr>
        <p:txBody>
          <a:bodyPr wrap="square" rtlCol="0">
            <a:spAutoFit/>
          </a:bodyPr>
          <a:lstStyle/>
          <a:p>
            <a:r>
              <a:rPr lang="de-DE" sz="1800" dirty="0" err="1"/>
              <a:t>Injector</a:t>
            </a:r>
            <a:endParaRPr lang="de-DE" sz="1800" dirty="0"/>
          </a:p>
        </p:txBody>
      </p:sp>
      <p:sp>
        <p:nvSpPr>
          <p:cNvPr id="11" name="Textfeld 10">
            <a:extLst>
              <a:ext uri="{FF2B5EF4-FFF2-40B4-BE49-F238E27FC236}">
                <a16:creationId xmlns:a16="http://schemas.microsoft.com/office/drawing/2014/main" id="{DB561149-D18C-CC06-B611-9D72E3123A46}"/>
              </a:ext>
            </a:extLst>
          </p:cNvPr>
          <p:cNvSpPr txBox="1"/>
          <p:nvPr/>
        </p:nvSpPr>
        <p:spPr>
          <a:xfrm>
            <a:off x="4373719" y="2790400"/>
            <a:ext cx="1944216" cy="369332"/>
          </a:xfrm>
          <a:prstGeom prst="rect">
            <a:avLst/>
          </a:prstGeom>
          <a:noFill/>
        </p:spPr>
        <p:txBody>
          <a:bodyPr wrap="square" rtlCol="0">
            <a:spAutoFit/>
          </a:bodyPr>
          <a:lstStyle/>
          <a:p>
            <a:r>
              <a:rPr lang="de-DE" sz="1800" dirty="0"/>
              <a:t>Main </a:t>
            </a:r>
            <a:r>
              <a:rPr lang="de-DE" sz="1800" dirty="0" err="1"/>
              <a:t>Accelerator</a:t>
            </a:r>
            <a:endParaRPr lang="de-DE" sz="1800" dirty="0"/>
          </a:p>
        </p:txBody>
      </p:sp>
      <p:sp>
        <p:nvSpPr>
          <p:cNvPr id="12" name="Textfeld 11">
            <a:extLst>
              <a:ext uri="{FF2B5EF4-FFF2-40B4-BE49-F238E27FC236}">
                <a16:creationId xmlns:a16="http://schemas.microsoft.com/office/drawing/2014/main" id="{EC3ED32A-7B15-B241-AFFB-2A7E0972BB4A}"/>
              </a:ext>
            </a:extLst>
          </p:cNvPr>
          <p:cNvSpPr txBox="1"/>
          <p:nvPr/>
        </p:nvSpPr>
        <p:spPr>
          <a:xfrm>
            <a:off x="6672064" y="2421068"/>
            <a:ext cx="1944216" cy="369332"/>
          </a:xfrm>
          <a:prstGeom prst="rect">
            <a:avLst/>
          </a:prstGeom>
          <a:noFill/>
        </p:spPr>
        <p:txBody>
          <a:bodyPr wrap="square" rtlCol="0">
            <a:spAutoFit/>
          </a:bodyPr>
          <a:lstStyle/>
          <a:p>
            <a:r>
              <a:rPr lang="de-DE" sz="1800" dirty="0" err="1"/>
              <a:t>Electron</a:t>
            </a:r>
            <a:r>
              <a:rPr lang="de-DE" sz="1800" dirty="0"/>
              <a:t> </a:t>
            </a:r>
            <a:r>
              <a:rPr lang="de-DE" sz="1800" dirty="0" err="1"/>
              <a:t>Guns</a:t>
            </a:r>
            <a:endParaRPr lang="de-DE" sz="1800" dirty="0"/>
          </a:p>
        </p:txBody>
      </p:sp>
      <p:cxnSp>
        <p:nvCxnSpPr>
          <p:cNvPr id="13" name="Gerader Verbinder 12">
            <a:extLst>
              <a:ext uri="{FF2B5EF4-FFF2-40B4-BE49-F238E27FC236}">
                <a16:creationId xmlns:a16="http://schemas.microsoft.com/office/drawing/2014/main" id="{1AB0165D-8A57-AB7E-E231-2112AB95B4A2}"/>
              </a:ext>
            </a:extLst>
          </p:cNvPr>
          <p:cNvCxnSpPr>
            <a:cxnSpLocks/>
            <a:stCxn id="9" idx="1"/>
          </p:cNvCxnSpPr>
          <p:nvPr/>
        </p:nvCxnSpPr>
        <p:spPr>
          <a:xfrm flipH="1">
            <a:off x="4799856" y="5355976"/>
            <a:ext cx="35206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55E267CD-D342-78E5-26B3-7203FEC5C510}"/>
              </a:ext>
            </a:extLst>
          </p:cNvPr>
          <p:cNvSpPr/>
          <p:nvPr/>
        </p:nvSpPr>
        <p:spPr>
          <a:xfrm rot="18781377">
            <a:off x="4756902" y="5295796"/>
            <a:ext cx="45719" cy="1440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964ACC0B-C497-734F-80A4-06A03BB32DF2}"/>
              </a:ext>
            </a:extLst>
          </p:cNvPr>
          <p:cNvSpPr txBox="1"/>
          <p:nvPr/>
        </p:nvSpPr>
        <p:spPr>
          <a:xfrm>
            <a:off x="5577458" y="5409992"/>
            <a:ext cx="3024336" cy="307777"/>
          </a:xfrm>
          <a:prstGeom prst="rect">
            <a:avLst/>
          </a:prstGeom>
          <a:noFill/>
        </p:spPr>
        <p:txBody>
          <a:bodyPr wrap="square" rtlCol="0">
            <a:spAutoFit/>
          </a:bodyPr>
          <a:lstStyle/>
          <a:p>
            <a:r>
              <a:rPr lang="de-DE" sz="1400" dirty="0"/>
              <a:t>40 m Beam Transport</a:t>
            </a:r>
          </a:p>
        </p:txBody>
      </p:sp>
      <p:sp>
        <p:nvSpPr>
          <p:cNvPr id="21" name="Abgerundetes Rechteck 31">
            <a:extLst>
              <a:ext uri="{FF2B5EF4-FFF2-40B4-BE49-F238E27FC236}">
                <a16:creationId xmlns:a16="http://schemas.microsoft.com/office/drawing/2014/main" id="{0C2225D7-F6C7-2ABC-CA21-7307C2C801D1}"/>
              </a:ext>
            </a:extLst>
          </p:cNvPr>
          <p:cNvSpPr/>
          <p:nvPr/>
        </p:nvSpPr>
        <p:spPr>
          <a:xfrm>
            <a:off x="9787707" y="2060847"/>
            <a:ext cx="2104613" cy="1080121"/>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tabLst>
                <a:tab pos="269875" algn="l"/>
              </a:tabLst>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pPr>
            <a:r>
              <a:rPr lang="de-DE" sz="1200" dirty="0" err="1">
                <a:solidFill>
                  <a:schemeClr val="tx1"/>
                </a:solidFill>
              </a:rPr>
              <a:t>For</a:t>
            </a:r>
            <a:r>
              <a:rPr lang="de-DE" sz="1200" dirty="0">
                <a:solidFill>
                  <a:schemeClr val="tx1"/>
                </a:solidFill>
              </a:rPr>
              <a:t> </a:t>
            </a:r>
            <a:r>
              <a:rPr lang="de-DE" sz="1200" dirty="0" err="1">
                <a:solidFill>
                  <a:schemeClr val="tx1"/>
                </a:solidFill>
              </a:rPr>
              <a:t>higher</a:t>
            </a:r>
            <a:r>
              <a:rPr lang="de-DE" sz="1200" dirty="0">
                <a:solidFill>
                  <a:schemeClr val="tx1"/>
                </a:solidFill>
              </a:rPr>
              <a:t> Energy</a:t>
            </a:r>
          </a:p>
          <a:p>
            <a:pPr>
              <a:buFont typeface="Wingdings" panose="05000000000000000000" pitchFamily="2" charset="2"/>
              <a:buChar char="v"/>
            </a:pPr>
            <a:r>
              <a:rPr lang="de-DE" sz="1200" dirty="0" err="1">
                <a:solidFill>
                  <a:schemeClr val="tx1"/>
                </a:solidFill>
              </a:rPr>
              <a:t>Easier</a:t>
            </a:r>
            <a:r>
              <a:rPr lang="de-DE" sz="1200" dirty="0">
                <a:solidFill>
                  <a:schemeClr val="tx1"/>
                </a:solidFill>
              </a:rPr>
              <a:t> </a:t>
            </a:r>
            <a:r>
              <a:rPr lang="de-DE" sz="1200" dirty="0" err="1">
                <a:solidFill>
                  <a:schemeClr val="tx1"/>
                </a:solidFill>
              </a:rPr>
              <a:t>overlap</a:t>
            </a:r>
            <a:endParaRPr lang="de-DE" sz="1200" dirty="0">
              <a:solidFill>
                <a:schemeClr val="tx1"/>
              </a:solidFill>
            </a:endParaRPr>
          </a:p>
        </p:txBody>
      </p:sp>
      <p:sp>
        <p:nvSpPr>
          <p:cNvPr id="22" name="Abgerundetes Rechteck 31">
            <a:extLst>
              <a:ext uri="{FF2B5EF4-FFF2-40B4-BE49-F238E27FC236}">
                <a16:creationId xmlns:a16="http://schemas.microsoft.com/office/drawing/2014/main" id="{73C50CE7-4908-9FE2-DC45-24FD8139B4FE}"/>
              </a:ext>
            </a:extLst>
          </p:cNvPr>
          <p:cNvSpPr/>
          <p:nvPr/>
        </p:nvSpPr>
        <p:spPr>
          <a:xfrm>
            <a:off x="9787707" y="2060849"/>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Head-On </a:t>
            </a:r>
            <a:r>
              <a:rPr lang="de-DE" sz="1400" dirty="0" err="1">
                <a:solidFill>
                  <a:schemeClr val="tx1"/>
                </a:solidFill>
              </a:rPr>
              <a:t>Collision</a:t>
            </a:r>
            <a:endParaRPr lang="de-DE" sz="1400" dirty="0">
              <a:solidFill>
                <a:schemeClr val="tx1"/>
              </a:solidFill>
            </a:endParaRPr>
          </a:p>
        </p:txBody>
      </p:sp>
      <p:sp>
        <p:nvSpPr>
          <p:cNvPr id="23" name="Abgerundetes Rechteck 31">
            <a:extLst>
              <a:ext uri="{FF2B5EF4-FFF2-40B4-BE49-F238E27FC236}">
                <a16:creationId xmlns:a16="http://schemas.microsoft.com/office/drawing/2014/main" id="{AEDA4295-42C6-34E2-EFC4-F4143CD6014A}"/>
              </a:ext>
            </a:extLst>
          </p:cNvPr>
          <p:cNvSpPr/>
          <p:nvPr/>
        </p:nvSpPr>
        <p:spPr>
          <a:xfrm>
            <a:off x="9787708" y="1496759"/>
            <a:ext cx="2104614"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pic>
        <p:nvPicPr>
          <p:cNvPr id="28" name="Haken Exp" descr="Dadai:Haken grün.svg – Wikipedia">
            <a:extLst>
              <a:ext uri="{FF2B5EF4-FFF2-40B4-BE49-F238E27FC236}">
                <a16:creationId xmlns:a16="http://schemas.microsoft.com/office/drawing/2014/main" id="{46E822FF-D624-4EF7-FAC3-96EA0540D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2066" y="2120423"/>
            <a:ext cx="320514" cy="301146"/>
          </a:xfrm>
          <a:prstGeom prst="rect">
            <a:avLst/>
          </a:prstGeom>
        </p:spPr>
      </p:pic>
      <mc:AlternateContent xmlns:mc="http://schemas.openxmlformats.org/markup-compatibility/2006" xmlns:a14="http://schemas.microsoft.com/office/drawing/2010/main">
        <mc:Choice Requires="a14">
          <p:sp>
            <p:nvSpPr>
              <p:cNvPr id="30" name="Abgerundetes Rechteck 31">
                <a:extLst>
                  <a:ext uri="{FF2B5EF4-FFF2-40B4-BE49-F238E27FC236}">
                    <a16:creationId xmlns:a16="http://schemas.microsoft.com/office/drawing/2014/main" id="{275C2A80-C1D4-B3FD-5C07-A9F6F81EFA30}"/>
                  </a:ext>
                </a:extLst>
              </p:cNvPr>
              <p:cNvSpPr/>
              <p:nvPr/>
            </p:nvSpPr>
            <p:spPr>
              <a:xfrm>
                <a:off x="9787705" y="4918332"/>
                <a:ext cx="2104613" cy="290654"/>
              </a:xfrm>
              <a:prstGeom prst="roundRect">
                <a:avLst/>
              </a:prstGeom>
              <a:solidFill>
                <a:srgbClr val="B5B5B5"/>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Low </a:t>
                </a:r>
                <a14:m>
                  <m:oMath xmlns:m="http://schemas.openxmlformats.org/officeDocument/2006/math">
                    <m:sSup>
                      <m:sSupPr>
                        <m:ctrlPr>
                          <a:rPr lang="de-DE" sz="1600" i="1" smtClean="0">
                            <a:solidFill>
                              <a:schemeClr val="tx1"/>
                            </a:solidFill>
                            <a:latin typeface="Cambria Math" panose="02040503050406030204" pitchFamily="18" charset="0"/>
                            <a:ea typeface="Cambria Math" panose="02040503050406030204" pitchFamily="18" charset="0"/>
                          </a:rPr>
                        </m:ctrlPr>
                      </m:sSupPr>
                      <m:e>
                        <m:r>
                          <a:rPr lang="de-DE" sz="1600" b="0" i="1" smtClean="0">
                            <a:solidFill>
                              <a:schemeClr val="tx1"/>
                            </a:solidFill>
                            <a:latin typeface="Cambria Math" panose="02040503050406030204" pitchFamily="18" charset="0"/>
                            <a:ea typeface="Cambria Math" panose="02040503050406030204" pitchFamily="18" charset="0"/>
                          </a:rPr>
                          <m:t>𝑀</m:t>
                        </m:r>
                      </m:e>
                      <m:sup>
                        <m:r>
                          <a:rPr lang="de-DE" sz="1600" b="0" i="1" smtClean="0">
                            <a:solidFill>
                              <a:schemeClr val="tx1"/>
                            </a:solidFill>
                            <a:latin typeface="Cambria Math" panose="02040503050406030204" pitchFamily="18" charset="0"/>
                            <a:ea typeface="Cambria Math" panose="02040503050406030204" pitchFamily="18" charset="0"/>
                          </a:rPr>
                          <m:t>2</m:t>
                        </m:r>
                      </m:sup>
                    </m:sSup>
                  </m:oMath>
                </a14:m>
                <a:r>
                  <a:rPr lang="de-DE" sz="1600" dirty="0">
                    <a:solidFill>
                      <a:schemeClr val="tx1"/>
                    </a:solidFill>
                  </a:rPr>
                  <a:t> </a:t>
                </a:r>
              </a:p>
            </p:txBody>
          </p:sp>
        </mc:Choice>
        <mc:Fallback xmlns="">
          <p:sp>
            <p:nvSpPr>
              <p:cNvPr id="30" name="Abgerundetes Rechteck 31">
                <a:extLst>
                  <a:ext uri="{FF2B5EF4-FFF2-40B4-BE49-F238E27FC236}">
                    <a16:creationId xmlns:a16="http://schemas.microsoft.com/office/drawing/2014/main" id="{275C2A80-C1D4-B3FD-5C07-A9F6F81EFA30}"/>
                  </a:ext>
                </a:extLst>
              </p:cNvPr>
              <p:cNvSpPr>
                <a:spLocks noRot="1" noChangeAspect="1" noMove="1" noResize="1" noEditPoints="1" noAdjustHandles="1" noChangeArrowheads="1" noChangeShapeType="1" noTextEdit="1"/>
              </p:cNvSpPr>
              <p:nvPr/>
            </p:nvSpPr>
            <p:spPr>
              <a:xfrm>
                <a:off x="9787705" y="4918332"/>
                <a:ext cx="2104613" cy="290654"/>
              </a:xfrm>
              <a:prstGeom prst="roundRect">
                <a:avLst/>
              </a:prstGeom>
              <a:blipFill>
                <a:blip r:embed="rId5"/>
                <a:stretch>
                  <a:fillRect t="-7547" b="-2641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Abgerundetes Rechteck 31">
                <a:extLst>
                  <a:ext uri="{FF2B5EF4-FFF2-40B4-BE49-F238E27FC236}">
                    <a16:creationId xmlns:a16="http://schemas.microsoft.com/office/drawing/2014/main" id="{0B5DC068-C6A7-9084-6DAC-487E40DBBAAD}"/>
                  </a:ext>
                </a:extLst>
              </p:cNvPr>
              <p:cNvSpPr/>
              <p:nvPr/>
            </p:nvSpPr>
            <p:spPr>
              <a:xfrm>
                <a:off x="9787710" y="5298534"/>
                <a:ext cx="2104612" cy="591824"/>
              </a:xfrm>
              <a:prstGeom prst="roundRect">
                <a:avLst/>
              </a:prstGeom>
              <a:solidFill>
                <a:srgbClr val="B5B5B5"/>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ea typeface="Cambria Math" panose="02040503050406030204" pitchFamily="18" charset="0"/>
                  </a:rPr>
                  <a:t>Low </a:t>
                </a:r>
                <a14:m>
                  <m:oMath xmlns:m="http://schemas.openxmlformats.org/officeDocument/2006/math">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𝜎</m:t>
                        </m:r>
                      </m:e>
                      <m:sub>
                        <m:r>
                          <a:rPr lang="de-DE" sz="1600" i="1">
                            <a:solidFill>
                              <a:schemeClr val="tx1"/>
                            </a:solidFill>
                            <a:latin typeface="Cambria Math" panose="02040503050406030204" pitchFamily="18" charset="0"/>
                            <a:ea typeface="Cambria Math" panose="02040503050406030204" pitchFamily="18" charset="0"/>
                          </a:rPr>
                          <m:t>∆</m:t>
                        </m:r>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𝐸</m:t>
                            </m:r>
                          </m:e>
                          <m:sub>
                            <m:r>
                              <a:rPr lang="de-DE" sz="1600" i="1">
                                <a:solidFill>
                                  <a:schemeClr val="tx1"/>
                                </a:solidFill>
                                <a:latin typeface="Cambria Math" panose="02040503050406030204" pitchFamily="18" charset="0"/>
                                <a:ea typeface="Cambria Math" panose="02040503050406030204" pitchFamily="18" charset="0"/>
                              </a:rPr>
                              <m:t>𝑝</m:t>
                            </m:r>
                          </m:sub>
                        </m:sSub>
                      </m:sub>
                    </m:sSub>
                  </m:oMath>
                </a14:m>
                <a:r>
                  <a:rPr lang="de-DE" sz="1600" dirty="0">
                    <a:solidFill>
                      <a:schemeClr val="tx1"/>
                    </a:solidFill>
                    <a:ea typeface="Cambria Math" panose="02040503050406030204" pitchFamily="18" charset="0"/>
                  </a:rPr>
                  <a:t>; </a:t>
                </a:r>
                <a14:m>
                  <m:oMath xmlns:m="http://schemas.openxmlformats.org/officeDocument/2006/math">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den>
                    </m:f>
                    <m:r>
                      <a:rPr lang="de-DE" sz="1400" i="1" smtClean="0">
                        <a:solidFill>
                          <a:schemeClr val="tx1"/>
                        </a:solidFill>
                        <a:latin typeface="Cambria Math" panose="02040503050406030204" pitchFamily="18" charset="0"/>
                        <a:ea typeface="Cambria Math" panose="02040503050406030204" pitchFamily="18" charset="0"/>
                      </a:rPr>
                      <m:t>≤</m:t>
                    </m:r>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den>
                    </m:f>
                  </m:oMath>
                </a14:m>
                <a:endParaRPr lang="de-DE" sz="1600" dirty="0">
                  <a:solidFill>
                    <a:schemeClr val="tx1"/>
                  </a:solidFill>
                </a:endParaRPr>
              </a:p>
            </p:txBody>
          </p:sp>
        </mc:Choice>
        <mc:Fallback xmlns="">
          <p:sp>
            <p:nvSpPr>
              <p:cNvPr id="31" name="Abgerundetes Rechteck 31">
                <a:extLst>
                  <a:ext uri="{FF2B5EF4-FFF2-40B4-BE49-F238E27FC236}">
                    <a16:creationId xmlns:a16="http://schemas.microsoft.com/office/drawing/2014/main" id="{0B5DC068-C6A7-9084-6DAC-487E40DBBAAD}"/>
                  </a:ext>
                </a:extLst>
              </p:cNvPr>
              <p:cNvSpPr>
                <a:spLocks noRot="1" noChangeAspect="1" noMove="1" noResize="1" noEditPoints="1" noAdjustHandles="1" noChangeArrowheads="1" noChangeShapeType="1" noTextEdit="1"/>
              </p:cNvSpPr>
              <p:nvPr/>
            </p:nvSpPr>
            <p:spPr>
              <a:xfrm>
                <a:off x="9787710" y="5298534"/>
                <a:ext cx="2104612" cy="591824"/>
              </a:xfrm>
              <a:prstGeom prst="roundRect">
                <a:avLst/>
              </a:prstGeom>
              <a:blipFill>
                <a:blip r:embed="rId6"/>
                <a:stretch>
                  <a:fillRect/>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Abgerundetes Rechteck 31">
                <a:extLst>
                  <a:ext uri="{FF2B5EF4-FFF2-40B4-BE49-F238E27FC236}">
                    <a16:creationId xmlns:a16="http://schemas.microsoft.com/office/drawing/2014/main" id="{DD82C34E-7DAB-4A5A-CEEE-D26E61DA52AD}"/>
                  </a:ext>
                </a:extLst>
              </p:cNvPr>
              <p:cNvSpPr/>
              <p:nvPr/>
            </p:nvSpPr>
            <p:spPr>
              <a:xfrm>
                <a:off x="9787709" y="3226062"/>
                <a:ext cx="2104614" cy="478994"/>
              </a:xfrm>
              <a:prstGeom prst="roundRect">
                <a:avLst/>
              </a:prstGeom>
              <a:solidFill>
                <a:srgbClr val="B5B5B5"/>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Laser Pulse Energy </a:t>
                </a:r>
                <a14:m>
                  <m:oMath xmlns:m="http://schemas.openxmlformats.org/officeDocument/2006/math">
                    <m:r>
                      <a:rPr lang="de-DE"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e>
                      <m:sub>
                        <m:r>
                          <a:rPr lang="en-US" sz="1400" i="1">
                            <a:solidFill>
                              <a:schemeClr val="tx1"/>
                            </a:solidFill>
                            <a:latin typeface="Cambria Math" panose="02040503050406030204" pitchFamily="18" charset="0"/>
                          </a:rPr>
                          <m:t>𝐿</m:t>
                        </m:r>
                      </m:sub>
                    </m:sSub>
                    <m:r>
                      <a:rPr lang="de-DE" sz="1400" b="0" i="1" smtClean="0">
                        <a:solidFill>
                          <a:schemeClr val="tx1"/>
                        </a:solidFill>
                        <a:latin typeface="Cambria Math" panose="02040503050406030204" pitchFamily="18" charset="0"/>
                      </a:rPr>
                      <m:t>)</m:t>
                    </m:r>
                  </m:oMath>
                </a14:m>
                <a:endParaRPr lang="de-DE" sz="1400" dirty="0"/>
              </a:p>
            </p:txBody>
          </p:sp>
        </mc:Choice>
        <mc:Fallback xmlns="">
          <p:sp>
            <p:nvSpPr>
              <p:cNvPr id="32" name="Abgerundetes Rechteck 31">
                <a:extLst>
                  <a:ext uri="{FF2B5EF4-FFF2-40B4-BE49-F238E27FC236}">
                    <a16:creationId xmlns:a16="http://schemas.microsoft.com/office/drawing/2014/main" id="{DD82C34E-7DAB-4A5A-CEEE-D26E61DA52AD}"/>
                  </a:ext>
                </a:extLst>
              </p:cNvPr>
              <p:cNvSpPr>
                <a:spLocks noRot="1" noChangeAspect="1" noMove="1" noResize="1" noEditPoints="1" noAdjustHandles="1" noChangeArrowheads="1" noChangeShapeType="1" noTextEdit="1"/>
              </p:cNvSpPr>
              <p:nvPr/>
            </p:nvSpPr>
            <p:spPr>
              <a:xfrm>
                <a:off x="9787709" y="3226062"/>
                <a:ext cx="2104614" cy="478994"/>
              </a:xfrm>
              <a:prstGeom prst="roundRect">
                <a:avLst/>
              </a:prstGeom>
              <a:blipFill>
                <a:blip r:embed="rId7"/>
                <a:stretch>
                  <a:fillRect t="-2353" b="-1176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Abgerundetes Rechteck 31">
                <a:extLst>
                  <a:ext uri="{FF2B5EF4-FFF2-40B4-BE49-F238E27FC236}">
                    <a16:creationId xmlns:a16="http://schemas.microsoft.com/office/drawing/2014/main" id="{A51FE37C-6F7E-7D33-9FCA-B96EFEFDCE37}"/>
                  </a:ext>
                </a:extLst>
              </p:cNvPr>
              <p:cNvSpPr/>
              <p:nvPr/>
            </p:nvSpPr>
            <p:spPr>
              <a:xfrm>
                <a:off x="9787706" y="3790152"/>
                <a:ext cx="2104613" cy="478994"/>
              </a:xfrm>
              <a:prstGeom prst="roundRect">
                <a:avLst/>
              </a:prstGeom>
              <a:solidFill>
                <a:srgbClr val="B5B5B5"/>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a:t>
                </a:r>
                <a:r>
                  <a:rPr lang="de-DE" sz="1400" dirty="0" err="1">
                    <a:solidFill>
                      <a:schemeClr val="tx1"/>
                    </a:solidFill>
                  </a:rPr>
                  <a:t>scattering</a:t>
                </a:r>
                <a:r>
                  <a:rPr lang="de-DE" sz="1400" dirty="0">
                    <a:solidFill>
                      <a:schemeClr val="tx1"/>
                    </a:solidFill>
                  </a:rPr>
                  <a:t> </a:t>
                </a:r>
                <a:r>
                  <a:rPr lang="de-DE" sz="1400" dirty="0" err="1">
                    <a:solidFill>
                      <a:schemeClr val="tx1"/>
                    </a:solidFill>
                  </a:rPr>
                  <a:t>frequency</a:t>
                </a:r>
                <a:r>
                  <a:rPr lang="de-DE" sz="1400" dirty="0">
                    <a:solidFill>
                      <a:schemeClr val="tx1"/>
                    </a:solidFill>
                  </a:rPr>
                  <a:t> </a:t>
                </a:r>
                <a14:m>
                  <m:oMath xmlns:m="http://schemas.openxmlformats.org/officeDocument/2006/math">
                    <m:r>
                      <a:rPr lang="de-DE" sz="1400" b="0" i="0"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𝑓</m:t>
                    </m:r>
                    <m:r>
                      <a:rPr lang="de-DE" sz="1400" b="0" i="1" smtClean="0">
                        <a:solidFill>
                          <a:schemeClr val="tx1"/>
                        </a:solidFill>
                        <a:latin typeface="Cambria Math" panose="02040503050406030204" pitchFamily="18" charset="0"/>
                      </a:rPr>
                      <m:t>)</m:t>
                    </m:r>
                  </m:oMath>
                </a14:m>
                <a:endParaRPr lang="de-DE" sz="1400" dirty="0">
                  <a:solidFill>
                    <a:schemeClr val="tx1"/>
                  </a:solidFill>
                </a:endParaRPr>
              </a:p>
            </p:txBody>
          </p:sp>
        </mc:Choice>
        <mc:Fallback xmlns="">
          <p:sp>
            <p:nvSpPr>
              <p:cNvPr id="33" name="Abgerundetes Rechteck 31">
                <a:extLst>
                  <a:ext uri="{FF2B5EF4-FFF2-40B4-BE49-F238E27FC236}">
                    <a16:creationId xmlns:a16="http://schemas.microsoft.com/office/drawing/2014/main" id="{A51FE37C-6F7E-7D33-9FCA-B96EFEFDCE37}"/>
                  </a:ext>
                </a:extLst>
              </p:cNvPr>
              <p:cNvSpPr>
                <a:spLocks noRot="1" noChangeAspect="1" noMove="1" noResize="1" noEditPoints="1" noAdjustHandles="1" noChangeArrowheads="1" noChangeShapeType="1" noTextEdit="1"/>
              </p:cNvSpPr>
              <p:nvPr/>
            </p:nvSpPr>
            <p:spPr>
              <a:xfrm>
                <a:off x="9787706" y="3790152"/>
                <a:ext cx="2104613" cy="478994"/>
              </a:xfrm>
              <a:prstGeom prst="roundRect">
                <a:avLst/>
              </a:prstGeom>
              <a:blipFill>
                <a:blip r:embed="rId8"/>
                <a:stretch>
                  <a:fillRect t="-2381" b="-13095"/>
                </a:stretch>
              </a:blipFill>
              <a:ln w="38100">
                <a:solidFill>
                  <a:srgbClr val="354709"/>
                </a:solidFill>
              </a:ln>
            </p:spPr>
            <p:txBody>
              <a:bodyPr/>
              <a:lstStyle/>
              <a:p>
                <a:r>
                  <a:rPr lang="de-DE">
                    <a:noFill/>
                  </a:rPr>
                  <a:t> </a:t>
                </a:r>
              </a:p>
            </p:txBody>
          </p:sp>
        </mc:Fallback>
      </mc:AlternateContent>
      <p:sp>
        <p:nvSpPr>
          <p:cNvPr id="40" name="Abgerundetes Rechteck 31">
            <a:extLst>
              <a:ext uri="{FF2B5EF4-FFF2-40B4-BE49-F238E27FC236}">
                <a16:creationId xmlns:a16="http://schemas.microsoft.com/office/drawing/2014/main" id="{F24859EB-3A92-479A-313B-2203EC6F20E0}"/>
              </a:ext>
            </a:extLst>
          </p:cNvPr>
          <p:cNvSpPr/>
          <p:nvPr/>
        </p:nvSpPr>
        <p:spPr>
          <a:xfrm>
            <a:off x="9787710" y="4354242"/>
            <a:ext cx="2104613"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Small beam </a:t>
            </a:r>
            <a:r>
              <a:rPr lang="de-DE" sz="1400" dirty="0" err="1">
                <a:solidFill>
                  <a:schemeClr val="tx1"/>
                </a:solidFill>
              </a:rPr>
              <a:t>size</a:t>
            </a:r>
            <a:r>
              <a:rPr lang="de-DE" sz="1400" dirty="0">
                <a:solidFill>
                  <a:schemeClr val="tx1"/>
                </a:solidFill>
              </a:rPr>
              <a:t> at IP</a:t>
            </a:r>
          </a:p>
        </p:txBody>
      </p:sp>
    </p:spTree>
    <p:extLst>
      <p:ext uri="{BB962C8B-B14F-4D97-AF65-F5344CB8AC3E}">
        <p14:creationId xmlns:p14="http://schemas.microsoft.com/office/powerpoint/2010/main" val="398082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0FB43A2-277E-A72D-ED41-58277E78BCB6}"/>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Coupling Chamber </a:t>
            </a:r>
            <a:r>
              <a:rPr lang="de-DE" sz="2400" b="1" dirty="0" err="1">
                <a:latin typeface="Verdana" panose="020B0604030504040204" pitchFamily="34" charset="0"/>
                <a:ea typeface="Verdana" panose="020B0604030504040204" pitchFamily="34" charset="0"/>
              </a:rPr>
              <a:t>of</a:t>
            </a:r>
            <a:r>
              <a:rPr lang="de-DE" sz="2400" b="1" dirty="0">
                <a:latin typeface="Verdana" panose="020B0604030504040204" pitchFamily="34" charset="0"/>
                <a:ea typeface="Verdana" panose="020B0604030504040204" pitchFamily="34" charset="0"/>
              </a:rPr>
              <a:t> LCB-Source</a:t>
            </a:r>
            <a:endParaRPr lang="de-DE" sz="2400" dirty="0"/>
          </a:p>
        </p:txBody>
      </p:sp>
      <p:pic>
        <p:nvPicPr>
          <p:cNvPr id="9" name="Grafik 8" descr="Ein Bild, das Maßstabsmodell, Maschine, Transport enthält.&#10;&#10;Automatisch generierte Beschreibung">
            <a:extLst>
              <a:ext uri="{FF2B5EF4-FFF2-40B4-BE49-F238E27FC236}">
                <a16:creationId xmlns:a16="http://schemas.microsoft.com/office/drawing/2014/main" id="{B988FA13-11BE-B2FA-C630-2A3310C3D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360" y="1653358"/>
            <a:ext cx="10507346" cy="4508642"/>
          </a:xfrm>
          <a:prstGeom prst="rect">
            <a:avLst/>
          </a:prstGeom>
        </p:spPr>
      </p:pic>
      <p:pic>
        <p:nvPicPr>
          <p:cNvPr id="10" name="Grafik 9">
            <a:extLst>
              <a:ext uri="{FF2B5EF4-FFF2-40B4-BE49-F238E27FC236}">
                <a16:creationId xmlns:a16="http://schemas.microsoft.com/office/drawing/2014/main" id="{EEAE3DD9-86AC-A96B-54FE-C7ABC63BAA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34" t="25500" r="28388" b="22350"/>
          <a:stretch/>
        </p:blipFill>
        <p:spPr>
          <a:xfrm rot="5400000">
            <a:off x="1519991" y="1866172"/>
            <a:ext cx="2151870" cy="1519848"/>
          </a:xfrm>
          <a:prstGeom prst="rect">
            <a:avLst/>
          </a:prstGeom>
        </p:spPr>
      </p:pic>
      <p:pic>
        <p:nvPicPr>
          <p:cNvPr id="11" name="Grafik 10">
            <a:extLst>
              <a:ext uri="{FF2B5EF4-FFF2-40B4-BE49-F238E27FC236}">
                <a16:creationId xmlns:a16="http://schemas.microsoft.com/office/drawing/2014/main" id="{FEA000D9-EDF2-6B65-C9EB-B5AF2B888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884" y="1819143"/>
            <a:ext cx="2151872" cy="1613904"/>
          </a:xfrm>
          <a:prstGeom prst="rect">
            <a:avLst/>
          </a:prstGeom>
        </p:spPr>
      </p:pic>
      <p:sp>
        <p:nvSpPr>
          <p:cNvPr id="12" name="Abgerundetes Rechteck 31">
            <a:extLst>
              <a:ext uri="{FF2B5EF4-FFF2-40B4-BE49-F238E27FC236}">
                <a16:creationId xmlns:a16="http://schemas.microsoft.com/office/drawing/2014/main" id="{451BD601-13C5-E382-ABCD-52522EC7B2E6}"/>
              </a:ext>
            </a:extLst>
          </p:cNvPr>
          <p:cNvSpPr/>
          <p:nvPr/>
        </p:nvSpPr>
        <p:spPr>
          <a:xfrm>
            <a:off x="429369" y="3080570"/>
            <a:ext cx="2813269" cy="588795"/>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Electron</a:t>
            </a:r>
            <a:r>
              <a:rPr lang="de-DE" sz="1600" dirty="0"/>
              <a:t> Beam </a:t>
            </a:r>
            <a:r>
              <a:rPr lang="de-DE" sz="1600" dirty="0" err="1"/>
              <a:t>deposition</a:t>
            </a:r>
            <a:r>
              <a:rPr lang="de-DE" sz="1600" dirty="0"/>
              <a:t> &lt; 1%</a:t>
            </a:r>
          </a:p>
        </p:txBody>
      </p:sp>
    </p:spTree>
    <p:extLst>
      <p:ext uri="{BB962C8B-B14F-4D97-AF65-F5344CB8AC3E}">
        <p14:creationId xmlns:p14="http://schemas.microsoft.com/office/powerpoint/2010/main" val="110835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31">
            <a:extLst>
              <a:ext uri="{FF2B5EF4-FFF2-40B4-BE49-F238E27FC236}">
                <a16:creationId xmlns:a16="http://schemas.microsoft.com/office/drawing/2014/main" id="{F78161B0-8362-DD9D-D83E-A543254EF254}"/>
              </a:ext>
            </a:extLst>
          </p:cNvPr>
          <p:cNvSpPr/>
          <p:nvPr/>
        </p:nvSpPr>
        <p:spPr>
          <a:xfrm>
            <a:off x="9787710" y="4354242"/>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Small beam </a:t>
            </a:r>
            <a:r>
              <a:rPr lang="de-DE" sz="1400" dirty="0" err="1">
                <a:solidFill>
                  <a:schemeClr val="tx1"/>
                </a:solidFill>
              </a:rPr>
              <a:t>size</a:t>
            </a:r>
            <a:r>
              <a:rPr lang="de-DE" sz="1400" dirty="0">
                <a:solidFill>
                  <a:schemeClr val="tx1"/>
                </a:solidFill>
              </a:rPr>
              <a:t> at IP</a:t>
            </a:r>
          </a:p>
        </p:txBody>
      </p:sp>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de-DE" dirty="0"/>
              <a:t>Laser System</a:t>
            </a:r>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19</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mc:AlternateContent xmlns:mc="http://schemas.openxmlformats.org/markup-compatibility/2006" xmlns:a14="http://schemas.microsoft.com/office/drawing/2010/main">
        <mc:Choice Requires="a14">
          <p:sp>
            <p:nvSpPr>
              <p:cNvPr id="3" name="Abgerundetes Rechteck 31">
                <a:extLst>
                  <a:ext uri="{FF2B5EF4-FFF2-40B4-BE49-F238E27FC236}">
                    <a16:creationId xmlns:a16="http://schemas.microsoft.com/office/drawing/2014/main" id="{164FD587-7216-A930-D320-C775A35A688A}"/>
                  </a:ext>
                </a:extLst>
              </p:cNvPr>
              <p:cNvSpPr/>
              <p:nvPr/>
            </p:nvSpPr>
            <p:spPr>
              <a:xfrm>
                <a:off x="4512664" y="1844884"/>
                <a:ext cx="2218193" cy="3609009"/>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1600" dirty="0">
                  <a:solidFill>
                    <a:schemeClr val="tx1"/>
                  </a:solidFill>
                </a:endParaRPr>
              </a:p>
              <a:p>
                <a:endParaRPr lang="de-DE" sz="1600" dirty="0">
                  <a:solidFill>
                    <a:schemeClr val="tx1"/>
                  </a:solidFill>
                </a:endParaRPr>
              </a:p>
              <a:p>
                <a:endParaRPr lang="de-DE" sz="1600" dirty="0">
                  <a:solidFill>
                    <a:schemeClr val="tx1"/>
                  </a:solidFill>
                </a:endParaRPr>
              </a:p>
              <a:p>
                <a:endParaRPr lang="de-DE" sz="1600" dirty="0">
                  <a:solidFill>
                    <a:schemeClr val="tx1"/>
                  </a:solidFill>
                </a:endParaRPr>
              </a:p>
              <a:p>
                <a:pPr marL="285750" indent="-285750">
                  <a:buFont typeface="Wingdings" panose="05000000000000000000" pitchFamily="2" charset="2"/>
                  <a:buChar char="v"/>
                </a:pPr>
                <a14:m>
                  <m:oMath xmlns:m="http://schemas.openxmlformats.org/officeDocument/2006/math">
                    <m:r>
                      <m:rPr>
                        <m:sty m:val="p"/>
                      </m:rPr>
                      <a:rPr lang="el-GR" sz="1600" i="1" smtClean="0">
                        <a:solidFill>
                          <a:schemeClr val="tx1"/>
                        </a:solidFill>
                        <a:latin typeface="Cambria Math" panose="02040503050406030204" pitchFamily="18" charset="0"/>
                      </a:rPr>
                      <m:t>λ</m:t>
                    </m:r>
                    <m:r>
                      <a:rPr lang="de-DE" sz="1600" b="0" i="1" smtClean="0">
                        <a:solidFill>
                          <a:schemeClr val="tx1"/>
                        </a:solidFill>
                        <a:latin typeface="Cambria Math" panose="02040503050406030204" pitchFamily="18" charset="0"/>
                      </a:rPr>
                      <m:t>=</m:t>
                    </m:r>
                  </m:oMath>
                </a14:m>
                <a:r>
                  <a:rPr lang="de-DE" sz="1600" dirty="0">
                    <a:solidFill>
                      <a:schemeClr val="tx1"/>
                    </a:solidFill>
                  </a:rPr>
                  <a:t>1030 nm (Ytterbium)</a:t>
                </a:r>
              </a:p>
              <a:p>
                <a:pPr marL="285750" indent="-285750">
                  <a:buFont typeface="Wingdings" panose="05000000000000000000" pitchFamily="2" charset="2"/>
                  <a:buChar char="v"/>
                </a:pPr>
                <a14:m>
                  <m:oMath xmlns:m="http://schemas.openxmlformats.org/officeDocument/2006/math">
                    <m:f>
                      <m:fPr>
                        <m:ctrlPr>
                          <a:rPr lang="de-DE" sz="1600" i="1" smtClean="0">
                            <a:solidFill>
                              <a:schemeClr val="tx1"/>
                            </a:solidFill>
                            <a:latin typeface="Cambria Math" panose="02040503050406030204" pitchFamily="18" charset="0"/>
                          </a:rPr>
                        </m:ctrlPr>
                      </m:fPr>
                      <m:num>
                        <m:r>
                          <m:rPr>
                            <m:sty m:val="p"/>
                          </m:rPr>
                          <a:rPr lang="el-GR" sz="1600" i="1" smtClean="0">
                            <a:solidFill>
                              <a:schemeClr val="tx1"/>
                            </a:solidFill>
                            <a:latin typeface="Cambria Math" panose="02040503050406030204" pitchFamily="18" charset="0"/>
                          </a:rPr>
                          <m:t>Δλ</m:t>
                        </m:r>
                      </m:num>
                      <m:den>
                        <m:r>
                          <m:rPr>
                            <m:sty m:val="p"/>
                          </m:rPr>
                          <a:rPr lang="el-GR" sz="1600" i="1">
                            <a:solidFill>
                              <a:schemeClr val="tx1"/>
                            </a:solidFill>
                            <a:latin typeface="Cambria Math" panose="02040503050406030204" pitchFamily="18" charset="0"/>
                          </a:rPr>
                          <m:t>λ</m:t>
                        </m:r>
                      </m:den>
                    </m:f>
                    <m:r>
                      <a:rPr lang="de-DE" sz="1600" i="1" smtClean="0">
                        <a:solidFill>
                          <a:schemeClr val="tx1"/>
                        </a:solidFill>
                        <a:latin typeface="Cambria Math" panose="02040503050406030204" pitchFamily="18" charset="0"/>
                        <a:ea typeface="Cambria Math" panose="02040503050406030204" pitchFamily="18" charset="0"/>
                      </a:rPr>
                      <m:t>~</m:t>
                    </m:r>
                    <m:r>
                      <a:rPr lang="de-DE" sz="1600" b="0" i="1" smtClean="0">
                        <a:solidFill>
                          <a:schemeClr val="tx1"/>
                        </a:solidFill>
                        <a:latin typeface="Cambria Math" panose="02040503050406030204" pitchFamily="18" charset="0"/>
                        <a:ea typeface="Cambria Math" panose="02040503050406030204" pitchFamily="18" charset="0"/>
                      </a:rPr>
                      <m:t> 1∙</m:t>
                    </m:r>
                    <m:sSup>
                      <m:sSupPr>
                        <m:ctrlPr>
                          <a:rPr lang="de-DE" sz="1600" b="0" i="1" smtClean="0">
                            <a:solidFill>
                              <a:schemeClr val="tx1"/>
                            </a:solidFill>
                            <a:latin typeface="Cambria Math" panose="02040503050406030204" pitchFamily="18" charset="0"/>
                            <a:ea typeface="Cambria Math" panose="02040503050406030204" pitchFamily="18" charset="0"/>
                          </a:rPr>
                        </m:ctrlPr>
                      </m:sSupPr>
                      <m:e>
                        <m:r>
                          <a:rPr lang="de-DE" sz="1600" b="0" i="1" smtClean="0">
                            <a:solidFill>
                              <a:schemeClr val="tx1"/>
                            </a:solidFill>
                            <a:latin typeface="Cambria Math" panose="02040503050406030204" pitchFamily="18" charset="0"/>
                            <a:ea typeface="Cambria Math" panose="02040503050406030204" pitchFamily="18" charset="0"/>
                          </a:rPr>
                          <m:t>10</m:t>
                        </m:r>
                      </m:e>
                      <m:sup>
                        <m:r>
                          <a:rPr lang="de-DE" sz="1600" b="0" i="1" smtClean="0">
                            <a:solidFill>
                              <a:schemeClr val="tx1"/>
                            </a:solidFill>
                            <a:latin typeface="Cambria Math" panose="02040503050406030204" pitchFamily="18" charset="0"/>
                            <a:ea typeface="Cambria Math" panose="02040503050406030204" pitchFamily="18" charset="0"/>
                          </a:rPr>
                          <m:t>−3</m:t>
                        </m:r>
                      </m:sup>
                    </m:sSup>
                  </m:oMath>
                </a14:m>
                <a:r>
                  <a:rPr lang="de-DE" sz="1600" dirty="0">
                    <a:solidFill>
                      <a:schemeClr val="tx1"/>
                    </a:solidFill>
                  </a:rPr>
                  <a:t> </a:t>
                </a:r>
              </a:p>
              <a:p>
                <a:pPr marL="285750" indent="-285750">
                  <a:buFont typeface="Wingdings" panose="05000000000000000000" pitchFamily="2" charset="2"/>
                  <a:buChar char="v"/>
                </a:pPr>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𝑃</m:t>
                        </m:r>
                      </m:e>
                      <m:sub>
                        <m:r>
                          <a:rPr lang="de-DE" sz="1600" b="0" i="1" smtClean="0">
                            <a:solidFill>
                              <a:schemeClr val="tx1"/>
                            </a:solidFill>
                            <a:latin typeface="Cambria Math" panose="02040503050406030204" pitchFamily="18" charset="0"/>
                          </a:rPr>
                          <m:t>𝑎𝑣𝑔</m:t>
                        </m:r>
                      </m:sub>
                    </m:sSub>
                    <m:r>
                      <a:rPr lang="de-DE" sz="1600" b="0" i="1" smtClean="0">
                        <a:solidFill>
                          <a:schemeClr val="tx1"/>
                        </a:solidFill>
                        <a:latin typeface="Cambria Math" panose="02040503050406030204" pitchFamily="18" charset="0"/>
                      </a:rPr>
                      <m:t>=</m:t>
                    </m:r>
                  </m:oMath>
                </a14:m>
                <a:r>
                  <a:rPr lang="de-DE" sz="1600" dirty="0">
                    <a:solidFill>
                      <a:schemeClr val="tx1"/>
                    </a:solidFill>
                  </a:rPr>
                  <a:t>100 W</a:t>
                </a:r>
              </a:p>
              <a:p>
                <a:pPr marL="285750" indent="-285750">
                  <a:buFont typeface="Wingdings" panose="05000000000000000000" pitchFamily="2" charset="2"/>
                  <a:buChar char="v"/>
                </a:pPr>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de-DE" sz="1600" b="0" i="1" smtClean="0">
                            <a:solidFill>
                              <a:schemeClr val="tx1"/>
                            </a:solidFill>
                            <a:latin typeface="Cambria Math" panose="02040503050406030204" pitchFamily="18" charset="0"/>
                          </a:rPr>
                          <m:t>𝐸</m:t>
                        </m:r>
                      </m:e>
                      <m:sub>
                        <m:r>
                          <a:rPr lang="de-DE" sz="1600" b="0" i="1" smtClean="0">
                            <a:solidFill>
                              <a:schemeClr val="tx1"/>
                            </a:solidFill>
                            <a:latin typeface="Cambria Math" panose="02040503050406030204" pitchFamily="18" charset="0"/>
                          </a:rPr>
                          <m:t>𝑃𝑢𝑙𝑠𝑒</m:t>
                        </m:r>
                      </m:sub>
                    </m:sSub>
                    <m:r>
                      <a:rPr lang="de-DE" sz="1600" i="1">
                        <a:solidFill>
                          <a:schemeClr val="tx1"/>
                        </a:solidFill>
                        <a:latin typeface="Cambria Math" panose="02040503050406030204" pitchFamily="18" charset="0"/>
                        <a:ea typeface="Cambria Math" panose="02040503050406030204" pitchFamily="18" charset="0"/>
                      </a:rPr>
                      <m:t>≤</m:t>
                    </m:r>
                    <m:r>
                      <a:rPr lang="de-DE" sz="1600" b="0" i="1" smtClean="0">
                        <a:solidFill>
                          <a:schemeClr val="tx1"/>
                        </a:solidFill>
                        <a:latin typeface="Cambria Math" panose="02040503050406030204" pitchFamily="18" charset="0"/>
                        <a:ea typeface="Cambria Math" panose="02040503050406030204" pitchFamily="18" charset="0"/>
                      </a:rPr>
                      <m:t>0.5 </m:t>
                    </m:r>
                  </m:oMath>
                </a14:m>
                <a:r>
                  <a:rPr lang="de-DE" sz="1600" dirty="0">
                    <a:solidFill>
                      <a:schemeClr val="tx1"/>
                    </a:solidFill>
                  </a:rPr>
                  <a:t>mJ</a:t>
                </a:r>
              </a:p>
              <a:p>
                <a:pPr marL="285750" indent="-285750">
                  <a:buFont typeface="Wingdings" panose="05000000000000000000" pitchFamily="2" charset="2"/>
                  <a:buChar char="v"/>
                </a:pPr>
                <a14:m>
                  <m:oMath xmlns:m="http://schemas.openxmlformats.org/officeDocument/2006/math">
                    <m:r>
                      <a:rPr lang="de-DE" sz="1600" b="0" i="1" smtClean="0">
                        <a:solidFill>
                          <a:schemeClr val="tx1"/>
                        </a:solidFill>
                        <a:latin typeface="Cambria Math" panose="02040503050406030204" pitchFamily="18" charset="0"/>
                      </a:rPr>
                      <m:t>𝑓</m:t>
                    </m:r>
                    <m:r>
                      <a:rPr lang="de-DE" sz="1600" b="0" i="1" smtClean="0">
                        <a:solidFill>
                          <a:schemeClr val="tx1"/>
                        </a:solidFill>
                        <a:latin typeface="Cambria Math" panose="02040503050406030204" pitchFamily="18" charset="0"/>
                      </a:rPr>
                      <m:t>=</m:t>
                    </m:r>
                  </m:oMath>
                </a14:m>
                <a:r>
                  <a:rPr lang="de-DE" sz="1600" dirty="0">
                    <a:solidFill>
                      <a:schemeClr val="tx1"/>
                    </a:solidFill>
                  </a:rPr>
                  <a:t>200 kHz – 40MHz</a:t>
                </a:r>
              </a:p>
              <a:p>
                <a:pPr marL="285750" indent="-285750">
                  <a:buFont typeface="Wingdings" panose="05000000000000000000" pitchFamily="2" charset="2"/>
                  <a:buChar char="v"/>
                </a:pPr>
                <a14:m>
                  <m:oMath xmlns:m="http://schemas.openxmlformats.org/officeDocument/2006/math">
                    <m:sSup>
                      <m:sSupPr>
                        <m:ctrlPr>
                          <a:rPr lang="de-DE" sz="1600" i="1" smtClean="0">
                            <a:solidFill>
                              <a:schemeClr val="tx1"/>
                            </a:solidFill>
                            <a:latin typeface="Cambria Math" panose="02040503050406030204" pitchFamily="18" charset="0"/>
                          </a:rPr>
                        </m:ctrlPr>
                      </m:sSupPr>
                      <m:e>
                        <m:r>
                          <a:rPr lang="de-DE" sz="1600" b="0" i="1" smtClean="0">
                            <a:solidFill>
                              <a:schemeClr val="tx1"/>
                            </a:solidFill>
                            <a:latin typeface="Cambria Math" panose="02040503050406030204" pitchFamily="18" charset="0"/>
                          </a:rPr>
                          <m:t>𝑀</m:t>
                        </m:r>
                      </m:e>
                      <m:sup>
                        <m:r>
                          <a:rPr lang="de-DE" sz="1600" b="0" i="1" smtClean="0">
                            <a:solidFill>
                              <a:schemeClr val="tx1"/>
                            </a:solidFill>
                            <a:latin typeface="Cambria Math" panose="02040503050406030204" pitchFamily="18" charset="0"/>
                          </a:rPr>
                          <m:t>2</m:t>
                        </m:r>
                      </m:sup>
                    </m:sSup>
                    <m:r>
                      <a:rPr lang="de-DE" sz="1600" i="1" smtClean="0">
                        <a:solidFill>
                          <a:schemeClr val="tx1"/>
                        </a:solidFill>
                        <a:latin typeface="Cambria Math" panose="02040503050406030204" pitchFamily="18" charset="0"/>
                        <a:ea typeface="Cambria Math" panose="02040503050406030204" pitchFamily="18" charset="0"/>
                      </a:rPr>
                      <m:t>&lt;</m:t>
                    </m:r>
                    <m:r>
                      <a:rPr lang="de-DE" sz="1600" b="0" i="1" smtClean="0">
                        <a:solidFill>
                          <a:schemeClr val="tx1"/>
                        </a:solidFill>
                        <a:latin typeface="Cambria Math" panose="02040503050406030204" pitchFamily="18" charset="0"/>
                        <a:ea typeface="Cambria Math" panose="02040503050406030204" pitchFamily="18" charset="0"/>
                      </a:rPr>
                      <m:t>1.3</m:t>
                    </m:r>
                  </m:oMath>
                </a14:m>
                <a:endParaRPr lang="de-DE" sz="1600" dirty="0">
                  <a:solidFill>
                    <a:schemeClr val="tx1"/>
                  </a:solidFill>
                </a:endParaRPr>
              </a:p>
              <a:p>
                <a:pPr marL="285750" indent="-285750">
                  <a:buFont typeface="Wingdings" panose="05000000000000000000" pitchFamily="2" charset="2"/>
                  <a:buChar char="v"/>
                </a:pPr>
                <a14:m>
                  <m:oMath xmlns:m="http://schemas.openxmlformats.org/officeDocument/2006/math">
                    <m:sSub>
                      <m:sSubPr>
                        <m:ctrlPr>
                          <a:rPr lang="de-DE" sz="1600" i="1" smtClean="0">
                            <a:solidFill>
                              <a:schemeClr val="tx1"/>
                            </a:solidFill>
                            <a:latin typeface="Cambria Math" panose="02040503050406030204" pitchFamily="18" charset="0"/>
                          </a:rPr>
                        </m:ctrlPr>
                      </m:sSubPr>
                      <m:e>
                        <m:r>
                          <a:rPr lang="de-DE" sz="1600" i="1" smtClean="0">
                            <a:solidFill>
                              <a:schemeClr val="tx1"/>
                            </a:solidFill>
                            <a:latin typeface="Cambria Math" panose="02040503050406030204" pitchFamily="18" charset="0"/>
                            <a:ea typeface="Cambria Math" panose="02040503050406030204" pitchFamily="18" charset="0"/>
                          </a:rPr>
                          <m:t>𝜎</m:t>
                        </m:r>
                      </m:e>
                      <m:sub>
                        <m:r>
                          <a:rPr lang="de-DE" sz="1600" b="0" i="1" smtClean="0">
                            <a:solidFill>
                              <a:schemeClr val="tx1"/>
                            </a:solidFill>
                            <a:latin typeface="Cambria Math" panose="02040503050406030204" pitchFamily="18" charset="0"/>
                          </a:rPr>
                          <m:t>𝑧</m:t>
                        </m:r>
                      </m:sub>
                    </m:sSub>
                    <m:r>
                      <a:rPr lang="de-DE" sz="1600" b="0" i="1" smtClean="0">
                        <a:solidFill>
                          <a:schemeClr val="tx1"/>
                        </a:solidFill>
                        <a:latin typeface="Cambria Math" panose="02040503050406030204" pitchFamily="18" charset="0"/>
                      </a:rPr>
                      <m:t>=3</m:t>
                    </m:r>
                    <m:r>
                      <a:rPr lang="de-DE" sz="1600" b="0" i="0" smtClean="0">
                        <a:solidFill>
                          <a:schemeClr val="tx1"/>
                        </a:solidFill>
                        <a:latin typeface="Cambria Math" panose="02040503050406030204" pitchFamily="18" charset="0"/>
                      </a:rPr>
                      <m:t> </m:t>
                    </m:r>
                    <m:r>
                      <m:rPr>
                        <m:sty m:val="p"/>
                      </m:rPr>
                      <a:rPr lang="de-DE" sz="1600" b="0" i="0" smtClean="0">
                        <a:solidFill>
                          <a:schemeClr val="tx1"/>
                        </a:solidFill>
                        <a:latin typeface="Cambria Math" panose="02040503050406030204" pitchFamily="18" charset="0"/>
                      </a:rPr>
                      <m:t>ps</m:t>
                    </m:r>
                  </m:oMath>
                </a14:m>
                <a:endParaRPr lang="de-DE" sz="1600" dirty="0">
                  <a:solidFill>
                    <a:schemeClr val="tx1"/>
                  </a:solidFill>
                </a:endParaRPr>
              </a:p>
            </p:txBody>
          </p:sp>
        </mc:Choice>
        <mc:Fallback xmlns="">
          <p:sp>
            <p:nvSpPr>
              <p:cNvPr id="3" name="Abgerundetes Rechteck 31">
                <a:extLst>
                  <a:ext uri="{FF2B5EF4-FFF2-40B4-BE49-F238E27FC236}">
                    <a16:creationId xmlns:a16="http://schemas.microsoft.com/office/drawing/2014/main" id="{164FD587-7216-A930-D320-C775A35A688A}"/>
                  </a:ext>
                </a:extLst>
              </p:cNvPr>
              <p:cNvSpPr>
                <a:spLocks noRot="1" noChangeAspect="1" noMove="1" noResize="1" noEditPoints="1" noAdjustHandles="1" noChangeArrowheads="1" noChangeShapeType="1" noTextEdit="1"/>
              </p:cNvSpPr>
              <p:nvPr/>
            </p:nvSpPr>
            <p:spPr>
              <a:xfrm>
                <a:off x="4512664" y="1844884"/>
                <a:ext cx="2218193" cy="3609009"/>
              </a:xfrm>
              <a:prstGeom prst="roundRect">
                <a:avLst/>
              </a:prstGeom>
              <a:blipFill>
                <a:blip r:embed="rId2"/>
                <a:stretch>
                  <a:fillRect/>
                </a:stretch>
              </a:blipFill>
              <a:ln w="38100">
                <a:solidFill>
                  <a:srgbClr val="354709"/>
                </a:solidFill>
              </a:ln>
            </p:spPr>
            <p:txBody>
              <a:bodyPr/>
              <a:lstStyle/>
              <a:p>
                <a:r>
                  <a:rPr lang="de-DE">
                    <a:noFill/>
                  </a:rPr>
                  <a:t> </a:t>
                </a:r>
              </a:p>
            </p:txBody>
          </p:sp>
        </mc:Fallback>
      </mc:AlternateContent>
      <p:sp>
        <p:nvSpPr>
          <p:cNvPr id="8" name="Abgerundetes Rechteck 31">
            <a:extLst>
              <a:ext uri="{FF2B5EF4-FFF2-40B4-BE49-F238E27FC236}">
                <a16:creationId xmlns:a16="http://schemas.microsoft.com/office/drawing/2014/main" id="{29E94482-6E59-030D-ADA7-B4CB345BFC7F}"/>
              </a:ext>
            </a:extLst>
          </p:cNvPr>
          <p:cNvSpPr/>
          <p:nvPr/>
        </p:nvSpPr>
        <p:spPr>
          <a:xfrm>
            <a:off x="4512659" y="1844885"/>
            <a:ext cx="2218192" cy="944712"/>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Amplitude – Laser</a:t>
            </a:r>
            <a:br>
              <a:rPr lang="de-DE" sz="1600" dirty="0">
                <a:solidFill>
                  <a:schemeClr val="tx1"/>
                </a:solidFill>
              </a:rPr>
            </a:br>
            <a:r>
              <a:rPr lang="de-DE" sz="1600" dirty="0" err="1">
                <a:solidFill>
                  <a:schemeClr val="tx1"/>
                </a:solidFill>
              </a:rPr>
              <a:t>Tangor</a:t>
            </a:r>
            <a:r>
              <a:rPr lang="de-DE" sz="1600" dirty="0">
                <a:solidFill>
                  <a:schemeClr val="tx1"/>
                </a:solidFill>
              </a:rPr>
              <a:t> 100</a:t>
            </a:r>
          </a:p>
        </p:txBody>
      </p:sp>
      <mc:AlternateContent xmlns:mc="http://schemas.openxmlformats.org/markup-compatibility/2006" xmlns:a14="http://schemas.microsoft.com/office/drawing/2010/main">
        <mc:Choice Requires="a14">
          <p:sp>
            <p:nvSpPr>
              <p:cNvPr id="9" name="Abgerundetes Rechteck 31">
                <a:extLst>
                  <a:ext uri="{FF2B5EF4-FFF2-40B4-BE49-F238E27FC236}">
                    <a16:creationId xmlns:a16="http://schemas.microsoft.com/office/drawing/2014/main" id="{7104103D-F135-1672-6334-1DEA44444A32}"/>
                  </a:ext>
                </a:extLst>
              </p:cNvPr>
              <p:cNvSpPr/>
              <p:nvPr/>
            </p:nvSpPr>
            <p:spPr>
              <a:xfrm>
                <a:off x="9787705" y="4918332"/>
                <a:ext cx="2104613" cy="29065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Low </a:t>
                </a:r>
                <a14:m>
                  <m:oMath xmlns:m="http://schemas.openxmlformats.org/officeDocument/2006/math">
                    <m:sSup>
                      <m:sSupPr>
                        <m:ctrlPr>
                          <a:rPr lang="de-DE" sz="1600" i="1" smtClean="0">
                            <a:solidFill>
                              <a:schemeClr val="tx1"/>
                            </a:solidFill>
                            <a:latin typeface="Cambria Math" panose="02040503050406030204" pitchFamily="18" charset="0"/>
                            <a:ea typeface="Cambria Math" panose="02040503050406030204" pitchFamily="18" charset="0"/>
                          </a:rPr>
                        </m:ctrlPr>
                      </m:sSupPr>
                      <m:e>
                        <m:r>
                          <a:rPr lang="de-DE" sz="1600" b="0" i="1" smtClean="0">
                            <a:solidFill>
                              <a:schemeClr val="tx1"/>
                            </a:solidFill>
                            <a:latin typeface="Cambria Math" panose="02040503050406030204" pitchFamily="18" charset="0"/>
                            <a:ea typeface="Cambria Math" panose="02040503050406030204" pitchFamily="18" charset="0"/>
                          </a:rPr>
                          <m:t>𝑀</m:t>
                        </m:r>
                      </m:e>
                      <m:sup>
                        <m:r>
                          <a:rPr lang="de-DE" sz="1600" b="0" i="1" smtClean="0">
                            <a:solidFill>
                              <a:schemeClr val="tx1"/>
                            </a:solidFill>
                            <a:latin typeface="Cambria Math" panose="02040503050406030204" pitchFamily="18" charset="0"/>
                            <a:ea typeface="Cambria Math" panose="02040503050406030204" pitchFamily="18" charset="0"/>
                          </a:rPr>
                          <m:t>2</m:t>
                        </m:r>
                      </m:sup>
                    </m:sSup>
                  </m:oMath>
                </a14:m>
                <a:r>
                  <a:rPr lang="de-DE" sz="1600" dirty="0">
                    <a:solidFill>
                      <a:schemeClr val="tx1"/>
                    </a:solidFill>
                  </a:rPr>
                  <a:t> </a:t>
                </a:r>
              </a:p>
            </p:txBody>
          </p:sp>
        </mc:Choice>
        <mc:Fallback xmlns="">
          <p:sp>
            <p:nvSpPr>
              <p:cNvPr id="9" name="Abgerundetes Rechteck 31">
                <a:extLst>
                  <a:ext uri="{FF2B5EF4-FFF2-40B4-BE49-F238E27FC236}">
                    <a16:creationId xmlns:a16="http://schemas.microsoft.com/office/drawing/2014/main" id="{7104103D-F135-1672-6334-1DEA44444A32}"/>
                  </a:ext>
                </a:extLst>
              </p:cNvPr>
              <p:cNvSpPr>
                <a:spLocks noRot="1" noChangeAspect="1" noMove="1" noResize="1" noEditPoints="1" noAdjustHandles="1" noChangeArrowheads="1" noChangeShapeType="1" noTextEdit="1"/>
              </p:cNvSpPr>
              <p:nvPr/>
            </p:nvSpPr>
            <p:spPr>
              <a:xfrm>
                <a:off x="9787705" y="4918332"/>
                <a:ext cx="2104613" cy="290654"/>
              </a:xfrm>
              <a:prstGeom prst="roundRect">
                <a:avLst/>
              </a:prstGeom>
              <a:blipFill>
                <a:blip r:embed="rId3"/>
                <a:stretch>
                  <a:fillRect t="-7547" b="-2641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Abgerundetes Rechteck 31">
                <a:extLst>
                  <a:ext uri="{FF2B5EF4-FFF2-40B4-BE49-F238E27FC236}">
                    <a16:creationId xmlns:a16="http://schemas.microsoft.com/office/drawing/2014/main" id="{A5E00C5D-5981-57A6-84EE-4F647ED2FF02}"/>
                  </a:ext>
                </a:extLst>
              </p:cNvPr>
              <p:cNvSpPr/>
              <p:nvPr/>
            </p:nvSpPr>
            <p:spPr>
              <a:xfrm>
                <a:off x="9787710" y="5298534"/>
                <a:ext cx="2104612" cy="59182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ea typeface="Cambria Math" panose="02040503050406030204" pitchFamily="18" charset="0"/>
                  </a:rPr>
                  <a:t>Low </a:t>
                </a:r>
                <a14:m>
                  <m:oMath xmlns:m="http://schemas.openxmlformats.org/officeDocument/2006/math">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𝜎</m:t>
                        </m:r>
                      </m:e>
                      <m:sub>
                        <m:r>
                          <a:rPr lang="de-DE" sz="1600" i="1">
                            <a:solidFill>
                              <a:schemeClr val="tx1"/>
                            </a:solidFill>
                            <a:latin typeface="Cambria Math" panose="02040503050406030204" pitchFamily="18" charset="0"/>
                            <a:ea typeface="Cambria Math" panose="02040503050406030204" pitchFamily="18" charset="0"/>
                          </a:rPr>
                          <m:t>∆</m:t>
                        </m:r>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𝐸</m:t>
                            </m:r>
                          </m:e>
                          <m:sub>
                            <m:r>
                              <a:rPr lang="de-DE" sz="1600" i="1">
                                <a:solidFill>
                                  <a:schemeClr val="tx1"/>
                                </a:solidFill>
                                <a:latin typeface="Cambria Math" panose="02040503050406030204" pitchFamily="18" charset="0"/>
                                <a:ea typeface="Cambria Math" panose="02040503050406030204" pitchFamily="18" charset="0"/>
                              </a:rPr>
                              <m:t>𝑝</m:t>
                            </m:r>
                          </m:sub>
                        </m:sSub>
                      </m:sub>
                    </m:sSub>
                  </m:oMath>
                </a14:m>
                <a:r>
                  <a:rPr lang="de-DE" sz="1600" dirty="0">
                    <a:solidFill>
                      <a:schemeClr val="tx1"/>
                    </a:solidFill>
                    <a:ea typeface="Cambria Math" panose="02040503050406030204" pitchFamily="18" charset="0"/>
                  </a:rPr>
                  <a:t>; </a:t>
                </a:r>
                <a14:m>
                  <m:oMath xmlns:m="http://schemas.openxmlformats.org/officeDocument/2006/math">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den>
                    </m:f>
                    <m:r>
                      <a:rPr lang="de-DE" sz="1400" i="1" smtClean="0">
                        <a:solidFill>
                          <a:schemeClr val="tx1"/>
                        </a:solidFill>
                        <a:latin typeface="Cambria Math" panose="02040503050406030204" pitchFamily="18" charset="0"/>
                        <a:ea typeface="Cambria Math" panose="02040503050406030204" pitchFamily="18" charset="0"/>
                      </a:rPr>
                      <m:t>≤</m:t>
                    </m:r>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den>
                    </m:f>
                  </m:oMath>
                </a14:m>
                <a:endParaRPr lang="de-DE" sz="1600" dirty="0">
                  <a:solidFill>
                    <a:schemeClr val="tx1"/>
                  </a:solidFill>
                </a:endParaRPr>
              </a:p>
            </p:txBody>
          </p:sp>
        </mc:Choice>
        <mc:Fallback xmlns="">
          <p:sp>
            <p:nvSpPr>
              <p:cNvPr id="10" name="Abgerundetes Rechteck 31">
                <a:extLst>
                  <a:ext uri="{FF2B5EF4-FFF2-40B4-BE49-F238E27FC236}">
                    <a16:creationId xmlns:a16="http://schemas.microsoft.com/office/drawing/2014/main" id="{A5E00C5D-5981-57A6-84EE-4F647ED2FF02}"/>
                  </a:ext>
                </a:extLst>
              </p:cNvPr>
              <p:cNvSpPr>
                <a:spLocks noRot="1" noChangeAspect="1" noMove="1" noResize="1" noEditPoints="1" noAdjustHandles="1" noChangeArrowheads="1" noChangeShapeType="1" noTextEdit="1"/>
              </p:cNvSpPr>
              <p:nvPr/>
            </p:nvSpPr>
            <p:spPr>
              <a:xfrm>
                <a:off x="9787710" y="5298534"/>
                <a:ext cx="2104612" cy="591824"/>
              </a:xfrm>
              <a:prstGeom prst="roundRect">
                <a:avLst/>
              </a:prstGeom>
              <a:blipFill>
                <a:blip r:embed="rId4"/>
                <a:stretch>
                  <a:fillRect/>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Abgerundetes Rechteck 31">
                <a:extLst>
                  <a:ext uri="{FF2B5EF4-FFF2-40B4-BE49-F238E27FC236}">
                    <a16:creationId xmlns:a16="http://schemas.microsoft.com/office/drawing/2014/main" id="{A0E11DB7-1547-063B-1F51-802958B32BC1}"/>
                  </a:ext>
                </a:extLst>
              </p:cNvPr>
              <p:cNvSpPr/>
              <p:nvPr/>
            </p:nvSpPr>
            <p:spPr>
              <a:xfrm>
                <a:off x="9787709" y="3226062"/>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Laser Pulse Energy </a:t>
                </a:r>
                <a14:m>
                  <m:oMath xmlns:m="http://schemas.openxmlformats.org/officeDocument/2006/math">
                    <m:r>
                      <a:rPr lang="de-DE"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e>
                      <m:sub>
                        <m:r>
                          <a:rPr lang="en-US" sz="1400" i="1">
                            <a:solidFill>
                              <a:schemeClr val="tx1"/>
                            </a:solidFill>
                            <a:latin typeface="Cambria Math" panose="02040503050406030204" pitchFamily="18" charset="0"/>
                          </a:rPr>
                          <m:t>𝐿</m:t>
                        </m:r>
                      </m:sub>
                    </m:sSub>
                    <m:r>
                      <a:rPr lang="de-DE" sz="1400" b="0" i="1" smtClean="0">
                        <a:solidFill>
                          <a:schemeClr val="tx1"/>
                        </a:solidFill>
                        <a:latin typeface="Cambria Math" panose="02040503050406030204" pitchFamily="18" charset="0"/>
                      </a:rPr>
                      <m:t>)</m:t>
                    </m:r>
                  </m:oMath>
                </a14:m>
                <a:endParaRPr lang="de-DE" sz="1400" dirty="0"/>
              </a:p>
            </p:txBody>
          </p:sp>
        </mc:Choice>
        <mc:Fallback xmlns="">
          <p:sp>
            <p:nvSpPr>
              <p:cNvPr id="11" name="Abgerundetes Rechteck 31">
                <a:extLst>
                  <a:ext uri="{FF2B5EF4-FFF2-40B4-BE49-F238E27FC236}">
                    <a16:creationId xmlns:a16="http://schemas.microsoft.com/office/drawing/2014/main" id="{A0E11DB7-1547-063B-1F51-802958B32BC1}"/>
                  </a:ext>
                </a:extLst>
              </p:cNvPr>
              <p:cNvSpPr>
                <a:spLocks noRot="1" noChangeAspect="1" noMove="1" noResize="1" noEditPoints="1" noAdjustHandles="1" noChangeArrowheads="1" noChangeShapeType="1" noTextEdit="1"/>
              </p:cNvSpPr>
              <p:nvPr/>
            </p:nvSpPr>
            <p:spPr>
              <a:xfrm>
                <a:off x="9787709" y="3226062"/>
                <a:ext cx="2104614" cy="478994"/>
              </a:xfrm>
              <a:prstGeom prst="roundRect">
                <a:avLst/>
              </a:prstGeom>
              <a:blipFill>
                <a:blip r:embed="rId5"/>
                <a:stretch>
                  <a:fillRect t="-2353" b="-1176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Abgerundetes Rechteck 31">
                <a:extLst>
                  <a:ext uri="{FF2B5EF4-FFF2-40B4-BE49-F238E27FC236}">
                    <a16:creationId xmlns:a16="http://schemas.microsoft.com/office/drawing/2014/main" id="{BF13D1E7-7967-D357-BD36-225E1D6157B7}"/>
                  </a:ext>
                </a:extLst>
              </p:cNvPr>
              <p:cNvSpPr/>
              <p:nvPr/>
            </p:nvSpPr>
            <p:spPr>
              <a:xfrm>
                <a:off x="9787706" y="3790152"/>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a:t>
                </a:r>
                <a:r>
                  <a:rPr lang="de-DE" sz="1400" dirty="0" err="1">
                    <a:solidFill>
                      <a:schemeClr val="tx1"/>
                    </a:solidFill>
                  </a:rPr>
                  <a:t>scattering</a:t>
                </a:r>
                <a:r>
                  <a:rPr lang="de-DE" sz="1400" dirty="0">
                    <a:solidFill>
                      <a:schemeClr val="tx1"/>
                    </a:solidFill>
                  </a:rPr>
                  <a:t> </a:t>
                </a:r>
                <a:r>
                  <a:rPr lang="de-DE" sz="1400" dirty="0" err="1">
                    <a:solidFill>
                      <a:schemeClr val="tx1"/>
                    </a:solidFill>
                  </a:rPr>
                  <a:t>frequency</a:t>
                </a:r>
                <a:r>
                  <a:rPr lang="de-DE" sz="1400" dirty="0">
                    <a:solidFill>
                      <a:schemeClr val="tx1"/>
                    </a:solidFill>
                  </a:rPr>
                  <a:t> </a:t>
                </a:r>
                <a14:m>
                  <m:oMath xmlns:m="http://schemas.openxmlformats.org/officeDocument/2006/math">
                    <m:r>
                      <a:rPr lang="de-DE" sz="1400" b="0" i="0"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𝑓</m:t>
                    </m:r>
                    <m:r>
                      <a:rPr lang="de-DE" sz="1400" b="0" i="1" smtClean="0">
                        <a:solidFill>
                          <a:schemeClr val="tx1"/>
                        </a:solidFill>
                        <a:latin typeface="Cambria Math" panose="02040503050406030204" pitchFamily="18" charset="0"/>
                      </a:rPr>
                      <m:t>)</m:t>
                    </m:r>
                  </m:oMath>
                </a14:m>
                <a:endParaRPr lang="de-DE" sz="1400" dirty="0">
                  <a:solidFill>
                    <a:schemeClr val="tx1"/>
                  </a:solidFill>
                </a:endParaRPr>
              </a:p>
            </p:txBody>
          </p:sp>
        </mc:Choice>
        <mc:Fallback xmlns="">
          <p:sp>
            <p:nvSpPr>
              <p:cNvPr id="12" name="Abgerundetes Rechteck 31">
                <a:extLst>
                  <a:ext uri="{FF2B5EF4-FFF2-40B4-BE49-F238E27FC236}">
                    <a16:creationId xmlns:a16="http://schemas.microsoft.com/office/drawing/2014/main" id="{BF13D1E7-7967-D357-BD36-225E1D6157B7}"/>
                  </a:ext>
                </a:extLst>
              </p:cNvPr>
              <p:cNvSpPr>
                <a:spLocks noRot="1" noChangeAspect="1" noMove="1" noResize="1" noEditPoints="1" noAdjustHandles="1" noChangeArrowheads="1" noChangeShapeType="1" noTextEdit="1"/>
              </p:cNvSpPr>
              <p:nvPr/>
            </p:nvSpPr>
            <p:spPr>
              <a:xfrm>
                <a:off x="9787706" y="3790152"/>
                <a:ext cx="2104613" cy="478994"/>
              </a:xfrm>
              <a:prstGeom prst="roundRect">
                <a:avLst/>
              </a:prstGeom>
              <a:blipFill>
                <a:blip r:embed="rId6"/>
                <a:stretch>
                  <a:fillRect t="-2381" b="-13095"/>
                </a:stretch>
              </a:blipFill>
              <a:ln w="38100">
                <a:solidFill>
                  <a:srgbClr val="354709"/>
                </a:solidFill>
              </a:ln>
            </p:spPr>
            <p:txBody>
              <a:bodyPr/>
              <a:lstStyle/>
              <a:p>
                <a:r>
                  <a:rPr lang="de-DE">
                    <a:noFill/>
                  </a:rPr>
                  <a:t> </a:t>
                </a:r>
              </a:p>
            </p:txBody>
          </p:sp>
        </mc:Fallback>
      </mc:AlternateContent>
      <p:sp>
        <p:nvSpPr>
          <p:cNvPr id="14" name="Abgerundetes Rechteck 31">
            <a:extLst>
              <a:ext uri="{FF2B5EF4-FFF2-40B4-BE49-F238E27FC236}">
                <a16:creationId xmlns:a16="http://schemas.microsoft.com/office/drawing/2014/main" id="{6C856BD0-8F31-C481-8094-D5195CAE6034}"/>
              </a:ext>
            </a:extLst>
          </p:cNvPr>
          <p:cNvSpPr/>
          <p:nvPr/>
        </p:nvSpPr>
        <p:spPr>
          <a:xfrm>
            <a:off x="9787707" y="2060847"/>
            <a:ext cx="2104613" cy="1080121"/>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tabLst>
                <a:tab pos="269875" algn="l"/>
              </a:tabLst>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pPr>
            <a:r>
              <a:rPr lang="de-DE" sz="1200" dirty="0" err="1">
                <a:solidFill>
                  <a:schemeClr val="tx1"/>
                </a:solidFill>
              </a:rPr>
              <a:t>For</a:t>
            </a:r>
            <a:r>
              <a:rPr lang="de-DE" sz="1200" dirty="0">
                <a:solidFill>
                  <a:schemeClr val="tx1"/>
                </a:solidFill>
              </a:rPr>
              <a:t> </a:t>
            </a:r>
            <a:r>
              <a:rPr lang="de-DE" sz="1200" dirty="0" err="1">
                <a:solidFill>
                  <a:schemeClr val="tx1"/>
                </a:solidFill>
              </a:rPr>
              <a:t>higher</a:t>
            </a:r>
            <a:r>
              <a:rPr lang="de-DE" sz="1200" dirty="0">
                <a:solidFill>
                  <a:schemeClr val="tx1"/>
                </a:solidFill>
              </a:rPr>
              <a:t> Energy</a:t>
            </a:r>
          </a:p>
          <a:p>
            <a:pPr>
              <a:buFont typeface="Wingdings" panose="05000000000000000000" pitchFamily="2" charset="2"/>
              <a:buChar char="v"/>
            </a:pPr>
            <a:r>
              <a:rPr lang="de-DE" sz="1200" dirty="0" err="1">
                <a:solidFill>
                  <a:schemeClr val="tx1"/>
                </a:solidFill>
              </a:rPr>
              <a:t>Easier</a:t>
            </a:r>
            <a:r>
              <a:rPr lang="de-DE" sz="1200" dirty="0">
                <a:solidFill>
                  <a:schemeClr val="tx1"/>
                </a:solidFill>
              </a:rPr>
              <a:t> </a:t>
            </a:r>
            <a:r>
              <a:rPr lang="de-DE" sz="1200" dirty="0" err="1">
                <a:solidFill>
                  <a:schemeClr val="tx1"/>
                </a:solidFill>
              </a:rPr>
              <a:t>overlap</a:t>
            </a:r>
            <a:endParaRPr lang="de-DE" sz="1200" dirty="0">
              <a:solidFill>
                <a:schemeClr val="tx1"/>
              </a:solidFill>
            </a:endParaRPr>
          </a:p>
        </p:txBody>
      </p:sp>
      <p:sp>
        <p:nvSpPr>
          <p:cNvPr id="15" name="Abgerundetes Rechteck 31">
            <a:extLst>
              <a:ext uri="{FF2B5EF4-FFF2-40B4-BE49-F238E27FC236}">
                <a16:creationId xmlns:a16="http://schemas.microsoft.com/office/drawing/2014/main" id="{81C272DE-2D3E-F1F0-EC40-1E9B561C3CEE}"/>
              </a:ext>
            </a:extLst>
          </p:cNvPr>
          <p:cNvSpPr/>
          <p:nvPr/>
        </p:nvSpPr>
        <p:spPr>
          <a:xfrm>
            <a:off x="9787707" y="2060849"/>
            <a:ext cx="2104614"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Head-On </a:t>
            </a:r>
            <a:r>
              <a:rPr lang="de-DE" sz="1400" dirty="0" err="1">
                <a:solidFill>
                  <a:schemeClr val="tx1"/>
                </a:solidFill>
              </a:rPr>
              <a:t>Collision</a:t>
            </a:r>
            <a:endParaRPr lang="de-DE" sz="1400" dirty="0">
              <a:solidFill>
                <a:schemeClr val="tx1"/>
              </a:solidFill>
            </a:endParaRPr>
          </a:p>
        </p:txBody>
      </p:sp>
      <p:sp>
        <p:nvSpPr>
          <p:cNvPr id="16" name="Abgerundetes Rechteck 31">
            <a:extLst>
              <a:ext uri="{FF2B5EF4-FFF2-40B4-BE49-F238E27FC236}">
                <a16:creationId xmlns:a16="http://schemas.microsoft.com/office/drawing/2014/main" id="{04430C55-E7AF-11FC-C1C5-3851DB3D4B16}"/>
              </a:ext>
            </a:extLst>
          </p:cNvPr>
          <p:cNvSpPr/>
          <p:nvPr/>
        </p:nvSpPr>
        <p:spPr>
          <a:xfrm>
            <a:off x="9787708" y="1496759"/>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sp>
        <p:nvSpPr>
          <p:cNvPr id="17" name="Pfeil nach rechts 247">
            <a:extLst>
              <a:ext uri="{FF2B5EF4-FFF2-40B4-BE49-F238E27FC236}">
                <a16:creationId xmlns:a16="http://schemas.microsoft.com/office/drawing/2014/main" id="{651290F4-74DD-DEDC-A9B3-1A6A8687F9CA}"/>
              </a:ext>
            </a:extLst>
          </p:cNvPr>
          <p:cNvSpPr/>
          <p:nvPr/>
        </p:nvSpPr>
        <p:spPr bwMode="auto">
          <a:xfrm rot="9106458">
            <a:off x="8825971" y="1889000"/>
            <a:ext cx="761711" cy="17350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mc:AlternateContent xmlns:mc="http://schemas.openxmlformats.org/markup-compatibility/2006" xmlns:a14="http://schemas.microsoft.com/office/drawing/2010/main">
        <mc:Choice Requires="a14">
          <p:sp>
            <p:nvSpPr>
              <p:cNvPr id="18" name="Abgerundetes Rechteck 31">
                <a:extLst>
                  <a:ext uri="{FF2B5EF4-FFF2-40B4-BE49-F238E27FC236}">
                    <a16:creationId xmlns:a16="http://schemas.microsoft.com/office/drawing/2014/main" id="{BE936BBF-3CDE-EDA8-56DA-ED4D8121DB08}"/>
                  </a:ext>
                </a:extLst>
              </p:cNvPr>
              <p:cNvSpPr/>
              <p:nvPr/>
            </p:nvSpPr>
            <p:spPr>
              <a:xfrm>
                <a:off x="6949258" y="1843271"/>
                <a:ext cx="1601101" cy="3609014"/>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r>
                  <a:rPr lang="de-DE" sz="1600" dirty="0">
                    <a:solidFill>
                      <a:schemeClr val="tx1"/>
                    </a:solidFill>
                  </a:rPr>
                  <a:t>SHG:</a:t>
                </a:r>
                <a:br>
                  <a:rPr lang="de-DE" sz="1600" dirty="0">
                    <a:solidFill>
                      <a:schemeClr val="tx1"/>
                    </a:solidFill>
                  </a:rPr>
                </a:br>
                <a14:m>
                  <m:oMath xmlns:m="http://schemas.openxmlformats.org/officeDocument/2006/math">
                    <m:r>
                      <m:rPr>
                        <m:sty m:val="p"/>
                      </m:rPr>
                      <a:rPr lang="el-GR" sz="1600" i="1" smtClean="0">
                        <a:solidFill>
                          <a:schemeClr val="tx1"/>
                        </a:solidFill>
                        <a:latin typeface="Cambria Math" panose="02040503050406030204" pitchFamily="18" charset="0"/>
                      </a:rPr>
                      <m:t>λ</m:t>
                    </m:r>
                    <m:r>
                      <a:rPr lang="de-DE" sz="1600" b="0" i="1" smtClean="0">
                        <a:solidFill>
                          <a:schemeClr val="tx1"/>
                        </a:solidFill>
                        <a:latin typeface="Cambria Math" panose="02040503050406030204" pitchFamily="18" charset="0"/>
                      </a:rPr>
                      <m:t>=</m:t>
                    </m:r>
                    <m:r>
                      <a:rPr lang="de-DE" sz="1600" b="0" i="0" smtClean="0">
                        <a:solidFill>
                          <a:schemeClr val="tx1"/>
                        </a:solidFill>
                        <a:latin typeface="Cambria Math" panose="02040503050406030204" pitchFamily="18" charset="0"/>
                      </a:rPr>
                      <m:t>515</m:t>
                    </m:r>
                  </m:oMath>
                </a14:m>
                <a:r>
                  <a:rPr lang="de-DE" sz="1600" dirty="0">
                    <a:solidFill>
                      <a:schemeClr val="tx1"/>
                    </a:solidFill>
                  </a:rPr>
                  <a:t> nm</a:t>
                </a:r>
                <a:br>
                  <a:rPr lang="de-DE" sz="1600" dirty="0">
                    <a:solidFill>
                      <a:schemeClr val="tx1"/>
                    </a:solidFill>
                  </a:rPr>
                </a:br>
                <a14:m>
                  <m:oMath xmlns:m="http://schemas.openxmlformats.org/officeDocument/2006/math">
                    <m:r>
                      <m:rPr>
                        <m:sty m:val="p"/>
                      </m:rPr>
                      <a:rPr lang="el-GR" sz="1600" i="1" smtClean="0">
                        <a:solidFill>
                          <a:schemeClr val="tx1"/>
                        </a:solidFill>
                        <a:latin typeface="Cambria Math" panose="02040503050406030204" pitchFamily="18" charset="0"/>
                      </a:rPr>
                      <m:t>η</m:t>
                    </m:r>
                    <m:r>
                      <a:rPr lang="en-US" sz="1600" b="0" i="1" smtClean="0">
                        <a:solidFill>
                          <a:schemeClr val="tx1"/>
                        </a:solidFill>
                        <a:latin typeface="Cambria Math" panose="02040503050406030204" pitchFamily="18" charset="0"/>
                      </a:rPr>
                      <m:t>&gt;50 %</m:t>
                    </m:r>
                  </m:oMath>
                </a14:m>
                <a:endParaRPr lang="de-DE" sz="1600" dirty="0">
                  <a:solidFill>
                    <a:schemeClr val="tx1"/>
                  </a:solidFill>
                </a:endParaRPr>
              </a:p>
              <a:p>
                <a:pPr>
                  <a:buFont typeface="Wingdings" panose="05000000000000000000" pitchFamily="2" charset="2"/>
                  <a:buChar char="v"/>
                </a:pPr>
                <a:r>
                  <a:rPr lang="de-DE" sz="1600" dirty="0">
                    <a:solidFill>
                      <a:schemeClr val="tx1"/>
                    </a:solidFill>
                  </a:rPr>
                  <a:t>THG:</a:t>
                </a:r>
                <a:br>
                  <a:rPr lang="de-DE" sz="1600" dirty="0">
                    <a:solidFill>
                      <a:schemeClr val="tx1"/>
                    </a:solidFill>
                  </a:rPr>
                </a:br>
                <a14:m>
                  <m:oMath xmlns:m="http://schemas.openxmlformats.org/officeDocument/2006/math">
                    <m:r>
                      <m:rPr>
                        <m:sty m:val="p"/>
                      </m:rPr>
                      <a:rPr lang="el-GR" sz="1600" i="1" smtClean="0">
                        <a:solidFill>
                          <a:schemeClr val="tx1"/>
                        </a:solidFill>
                        <a:latin typeface="Cambria Math" panose="02040503050406030204" pitchFamily="18" charset="0"/>
                      </a:rPr>
                      <m:t>λ</m:t>
                    </m:r>
                    <m:r>
                      <a:rPr lang="de-DE" sz="1600" b="0" i="1" smtClean="0">
                        <a:solidFill>
                          <a:schemeClr val="tx1"/>
                        </a:solidFill>
                        <a:latin typeface="Cambria Math" panose="02040503050406030204" pitchFamily="18" charset="0"/>
                      </a:rPr>
                      <m:t>=</m:t>
                    </m:r>
                    <m:r>
                      <a:rPr lang="de-DE" sz="1600" b="0" i="0" smtClean="0">
                        <a:solidFill>
                          <a:schemeClr val="tx1"/>
                        </a:solidFill>
                        <a:latin typeface="Cambria Math" panose="02040503050406030204" pitchFamily="18" charset="0"/>
                      </a:rPr>
                      <m:t>343</m:t>
                    </m:r>
                  </m:oMath>
                </a14:m>
                <a:r>
                  <a:rPr lang="de-DE" sz="1600" dirty="0">
                    <a:solidFill>
                      <a:schemeClr val="tx1"/>
                    </a:solidFill>
                  </a:rPr>
                  <a:t> nm</a:t>
                </a:r>
                <a:br>
                  <a:rPr lang="de-DE" sz="1600" dirty="0">
                    <a:solidFill>
                      <a:schemeClr val="tx1"/>
                    </a:solidFill>
                  </a:rPr>
                </a:br>
                <a14:m>
                  <m:oMath xmlns:m="http://schemas.openxmlformats.org/officeDocument/2006/math">
                    <m:r>
                      <m:rPr>
                        <m:sty m:val="p"/>
                      </m:rPr>
                      <a:rPr lang="el-GR" sz="1600" i="1" smtClean="0">
                        <a:solidFill>
                          <a:schemeClr val="tx1"/>
                        </a:solidFill>
                        <a:latin typeface="Cambria Math" panose="02040503050406030204" pitchFamily="18" charset="0"/>
                      </a:rPr>
                      <m:t>η</m:t>
                    </m:r>
                    <m:r>
                      <a:rPr lang="en-US" sz="1600" b="0" i="1" smtClean="0">
                        <a:solidFill>
                          <a:schemeClr val="tx1"/>
                        </a:solidFill>
                        <a:latin typeface="Cambria Math" panose="02040503050406030204" pitchFamily="18" charset="0"/>
                      </a:rPr>
                      <m:t>&gt;</m:t>
                    </m:r>
                    <m:r>
                      <a:rPr lang="de-DE" sz="1600" b="0" i="1" smtClean="0">
                        <a:solidFill>
                          <a:schemeClr val="tx1"/>
                        </a:solidFill>
                        <a:latin typeface="Cambria Math" panose="02040503050406030204" pitchFamily="18" charset="0"/>
                      </a:rPr>
                      <m:t>25</m:t>
                    </m:r>
                    <m:r>
                      <a:rPr lang="en-US" sz="1600" b="0" i="1" smtClean="0">
                        <a:solidFill>
                          <a:schemeClr val="tx1"/>
                        </a:solidFill>
                        <a:latin typeface="Cambria Math" panose="02040503050406030204" pitchFamily="18" charset="0"/>
                      </a:rPr>
                      <m:t> %</m:t>
                    </m:r>
                  </m:oMath>
                </a14:m>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p:txBody>
          </p:sp>
        </mc:Choice>
        <mc:Fallback xmlns="">
          <p:sp>
            <p:nvSpPr>
              <p:cNvPr id="18" name="Abgerundetes Rechteck 31">
                <a:extLst>
                  <a:ext uri="{FF2B5EF4-FFF2-40B4-BE49-F238E27FC236}">
                    <a16:creationId xmlns:a16="http://schemas.microsoft.com/office/drawing/2014/main" id="{BE936BBF-3CDE-EDA8-56DA-ED4D8121DB08}"/>
                  </a:ext>
                </a:extLst>
              </p:cNvPr>
              <p:cNvSpPr>
                <a:spLocks noRot="1" noChangeAspect="1" noMove="1" noResize="1" noEditPoints="1" noAdjustHandles="1" noChangeArrowheads="1" noChangeShapeType="1" noTextEdit="1"/>
              </p:cNvSpPr>
              <p:nvPr/>
            </p:nvSpPr>
            <p:spPr>
              <a:xfrm>
                <a:off x="6949258" y="1843271"/>
                <a:ext cx="1601101" cy="3609014"/>
              </a:xfrm>
              <a:prstGeom prst="roundRect">
                <a:avLst/>
              </a:prstGeom>
              <a:blipFill>
                <a:blip r:embed="rId7"/>
                <a:stretch>
                  <a:fillRect/>
                </a:stretch>
              </a:blipFill>
              <a:ln w="38100">
                <a:solidFill>
                  <a:srgbClr val="354709"/>
                </a:solidFill>
              </a:ln>
            </p:spPr>
            <p:txBody>
              <a:bodyPr/>
              <a:lstStyle/>
              <a:p>
                <a:r>
                  <a:rPr lang="de-DE">
                    <a:noFill/>
                  </a:rPr>
                  <a:t> </a:t>
                </a:r>
              </a:p>
            </p:txBody>
          </p:sp>
        </mc:Fallback>
      </mc:AlternateContent>
      <p:sp>
        <p:nvSpPr>
          <p:cNvPr id="19" name="Abgerundetes Rechteck 31">
            <a:extLst>
              <a:ext uri="{FF2B5EF4-FFF2-40B4-BE49-F238E27FC236}">
                <a16:creationId xmlns:a16="http://schemas.microsoft.com/office/drawing/2014/main" id="{5D511A8B-122F-E6A5-777A-847A789163D9}"/>
              </a:ext>
            </a:extLst>
          </p:cNvPr>
          <p:cNvSpPr/>
          <p:nvPr/>
        </p:nvSpPr>
        <p:spPr>
          <a:xfrm>
            <a:off x="6949253" y="1843277"/>
            <a:ext cx="1601106" cy="1080121"/>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Higher Harmonic Generation</a:t>
            </a:r>
          </a:p>
        </p:txBody>
      </p:sp>
      <p:pic>
        <p:nvPicPr>
          <p:cNvPr id="21" name="Grafik 20" descr="Ein Bild, das Text, orange enthält.&#10;&#10;Automatisch generierte Beschreibung">
            <a:extLst>
              <a:ext uri="{FF2B5EF4-FFF2-40B4-BE49-F238E27FC236}">
                <a16:creationId xmlns:a16="http://schemas.microsoft.com/office/drawing/2014/main" id="{75DFF564-AFAD-AEBA-454B-294B06A9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08" y="2754996"/>
            <a:ext cx="3278450" cy="1681080"/>
          </a:xfrm>
          <a:prstGeom prst="rect">
            <a:avLst/>
          </a:prstGeom>
        </p:spPr>
      </p:pic>
      <p:pic>
        <p:nvPicPr>
          <p:cNvPr id="22" name="Haken Exp" descr="Dadai:Haken grün.svg – Wikipedia">
            <a:extLst>
              <a:ext uri="{FF2B5EF4-FFF2-40B4-BE49-F238E27FC236}">
                <a16:creationId xmlns:a16="http://schemas.microsoft.com/office/drawing/2014/main" id="{E0223D6D-7F05-498B-FCBC-ACE0CCDE3F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32061" y="5581376"/>
            <a:ext cx="320514" cy="301146"/>
          </a:xfrm>
          <a:prstGeom prst="rect">
            <a:avLst/>
          </a:prstGeom>
        </p:spPr>
      </p:pic>
      <p:pic>
        <p:nvPicPr>
          <p:cNvPr id="23" name="Haken Exp" descr="Dadai:Haken grün.svg – Wikipedia">
            <a:extLst>
              <a:ext uri="{FF2B5EF4-FFF2-40B4-BE49-F238E27FC236}">
                <a16:creationId xmlns:a16="http://schemas.microsoft.com/office/drawing/2014/main" id="{5438E687-7BFE-FAD6-71F8-BBBBDA7161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24204" y="4882248"/>
            <a:ext cx="320514" cy="301146"/>
          </a:xfrm>
          <a:prstGeom prst="rect">
            <a:avLst/>
          </a:prstGeom>
        </p:spPr>
      </p:pic>
      <p:pic>
        <p:nvPicPr>
          <p:cNvPr id="24" name="Haken Exp" descr="Dadai:Haken grün.svg – Wikipedia">
            <a:extLst>
              <a:ext uri="{FF2B5EF4-FFF2-40B4-BE49-F238E27FC236}">
                <a16:creationId xmlns:a16="http://schemas.microsoft.com/office/drawing/2014/main" id="{074C8B67-4844-CD2F-C5BB-40D8BCCA4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32066" y="3854105"/>
            <a:ext cx="320514" cy="301146"/>
          </a:xfrm>
          <a:prstGeom prst="rect">
            <a:avLst/>
          </a:prstGeom>
        </p:spPr>
      </p:pic>
      <p:pic>
        <p:nvPicPr>
          <p:cNvPr id="25" name="Haken Exp" descr="Dadai:Haken grün.svg – Wikipedia">
            <a:extLst>
              <a:ext uri="{FF2B5EF4-FFF2-40B4-BE49-F238E27FC236}">
                <a16:creationId xmlns:a16="http://schemas.microsoft.com/office/drawing/2014/main" id="{C429AE65-DE0A-248C-47DC-2C60B33B64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24204" y="3285638"/>
            <a:ext cx="320514" cy="301146"/>
          </a:xfrm>
          <a:prstGeom prst="rect">
            <a:avLst/>
          </a:prstGeom>
        </p:spPr>
      </p:pic>
      <p:pic>
        <p:nvPicPr>
          <p:cNvPr id="26" name="Haken Exp" descr="Dadai:Haken grün.svg – Wikipedia">
            <a:extLst>
              <a:ext uri="{FF2B5EF4-FFF2-40B4-BE49-F238E27FC236}">
                <a16:creationId xmlns:a16="http://schemas.microsoft.com/office/drawing/2014/main" id="{A74343C1-8739-3718-8BF1-6022E7A8A8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32061" y="2120423"/>
            <a:ext cx="320514" cy="301146"/>
          </a:xfrm>
          <a:prstGeom prst="rect">
            <a:avLst/>
          </a:prstGeom>
        </p:spPr>
      </p:pic>
      <p:pic>
        <p:nvPicPr>
          <p:cNvPr id="27" name="Haken Exp" descr="Dadai:Haken grün.svg – Wikipedia">
            <a:extLst>
              <a:ext uri="{FF2B5EF4-FFF2-40B4-BE49-F238E27FC236}">
                <a16:creationId xmlns:a16="http://schemas.microsoft.com/office/drawing/2014/main" id="{A4C03BDD-A1E7-0F98-1BF1-3ABE676AB5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32066" y="4436076"/>
            <a:ext cx="320514" cy="301146"/>
          </a:xfrm>
          <a:prstGeom prst="rect">
            <a:avLst/>
          </a:prstGeom>
        </p:spPr>
      </p:pic>
    </p:spTree>
    <p:extLst>
      <p:ext uri="{BB962C8B-B14F-4D97-AF65-F5344CB8AC3E}">
        <p14:creationId xmlns:p14="http://schemas.microsoft.com/office/powerpoint/2010/main" val="94079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dirty="0">
                <a:solidFill>
                  <a:srgbClr val="000000"/>
                </a:solidFill>
                <a:latin typeface="Verdana"/>
                <a:ea typeface="Arial"/>
              </a:rPr>
              <a:t>Compton Backscattering </a:t>
            </a:r>
            <a:r>
              <a:rPr lang="de-DE" sz="2400" b="1" strike="noStrike" spc="-1" dirty="0" err="1">
                <a:solidFill>
                  <a:srgbClr val="000000"/>
                </a:solidFill>
                <a:latin typeface="Verdana"/>
                <a:ea typeface="Arial"/>
              </a:rPr>
              <a:t>used</a:t>
            </a:r>
            <a:r>
              <a:rPr lang="de-DE" sz="2400" b="1" strike="noStrike" spc="-1" dirty="0">
                <a:solidFill>
                  <a:srgbClr val="000000"/>
                </a:solidFill>
                <a:latin typeface="Verdana"/>
                <a:ea typeface="Arial"/>
              </a:rPr>
              <a:t> </a:t>
            </a:r>
            <a:r>
              <a:rPr lang="de-DE" sz="2400" b="1" strike="noStrike" spc="-1" dirty="0" err="1">
                <a:solidFill>
                  <a:srgbClr val="000000"/>
                </a:solidFill>
                <a:latin typeface="Verdana"/>
                <a:ea typeface="Arial"/>
              </a:rPr>
              <a:t>for</a:t>
            </a:r>
            <a:r>
              <a:rPr lang="de-DE" sz="2400" b="1" strike="noStrike" spc="-1" dirty="0">
                <a:solidFill>
                  <a:srgbClr val="000000"/>
                </a:solidFill>
                <a:latin typeface="Verdana"/>
                <a:ea typeface="Arial"/>
              </a:rPr>
              <a:t>...</a:t>
            </a:r>
            <a:endParaRPr lang="de-DE" sz="2400" b="0" strike="noStrike" spc="-1" dirty="0">
              <a:solidFill>
                <a:srgbClr val="000000"/>
              </a:solidFill>
              <a:latin typeface="Arial"/>
            </a:endParaRPr>
          </a:p>
        </p:txBody>
      </p:sp>
      <p:sp>
        <p:nvSpPr>
          <p:cNvPr id="2" name="Abgerundetes Rechteck 31">
            <a:extLst>
              <a:ext uri="{FF2B5EF4-FFF2-40B4-BE49-F238E27FC236}">
                <a16:creationId xmlns:a16="http://schemas.microsoft.com/office/drawing/2014/main" id="{40DEF5F3-A634-D792-0E1F-BD117833339C}"/>
              </a:ext>
            </a:extLst>
          </p:cNvPr>
          <p:cNvSpPr/>
          <p:nvPr/>
        </p:nvSpPr>
        <p:spPr>
          <a:xfrm>
            <a:off x="4680086" y="2428333"/>
            <a:ext cx="2220821" cy="3180343"/>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Wingdings" panose="05000000000000000000" pitchFamily="2" charset="2"/>
              <a:buChar char="v"/>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tabLst>
                <a:tab pos="180975" algn="l"/>
              </a:tabLst>
            </a:pPr>
            <a:r>
              <a:rPr lang="en-US" sz="1600" dirty="0">
                <a:solidFill>
                  <a:schemeClr val="tx1"/>
                </a:solidFill>
              </a:rPr>
              <a:t>Investigation 	of nuclear 	structure and 	cross-sections</a:t>
            </a:r>
            <a:br>
              <a:rPr lang="en-US" sz="1600" dirty="0">
                <a:solidFill>
                  <a:schemeClr val="tx1"/>
                </a:solidFill>
              </a:rPr>
            </a:br>
            <a:r>
              <a:rPr lang="en-US" sz="1600" dirty="0">
                <a:solidFill>
                  <a:schemeClr val="tx1"/>
                </a:solidFill>
              </a:rPr>
              <a:t> </a:t>
            </a:r>
          </a:p>
          <a:p>
            <a:pPr>
              <a:buFont typeface="Wingdings" panose="05000000000000000000" pitchFamily="2" charset="2"/>
              <a:buChar char="v"/>
              <a:tabLst>
                <a:tab pos="180975" algn="l"/>
              </a:tabLst>
            </a:pPr>
            <a:r>
              <a:rPr lang="en-US" sz="1600" dirty="0">
                <a:solidFill>
                  <a:schemeClr val="tx1"/>
                </a:solidFill>
              </a:rPr>
              <a:t>Nuclear 	resonance 	fluorescence</a:t>
            </a:r>
            <a:br>
              <a:rPr lang="en-US" sz="1600" dirty="0">
                <a:solidFill>
                  <a:schemeClr val="tx1"/>
                </a:solidFill>
              </a:rPr>
            </a:br>
            <a:endParaRPr lang="en-US" sz="1600" dirty="0">
              <a:solidFill>
                <a:schemeClr val="tx1"/>
              </a:solidFill>
            </a:endParaRPr>
          </a:p>
          <a:p>
            <a:pPr>
              <a:buFont typeface="Wingdings" panose="05000000000000000000" pitchFamily="2" charset="2"/>
              <a:buChar char="v"/>
              <a:tabLst>
                <a:tab pos="269875" algn="l"/>
              </a:tabLst>
            </a:pPr>
            <a:r>
              <a:rPr lang="de-DE" sz="1600" dirty="0" err="1">
                <a:solidFill>
                  <a:schemeClr val="tx1"/>
                </a:solidFill>
              </a:rPr>
              <a:t>Photo</a:t>
            </a:r>
            <a:r>
              <a:rPr lang="de-DE" sz="1600" dirty="0">
                <a:solidFill>
                  <a:schemeClr val="tx1"/>
                </a:solidFill>
              </a:rPr>
              <a:t>-Fission</a:t>
            </a:r>
          </a:p>
          <a:p>
            <a:pPr>
              <a:tabLst>
                <a:tab pos="269875" algn="l"/>
              </a:tabLst>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p:txBody>
      </p:sp>
      <p:sp>
        <p:nvSpPr>
          <p:cNvPr id="3" name="Abgerundetes Rechteck 31">
            <a:extLst>
              <a:ext uri="{FF2B5EF4-FFF2-40B4-BE49-F238E27FC236}">
                <a16:creationId xmlns:a16="http://schemas.microsoft.com/office/drawing/2014/main" id="{6D691E1D-A7D2-7F2C-5C0A-E51D218468E5}"/>
              </a:ext>
            </a:extLst>
          </p:cNvPr>
          <p:cNvSpPr/>
          <p:nvPr/>
        </p:nvSpPr>
        <p:spPr>
          <a:xfrm>
            <a:off x="4680086" y="2363500"/>
            <a:ext cx="2220821" cy="614771"/>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Photo</a:t>
            </a:r>
            <a:r>
              <a:rPr lang="de-DE" sz="1600" dirty="0">
                <a:solidFill>
                  <a:schemeClr val="tx1"/>
                </a:solidFill>
              </a:rPr>
              <a:t> </a:t>
            </a:r>
            <a:r>
              <a:rPr lang="de-DE" sz="1600" dirty="0" err="1">
                <a:solidFill>
                  <a:schemeClr val="tx1"/>
                </a:solidFill>
              </a:rPr>
              <a:t>Nuclear</a:t>
            </a:r>
            <a:r>
              <a:rPr lang="de-DE" sz="1600" dirty="0">
                <a:solidFill>
                  <a:schemeClr val="tx1"/>
                </a:solidFill>
              </a:rPr>
              <a:t> </a:t>
            </a:r>
            <a:r>
              <a:rPr lang="de-DE" sz="1600" dirty="0" err="1">
                <a:solidFill>
                  <a:schemeClr val="tx1"/>
                </a:solidFill>
              </a:rPr>
              <a:t>Reactions</a:t>
            </a:r>
            <a:endParaRPr lang="de-DE" sz="1600" dirty="0">
              <a:solidFill>
                <a:schemeClr val="tx1"/>
              </a:solidFill>
            </a:endParaRPr>
          </a:p>
        </p:txBody>
      </p:sp>
      <p:pic>
        <p:nvPicPr>
          <p:cNvPr id="4" name="Grafik 3">
            <a:extLst>
              <a:ext uri="{FF2B5EF4-FFF2-40B4-BE49-F238E27FC236}">
                <a16:creationId xmlns:a16="http://schemas.microsoft.com/office/drawing/2014/main" id="{9B124964-CC32-53CC-27B7-BED341D76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727734"/>
            <a:ext cx="648072" cy="507657"/>
          </a:xfrm>
          <a:prstGeom prst="rect">
            <a:avLst/>
          </a:prstGeom>
        </p:spPr>
      </p:pic>
      <p:pic>
        <p:nvPicPr>
          <p:cNvPr id="5" name="Grafik 4" descr="Ein Bild, das Tisch, Hocker enthält.&#10;&#10;Automatisch generierte Beschreibung">
            <a:extLst>
              <a:ext uri="{FF2B5EF4-FFF2-40B4-BE49-F238E27FC236}">
                <a16:creationId xmlns:a16="http://schemas.microsoft.com/office/drawing/2014/main" id="{278BD8E2-7E27-6AC9-8748-6690D0F2E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313" y="5910831"/>
            <a:ext cx="1130817" cy="319290"/>
          </a:xfrm>
          <a:prstGeom prst="rect">
            <a:avLst/>
          </a:prstGeom>
        </p:spPr>
      </p:pic>
      <p:sp>
        <p:nvSpPr>
          <p:cNvPr id="6" name="Abgerundetes Rechteck 31">
            <a:extLst>
              <a:ext uri="{FF2B5EF4-FFF2-40B4-BE49-F238E27FC236}">
                <a16:creationId xmlns:a16="http://schemas.microsoft.com/office/drawing/2014/main" id="{3F2B6697-5525-D924-AB69-63FDC8BF94E7}"/>
              </a:ext>
            </a:extLst>
          </p:cNvPr>
          <p:cNvSpPr/>
          <p:nvPr/>
        </p:nvSpPr>
        <p:spPr>
          <a:xfrm>
            <a:off x="8356410" y="2363499"/>
            <a:ext cx="2220821" cy="2676819"/>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a:p>
            <a:pPr>
              <a:buFont typeface="Wingdings" panose="05000000000000000000" pitchFamily="2" charset="2"/>
              <a:buChar char="v"/>
              <a:tabLst>
                <a:tab pos="269875" algn="l"/>
              </a:tabLst>
            </a:pPr>
            <a:r>
              <a:rPr lang="en-US" sz="1600" dirty="0">
                <a:solidFill>
                  <a:schemeClr val="tx1"/>
                </a:solidFill>
              </a:rPr>
              <a:t>Brilliant light 	source at TU  	Darmstadt</a:t>
            </a:r>
            <a:br>
              <a:rPr lang="en-US" sz="1600" dirty="0">
                <a:solidFill>
                  <a:schemeClr val="tx1"/>
                </a:solidFill>
              </a:rPr>
            </a:br>
            <a:endParaRPr lang="en-US" sz="1600" dirty="0">
              <a:solidFill>
                <a:schemeClr val="tx1"/>
              </a:solidFill>
            </a:endParaRPr>
          </a:p>
          <a:p>
            <a:pPr>
              <a:buFont typeface="Wingdings" panose="05000000000000000000" pitchFamily="2" charset="2"/>
              <a:buChar char="v"/>
              <a:tabLst>
                <a:tab pos="269875" algn="l"/>
              </a:tabLst>
            </a:pPr>
            <a:r>
              <a:rPr lang="en-US" sz="1600" dirty="0">
                <a:solidFill>
                  <a:schemeClr val="tx1"/>
                </a:solidFill>
              </a:rPr>
              <a:t>Crystallography 	microscopic 	radiography…</a:t>
            </a:r>
          </a:p>
        </p:txBody>
      </p:sp>
      <p:sp>
        <p:nvSpPr>
          <p:cNvPr id="7" name="Abgerundetes Rechteck 31">
            <a:extLst>
              <a:ext uri="{FF2B5EF4-FFF2-40B4-BE49-F238E27FC236}">
                <a16:creationId xmlns:a16="http://schemas.microsoft.com/office/drawing/2014/main" id="{04D2A6A5-CCDF-25EF-8708-92AF746DB62D}"/>
              </a:ext>
            </a:extLst>
          </p:cNvPr>
          <p:cNvSpPr/>
          <p:nvPr/>
        </p:nvSpPr>
        <p:spPr>
          <a:xfrm>
            <a:off x="8359039" y="2363500"/>
            <a:ext cx="2218192" cy="664378"/>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Material &amp; Biomedical Science</a:t>
            </a:r>
          </a:p>
        </p:txBody>
      </p:sp>
      <p:pic>
        <p:nvPicPr>
          <p:cNvPr id="8" name="Picture 6">
            <a:extLst>
              <a:ext uri="{FF2B5EF4-FFF2-40B4-BE49-F238E27FC236}">
                <a16:creationId xmlns:a16="http://schemas.microsoft.com/office/drawing/2014/main" id="{4B8112F1-C799-A48E-59BA-98C3B5CAE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4581" y="5332648"/>
            <a:ext cx="855538" cy="85553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Essen enthält.&#10;&#10;Automatisch generierte Beschreibung">
            <a:extLst>
              <a:ext uri="{FF2B5EF4-FFF2-40B4-BE49-F238E27FC236}">
                <a16:creationId xmlns:a16="http://schemas.microsoft.com/office/drawing/2014/main" id="{68CF006B-FBAF-DEF4-FCA4-CFEC8F10C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7262" y="5330406"/>
            <a:ext cx="1247596" cy="310805"/>
          </a:xfrm>
          <a:prstGeom prst="rect">
            <a:avLst/>
          </a:prstGeom>
        </p:spPr>
      </p:pic>
      <p:pic>
        <p:nvPicPr>
          <p:cNvPr id="10" name="Picture 2" descr="Lawrence Livermore National Laboratory (LLNL) – Livermore Graduate Scholar  Program (LGSP) | PhD Graduate Education at Northeastern University">
            <a:extLst>
              <a:ext uri="{FF2B5EF4-FFF2-40B4-BE49-F238E27FC236}">
                <a16:creationId xmlns:a16="http://schemas.microsoft.com/office/drawing/2014/main" id="{B33AADF4-E4B0-DEAD-229E-63C76CF492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01147" y="5796320"/>
            <a:ext cx="1013253" cy="391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ESY - FLA - Telefon / Email">
            <a:extLst>
              <a:ext uri="{FF2B5EF4-FFF2-40B4-BE49-F238E27FC236}">
                <a16:creationId xmlns:a16="http://schemas.microsoft.com/office/drawing/2014/main" id="{59C9E1C8-84B6-14AD-8E07-DE5753D286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2001" y="5374583"/>
            <a:ext cx="855538" cy="855538"/>
          </a:xfrm>
          <a:prstGeom prst="rect">
            <a:avLst/>
          </a:prstGeom>
          <a:noFill/>
          <a:extLst>
            <a:ext uri="{909E8E84-426E-40DD-AFC4-6F175D3DCCD1}">
              <a14:hiddenFill xmlns:a14="http://schemas.microsoft.com/office/drawing/2010/main">
                <a:solidFill>
                  <a:srgbClr val="FFFFFF"/>
                </a:solidFill>
              </a14:hiddenFill>
            </a:ext>
          </a:extLst>
        </p:spPr>
      </p:pic>
      <p:sp>
        <p:nvSpPr>
          <p:cNvPr id="12" name="Abgerundetes Rechteck 31">
            <a:extLst>
              <a:ext uri="{FF2B5EF4-FFF2-40B4-BE49-F238E27FC236}">
                <a16:creationId xmlns:a16="http://schemas.microsoft.com/office/drawing/2014/main" id="{8B13486A-3AE6-E384-10DC-AC2A04C0277A}"/>
              </a:ext>
            </a:extLst>
          </p:cNvPr>
          <p:cNvSpPr/>
          <p:nvPr/>
        </p:nvSpPr>
        <p:spPr>
          <a:xfrm>
            <a:off x="1042847" y="2368321"/>
            <a:ext cx="2218193" cy="3024332"/>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Wingdings" panose="05000000000000000000" pitchFamily="2" charset="2"/>
              <a:buChar char="v"/>
            </a:pPr>
            <a:endParaRPr lang="de-DE" sz="1600" dirty="0">
              <a:solidFill>
                <a:schemeClr val="tx1"/>
              </a:solidFill>
            </a:endParaRPr>
          </a:p>
          <a:p>
            <a:endParaRPr lang="de-DE" dirty="0">
              <a:solidFill>
                <a:schemeClr val="tx1"/>
              </a:solidFill>
            </a:endParaRPr>
          </a:p>
          <a:p>
            <a:pPr>
              <a:buFont typeface="Wingdings" panose="05000000000000000000" pitchFamily="2" charset="2"/>
              <a:buChar char="v"/>
              <a:tabLst>
                <a:tab pos="180975" algn="l"/>
              </a:tabLst>
            </a:pPr>
            <a:r>
              <a:rPr lang="en-US" sz="1600" dirty="0">
                <a:solidFill>
                  <a:schemeClr val="tx1"/>
                </a:solidFill>
              </a:rPr>
              <a:t>Non-destructive 	detection</a:t>
            </a:r>
            <a:br>
              <a:rPr lang="en-US" sz="1600" dirty="0">
                <a:solidFill>
                  <a:schemeClr val="tx1"/>
                </a:solidFill>
              </a:rPr>
            </a:br>
            <a:r>
              <a:rPr lang="en-US" sz="1600" dirty="0">
                <a:solidFill>
                  <a:schemeClr val="tx1"/>
                </a:solidFill>
              </a:rPr>
              <a:t> </a:t>
            </a:r>
          </a:p>
          <a:p>
            <a:pPr>
              <a:buFont typeface="Wingdings" panose="05000000000000000000" pitchFamily="2" charset="2"/>
              <a:buChar char="v"/>
              <a:tabLst>
                <a:tab pos="180975" algn="l"/>
              </a:tabLst>
            </a:pPr>
            <a:r>
              <a:rPr lang="en-US" sz="1600" dirty="0">
                <a:solidFill>
                  <a:schemeClr val="tx1"/>
                </a:solidFill>
              </a:rPr>
              <a:t>Energy and 	energy spread</a:t>
            </a:r>
            <a:br>
              <a:rPr lang="en-US" sz="1600" dirty="0">
                <a:solidFill>
                  <a:schemeClr val="tx1"/>
                </a:solidFill>
              </a:rPr>
            </a:br>
            <a:endParaRPr lang="en-US" sz="1600" dirty="0">
              <a:solidFill>
                <a:schemeClr val="tx1"/>
              </a:solidFill>
            </a:endParaRPr>
          </a:p>
          <a:p>
            <a:pPr>
              <a:buFont typeface="Wingdings" panose="05000000000000000000" pitchFamily="2" charset="2"/>
              <a:buChar char="v"/>
              <a:tabLst>
                <a:tab pos="269875" algn="l"/>
              </a:tabLst>
            </a:pPr>
            <a:r>
              <a:rPr lang="de-DE" sz="1600" dirty="0">
                <a:solidFill>
                  <a:schemeClr val="tx1"/>
                </a:solidFill>
              </a:rPr>
              <a:t>ERL </a:t>
            </a:r>
            <a:r>
              <a:rPr lang="de-DE" sz="1600" dirty="0" err="1">
                <a:solidFill>
                  <a:schemeClr val="tx1"/>
                </a:solidFill>
              </a:rPr>
              <a:t>with</a:t>
            </a:r>
            <a:r>
              <a:rPr lang="de-DE" sz="1600" dirty="0">
                <a:solidFill>
                  <a:schemeClr val="tx1"/>
                </a:solidFill>
              </a:rPr>
              <a:t> LCB   </a:t>
            </a:r>
            <a:br>
              <a:rPr lang="de-DE" sz="1600" dirty="0">
                <a:solidFill>
                  <a:schemeClr val="tx1"/>
                </a:solidFill>
              </a:rPr>
            </a:br>
            <a:r>
              <a:rPr lang="de-DE" sz="1600" dirty="0">
                <a:solidFill>
                  <a:schemeClr val="tx1"/>
                </a:solidFill>
              </a:rPr>
              <a:t>   </a:t>
            </a:r>
            <a:r>
              <a:rPr lang="de-DE" sz="1600" dirty="0" err="1">
                <a:solidFill>
                  <a:schemeClr val="tx1"/>
                </a:solidFill>
              </a:rPr>
              <a:t>development</a:t>
            </a:r>
            <a:endParaRPr lang="de-DE" sz="1600" dirty="0">
              <a:solidFill>
                <a:schemeClr val="tx1"/>
              </a:solidFill>
            </a:endParaRPr>
          </a:p>
          <a:p>
            <a:pPr>
              <a:tabLst>
                <a:tab pos="269875" algn="l"/>
              </a:tabLst>
            </a:pPr>
            <a:endParaRPr lang="de-DE" sz="1600" dirty="0">
              <a:solidFill>
                <a:schemeClr val="tx1"/>
              </a:solidFill>
            </a:endParaRPr>
          </a:p>
          <a:p>
            <a:pPr>
              <a:buFont typeface="Wingdings" panose="05000000000000000000" pitchFamily="2" charset="2"/>
              <a:buChar char="v"/>
            </a:pPr>
            <a:endParaRPr lang="de-DE" sz="1600" dirty="0">
              <a:solidFill>
                <a:schemeClr val="tx1"/>
              </a:solidFill>
            </a:endParaRPr>
          </a:p>
        </p:txBody>
      </p:sp>
      <p:sp>
        <p:nvSpPr>
          <p:cNvPr id="13" name="Abgerundetes Rechteck 31">
            <a:extLst>
              <a:ext uri="{FF2B5EF4-FFF2-40B4-BE49-F238E27FC236}">
                <a16:creationId xmlns:a16="http://schemas.microsoft.com/office/drawing/2014/main" id="{B2C8BD53-4710-A4A3-83FD-4274644E5BA1}"/>
              </a:ext>
            </a:extLst>
          </p:cNvPr>
          <p:cNvSpPr/>
          <p:nvPr/>
        </p:nvSpPr>
        <p:spPr>
          <a:xfrm>
            <a:off x="1042842" y="2368321"/>
            <a:ext cx="2218192" cy="614771"/>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Electron</a:t>
            </a:r>
            <a:r>
              <a:rPr lang="de-DE" sz="1600" dirty="0">
                <a:solidFill>
                  <a:schemeClr val="tx1"/>
                </a:solidFill>
              </a:rPr>
              <a:t> Beam </a:t>
            </a:r>
            <a:r>
              <a:rPr lang="de-DE" sz="1600" dirty="0" err="1">
                <a:solidFill>
                  <a:schemeClr val="tx1"/>
                </a:solidFill>
              </a:rPr>
              <a:t>Diagnostics</a:t>
            </a:r>
            <a:endParaRPr lang="de-DE" sz="1600" dirty="0">
              <a:solidFill>
                <a:schemeClr val="tx1"/>
              </a:solidFill>
            </a:endParaRPr>
          </a:p>
        </p:txBody>
      </p:sp>
      <p:pic>
        <p:nvPicPr>
          <p:cNvPr id="14" name="Grafik 13">
            <a:extLst>
              <a:ext uri="{FF2B5EF4-FFF2-40B4-BE49-F238E27FC236}">
                <a16:creationId xmlns:a16="http://schemas.microsoft.com/office/drawing/2014/main" id="{2BDD9625-C450-2C8D-480C-BB39434D0B50}"/>
              </a:ext>
            </a:extLst>
          </p:cNvPr>
          <p:cNvPicPr>
            <a:picLocks noChangeAspect="1"/>
          </p:cNvPicPr>
          <p:nvPr/>
        </p:nvPicPr>
        <p:blipFill>
          <a:blip r:embed="rId9"/>
          <a:stretch>
            <a:fillRect/>
          </a:stretch>
        </p:blipFill>
        <p:spPr>
          <a:xfrm>
            <a:off x="1707418" y="5536416"/>
            <a:ext cx="1051550" cy="434288"/>
          </a:xfrm>
          <a:prstGeom prst="rect">
            <a:avLst/>
          </a:prstGeom>
        </p:spPr>
      </p:pic>
      <p:sp>
        <p:nvSpPr>
          <p:cNvPr id="15" name="Textfeld 14">
            <a:extLst>
              <a:ext uri="{FF2B5EF4-FFF2-40B4-BE49-F238E27FC236}">
                <a16:creationId xmlns:a16="http://schemas.microsoft.com/office/drawing/2014/main" id="{F7DFFB05-E13A-BDD1-7DE7-3365F0F89CF8}"/>
              </a:ext>
            </a:extLst>
          </p:cNvPr>
          <p:cNvSpPr txBox="1"/>
          <p:nvPr/>
        </p:nvSpPr>
        <p:spPr>
          <a:xfrm>
            <a:off x="1042847" y="1916832"/>
            <a:ext cx="2017233" cy="369332"/>
          </a:xfrm>
          <a:prstGeom prst="rect">
            <a:avLst/>
          </a:prstGeom>
          <a:noFill/>
        </p:spPr>
        <p:txBody>
          <a:bodyPr wrap="square" rtlCol="0">
            <a:spAutoFit/>
          </a:bodyPr>
          <a:lstStyle/>
          <a:p>
            <a:r>
              <a:rPr lang="de-DE" sz="1800" dirty="0" err="1"/>
              <a:t>Near</a:t>
            </a:r>
            <a:r>
              <a:rPr lang="de-DE" sz="1800" dirty="0"/>
              <a:t> </a:t>
            </a:r>
            <a:r>
              <a:rPr lang="de-DE" sz="1800" dirty="0" err="1"/>
              <a:t>future</a:t>
            </a:r>
            <a:r>
              <a:rPr lang="de-DE" sz="1800" dirty="0"/>
              <a:t>:</a:t>
            </a:r>
          </a:p>
        </p:txBody>
      </p:sp>
      <p:sp>
        <p:nvSpPr>
          <p:cNvPr id="16" name="Textfeld 15">
            <a:extLst>
              <a:ext uri="{FF2B5EF4-FFF2-40B4-BE49-F238E27FC236}">
                <a16:creationId xmlns:a16="http://schemas.microsoft.com/office/drawing/2014/main" id="{0D167D6B-B8E3-E6CE-EE52-7B75F2E728C5}"/>
              </a:ext>
            </a:extLst>
          </p:cNvPr>
          <p:cNvSpPr txBox="1"/>
          <p:nvPr/>
        </p:nvSpPr>
        <p:spPr>
          <a:xfrm>
            <a:off x="4631892" y="1938131"/>
            <a:ext cx="2017233" cy="369332"/>
          </a:xfrm>
          <a:prstGeom prst="rect">
            <a:avLst/>
          </a:prstGeom>
          <a:noFill/>
        </p:spPr>
        <p:txBody>
          <a:bodyPr wrap="square" rtlCol="0">
            <a:spAutoFit/>
          </a:bodyPr>
          <a:lstStyle/>
          <a:p>
            <a:r>
              <a:rPr lang="de-DE" sz="1800" dirty="0" err="1"/>
              <a:t>Far</a:t>
            </a:r>
            <a:r>
              <a:rPr lang="de-DE" sz="1800" dirty="0"/>
              <a:t> </a:t>
            </a:r>
            <a:r>
              <a:rPr lang="de-DE" sz="1800" dirty="0" err="1"/>
              <a:t>future</a:t>
            </a:r>
            <a:r>
              <a:rPr lang="de-DE" sz="1800" dirty="0"/>
              <a:t>:</a:t>
            </a:r>
          </a:p>
        </p:txBody>
      </p:sp>
      <p:sp>
        <p:nvSpPr>
          <p:cNvPr id="17" name="Textfeld 16">
            <a:extLst>
              <a:ext uri="{FF2B5EF4-FFF2-40B4-BE49-F238E27FC236}">
                <a16:creationId xmlns:a16="http://schemas.microsoft.com/office/drawing/2014/main" id="{03FF7051-3153-621D-51D3-3644BDECA5ED}"/>
              </a:ext>
            </a:extLst>
          </p:cNvPr>
          <p:cNvSpPr txBox="1"/>
          <p:nvPr/>
        </p:nvSpPr>
        <p:spPr>
          <a:xfrm>
            <a:off x="7348184" y="2286164"/>
            <a:ext cx="936104" cy="769441"/>
          </a:xfrm>
          <a:prstGeom prst="rect">
            <a:avLst/>
          </a:prstGeom>
          <a:noFill/>
        </p:spPr>
        <p:txBody>
          <a:bodyPr wrap="square" rtlCol="0">
            <a:spAutoFit/>
          </a:bodyPr>
          <a:lstStyle/>
          <a:p>
            <a:r>
              <a:rPr lang="de-DE" sz="4400" dirty="0"/>
              <a:t>+</a:t>
            </a:r>
          </a:p>
        </p:txBody>
      </p:sp>
      <p:cxnSp>
        <p:nvCxnSpPr>
          <p:cNvPr id="18" name="Gerader Verbinder 17">
            <a:extLst>
              <a:ext uri="{FF2B5EF4-FFF2-40B4-BE49-F238E27FC236}">
                <a16:creationId xmlns:a16="http://schemas.microsoft.com/office/drawing/2014/main" id="{40D3935A-F5BB-D7FA-0809-9A67342A6D62}"/>
              </a:ext>
            </a:extLst>
          </p:cNvPr>
          <p:cNvCxnSpPr/>
          <p:nvPr/>
        </p:nvCxnSpPr>
        <p:spPr>
          <a:xfrm>
            <a:off x="3995170" y="2008276"/>
            <a:ext cx="0" cy="3931352"/>
          </a:xfrm>
          <a:prstGeom prst="line">
            <a:avLst/>
          </a:prstGeom>
          <a:ln w="28575"/>
        </p:spPr>
        <p:style>
          <a:lnRef idx="1">
            <a:schemeClr val="dk1"/>
          </a:lnRef>
          <a:fillRef idx="0">
            <a:schemeClr val="dk1"/>
          </a:fillRef>
          <a:effectRef idx="0">
            <a:schemeClr val="dk1"/>
          </a:effectRef>
          <a:fontRef idx="minor">
            <a:schemeClr val="tx1"/>
          </a:fontRef>
        </p:style>
      </p:cxnSp>
      <p:sp>
        <p:nvSpPr>
          <p:cNvPr id="19" name="Rechteck: abgerundete Ecken 18">
            <a:extLst>
              <a:ext uri="{FF2B5EF4-FFF2-40B4-BE49-F238E27FC236}">
                <a16:creationId xmlns:a16="http://schemas.microsoft.com/office/drawing/2014/main" id="{807835C0-AA50-9233-E2CF-7EDE56FF1985}"/>
              </a:ext>
            </a:extLst>
          </p:cNvPr>
          <p:cNvSpPr/>
          <p:nvPr/>
        </p:nvSpPr>
        <p:spPr>
          <a:xfrm>
            <a:off x="337588" y="1233834"/>
            <a:ext cx="8302116" cy="466974"/>
          </a:xfrm>
          <a:prstGeom prst="roundRect">
            <a:avLst/>
          </a:prstGeom>
          <a:solidFill>
            <a:srgbClr val="648511"/>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Bright, </a:t>
            </a:r>
            <a:r>
              <a:rPr lang="de-DE" sz="1800" dirty="0" err="1">
                <a:solidFill>
                  <a:schemeClr val="tx1"/>
                </a:solidFill>
              </a:rPr>
              <a:t>monochromatic</a:t>
            </a:r>
            <a:r>
              <a:rPr lang="de-DE" sz="1800" dirty="0">
                <a:solidFill>
                  <a:schemeClr val="tx1"/>
                </a:solidFill>
              </a:rPr>
              <a:t> and </a:t>
            </a:r>
            <a:r>
              <a:rPr lang="de-DE" sz="1800" dirty="0" err="1">
                <a:solidFill>
                  <a:schemeClr val="tx1"/>
                </a:solidFill>
              </a:rPr>
              <a:t>tunable</a:t>
            </a:r>
            <a:r>
              <a:rPr lang="de-DE" sz="1800" dirty="0">
                <a:solidFill>
                  <a:schemeClr val="tx1"/>
                </a:solidFill>
              </a:rPr>
              <a:t> X-Ray (</a:t>
            </a:r>
            <a:r>
              <a:rPr lang="de-DE" sz="1800" dirty="0" err="1">
                <a:solidFill>
                  <a:schemeClr val="tx1"/>
                </a:solidFill>
              </a:rPr>
              <a:t>to</a:t>
            </a:r>
            <a:r>
              <a:rPr lang="de-DE" sz="1800" dirty="0">
                <a:solidFill>
                  <a:schemeClr val="tx1"/>
                </a:solidFill>
              </a:rPr>
              <a:t> </a:t>
            </a:r>
            <a:r>
              <a:rPr lang="el-GR" sz="1800" dirty="0">
                <a:solidFill>
                  <a:schemeClr val="tx1"/>
                </a:solidFill>
              </a:rPr>
              <a:t>γ</a:t>
            </a:r>
            <a:r>
              <a:rPr lang="de-DE" sz="1800" dirty="0">
                <a:solidFill>
                  <a:schemeClr val="tx1"/>
                </a:solidFill>
              </a:rPr>
              <a:t> Ray) </a:t>
            </a:r>
            <a:r>
              <a:rPr lang="de-DE" sz="1800" dirty="0" err="1">
                <a:solidFill>
                  <a:schemeClr val="tx1"/>
                </a:solidFill>
              </a:rPr>
              <a:t>sources</a:t>
            </a:r>
            <a:r>
              <a:rPr lang="de-DE" sz="1800" dirty="0">
                <a:solidFill>
                  <a:schemeClr val="tx1"/>
                </a:solidFill>
              </a:rPr>
              <a:t> </a:t>
            </a:r>
            <a:r>
              <a:rPr lang="de-DE" sz="1800" dirty="0" err="1">
                <a:solidFill>
                  <a:schemeClr val="tx1"/>
                </a:solidFill>
              </a:rPr>
              <a:t>of</a:t>
            </a:r>
            <a:r>
              <a:rPr lang="de-DE" sz="1800" dirty="0">
                <a:solidFill>
                  <a:schemeClr val="tx1"/>
                </a:solidFill>
              </a:rPr>
              <a:t> </a:t>
            </a:r>
            <a:r>
              <a:rPr lang="de-DE" sz="1800" dirty="0" err="1">
                <a:solidFill>
                  <a:schemeClr val="tx1"/>
                </a:solidFill>
              </a:rPr>
              <a:t>very</a:t>
            </a:r>
            <a:r>
              <a:rPr lang="de-DE" sz="1800" dirty="0">
                <a:solidFill>
                  <a:schemeClr val="tx1"/>
                </a:solidFill>
              </a:rPr>
              <a:t> </a:t>
            </a:r>
            <a:r>
              <a:rPr lang="de-DE" sz="1800" dirty="0" err="1">
                <a:solidFill>
                  <a:schemeClr val="tx1"/>
                </a:solidFill>
              </a:rPr>
              <a:t>small</a:t>
            </a:r>
            <a:r>
              <a:rPr lang="de-DE" sz="1800" dirty="0">
                <a:solidFill>
                  <a:schemeClr val="tx1"/>
                </a:solidFill>
              </a:rPr>
              <a:t> </a:t>
            </a:r>
            <a:r>
              <a:rPr lang="de-DE" sz="1800" dirty="0" err="1">
                <a:solidFill>
                  <a:schemeClr val="tx1"/>
                </a:solidFill>
              </a:rPr>
              <a:t>size</a:t>
            </a:r>
            <a:endParaRPr lang="de-DE" sz="1800" dirty="0">
              <a:solidFill>
                <a:schemeClr val="tx1"/>
              </a:solidFill>
            </a:endParaRPr>
          </a:p>
        </p:txBody>
      </p:sp>
      <p:pic>
        <p:nvPicPr>
          <p:cNvPr id="20" name="Grafik 11" descr="F:\IKPownCloud\s-dalinac-ltg\GRK2128\Logos\JGU Logo.jpg">
            <a:extLst>
              <a:ext uri="{FF2B5EF4-FFF2-40B4-BE49-F238E27FC236}">
                <a16:creationId xmlns:a16="http://schemas.microsoft.com/office/drawing/2014/main" id="{A9557078-0629-2191-BEB0-64981F008ED9}"/>
              </a:ext>
            </a:extLst>
          </p:cNvPr>
          <p:cNvPicPr>
            <a:picLocks noChangeAspect="1"/>
          </p:cNvPicPr>
          <p:nvPr/>
        </p:nvPicPr>
        <p:blipFill>
          <a:blip r:embed="rId10"/>
          <a:stretch/>
        </p:blipFill>
        <p:spPr>
          <a:xfrm>
            <a:off x="6973029" y="3536106"/>
            <a:ext cx="1196524" cy="618022"/>
          </a:xfrm>
          <a:prstGeom prst="rect">
            <a:avLst/>
          </a:prstGeom>
          <a:ln>
            <a:noFill/>
          </a:ln>
        </p:spPr>
      </p:pic>
      <p:pic>
        <p:nvPicPr>
          <p:cNvPr id="21" name="Grafik 10">
            <a:extLst>
              <a:ext uri="{FF2B5EF4-FFF2-40B4-BE49-F238E27FC236}">
                <a16:creationId xmlns:a16="http://schemas.microsoft.com/office/drawing/2014/main" id="{E8244515-9972-A124-71F9-9DFE7E8071B6}"/>
              </a:ext>
            </a:extLst>
          </p:cNvPr>
          <p:cNvPicPr>
            <a:picLocks noChangeAspect="1"/>
          </p:cNvPicPr>
          <p:nvPr/>
        </p:nvPicPr>
        <p:blipFill>
          <a:blip r:embed="rId11"/>
          <a:stretch/>
        </p:blipFill>
        <p:spPr>
          <a:xfrm>
            <a:off x="6986586" y="4236554"/>
            <a:ext cx="1198472" cy="479215"/>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Laser Beam Line</a:t>
            </a:r>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20</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p:pic>
        <p:nvPicPr>
          <p:cNvPr id="2" name="Grafik 1">
            <a:extLst>
              <a:ext uri="{FF2B5EF4-FFF2-40B4-BE49-F238E27FC236}">
                <a16:creationId xmlns:a16="http://schemas.microsoft.com/office/drawing/2014/main" id="{517D717C-600C-366A-A310-5E258FD4D970}"/>
              </a:ext>
            </a:extLst>
          </p:cNvPr>
          <p:cNvPicPr>
            <a:picLocks noChangeAspect="1"/>
          </p:cNvPicPr>
          <p:nvPr/>
        </p:nvPicPr>
        <p:blipFill>
          <a:blip r:embed="rId2"/>
          <a:stretch>
            <a:fillRect/>
          </a:stretch>
        </p:blipFill>
        <p:spPr>
          <a:xfrm>
            <a:off x="681814" y="1192584"/>
            <a:ext cx="7648746" cy="4788400"/>
          </a:xfrm>
          <a:prstGeom prst="rect">
            <a:avLst/>
          </a:prstGeom>
        </p:spPr>
      </p:pic>
      <mc:AlternateContent xmlns:mc="http://schemas.openxmlformats.org/markup-compatibility/2006" xmlns:a14="http://schemas.microsoft.com/office/drawing/2010/main">
        <mc:Choice Requires="a14">
          <p:sp>
            <p:nvSpPr>
              <p:cNvPr id="20" name="Abgerundetes Rechteck 31">
                <a:extLst>
                  <a:ext uri="{FF2B5EF4-FFF2-40B4-BE49-F238E27FC236}">
                    <a16:creationId xmlns:a16="http://schemas.microsoft.com/office/drawing/2014/main" id="{716E4C05-7BF9-2231-6EAF-1C46E3A5157B}"/>
                  </a:ext>
                </a:extLst>
              </p:cNvPr>
              <p:cNvSpPr/>
              <p:nvPr/>
            </p:nvSpPr>
            <p:spPr>
              <a:xfrm>
                <a:off x="9787705" y="4918332"/>
                <a:ext cx="2104613" cy="29065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Low </a:t>
                </a:r>
                <a14:m>
                  <m:oMath xmlns:m="http://schemas.openxmlformats.org/officeDocument/2006/math">
                    <m:sSup>
                      <m:sSupPr>
                        <m:ctrlPr>
                          <a:rPr lang="de-DE" sz="1600" i="1" smtClean="0">
                            <a:solidFill>
                              <a:schemeClr val="tx1"/>
                            </a:solidFill>
                            <a:latin typeface="Cambria Math" panose="02040503050406030204" pitchFamily="18" charset="0"/>
                            <a:ea typeface="Cambria Math" panose="02040503050406030204" pitchFamily="18" charset="0"/>
                          </a:rPr>
                        </m:ctrlPr>
                      </m:sSupPr>
                      <m:e>
                        <m:r>
                          <a:rPr lang="de-DE" sz="1600" b="0" i="1" smtClean="0">
                            <a:solidFill>
                              <a:schemeClr val="tx1"/>
                            </a:solidFill>
                            <a:latin typeface="Cambria Math" panose="02040503050406030204" pitchFamily="18" charset="0"/>
                            <a:ea typeface="Cambria Math" panose="02040503050406030204" pitchFamily="18" charset="0"/>
                          </a:rPr>
                          <m:t>𝑀</m:t>
                        </m:r>
                      </m:e>
                      <m:sup>
                        <m:r>
                          <a:rPr lang="de-DE" sz="1600" b="0" i="1" smtClean="0">
                            <a:solidFill>
                              <a:schemeClr val="tx1"/>
                            </a:solidFill>
                            <a:latin typeface="Cambria Math" panose="02040503050406030204" pitchFamily="18" charset="0"/>
                            <a:ea typeface="Cambria Math" panose="02040503050406030204" pitchFamily="18" charset="0"/>
                          </a:rPr>
                          <m:t>2</m:t>
                        </m:r>
                      </m:sup>
                    </m:sSup>
                  </m:oMath>
                </a14:m>
                <a:r>
                  <a:rPr lang="de-DE" sz="1600" dirty="0">
                    <a:solidFill>
                      <a:schemeClr val="tx1"/>
                    </a:solidFill>
                  </a:rPr>
                  <a:t> </a:t>
                </a:r>
              </a:p>
            </p:txBody>
          </p:sp>
        </mc:Choice>
        <mc:Fallback xmlns="">
          <p:sp>
            <p:nvSpPr>
              <p:cNvPr id="20" name="Abgerundetes Rechteck 31">
                <a:extLst>
                  <a:ext uri="{FF2B5EF4-FFF2-40B4-BE49-F238E27FC236}">
                    <a16:creationId xmlns:a16="http://schemas.microsoft.com/office/drawing/2014/main" id="{716E4C05-7BF9-2231-6EAF-1C46E3A5157B}"/>
                  </a:ext>
                </a:extLst>
              </p:cNvPr>
              <p:cNvSpPr>
                <a:spLocks noRot="1" noChangeAspect="1" noMove="1" noResize="1" noEditPoints="1" noAdjustHandles="1" noChangeArrowheads="1" noChangeShapeType="1" noTextEdit="1"/>
              </p:cNvSpPr>
              <p:nvPr/>
            </p:nvSpPr>
            <p:spPr>
              <a:xfrm>
                <a:off x="9787705" y="4918332"/>
                <a:ext cx="2104613" cy="290654"/>
              </a:xfrm>
              <a:prstGeom prst="roundRect">
                <a:avLst/>
              </a:prstGeom>
              <a:blipFill>
                <a:blip r:embed="rId3"/>
                <a:stretch>
                  <a:fillRect t="-7547" b="-2641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Abgerundetes Rechteck 31">
                <a:extLst>
                  <a:ext uri="{FF2B5EF4-FFF2-40B4-BE49-F238E27FC236}">
                    <a16:creationId xmlns:a16="http://schemas.microsoft.com/office/drawing/2014/main" id="{B4113AC0-2BBD-9D85-D0E3-16C333881BA6}"/>
                  </a:ext>
                </a:extLst>
              </p:cNvPr>
              <p:cNvSpPr/>
              <p:nvPr/>
            </p:nvSpPr>
            <p:spPr>
              <a:xfrm>
                <a:off x="9787709" y="3226062"/>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Laser Pulse Energy </a:t>
                </a:r>
                <a14:m>
                  <m:oMath xmlns:m="http://schemas.openxmlformats.org/officeDocument/2006/math">
                    <m:r>
                      <a:rPr lang="de-DE"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e>
                      <m:sub>
                        <m:r>
                          <a:rPr lang="en-US" sz="1400" i="1">
                            <a:solidFill>
                              <a:schemeClr val="tx1"/>
                            </a:solidFill>
                            <a:latin typeface="Cambria Math" panose="02040503050406030204" pitchFamily="18" charset="0"/>
                          </a:rPr>
                          <m:t>𝐿</m:t>
                        </m:r>
                      </m:sub>
                    </m:sSub>
                    <m:r>
                      <a:rPr lang="de-DE" sz="1400" b="0" i="1" smtClean="0">
                        <a:solidFill>
                          <a:schemeClr val="tx1"/>
                        </a:solidFill>
                        <a:latin typeface="Cambria Math" panose="02040503050406030204" pitchFamily="18" charset="0"/>
                      </a:rPr>
                      <m:t>)</m:t>
                    </m:r>
                  </m:oMath>
                </a14:m>
                <a:endParaRPr lang="de-DE" sz="1400" dirty="0"/>
              </a:p>
            </p:txBody>
          </p:sp>
        </mc:Choice>
        <mc:Fallback xmlns="">
          <p:sp>
            <p:nvSpPr>
              <p:cNvPr id="29" name="Abgerundetes Rechteck 31">
                <a:extLst>
                  <a:ext uri="{FF2B5EF4-FFF2-40B4-BE49-F238E27FC236}">
                    <a16:creationId xmlns:a16="http://schemas.microsoft.com/office/drawing/2014/main" id="{B4113AC0-2BBD-9D85-D0E3-16C333881BA6}"/>
                  </a:ext>
                </a:extLst>
              </p:cNvPr>
              <p:cNvSpPr>
                <a:spLocks noRot="1" noChangeAspect="1" noMove="1" noResize="1" noEditPoints="1" noAdjustHandles="1" noChangeArrowheads="1" noChangeShapeType="1" noTextEdit="1"/>
              </p:cNvSpPr>
              <p:nvPr/>
            </p:nvSpPr>
            <p:spPr>
              <a:xfrm>
                <a:off x="9787709" y="3226062"/>
                <a:ext cx="2104614" cy="478994"/>
              </a:xfrm>
              <a:prstGeom prst="roundRect">
                <a:avLst/>
              </a:prstGeom>
              <a:blipFill>
                <a:blip r:embed="rId4"/>
                <a:stretch>
                  <a:fillRect t="-2353" b="-11765"/>
                </a:stretch>
              </a:blipFill>
              <a:ln w="38100">
                <a:solidFill>
                  <a:srgbClr val="354709"/>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Abgerundetes Rechteck 31">
                <a:extLst>
                  <a:ext uri="{FF2B5EF4-FFF2-40B4-BE49-F238E27FC236}">
                    <a16:creationId xmlns:a16="http://schemas.microsoft.com/office/drawing/2014/main" id="{D519F817-1062-C21F-5FEB-004482E466FB}"/>
                  </a:ext>
                </a:extLst>
              </p:cNvPr>
              <p:cNvSpPr/>
              <p:nvPr/>
            </p:nvSpPr>
            <p:spPr>
              <a:xfrm>
                <a:off x="9787706" y="3790152"/>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a:t>
                </a:r>
                <a:r>
                  <a:rPr lang="de-DE" sz="1400" dirty="0" err="1">
                    <a:solidFill>
                      <a:schemeClr val="tx1"/>
                    </a:solidFill>
                  </a:rPr>
                  <a:t>scattering</a:t>
                </a:r>
                <a:r>
                  <a:rPr lang="de-DE" sz="1400" dirty="0">
                    <a:solidFill>
                      <a:schemeClr val="tx1"/>
                    </a:solidFill>
                  </a:rPr>
                  <a:t> </a:t>
                </a:r>
                <a:r>
                  <a:rPr lang="de-DE" sz="1400" dirty="0" err="1">
                    <a:solidFill>
                      <a:schemeClr val="tx1"/>
                    </a:solidFill>
                  </a:rPr>
                  <a:t>frequency</a:t>
                </a:r>
                <a:r>
                  <a:rPr lang="de-DE" sz="1400" dirty="0">
                    <a:solidFill>
                      <a:schemeClr val="tx1"/>
                    </a:solidFill>
                  </a:rPr>
                  <a:t> </a:t>
                </a:r>
                <a14:m>
                  <m:oMath xmlns:m="http://schemas.openxmlformats.org/officeDocument/2006/math">
                    <m:r>
                      <a:rPr lang="de-DE" sz="1400" b="0" i="0"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𝑓</m:t>
                    </m:r>
                    <m:r>
                      <a:rPr lang="de-DE" sz="1400" b="0" i="1" smtClean="0">
                        <a:solidFill>
                          <a:schemeClr val="tx1"/>
                        </a:solidFill>
                        <a:latin typeface="Cambria Math" panose="02040503050406030204" pitchFamily="18" charset="0"/>
                      </a:rPr>
                      <m:t>)</m:t>
                    </m:r>
                  </m:oMath>
                </a14:m>
                <a:endParaRPr lang="de-DE" sz="1400" dirty="0">
                  <a:solidFill>
                    <a:schemeClr val="tx1"/>
                  </a:solidFill>
                </a:endParaRPr>
              </a:p>
            </p:txBody>
          </p:sp>
        </mc:Choice>
        <mc:Fallback xmlns="">
          <p:sp>
            <p:nvSpPr>
              <p:cNvPr id="30" name="Abgerundetes Rechteck 31">
                <a:extLst>
                  <a:ext uri="{FF2B5EF4-FFF2-40B4-BE49-F238E27FC236}">
                    <a16:creationId xmlns:a16="http://schemas.microsoft.com/office/drawing/2014/main" id="{D519F817-1062-C21F-5FEB-004482E466FB}"/>
                  </a:ext>
                </a:extLst>
              </p:cNvPr>
              <p:cNvSpPr>
                <a:spLocks noRot="1" noChangeAspect="1" noMove="1" noResize="1" noEditPoints="1" noAdjustHandles="1" noChangeArrowheads="1" noChangeShapeType="1" noTextEdit="1"/>
              </p:cNvSpPr>
              <p:nvPr/>
            </p:nvSpPr>
            <p:spPr>
              <a:xfrm>
                <a:off x="9787706" y="3790152"/>
                <a:ext cx="2104613" cy="478994"/>
              </a:xfrm>
              <a:prstGeom prst="roundRect">
                <a:avLst/>
              </a:prstGeom>
              <a:blipFill>
                <a:blip r:embed="rId5"/>
                <a:stretch>
                  <a:fillRect t="-2381" b="-13095"/>
                </a:stretch>
              </a:blipFill>
              <a:ln w="38100">
                <a:solidFill>
                  <a:srgbClr val="354709"/>
                </a:solidFill>
              </a:ln>
            </p:spPr>
            <p:txBody>
              <a:bodyPr/>
              <a:lstStyle/>
              <a:p>
                <a:r>
                  <a:rPr lang="de-DE">
                    <a:noFill/>
                  </a:rPr>
                  <a:t> </a:t>
                </a:r>
              </a:p>
            </p:txBody>
          </p:sp>
        </mc:Fallback>
      </mc:AlternateContent>
      <p:sp>
        <p:nvSpPr>
          <p:cNvPr id="31" name="Abgerundetes Rechteck 31">
            <a:extLst>
              <a:ext uri="{FF2B5EF4-FFF2-40B4-BE49-F238E27FC236}">
                <a16:creationId xmlns:a16="http://schemas.microsoft.com/office/drawing/2014/main" id="{E362C981-EA4F-2279-B67E-41DC57A6B692}"/>
              </a:ext>
            </a:extLst>
          </p:cNvPr>
          <p:cNvSpPr/>
          <p:nvPr/>
        </p:nvSpPr>
        <p:spPr>
          <a:xfrm>
            <a:off x="9787710" y="4354242"/>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Small beam </a:t>
            </a:r>
            <a:r>
              <a:rPr lang="de-DE" sz="1400" dirty="0" err="1">
                <a:solidFill>
                  <a:schemeClr val="tx1"/>
                </a:solidFill>
              </a:rPr>
              <a:t>size</a:t>
            </a:r>
            <a:r>
              <a:rPr lang="de-DE" sz="1400" dirty="0">
                <a:solidFill>
                  <a:schemeClr val="tx1"/>
                </a:solidFill>
              </a:rPr>
              <a:t> at IP</a:t>
            </a:r>
          </a:p>
        </p:txBody>
      </p:sp>
      <p:sp>
        <p:nvSpPr>
          <p:cNvPr id="32" name="Abgerundetes Rechteck 31">
            <a:extLst>
              <a:ext uri="{FF2B5EF4-FFF2-40B4-BE49-F238E27FC236}">
                <a16:creationId xmlns:a16="http://schemas.microsoft.com/office/drawing/2014/main" id="{6E09B54C-769D-387D-4F17-312B37EAE991}"/>
              </a:ext>
            </a:extLst>
          </p:cNvPr>
          <p:cNvSpPr/>
          <p:nvPr/>
        </p:nvSpPr>
        <p:spPr>
          <a:xfrm>
            <a:off x="9787707" y="2060847"/>
            <a:ext cx="2104613" cy="1080121"/>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tabLst>
                <a:tab pos="269875" algn="l"/>
              </a:tabLst>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pPr>
            <a:r>
              <a:rPr lang="de-DE" sz="1200" dirty="0" err="1">
                <a:solidFill>
                  <a:schemeClr val="tx1"/>
                </a:solidFill>
              </a:rPr>
              <a:t>For</a:t>
            </a:r>
            <a:r>
              <a:rPr lang="de-DE" sz="1200" dirty="0">
                <a:solidFill>
                  <a:schemeClr val="tx1"/>
                </a:solidFill>
              </a:rPr>
              <a:t> </a:t>
            </a:r>
            <a:r>
              <a:rPr lang="de-DE" sz="1200" dirty="0" err="1">
                <a:solidFill>
                  <a:schemeClr val="tx1"/>
                </a:solidFill>
              </a:rPr>
              <a:t>higher</a:t>
            </a:r>
            <a:r>
              <a:rPr lang="de-DE" sz="1200" dirty="0">
                <a:solidFill>
                  <a:schemeClr val="tx1"/>
                </a:solidFill>
              </a:rPr>
              <a:t> Energy</a:t>
            </a:r>
          </a:p>
          <a:p>
            <a:pPr>
              <a:buFont typeface="Wingdings" panose="05000000000000000000" pitchFamily="2" charset="2"/>
              <a:buChar char="v"/>
            </a:pPr>
            <a:r>
              <a:rPr lang="de-DE" sz="1200" dirty="0" err="1">
                <a:solidFill>
                  <a:schemeClr val="tx1"/>
                </a:solidFill>
              </a:rPr>
              <a:t>Easier</a:t>
            </a:r>
            <a:r>
              <a:rPr lang="de-DE" sz="1200" dirty="0">
                <a:solidFill>
                  <a:schemeClr val="tx1"/>
                </a:solidFill>
              </a:rPr>
              <a:t> </a:t>
            </a:r>
            <a:r>
              <a:rPr lang="de-DE" sz="1200" dirty="0" err="1">
                <a:solidFill>
                  <a:schemeClr val="tx1"/>
                </a:solidFill>
              </a:rPr>
              <a:t>overlap</a:t>
            </a:r>
            <a:endParaRPr lang="de-DE" sz="1200" dirty="0">
              <a:solidFill>
                <a:schemeClr val="tx1"/>
              </a:solidFill>
            </a:endParaRPr>
          </a:p>
        </p:txBody>
      </p:sp>
      <p:sp>
        <p:nvSpPr>
          <p:cNvPr id="33" name="Abgerundetes Rechteck 31">
            <a:extLst>
              <a:ext uri="{FF2B5EF4-FFF2-40B4-BE49-F238E27FC236}">
                <a16:creationId xmlns:a16="http://schemas.microsoft.com/office/drawing/2014/main" id="{FDE69E45-9BDD-0B8C-7250-122582FEEC3F}"/>
              </a:ext>
            </a:extLst>
          </p:cNvPr>
          <p:cNvSpPr/>
          <p:nvPr/>
        </p:nvSpPr>
        <p:spPr>
          <a:xfrm>
            <a:off x="9787707" y="2060849"/>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Head-On </a:t>
            </a:r>
            <a:r>
              <a:rPr lang="de-DE" sz="1400" dirty="0" err="1">
                <a:solidFill>
                  <a:schemeClr val="tx1"/>
                </a:solidFill>
              </a:rPr>
              <a:t>Collision</a:t>
            </a:r>
            <a:endParaRPr lang="de-DE" sz="1400" dirty="0">
              <a:solidFill>
                <a:schemeClr val="tx1"/>
              </a:solidFill>
            </a:endParaRPr>
          </a:p>
        </p:txBody>
      </p:sp>
      <p:sp>
        <p:nvSpPr>
          <p:cNvPr id="34" name="Abgerundetes Rechteck 31">
            <a:extLst>
              <a:ext uri="{FF2B5EF4-FFF2-40B4-BE49-F238E27FC236}">
                <a16:creationId xmlns:a16="http://schemas.microsoft.com/office/drawing/2014/main" id="{F5DE6DE0-0C8B-29C2-F8DD-BBB0DC176595}"/>
              </a:ext>
            </a:extLst>
          </p:cNvPr>
          <p:cNvSpPr/>
          <p:nvPr/>
        </p:nvSpPr>
        <p:spPr>
          <a:xfrm>
            <a:off x="9787708" y="1496759"/>
            <a:ext cx="2104614" cy="478994"/>
          </a:xfrm>
          <a:prstGeom prst="roundRect">
            <a:avLst/>
          </a:prstGeom>
          <a:solidFill>
            <a:srgbClr val="BFBFBF"/>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pic>
        <p:nvPicPr>
          <p:cNvPr id="35" name="Haken Exp" descr="Dadai:Haken grün.svg – Wikipedia">
            <a:extLst>
              <a:ext uri="{FF2B5EF4-FFF2-40B4-BE49-F238E27FC236}">
                <a16:creationId xmlns:a16="http://schemas.microsoft.com/office/drawing/2014/main" id="{735C18E4-525A-3B7D-9C8D-90303CE4C8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061" y="5581376"/>
            <a:ext cx="320514" cy="301146"/>
          </a:xfrm>
          <a:prstGeom prst="rect">
            <a:avLst/>
          </a:prstGeom>
        </p:spPr>
      </p:pic>
      <p:pic>
        <p:nvPicPr>
          <p:cNvPr id="36" name="Haken Exp" descr="Dadai:Haken grün.svg – Wikipedia">
            <a:extLst>
              <a:ext uri="{FF2B5EF4-FFF2-40B4-BE49-F238E27FC236}">
                <a16:creationId xmlns:a16="http://schemas.microsoft.com/office/drawing/2014/main" id="{BC104A3D-4646-0D97-FBFD-B9E375148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4204" y="4882248"/>
            <a:ext cx="320514" cy="301146"/>
          </a:xfrm>
          <a:prstGeom prst="rect">
            <a:avLst/>
          </a:prstGeom>
        </p:spPr>
      </p:pic>
      <p:pic>
        <p:nvPicPr>
          <p:cNvPr id="37" name="Haken Exp" descr="Dadai:Haken grün.svg – Wikipedia">
            <a:extLst>
              <a:ext uri="{FF2B5EF4-FFF2-40B4-BE49-F238E27FC236}">
                <a16:creationId xmlns:a16="http://schemas.microsoft.com/office/drawing/2014/main" id="{A7A7CDC2-5F03-B51C-EAF0-4DC4E42E91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066" y="3854105"/>
            <a:ext cx="320514" cy="301146"/>
          </a:xfrm>
          <a:prstGeom prst="rect">
            <a:avLst/>
          </a:prstGeom>
        </p:spPr>
      </p:pic>
      <p:pic>
        <p:nvPicPr>
          <p:cNvPr id="38" name="Haken Exp" descr="Dadai:Haken grün.svg – Wikipedia">
            <a:extLst>
              <a:ext uri="{FF2B5EF4-FFF2-40B4-BE49-F238E27FC236}">
                <a16:creationId xmlns:a16="http://schemas.microsoft.com/office/drawing/2014/main" id="{8F1625D4-AA7C-F6B6-B97C-3EF195BDCB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4204" y="3285638"/>
            <a:ext cx="320514" cy="301146"/>
          </a:xfrm>
          <a:prstGeom prst="rect">
            <a:avLst/>
          </a:prstGeom>
        </p:spPr>
      </p:pic>
      <p:pic>
        <p:nvPicPr>
          <p:cNvPr id="39" name="Haken Exp" descr="Dadai:Haken grün.svg – Wikipedia">
            <a:extLst>
              <a:ext uri="{FF2B5EF4-FFF2-40B4-BE49-F238E27FC236}">
                <a16:creationId xmlns:a16="http://schemas.microsoft.com/office/drawing/2014/main" id="{ABDCA27F-D919-20C6-E0CB-5727E9F04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066" y="2120423"/>
            <a:ext cx="320514" cy="301146"/>
          </a:xfrm>
          <a:prstGeom prst="rect">
            <a:avLst/>
          </a:prstGeom>
        </p:spPr>
      </p:pic>
      <p:pic>
        <p:nvPicPr>
          <p:cNvPr id="40" name="Haken Exp" descr="Dadai:Haken grün.svg – Wikipedia">
            <a:extLst>
              <a:ext uri="{FF2B5EF4-FFF2-40B4-BE49-F238E27FC236}">
                <a16:creationId xmlns:a16="http://schemas.microsoft.com/office/drawing/2014/main" id="{895CBA50-5758-4CAA-E170-36D84EF292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4209" y="4406023"/>
            <a:ext cx="320514" cy="301146"/>
          </a:xfrm>
          <a:prstGeom prst="rect">
            <a:avLst/>
          </a:prstGeom>
        </p:spPr>
      </p:pic>
      <mc:AlternateContent xmlns:mc="http://schemas.openxmlformats.org/markup-compatibility/2006" xmlns:a14="http://schemas.microsoft.com/office/drawing/2010/main">
        <mc:Choice Requires="a14">
          <p:sp>
            <p:nvSpPr>
              <p:cNvPr id="41" name="Abgerundetes Rechteck 31">
                <a:extLst>
                  <a:ext uri="{FF2B5EF4-FFF2-40B4-BE49-F238E27FC236}">
                    <a16:creationId xmlns:a16="http://schemas.microsoft.com/office/drawing/2014/main" id="{851DC684-B94C-E6CD-C186-94595091E1DE}"/>
                  </a:ext>
                </a:extLst>
              </p:cNvPr>
              <p:cNvSpPr/>
              <p:nvPr/>
            </p:nvSpPr>
            <p:spPr>
              <a:xfrm>
                <a:off x="9787710" y="5298534"/>
                <a:ext cx="2104612" cy="59182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ea typeface="Cambria Math" panose="02040503050406030204" pitchFamily="18" charset="0"/>
                  </a:rPr>
                  <a:t>Low </a:t>
                </a:r>
                <a14:m>
                  <m:oMath xmlns:m="http://schemas.openxmlformats.org/officeDocument/2006/math">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𝜎</m:t>
                        </m:r>
                      </m:e>
                      <m:sub>
                        <m:r>
                          <a:rPr lang="de-DE" sz="1600" i="1">
                            <a:solidFill>
                              <a:schemeClr val="tx1"/>
                            </a:solidFill>
                            <a:latin typeface="Cambria Math" panose="02040503050406030204" pitchFamily="18" charset="0"/>
                            <a:ea typeface="Cambria Math" panose="02040503050406030204" pitchFamily="18" charset="0"/>
                          </a:rPr>
                          <m:t>∆</m:t>
                        </m:r>
                        <m:sSub>
                          <m:sSubPr>
                            <m:ctrlPr>
                              <a:rPr lang="de-DE" sz="1600" i="1">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𝐸</m:t>
                            </m:r>
                          </m:e>
                          <m:sub>
                            <m:r>
                              <a:rPr lang="de-DE" sz="1600" i="1">
                                <a:solidFill>
                                  <a:schemeClr val="tx1"/>
                                </a:solidFill>
                                <a:latin typeface="Cambria Math" panose="02040503050406030204" pitchFamily="18" charset="0"/>
                                <a:ea typeface="Cambria Math" panose="02040503050406030204" pitchFamily="18" charset="0"/>
                              </a:rPr>
                              <m:t>𝑝</m:t>
                            </m:r>
                          </m:sub>
                        </m:sSub>
                      </m:sub>
                    </m:sSub>
                  </m:oMath>
                </a14:m>
                <a:r>
                  <a:rPr lang="de-DE" sz="1600" dirty="0">
                    <a:solidFill>
                      <a:schemeClr val="tx1"/>
                    </a:solidFill>
                    <a:ea typeface="Cambria Math" panose="02040503050406030204" pitchFamily="18" charset="0"/>
                  </a:rPr>
                  <a:t>; </a:t>
                </a:r>
                <a14:m>
                  <m:oMath xmlns:m="http://schemas.openxmlformats.org/officeDocument/2006/math">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b="0" i="1" smtClean="0">
                                <a:solidFill>
                                  <a:schemeClr val="tx1"/>
                                </a:solidFill>
                                <a:latin typeface="Cambria Math" panose="02040503050406030204" pitchFamily="18" charset="0"/>
                                <a:ea typeface="Cambria Math" panose="02040503050406030204" pitchFamily="18" charset="0"/>
                              </a:rPr>
                              <m:t>𝐿</m:t>
                            </m:r>
                          </m:sub>
                        </m:sSub>
                      </m:den>
                    </m:f>
                    <m:r>
                      <a:rPr lang="de-DE" sz="1400" i="1" smtClean="0">
                        <a:solidFill>
                          <a:schemeClr val="tx1"/>
                        </a:solidFill>
                        <a:latin typeface="Cambria Math" panose="02040503050406030204" pitchFamily="18" charset="0"/>
                        <a:ea typeface="Cambria Math" panose="02040503050406030204" pitchFamily="18" charset="0"/>
                      </a:rPr>
                      <m:t>≤</m:t>
                    </m:r>
                    <m:f>
                      <m:fPr>
                        <m:ctrlPr>
                          <a:rPr lang="de-DE" sz="1400" i="1" smtClean="0">
                            <a:solidFill>
                              <a:schemeClr val="tx1"/>
                            </a:solidFill>
                            <a:latin typeface="Cambria Math" panose="02040503050406030204" pitchFamily="18" charset="0"/>
                            <a:ea typeface="Cambria Math" panose="02040503050406030204" pitchFamily="18" charset="0"/>
                          </a:rPr>
                        </m:ctrlPr>
                      </m:fPr>
                      <m:num>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𝜎</m:t>
                            </m:r>
                          </m:e>
                          <m:sub>
                            <m:r>
                              <a:rPr lang="de-DE" sz="1400" i="1">
                                <a:solidFill>
                                  <a:schemeClr val="tx1"/>
                                </a:solidFill>
                                <a:latin typeface="Cambria Math" panose="02040503050406030204" pitchFamily="18" charset="0"/>
                                <a:ea typeface="Cambria Math" panose="02040503050406030204" pitchFamily="18" charset="0"/>
                              </a:rPr>
                              <m:t>∆</m:t>
                            </m:r>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sub>
                        </m:sSub>
                      </m:num>
                      <m:den>
                        <m:sSub>
                          <m:sSubPr>
                            <m:ctrlPr>
                              <a:rPr lang="de-DE" sz="1400" i="1">
                                <a:solidFill>
                                  <a:schemeClr val="tx1"/>
                                </a:solidFill>
                                <a:latin typeface="Cambria Math" panose="02040503050406030204" pitchFamily="18" charset="0"/>
                                <a:ea typeface="Cambria Math" panose="02040503050406030204" pitchFamily="18" charset="0"/>
                              </a:rPr>
                            </m:ctrlPr>
                          </m:sSubPr>
                          <m:e>
                            <m:r>
                              <a:rPr lang="de-DE" sz="1400" i="1">
                                <a:solidFill>
                                  <a:schemeClr val="tx1"/>
                                </a:solidFill>
                                <a:latin typeface="Cambria Math" panose="02040503050406030204" pitchFamily="18" charset="0"/>
                                <a:ea typeface="Cambria Math" panose="02040503050406030204" pitchFamily="18" charset="0"/>
                              </a:rPr>
                              <m:t>𝐸</m:t>
                            </m:r>
                          </m:e>
                          <m:sub>
                            <m:r>
                              <a:rPr lang="de-DE" sz="1400" i="1">
                                <a:solidFill>
                                  <a:schemeClr val="tx1"/>
                                </a:solidFill>
                                <a:latin typeface="Cambria Math" panose="02040503050406030204" pitchFamily="18" charset="0"/>
                                <a:ea typeface="Cambria Math" panose="02040503050406030204" pitchFamily="18" charset="0"/>
                              </a:rPr>
                              <m:t>𝑒</m:t>
                            </m:r>
                          </m:sub>
                        </m:sSub>
                      </m:den>
                    </m:f>
                  </m:oMath>
                </a14:m>
                <a:endParaRPr lang="de-DE" sz="1600" dirty="0">
                  <a:solidFill>
                    <a:schemeClr val="tx1"/>
                  </a:solidFill>
                </a:endParaRPr>
              </a:p>
            </p:txBody>
          </p:sp>
        </mc:Choice>
        <mc:Fallback xmlns="">
          <p:sp>
            <p:nvSpPr>
              <p:cNvPr id="41" name="Abgerundetes Rechteck 31">
                <a:extLst>
                  <a:ext uri="{FF2B5EF4-FFF2-40B4-BE49-F238E27FC236}">
                    <a16:creationId xmlns:a16="http://schemas.microsoft.com/office/drawing/2014/main" id="{851DC684-B94C-E6CD-C186-94595091E1DE}"/>
                  </a:ext>
                </a:extLst>
              </p:cNvPr>
              <p:cNvSpPr>
                <a:spLocks noRot="1" noChangeAspect="1" noMove="1" noResize="1" noEditPoints="1" noAdjustHandles="1" noChangeArrowheads="1" noChangeShapeType="1" noTextEdit="1"/>
              </p:cNvSpPr>
              <p:nvPr/>
            </p:nvSpPr>
            <p:spPr>
              <a:xfrm>
                <a:off x="9787710" y="5298534"/>
                <a:ext cx="2104612" cy="591824"/>
              </a:xfrm>
              <a:prstGeom prst="roundRect">
                <a:avLst/>
              </a:prstGeom>
              <a:blipFill>
                <a:blip r:embed="rId7"/>
                <a:stretch>
                  <a:fillRect/>
                </a:stretch>
              </a:blipFill>
              <a:ln w="38100">
                <a:solidFill>
                  <a:srgbClr val="354709"/>
                </a:solidFill>
              </a:ln>
            </p:spPr>
            <p:txBody>
              <a:bodyPr/>
              <a:lstStyle/>
              <a:p>
                <a:r>
                  <a:rPr lang="de-DE">
                    <a:noFill/>
                  </a:rPr>
                  <a:t> </a:t>
                </a:r>
              </a:p>
            </p:txBody>
          </p:sp>
        </mc:Fallback>
      </mc:AlternateContent>
    </p:spTree>
    <p:extLst>
      <p:ext uri="{BB962C8B-B14F-4D97-AF65-F5344CB8AC3E}">
        <p14:creationId xmlns:p14="http://schemas.microsoft.com/office/powerpoint/2010/main" val="265032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en-US" sz="2400" b="1" dirty="0">
                <a:latin typeface="Verdana" panose="020B0604030504040204" pitchFamily="34" charset="0"/>
                <a:ea typeface="Verdana" panose="020B0604030504040204" pitchFamily="34" charset="0"/>
              </a:rPr>
              <a:t>Laser</a:t>
            </a:r>
            <a:r>
              <a:rPr lang="de-DE" sz="2400" b="1" dirty="0">
                <a:latin typeface="Verdana" panose="020B0604030504040204" pitchFamily="34" charset="0"/>
                <a:ea typeface="Verdana" panose="020B0604030504040204" pitchFamily="34" charset="0"/>
              </a:rPr>
              <a:t> Beam Transport</a:t>
            </a:r>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21</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p:sp>
        <p:nvSpPr>
          <p:cNvPr id="2" name="Textfeld 1">
            <a:extLst>
              <a:ext uri="{FF2B5EF4-FFF2-40B4-BE49-F238E27FC236}">
                <a16:creationId xmlns:a16="http://schemas.microsoft.com/office/drawing/2014/main" id="{33158B72-8057-1364-1C21-6F0CE6D28526}"/>
              </a:ext>
            </a:extLst>
          </p:cNvPr>
          <p:cNvSpPr txBox="1"/>
          <p:nvPr/>
        </p:nvSpPr>
        <p:spPr>
          <a:xfrm>
            <a:off x="6618858" y="1640392"/>
            <a:ext cx="4870361" cy="1754326"/>
          </a:xfrm>
          <a:prstGeom prst="rect">
            <a:avLst/>
          </a:prstGeom>
          <a:noFill/>
        </p:spPr>
        <p:txBody>
          <a:bodyPr wrap="square" rtlCol="0">
            <a:spAutoFit/>
          </a:bodyPr>
          <a:lstStyle/>
          <a:p>
            <a:r>
              <a:rPr lang="en-US" sz="1800" b="1" dirty="0">
                <a:latin typeface="+mn-lt"/>
              </a:rPr>
              <a:t>Simulation:</a:t>
            </a:r>
          </a:p>
          <a:p>
            <a:pPr marL="457200" indent="-457200">
              <a:buClr>
                <a:srgbClr val="648511"/>
              </a:buClr>
              <a:buFont typeface="Wingdings" panose="05000000000000000000" pitchFamily="2" charset="2"/>
              <a:buChar char="§"/>
            </a:pPr>
            <a:r>
              <a:rPr lang="en-US" sz="1800" dirty="0" err="1">
                <a:latin typeface="+mn-lt"/>
              </a:rPr>
              <a:t>Zemax</a:t>
            </a:r>
            <a:r>
              <a:rPr lang="en-US" sz="1800" dirty="0">
                <a:latin typeface="+mn-lt"/>
              </a:rPr>
              <a:t> </a:t>
            </a:r>
            <a:r>
              <a:rPr lang="en-US" sz="1800" dirty="0" err="1">
                <a:latin typeface="+mn-lt"/>
              </a:rPr>
              <a:t>OpticStudio</a:t>
            </a:r>
            <a:endParaRPr lang="en-US" sz="1800" dirty="0">
              <a:latin typeface="+mn-lt"/>
            </a:endParaRPr>
          </a:p>
          <a:p>
            <a:pPr marL="914400" lvl="1" indent="-457200">
              <a:buClr>
                <a:srgbClr val="648511"/>
              </a:buClr>
              <a:buFont typeface="Wingdings" panose="05000000000000000000" pitchFamily="2" charset="2"/>
              <a:buChar char="§"/>
            </a:pPr>
            <a:r>
              <a:rPr lang="en-US" sz="1800" dirty="0">
                <a:latin typeface="+mn-lt"/>
              </a:rPr>
              <a:t>Physical optics propagation</a:t>
            </a:r>
          </a:p>
          <a:p>
            <a:pPr marL="457200" indent="-457200">
              <a:buClr>
                <a:srgbClr val="648511"/>
              </a:buClr>
              <a:buFont typeface="Wingdings" panose="05000000000000000000" pitchFamily="2" charset="2"/>
              <a:buChar char="§"/>
            </a:pPr>
            <a:r>
              <a:rPr lang="de-DE" sz="1800" dirty="0">
                <a:latin typeface="+mn-lt"/>
              </a:rPr>
              <a:t>40 m beam </a:t>
            </a:r>
            <a:r>
              <a:rPr lang="de-DE" sz="1800" dirty="0" err="1">
                <a:latin typeface="+mn-lt"/>
              </a:rPr>
              <a:t>transport</a:t>
            </a:r>
            <a:endParaRPr lang="de-DE" sz="1800" dirty="0">
              <a:latin typeface="+mn-lt"/>
            </a:endParaRPr>
          </a:p>
          <a:p>
            <a:pPr marL="457200" indent="-457200">
              <a:buClr>
                <a:srgbClr val="648511"/>
              </a:buClr>
              <a:buFont typeface="Wingdings" panose="05000000000000000000" pitchFamily="2" charset="2"/>
              <a:buChar char="§"/>
            </a:pPr>
            <a:r>
              <a:rPr lang="de-DE" sz="1800" dirty="0" err="1">
                <a:latin typeface="+mn-lt"/>
              </a:rPr>
              <a:t>Telescopes</a:t>
            </a:r>
            <a:r>
              <a:rPr lang="de-DE" sz="1800" dirty="0">
                <a:latin typeface="+mn-lt"/>
              </a:rPr>
              <a:t> and </a:t>
            </a:r>
            <a:r>
              <a:rPr lang="en-US" sz="1800" dirty="0">
                <a:latin typeface="+mn-lt"/>
              </a:rPr>
              <a:t>“</a:t>
            </a:r>
            <a:r>
              <a:rPr lang="de-DE" sz="1800" dirty="0" err="1">
                <a:latin typeface="+mn-lt"/>
              </a:rPr>
              <a:t>relay</a:t>
            </a:r>
            <a:r>
              <a:rPr lang="de-DE" sz="1800" dirty="0">
                <a:latin typeface="+mn-lt"/>
              </a:rPr>
              <a:t> </a:t>
            </a:r>
            <a:r>
              <a:rPr lang="de-DE" sz="1800" dirty="0" err="1">
                <a:latin typeface="+mn-lt"/>
              </a:rPr>
              <a:t>imaging</a:t>
            </a:r>
            <a:r>
              <a:rPr lang="de-DE" sz="1800" dirty="0">
                <a:latin typeface="+mn-lt"/>
              </a:rPr>
              <a:t>“</a:t>
            </a:r>
          </a:p>
          <a:p>
            <a:pPr marL="457200" indent="-457200">
              <a:buClr>
                <a:srgbClr val="648511"/>
              </a:buClr>
              <a:buFont typeface="Wingdings" panose="05000000000000000000" pitchFamily="2" charset="2"/>
              <a:buChar char="§"/>
            </a:pPr>
            <a:r>
              <a:rPr lang="de-DE" sz="1800" dirty="0">
                <a:latin typeface="+mn-lt"/>
              </a:rPr>
              <a:t>Off-</a:t>
            </a:r>
            <a:r>
              <a:rPr lang="de-DE" sz="1800" dirty="0" err="1">
                <a:latin typeface="+mn-lt"/>
              </a:rPr>
              <a:t>axis</a:t>
            </a:r>
            <a:r>
              <a:rPr lang="de-DE" sz="1800" dirty="0">
                <a:latin typeface="+mn-lt"/>
              </a:rPr>
              <a:t> </a:t>
            </a:r>
            <a:r>
              <a:rPr lang="de-DE" sz="1800" dirty="0" err="1">
                <a:latin typeface="+mn-lt"/>
              </a:rPr>
              <a:t>parabolic</a:t>
            </a:r>
            <a:r>
              <a:rPr lang="de-DE" sz="1800" dirty="0">
                <a:latin typeface="+mn-lt"/>
              </a:rPr>
              <a:t> </a:t>
            </a:r>
            <a:r>
              <a:rPr lang="de-DE" sz="1800" dirty="0" err="1">
                <a:latin typeface="+mn-lt"/>
              </a:rPr>
              <a:t>mirror</a:t>
            </a:r>
            <a:r>
              <a:rPr lang="de-DE" sz="1800" dirty="0">
                <a:latin typeface="+mn-lt"/>
              </a:rPr>
              <a:t> </a:t>
            </a:r>
            <a:r>
              <a:rPr lang="de-DE" sz="1800" dirty="0" err="1">
                <a:latin typeface="+mn-lt"/>
              </a:rPr>
              <a:t>with</a:t>
            </a:r>
            <a:r>
              <a:rPr lang="de-DE" sz="1800" dirty="0">
                <a:latin typeface="+mn-lt"/>
              </a:rPr>
              <a:t> hole</a:t>
            </a:r>
          </a:p>
        </p:txBody>
      </p:sp>
      <p:sp>
        <p:nvSpPr>
          <p:cNvPr id="20" name="Textfeld 19">
            <a:extLst>
              <a:ext uri="{FF2B5EF4-FFF2-40B4-BE49-F238E27FC236}">
                <a16:creationId xmlns:a16="http://schemas.microsoft.com/office/drawing/2014/main" id="{DC63FC94-13C7-EDEA-8C9A-8B6CBCC3C877}"/>
              </a:ext>
            </a:extLst>
          </p:cNvPr>
          <p:cNvSpPr txBox="1"/>
          <p:nvPr/>
        </p:nvSpPr>
        <p:spPr>
          <a:xfrm>
            <a:off x="6618858" y="4131770"/>
            <a:ext cx="7629063" cy="1477328"/>
          </a:xfrm>
          <a:prstGeom prst="rect">
            <a:avLst/>
          </a:prstGeom>
          <a:noFill/>
        </p:spPr>
        <p:txBody>
          <a:bodyPr wrap="square" rtlCol="0">
            <a:spAutoFit/>
          </a:bodyPr>
          <a:lstStyle/>
          <a:p>
            <a:r>
              <a:rPr lang="en-US" sz="1800" b="1" dirty="0">
                <a:latin typeface="+mn-lt"/>
              </a:rPr>
              <a:t>Physical optics propagation @ IP:</a:t>
            </a:r>
          </a:p>
          <a:p>
            <a:pPr marL="457200" indent="-457200">
              <a:buClr>
                <a:srgbClr val="648511"/>
              </a:buClr>
              <a:buFont typeface="Wingdings" panose="05000000000000000000" pitchFamily="2" charset="2"/>
              <a:buChar char="§"/>
            </a:pPr>
            <a:r>
              <a:rPr lang="en-US" sz="1800" dirty="0">
                <a:latin typeface="+mn-lt"/>
              </a:rPr>
              <a:t>Total power: 94.5 W (100 W) </a:t>
            </a:r>
          </a:p>
          <a:p>
            <a:pPr marL="457200" indent="-457200">
              <a:buClr>
                <a:srgbClr val="648511"/>
              </a:buClr>
              <a:buFont typeface="Wingdings" panose="05000000000000000000" pitchFamily="2" charset="2"/>
              <a:buChar char="§"/>
            </a:pPr>
            <a:r>
              <a:rPr lang="en-US" sz="1800" dirty="0">
                <a:latin typeface="+mn-lt"/>
              </a:rPr>
              <a:t>Waist size: 53.6 µm (12 mm)</a:t>
            </a:r>
          </a:p>
          <a:p>
            <a:pPr marL="457200" indent="-457200">
              <a:buClr>
                <a:srgbClr val="648511"/>
              </a:buClr>
              <a:buFont typeface="Wingdings" panose="05000000000000000000" pitchFamily="2" charset="2"/>
              <a:buChar char="§"/>
            </a:pPr>
            <a:r>
              <a:rPr lang="en-US" sz="1800" dirty="0">
                <a:latin typeface="+mn-lt"/>
              </a:rPr>
              <a:t>Rayleigh length: 8.8 mm</a:t>
            </a:r>
          </a:p>
          <a:p>
            <a:pPr marL="457200" indent="-457200">
              <a:buClr>
                <a:srgbClr val="648511"/>
              </a:buClr>
              <a:buFont typeface="Wingdings" panose="05000000000000000000" pitchFamily="2" charset="2"/>
              <a:buChar char="§"/>
            </a:pPr>
            <a:endParaRPr lang="en-US" sz="1800" dirty="0">
              <a:latin typeface="+mn-lt"/>
            </a:endParaRPr>
          </a:p>
        </p:txBody>
      </p:sp>
      <p:pic>
        <p:nvPicPr>
          <p:cNvPr id="26" name="Grafik 25">
            <a:extLst>
              <a:ext uri="{FF2B5EF4-FFF2-40B4-BE49-F238E27FC236}">
                <a16:creationId xmlns:a16="http://schemas.microsoft.com/office/drawing/2014/main" id="{BFB6EEAE-AE4C-634E-107B-A3AE8B7E7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060848"/>
            <a:ext cx="5447311" cy="3970738"/>
          </a:xfrm>
          <a:prstGeom prst="rect">
            <a:avLst/>
          </a:prstGeom>
        </p:spPr>
      </p:pic>
      <p:pic>
        <p:nvPicPr>
          <p:cNvPr id="27" name="Grafik 26">
            <a:extLst>
              <a:ext uri="{FF2B5EF4-FFF2-40B4-BE49-F238E27FC236}">
                <a16:creationId xmlns:a16="http://schemas.microsoft.com/office/drawing/2014/main" id="{FA718CF8-0C2E-EF2E-6791-77E3840BD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7748" y="5059800"/>
            <a:ext cx="1119723" cy="219992"/>
          </a:xfrm>
          <a:prstGeom prst="rect">
            <a:avLst/>
          </a:prstGeom>
        </p:spPr>
      </p:pic>
    </p:spTree>
    <p:extLst>
      <p:ext uri="{BB962C8B-B14F-4D97-AF65-F5344CB8AC3E}">
        <p14:creationId xmlns:p14="http://schemas.microsoft.com/office/powerpoint/2010/main" val="739867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A17F58-E52D-34D9-1A8F-7984A1E1E91C}"/>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Laser Compton Backscattering @ S-DALINAC </a:t>
            </a:r>
          </a:p>
        </p:txBody>
      </p:sp>
      <p:sp>
        <p:nvSpPr>
          <p:cNvPr id="5" name="Datumsplatzhalter 4">
            <a:extLst>
              <a:ext uri="{FF2B5EF4-FFF2-40B4-BE49-F238E27FC236}">
                <a16:creationId xmlns:a16="http://schemas.microsoft.com/office/drawing/2014/main" id="{12C3D1E0-0E77-88B2-4574-0A2D1D51D37F}"/>
              </a:ext>
            </a:extLst>
          </p:cNvPr>
          <p:cNvSpPr>
            <a:spLocks noGrp="1"/>
          </p:cNvSpPr>
          <p:nvPr>
            <p:ph type="dt" sz="half" idx="2"/>
          </p:nvPr>
        </p:nvSpPr>
        <p:spPr/>
        <p:txBody>
          <a:bodyPr/>
          <a:lstStyle/>
          <a:p>
            <a:fld id="{DFE00BB7-FEF8-6548-930E-00A27AA886B8}" type="datetime1">
              <a:rPr lang="de-DE" smtClean="0"/>
              <a:t>09.07.2023</a:t>
            </a:fld>
            <a:endParaRPr lang="de-DE" dirty="0"/>
          </a:p>
        </p:txBody>
      </p:sp>
      <p:sp>
        <p:nvSpPr>
          <p:cNvPr id="6" name="Foliennummernplatzhalter 5">
            <a:extLst>
              <a:ext uri="{FF2B5EF4-FFF2-40B4-BE49-F238E27FC236}">
                <a16:creationId xmlns:a16="http://schemas.microsoft.com/office/drawing/2014/main" id="{7C7BFB8A-AB7C-ECAF-7CD8-5ACBB040CDFA}"/>
              </a:ext>
            </a:extLst>
          </p:cNvPr>
          <p:cNvSpPr>
            <a:spLocks noGrp="1"/>
          </p:cNvSpPr>
          <p:nvPr>
            <p:ph type="sldNum" sz="quarter" idx="4"/>
          </p:nvPr>
        </p:nvSpPr>
        <p:spPr/>
        <p:txBody>
          <a:bodyPr/>
          <a:lstStyle/>
          <a:p>
            <a:fld id="{90C102AE-0422-49F2-AB6F-2D341D1EB39B}" type="slidenum">
              <a:rPr lang="de-DE" smtClean="0"/>
              <a:pPr/>
              <a:t>22</a:t>
            </a:fld>
            <a:endParaRPr lang="de-DE" dirty="0"/>
          </a:p>
        </p:txBody>
      </p:sp>
      <p:sp>
        <p:nvSpPr>
          <p:cNvPr id="7" name="Fußzeilenplatzhalter 6">
            <a:extLst>
              <a:ext uri="{FF2B5EF4-FFF2-40B4-BE49-F238E27FC236}">
                <a16:creationId xmlns:a16="http://schemas.microsoft.com/office/drawing/2014/main" id="{D1F00EF8-FDDE-7D3A-A2E1-54893D5BC132}"/>
              </a:ext>
            </a:extLst>
          </p:cNvPr>
          <p:cNvSpPr>
            <a:spLocks noGrp="1"/>
          </p:cNvSpPr>
          <p:nvPr>
            <p:ph type="ftr" sz="quarter" idx="3"/>
          </p:nvPr>
        </p:nvSpPr>
        <p:spPr/>
        <p:txBody>
          <a:bodyPr/>
          <a:lstStyle/>
          <a:p>
            <a:r>
              <a:rPr lang="de-DE"/>
              <a:t>Physik | Institut für Kernphysik | Maximilian Meier</a:t>
            </a:r>
            <a:endParaRPr lang="de-DE" dirty="0"/>
          </a:p>
        </p:txBody>
      </p:sp>
      <p:grpSp>
        <p:nvGrpSpPr>
          <p:cNvPr id="39" name="Gruppieren 38">
            <a:extLst>
              <a:ext uri="{FF2B5EF4-FFF2-40B4-BE49-F238E27FC236}">
                <a16:creationId xmlns:a16="http://schemas.microsoft.com/office/drawing/2014/main" id="{80F039CC-6B27-2027-BDD1-2EFDB49AE502}"/>
              </a:ext>
            </a:extLst>
          </p:cNvPr>
          <p:cNvGrpSpPr>
            <a:grpSpLocks noChangeAspect="1"/>
          </p:cNvGrpSpPr>
          <p:nvPr/>
        </p:nvGrpSpPr>
        <p:grpSpPr>
          <a:xfrm>
            <a:off x="4207978" y="2132856"/>
            <a:ext cx="7562432" cy="3195269"/>
            <a:chOff x="329444" y="1736812"/>
            <a:chExt cx="10267735" cy="4338312"/>
          </a:xfrm>
        </p:grpSpPr>
        <p:pic>
          <p:nvPicPr>
            <p:cNvPr id="40" name="Grafik 39">
              <a:extLst>
                <a:ext uri="{FF2B5EF4-FFF2-40B4-BE49-F238E27FC236}">
                  <a16:creationId xmlns:a16="http://schemas.microsoft.com/office/drawing/2014/main" id="{A5947F1E-6B5B-CF10-EE02-1BCE9DD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1464" y="1736812"/>
              <a:ext cx="9325715" cy="2376264"/>
            </a:xfrm>
            <a:prstGeom prst="rect">
              <a:avLst/>
            </a:prstGeom>
          </p:spPr>
        </p:pic>
        <p:cxnSp>
          <p:nvCxnSpPr>
            <p:cNvPr id="41" name="Gerader Verbinder 40">
              <a:extLst>
                <a:ext uri="{FF2B5EF4-FFF2-40B4-BE49-F238E27FC236}">
                  <a16:creationId xmlns:a16="http://schemas.microsoft.com/office/drawing/2014/main" id="{F98E438E-AB1C-E6F5-DD78-94E90BEDF995}"/>
                </a:ext>
              </a:extLst>
            </p:cNvPr>
            <p:cNvCxnSpPr>
              <a:cxnSpLocks/>
            </p:cNvCxnSpPr>
            <p:nvPr/>
          </p:nvCxnSpPr>
          <p:spPr>
            <a:xfrm>
              <a:off x="5663952" y="3879812"/>
              <a:ext cx="0" cy="10081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5AB01500-5494-E6FF-2342-5F3238C8C812}"/>
                </a:ext>
              </a:extLst>
            </p:cNvPr>
            <p:cNvCxnSpPr>
              <a:cxnSpLocks/>
              <a:endCxn id="43" idx="0"/>
            </p:cNvCxnSpPr>
            <p:nvPr/>
          </p:nvCxnSpPr>
          <p:spPr>
            <a:xfrm>
              <a:off x="6600428" y="3916372"/>
              <a:ext cx="2285351" cy="11129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Abgerundetes Rechteck 402">
              <a:extLst>
                <a:ext uri="{FF2B5EF4-FFF2-40B4-BE49-F238E27FC236}">
                  <a16:creationId xmlns:a16="http://schemas.microsoft.com/office/drawing/2014/main" id="{3E1B6C02-ED13-A687-8FF9-F1211924E1C1}"/>
                </a:ext>
              </a:extLst>
            </p:cNvPr>
            <p:cNvSpPr/>
            <p:nvPr/>
          </p:nvSpPr>
          <p:spPr>
            <a:xfrm>
              <a:off x="7214850" y="5029304"/>
              <a:ext cx="3341858" cy="608320"/>
            </a:xfrm>
            <a:prstGeom prst="roundRect">
              <a:avLst/>
            </a:prstGeom>
            <a:solidFill>
              <a:srgbClr val="0070C0"/>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050" kern="0" dirty="0">
                  <a:solidFill>
                    <a:schemeClr val="bg1"/>
                  </a:solidFill>
                </a:rPr>
                <a:t>39MeV - 98,8 MeV &amp; 10 </a:t>
              </a:r>
              <a:r>
                <a:rPr lang="el-GR" sz="1050" kern="0" dirty="0">
                  <a:solidFill>
                    <a:schemeClr val="bg1"/>
                  </a:solidFill>
                  <a:latin typeface="Times New Roman" panose="02020603050405020304" pitchFamily="18" charset="0"/>
                  <a:cs typeface="Times New Roman" panose="02020603050405020304" pitchFamily="18" charset="0"/>
                </a:rPr>
                <a:t>μ</a:t>
              </a:r>
              <a:r>
                <a:rPr lang="de-DE" sz="1050" kern="0" dirty="0">
                  <a:solidFill>
                    <a:schemeClr val="bg1"/>
                  </a:solidFill>
                </a:rPr>
                <a:t>A(~3 </a:t>
              </a:r>
              <a:r>
                <a:rPr lang="de-DE" sz="1050" kern="0" dirty="0" err="1">
                  <a:solidFill>
                    <a:schemeClr val="bg1"/>
                  </a:solidFill>
                </a:rPr>
                <a:t>fC</a:t>
              </a:r>
              <a:r>
                <a:rPr lang="de-DE" sz="1050" kern="0" dirty="0">
                  <a:solidFill>
                    <a:schemeClr val="bg1"/>
                  </a:solidFill>
                </a:rPr>
                <a:t>) </a:t>
              </a:r>
              <a:br>
                <a:rPr lang="de-DE" sz="1050" kern="0" dirty="0">
                  <a:solidFill>
                    <a:schemeClr val="bg1"/>
                  </a:solidFill>
                </a:rPr>
              </a:br>
              <a:r>
                <a:rPr lang="de-DE" sz="1050" kern="0" dirty="0">
                  <a:solidFill>
                    <a:schemeClr val="bg1"/>
                  </a:solidFill>
                </a:rPr>
                <a:t>@3 GHz</a:t>
              </a:r>
            </a:p>
          </p:txBody>
        </p:sp>
        <p:sp>
          <p:nvSpPr>
            <p:cNvPr id="44" name="Textfeld 43">
              <a:extLst>
                <a:ext uri="{FF2B5EF4-FFF2-40B4-BE49-F238E27FC236}">
                  <a16:creationId xmlns:a16="http://schemas.microsoft.com/office/drawing/2014/main" id="{33F3A499-5744-647D-FD82-001E644976F5}"/>
                </a:ext>
              </a:extLst>
            </p:cNvPr>
            <p:cNvSpPr txBox="1"/>
            <p:nvPr/>
          </p:nvSpPr>
          <p:spPr>
            <a:xfrm>
              <a:off x="3611724" y="1843072"/>
              <a:ext cx="1944216" cy="389056"/>
            </a:xfrm>
            <a:prstGeom prst="rect">
              <a:avLst/>
            </a:prstGeom>
            <a:noFill/>
          </p:spPr>
          <p:txBody>
            <a:bodyPr wrap="square" rtlCol="0">
              <a:spAutoFit/>
            </a:bodyPr>
            <a:lstStyle/>
            <a:p>
              <a:r>
                <a:rPr lang="de-DE" sz="1400" dirty="0" err="1"/>
                <a:t>Injector</a:t>
              </a:r>
              <a:endParaRPr lang="de-DE" sz="1400" dirty="0"/>
            </a:p>
          </p:txBody>
        </p:sp>
        <p:sp>
          <p:nvSpPr>
            <p:cNvPr id="45" name="Textfeld 44">
              <a:extLst>
                <a:ext uri="{FF2B5EF4-FFF2-40B4-BE49-F238E27FC236}">
                  <a16:creationId xmlns:a16="http://schemas.microsoft.com/office/drawing/2014/main" id="{1920E258-F57B-2C64-6DA3-74D537400893}"/>
                </a:ext>
              </a:extLst>
            </p:cNvPr>
            <p:cNvSpPr txBox="1"/>
            <p:nvPr/>
          </p:nvSpPr>
          <p:spPr>
            <a:xfrm>
              <a:off x="5270632" y="2289124"/>
              <a:ext cx="2285350" cy="417878"/>
            </a:xfrm>
            <a:prstGeom prst="rect">
              <a:avLst/>
            </a:prstGeom>
            <a:noFill/>
          </p:spPr>
          <p:txBody>
            <a:bodyPr wrap="square" rtlCol="0">
              <a:spAutoFit/>
            </a:bodyPr>
            <a:lstStyle/>
            <a:p>
              <a:r>
                <a:rPr lang="de-DE" sz="1400" dirty="0"/>
                <a:t>Main </a:t>
              </a:r>
              <a:r>
                <a:rPr lang="de-DE" sz="1400" dirty="0" err="1"/>
                <a:t>Accelerator</a:t>
              </a:r>
              <a:endParaRPr lang="de-DE" sz="1400" dirty="0"/>
            </a:p>
          </p:txBody>
        </p:sp>
        <p:cxnSp>
          <p:nvCxnSpPr>
            <p:cNvPr id="46" name="Gerader Verbinder 45">
              <a:extLst>
                <a:ext uri="{FF2B5EF4-FFF2-40B4-BE49-F238E27FC236}">
                  <a16:creationId xmlns:a16="http://schemas.microsoft.com/office/drawing/2014/main" id="{D7036B21-850C-8C0D-9D57-11DFEBB52B6F}"/>
                </a:ext>
              </a:extLst>
            </p:cNvPr>
            <p:cNvCxnSpPr>
              <a:cxnSpLocks/>
            </p:cNvCxnSpPr>
            <p:nvPr/>
          </p:nvCxnSpPr>
          <p:spPr>
            <a:xfrm>
              <a:off x="1559496" y="3879812"/>
              <a:ext cx="0" cy="485292"/>
            </a:xfrm>
            <a:prstGeom prst="line">
              <a:avLst/>
            </a:prstGeom>
            <a:ln w="28575">
              <a:solidFill>
                <a:srgbClr val="354709"/>
              </a:solidFill>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233C755D-B607-414F-3A3D-D2CC8C15B052}"/>
                </a:ext>
              </a:extLst>
            </p:cNvPr>
            <p:cNvSpPr txBox="1"/>
            <p:nvPr/>
          </p:nvSpPr>
          <p:spPr>
            <a:xfrm>
              <a:off x="7625362" y="1972198"/>
              <a:ext cx="1944216" cy="350150"/>
            </a:xfrm>
            <a:prstGeom prst="rect">
              <a:avLst/>
            </a:prstGeom>
            <a:noFill/>
          </p:spPr>
          <p:txBody>
            <a:bodyPr wrap="square" rtlCol="0">
              <a:spAutoFit/>
            </a:bodyPr>
            <a:lstStyle/>
            <a:p>
              <a:r>
                <a:rPr lang="de-DE" sz="1200" dirty="0" err="1"/>
                <a:t>Electron</a:t>
              </a:r>
              <a:r>
                <a:rPr lang="de-DE" sz="1200" dirty="0"/>
                <a:t> </a:t>
              </a:r>
              <a:r>
                <a:rPr lang="de-DE" sz="1200" dirty="0" err="1"/>
                <a:t>Guns</a:t>
              </a:r>
              <a:endParaRPr lang="de-DE" sz="1200" dirty="0"/>
            </a:p>
          </p:txBody>
        </p:sp>
        <p:grpSp>
          <p:nvGrpSpPr>
            <p:cNvPr id="48" name="Gruppieren 47">
              <a:extLst>
                <a:ext uri="{FF2B5EF4-FFF2-40B4-BE49-F238E27FC236}">
                  <a16:creationId xmlns:a16="http://schemas.microsoft.com/office/drawing/2014/main" id="{C3F52229-879F-90D1-A772-B604C159A9DE}"/>
                </a:ext>
              </a:extLst>
            </p:cNvPr>
            <p:cNvGrpSpPr/>
            <p:nvPr/>
          </p:nvGrpSpPr>
          <p:grpSpPr>
            <a:xfrm>
              <a:off x="329444" y="4312359"/>
              <a:ext cx="2022140" cy="412800"/>
              <a:chOff x="30057535" y="30279252"/>
              <a:chExt cx="6136793" cy="907910"/>
            </a:xfrm>
            <a:solidFill>
              <a:srgbClr val="7FAB16"/>
            </a:solidFill>
          </p:grpSpPr>
          <p:sp>
            <p:nvSpPr>
              <p:cNvPr id="54" name="Abgerundetes Rechteck 400">
                <a:extLst>
                  <a:ext uri="{FF2B5EF4-FFF2-40B4-BE49-F238E27FC236}">
                    <a16:creationId xmlns:a16="http://schemas.microsoft.com/office/drawing/2014/main" id="{208B7362-AC0C-5C11-C7C8-3E9C361E9138}"/>
                  </a:ext>
                </a:extLst>
              </p:cNvPr>
              <p:cNvSpPr/>
              <p:nvPr/>
            </p:nvSpPr>
            <p:spPr>
              <a:xfrm>
                <a:off x="30057535" y="30279252"/>
                <a:ext cx="6136793" cy="907910"/>
              </a:xfrm>
              <a:prstGeom prst="roundRect">
                <a:avLst/>
              </a:prstGeom>
              <a:grp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3600"/>
              </a:p>
            </p:txBody>
          </p:sp>
          <p:sp>
            <p:nvSpPr>
              <p:cNvPr id="55" name="Textfeld 18">
                <a:extLst>
                  <a:ext uri="{FF2B5EF4-FFF2-40B4-BE49-F238E27FC236}">
                    <a16:creationId xmlns:a16="http://schemas.microsoft.com/office/drawing/2014/main" id="{9DEC1B77-C15F-137F-F315-66DC80BBC994}"/>
                  </a:ext>
                </a:extLst>
              </p:cNvPr>
              <p:cNvSpPr txBox="1"/>
              <p:nvPr/>
            </p:nvSpPr>
            <p:spPr>
              <a:xfrm>
                <a:off x="30200650" y="30374160"/>
                <a:ext cx="5850560" cy="727332"/>
              </a:xfrm>
              <a:prstGeom prst="rect">
                <a:avLst/>
              </a:prstGeom>
              <a:grpFill/>
              <a:ln>
                <a:noFill/>
              </a:ln>
            </p:spPr>
            <p:txBody>
              <a:bodyPr wrap="square" rtlCol="0" anchor="ctr">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indent="0" algn="ctr"/>
                <a:r>
                  <a:rPr lang="de-DE" sz="1050" kern="0" dirty="0">
                    <a:latin typeface="+mn-lt"/>
                  </a:rPr>
                  <a:t>28keV - 179.7 keV</a:t>
                </a:r>
              </a:p>
            </p:txBody>
          </p:sp>
        </p:grpSp>
        <p:grpSp>
          <p:nvGrpSpPr>
            <p:cNvPr id="49" name="Gruppieren 48">
              <a:extLst>
                <a:ext uri="{FF2B5EF4-FFF2-40B4-BE49-F238E27FC236}">
                  <a16:creationId xmlns:a16="http://schemas.microsoft.com/office/drawing/2014/main" id="{67117100-84D7-3A88-AE89-4D0D9077F567}"/>
                </a:ext>
              </a:extLst>
            </p:cNvPr>
            <p:cNvGrpSpPr/>
            <p:nvPr/>
          </p:nvGrpSpPr>
          <p:grpSpPr>
            <a:xfrm>
              <a:off x="3103316" y="4312345"/>
              <a:ext cx="2200595" cy="412794"/>
              <a:chOff x="30057535" y="30279263"/>
              <a:chExt cx="6136793" cy="907898"/>
            </a:xfrm>
            <a:solidFill>
              <a:srgbClr val="7FAB16"/>
            </a:solidFill>
          </p:grpSpPr>
          <p:sp>
            <p:nvSpPr>
              <p:cNvPr id="52" name="Abgerundetes Rechteck 400">
                <a:extLst>
                  <a:ext uri="{FF2B5EF4-FFF2-40B4-BE49-F238E27FC236}">
                    <a16:creationId xmlns:a16="http://schemas.microsoft.com/office/drawing/2014/main" id="{6E8D0160-3710-F314-C28B-92233588B22C}"/>
                  </a:ext>
                </a:extLst>
              </p:cNvPr>
              <p:cNvSpPr/>
              <p:nvPr/>
            </p:nvSpPr>
            <p:spPr>
              <a:xfrm>
                <a:off x="30057535" y="30279263"/>
                <a:ext cx="6136793" cy="907898"/>
              </a:xfrm>
              <a:prstGeom prst="roundRect">
                <a:avLst/>
              </a:prstGeom>
              <a:grp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3600"/>
              </a:p>
            </p:txBody>
          </p:sp>
          <p:sp>
            <p:nvSpPr>
              <p:cNvPr id="53" name="Textfeld 18">
                <a:extLst>
                  <a:ext uri="{FF2B5EF4-FFF2-40B4-BE49-F238E27FC236}">
                    <a16:creationId xmlns:a16="http://schemas.microsoft.com/office/drawing/2014/main" id="{053D7242-614B-22F4-569E-EA6F857CC75A}"/>
                  </a:ext>
                </a:extLst>
              </p:cNvPr>
              <p:cNvSpPr txBox="1"/>
              <p:nvPr/>
            </p:nvSpPr>
            <p:spPr>
              <a:xfrm>
                <a:off x="30248512" y="30336329"/>
                <a:ext cx="5644086" cy="781215"/>
              </a:xfrm>
              <a:prstGeom prst="rect">
                <a:avLst/>
              </a:prstGeom>
              <a:grpFill/>
              <a:ln>
                <a:noFill/>
              </a:ln>
            </p:spPr>
            <p:txBody>
              <a:bodyPr wrap="square" rtlCol="0" anchor="ctr">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indent="0" algn="ctr"/>
                <a:r>
                  <a:rPr lang="en-US" sz="1100" kern="0" dirty="0">
                    <a:latin typeface="+mn-lt"/>
                  </a:rPr>
                  <a:t>&lt; 500 </a:t>
                </a:r>
                <a:r>
                  <a:rPr lang="de-DE" sz="1100" kern="0" dirty="0">
                    <a:latin typeface="+mn-lt"/>
                  </a:rPr>
                  <a:t>Photons /s</a:t>
                </a:r>
              </a:p>
            </p:txBody>
          </p:sp>
        </p:grpSp>
        <p:sp>
          <p:nvSpPr>
            <p:cNvPr id="50" name="Pfeil nach rechts 247">
              <a:extLst>
                <a:ext uri="{FF2B5EF4-FFF2-40B4-BE49-F238E27FC236}">
                  <a16:creationId xmlns:a16="http://schemas.microsoft.com/office/drawing/2014/main" id="{E817AADF-0A82-F45C-2B87-F1DD79080BEE}"/>
                </a:ext>
              </a:extLst>
            </p:cNvPr>
            <p:cNvSpPr/>
            <p:nvPr/>
          </p:nvSpPr>
          <p:spPr bwMode="auto">
            <a:xfrm>
              <a:off x="2514522" y="4411064"/>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
          <p:nvSpPr>
            <p:cNvPr id="51" name="Abgerundetes Rechteck 282">
              <a:extLst>
                <a:ext uri="{FF2B5EF4-FFF2-40B4-BE49-F238E27FC236}">
                  <a16:creationId xmlns:a16="http://schemas.microsoft.com/office/drawing/2014/main" id="{7F184B5C-89A4-45B4-E98B-639F12FD03BB}"/>
                </a:ext>
              </a:extLst>
            </p:cNvPr>
            <p:cNvSpPr/>
            <p:nvPr/>
          </p:nvSpPr>
          <p:spPr>
            <a:xfrm>
              <a:off x="4800228" y="4815916"/>
              <a:ext cx="2303884" cy="1259208"/>
            </a:xfrm>
            <a:prstGeom prst="roundRect">
              <a:avLst/>
            </a:prstGeom>
            <a:solidFill>
              <a:srgbClr val="FF4747"/>
            </a:solidFill>
            <a:ln>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de-DE" sz="1200" dirty="0"/>
                <a:t>MOPA-Laser:</a:t>
              </a:r>
              <a:br>
                <a:rPr lang="de-DE" sz="1200" dirty="0"/>
              </a:br>
              <a:r>
                <a:rPr lang="de-DE" sz="1200" dirty="0"/>
                <a:t>95 W @ 1030 nm, </a:t>
              </a:r>
              <a:br>
                <a:rPr lang="de-DE" sz="1200" dirty="0"/>
              </a:br>
              <a:r>
                <a:rPr lang="de-DE" sz="1200" dirty="0"/>
                <a:t>475 µJ, </a:t>
              </a:r>
              <a:r>
                <a:rPr lang="en-US" sz="1200" dirty="0"/>
                <a:t>3ps</a:t>
              </a:r>
              <a:endParaRPr lang="de-DE" sz="1200" dirty="0"/>
            </a:p>
            <a:p>
              <a:r>
                <a:rPr lang="de-DE" sz="1200" dirty="0"/>
                <a:t>200kHz</a:t>
              </a:r>
            </a:p>
          </p:txBody>
        </p:sp>
      </p:grpSp>
      <mc:AlternateContent xmlns:mc="http://schemas.openxmlformats.org/markup-compatibility/2006" xmlns:a14="http://schemas.microsoft.com/office/drawing/2010/main">
        <mc:Choice Requires="a14">
          <p:graphicFrame>
            <p:nvGraphicFramePr>
              <p:cNvPr id="69" name="Tabelle 68">
                <a:extLst>
                  <a:ext uri="{FF2B5EF4-FFF2-40B4-BE49-F238E27FC236}">
                    <a16:creationId xmlns:a16="http://schemas.microsoft.com/office/drawing/2014/main" id="{2495C655-9A7F-39FD-B47B-8BFA0D04160D}"/>
                  </a:ext>
                </a:extLst>
              </p:cNvPr>
              <p:cNvGraphicFramePr>
                <a:graphicFrameLocks noGrp="1"/>
              </p:cNvGraphicFramePr>
              <p:nvPr/>
            </p:nvGraphicFramePr>
            <p:xfrm>
              <a:off x="284645" y="1727032"/>
              <a:ext cx="3801245" cy="3991573"/>
            </p:xfrm>
            <a:graphic>
              <a:graphicData uri="http://schemas.openxmlformats.org/drawingml/2006/table">
                <a:tbl>
                  <a:tblPr firstRow="1" firstCol="1" bandRow="1">
                    <a:tableStyleId>{21E4AEA4-8DFA-4A89-87EB-49C32662AFE0}</a:tableStyleId>
                  </a:tblPr>
                  <a:tblGrid>
                    <a:gridCol w="2342908">
                      <a:extLst>
                        <a:ext uri="{9D8B030D-6E8A-4147-A177-3AD203B41FA5}">
                          <a16:colId xmlns:a16="http://schemas.microsoft.com/office/drawing/2014/main" val="4219976030"/>
                        </a:ext>
                      </a:extLst>
                    </a:gridCol>
                    <a:gridCol w="1458337">
                      <a:extLst>
                        <a:ext uri="{9D8B030D-6E8A-4147-A177-3AD203B41FA5}">
                          <a16:colId xmlns:a16="http://schemas.microsoft.com/office/drawing/2014/main" val="4122389263"/>
                        </a:ext>
                      </a:extLst>
                    </a:gridCol>
                  </a:tblGrid>
                  <a:tr h="209229">
                    <a:tc>
                      <a:txBody>
                        <a:bodyPr/>
                        <a:lstStyle/>
                        <a:p>
                          <a:pPr>
                            <a:lnSpc>
                              <a:spcPct val="107000"/>
                            </a:lnSpc>
                            <a:spcAft>
                              <a:spcPts val="0"/>
                            </a:spcAft>
                          </a:pPr>
                          <a:r>
                            <a:rPr lang="en-US" sz="1100" dirty="0">
                              <a:effectLst/>
                            </a:rPr>
                            <a:t>Parameters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48511"/>
                        </a:solidFill>
                      </a:tcPr>
                    </a:tc>
                    <a:tc>
                      <a:txBody>
                        <a:bodyPr/>
                        <a:lstStyle/>
                        <a:p>
                          <a:pPr>
                            <a:lnSpc>
                              <a:spcPct val="107000"/>
                            </a:lnSpc>
                            <a:spcAft>
                              <a:spcPts val="0"/>
                            </a:spcAft>
                          </a:pPr>
                          <a:r>
                            <a:rPr lang="en-US" sz="1100" dirty="0">
                              <a:effectLst/>
                            </a:rPr>
                            <a:t>Values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48511"/>
                        </a:solidFill>
                      </a:tcPr>
                    </a:tc>
                    <a:extLst>
                      <a:ext uri="{0D108BD9-81ED-4DB2-BD59-A6C34878D82A}">
                        <a16:rowId xmlns:a16="http://schemas.microsoft.com/office/drawing/2014/main" val="2718709352"/>
                      </a:ext>
                    </a:extLst>
                  </a:tr>
                  <a:tr h="235453">
                    <a:tc gridSpan="2">
                      <a:txBody>
                        <a:bodyPr/>
                        <a:lstStyle/>
                        <a:p>
                          <a:pPr>
                            <a:lnSpc>
                              <a:spcPct val="107000"/>
                            </a:lnSpc>
                            <a:spcAft>
                              <a:spcPts val="0"/>
                            </a:spcAft>
                          </a:pPr>
                          <a:r>
                            <a:rPr lang="en-US" sz="900" dirty="0">
                              <a:effectLst/>
                              <a:latin typeface="+mn-lt"/>
                            </a:rPr>
                            <a:t>Electron Beam</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3274819060"/>
                      </a:ext>
                    </a:extLst>
                  </a:tr>
                  <a:tr h="224650">
                    <a:tc>
                      <a:txBody>
                        <a:bodyPr/>
                        <a:lstStyle/>
                        <a:p>
                          <a:pPr>
                            <a:lnSpc>
                              <a:spcPct val="107000"/>
                            </a:lnSpc>
                            <a:spcAft>
                              <a:spcPts val="0"/>
                            </a:spcAft>
                          </a:pPr>
                          <a:r>
                            <a:rPr lang="en-US" sz="900" dirty="0">
                              <a:effectLst/>
                              <a:latin typeface="+mn-lt"/>
                            </a:rPr>
                            <a:t>Electron Energy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𝑬</m:t>
                                  </m:r>
                                </m:e>
                                <m:sub>
                                  <m:r>
                                    <a:rPr lang="en-US" sz="900">
                                      <a:effectLst/>
                                      <a:latin typeface="Cambria Math" panose="02040503050406030204" pitchFamily="18" charset="0"/>
                                    </a:rPr>
                                    <m:t>𝒆</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de-DE" sz="1100" b="0" smtClean="0">
                                    <a:effectLst/>
                                    <a:latin typeface="Cambria Math" panose="02040503050406030204" pitchFamily="18" charset="0"/>
                                  </a:rPr>
                                  <m:t>39 </m:t>
                                </m:r>
                                <m:r>
                                  <m:rPr>
                                    <m:sty m:val="p"/>
                                  </m:rPr>
                                  <a:rPr lang="de-DE" sz="1100" b="0" smtClean="0">
                                    <a:effectLst/>
                                    <a:latin typeface="Cambria Math" panose="02040503050406030204" pitchFamily="18" charset="0"/>
                                  </a:rPr>
                                  <m:t>MeV</m:t>
                                </m:r>
                                <m:r>
                                  <a:rPr lang="de-DE" sz="1100" b="0" smtClean="0">
                                    <a:effectLst/>
                                    <a:latin typeface="Cambria Math" panose="02040503050406030204" pitchFamily="18" charset="0"/>
                                  </a:rPr>
                                  <m:t> −98.8 </m:t>
                                </m:r>
                                <m:r>
                                  <m:rPr>
                                    <m:nor/>
                                  </m:rPr>
                                  <a:rPr lang="en-US" sz="1100">
                                    <a:effectLst/>
                                  </a:rPr>
                                  <m:t>MeV</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2756698904"/>
                      </a:ext>
                    </a:extLst>
                  </a:tr>
                  <a:tr h="234799">
                    <a:tc>
                      <a:txBody>
                        <a:bodyPr/>
                        <a:lstStyle/>
                        <a:p>
                          <a:pPr>
                            <a:lnSpc>
                              <a:spcPct val="107000"/>
                            </a:lnSpc>
                            <a:spcAft>
                              <a:spcPts val="0"/>
                            </a:spcAft>
                          </a:pPr>
                          <a:r>
                            <a:rPr lang="en-US" sz="900" dirty="0">
                              <a:effectLst/>
                              <a:latin typeface="+mn-lt"/>
                            </a:rPr>
                            <a:t>Rel.</a:t>
                          </a:r>
                          <a:r>
                            <a:rPr lang="en-US" sz="900" baseline="0" dirty="0">
                              <a:effectLst/>
                              <a:latin typeface="+mn-lt"/>
                            </a:rPr>
                            <a:t> </a:t>
                          </a:r>
                          <a:r>
                            <a:rPr lang="en-US" sz="900" dirty="0">
                              <a:effectLst/>
                              <a:latin typeface="+mn-lt"/>
                            </a:rPr>
                            <a:t>Error of Electron Energy (</a:t>
                          </a:r>
                          <a14:m>
                            <m:oMath xmlns:m="http://schemas.openxmlformats.org/officeDocument/2006/math">
                              <m:r>
                                <a:rPr lang="en-US" sz="900">
                                  <a:effectLst/>
                                  <a:latin typeface="Cambria Math" panose="02040503050406030204" pitchFamily="18" charset="0"/>
                                </a:rPr>
                                <m:t>∆</m:t>
                              </m:r>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𝑬</m:t>
                                  </m:r>
                                </m:e>
                                <m:sub>
                                  <m:r>
                                    <a:rPr lang="en-US" sz="900">
                                      <a:effectLst/>
                                      <a:latin typeface="Cambria Math" panose="02040503050406030204" pitchFamily="18" charset="0"/>
                                    </a:rPr>
                                    <m:t>𝒆</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p>
                                  <m:sSupPr>
                                    <m:ctrlPr>
                                      <a:rPr lang="de-DE" sz="1100" b="0" i="1" smtClean="0">
                                        <a:effectLst/>
                                        <a:latin typeface="Cambria Math" panose="02040503050406030204" pitchFamily="18" charset="0"/>
                                      </a:rPr>
                                    </m:ctrlPr>
                                  </m:sSupPr>
                                  <m:e>
                                    <m:r>
                                      <a:rPr lang="de-DE" sz="1100" b="0" smtClean="0">
                                        <a:effectLst/>
                                        <a:latin typeface="Cambria Math" panose="02040503050406030204" pitchFamily="18" charset="0"/>
                                      </a:rPr>
                                      <m:t>&lt;10</m:t>
                                    </m:r>
                                  </m:e>
                                  <m:sup>
                                    <m:r>
                                      <a:rPr lang="de-DE" sz="1100" b="0" smtClean="0">
                                        <a:effectLst/>
                                        <a:latin typeface="Cambria Math" panose="02040503050406030204" pitchFamily="18" charset="0"/>
                                      </a:rPr>
                                      <m:t>−3</m:t>
                                    </m:r>
                                  </m:sup>
                                </m:sSup>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655158050"/>
                      </a:ext>
                    </a:extLst>
                  </a:tr>
                  <a:tr h="185256">
                    <a:tc>
                      <a:txBody>
                        <a:bodyPr/>
                        <a:lstStyle/>
                        <a:p>
                          <a:pPr>
                            <a:lnSpc>
                              <a:spcPct val="107000"/>
                            </a:lnSpc>
                            <a:spcAft>
                              <a:spcPts val="0"/>
                            </a:spcAft>
                          </a:pPr>
                          <a:r>
                            <a:rPr lang="en-US" sz="900" dirty="0">
                              <a:effectLst/>
                              <a:latin typeface="+mn-lt"/>
                            </a:rPr>
                            <a:t>Beam Current (</a:t>
                          </a:r>
                          <a14:m>
                            <m:oMath xmlns:m="http://schemas.openxmlformats.org/officeDocument/2006/math">
                              <m:r>
                                <a:rPr lang="en-US" sz="900">
                                  <a:effectLst/>
                                  <a:latin typeface="Cambria Math" panose="02040503050406030204" pitchFamily="18" charset="0"/>
                                </a:rPr>
                                <m:t>𝑰</m:t>
                              </m:r>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de-DE" sz="1100" b="0" smtClean="0">
                                    <a:effectLst/>
                                    <a:latin typeface="Cambria Math" panose="02040503050406030204" pitchFamily="18" charset="0"/>
                                  </a:rPr>
                                  <m:t>10</m:t>
                                </m:r>
                                <m:r>
                                  <a:rPr lang="en-US" sz="1100">
                                    <a:effectLst/>
                                    <a:latin typeface="Cambria Math" panose="02040503050406030204" pitchFamily="18" charset="0"/>
                                  </a:rPr>
                                  <m:t> </m:t>
                                </m:r>
                                <m:r>
                                  <m:rPr>
                                    <m:nor/>
                                  </m:rPr>
                                  <a:rPr lang="en-US" sz="1100">
                                    <a:effectLst/>
                                  </a:rPr>
                                  <m:t>µ</m:t>
                                </m:r>
                                <m:r>
                                  <m:rPr>
                                    <m:nor/>
                                  </m:rPr>
                                  <a:rPr lang="en-US" sz="1100">
                                    <a:effectLst/>
                                  </a:rPr>
                                  <m:t>A</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1784866592"/>
                      </a:ext>
                    </a:extLst>
                  </a:tr>
                  <a:tr h="185256">
                    <a:tc>
                      <a:txBody>
                        <a:bodyPr/>
                        <a:lstStyle/>
                        <a:p>
                          <a:pPr>
                            <a:lnSpc>
                              <a:spcPct val="107000"/>
                            </a:lnSpc>
                            <a:spcAft>
                              <a:spcPts val="0"/>
                            </a:spcAft>
                          </a:pPr>
                          <a:r>
                            <a:rPr lang="de-DE" sz="900" dirty="0">
                              <a:effectLst/>
                              <a:latin typeface="+mn-lt"/>
                              <a:ea typeface="Calibri" panose="020F0502020204030204" pitchFamily="34" charset="0"/>
                              <a:cs typeface="Times New Roman" panose="02020603050405020304" pitchFamily="18" charset="0"/>
                            </a:rPr>
                            <a:t>Beam </a:t>
                          </a:r>
                          <a:r>
                            <a:rPr lang="de-DE" sz="900" dirty="0" err="1">
                              <a:effectLst/>
                              <a:latin typeface="+mn-lt"/>
                              <a:ea typeface="Calibri" panose="020F0502020204030204" pitchFamily="34" charset="0"/>
                              <a:cs typeface="Times New Roman" panose="02020603050405020304" pitchFamily="18" charset="0"/>
                            </a:rPr>
                            <a:t>normalized</a:t>
                          </a:r>
                          <a:r>
                            <a:rPr lang="de-DE" sz="900" dirty="0">
                              <a:effectLst/>
                              <a:latin typeface="+mn-lt"/>
                              <a:ea typeface="Calibri" panose="020F0502020204030204" pitchFamily="34" charset="0"/>
                              <a:cs typeface="Times New Roman" panose="02020603050405020304" pitchFamily="18" charset="0"/>
                            </a:rPr>
                            <a:t> </a:t>
                          </a:r>
                          <a:r>
                            <a:rPr lang="de-DE" sz="900" dirty="0" err="1">
                              <a:effectLst/>
                              <a:latin typeface="+mn-lt"/>
                              <a:ea typeface="Calibri" panose="020F0502020204030204" pitchFamily="34" charset="0"/>
                              <a:cs typeface="Times New Roman" panose="02020603050405020304" pitchFamily="18" charset="0"/>
                            </a:rPr>
                            <a:t>emittance</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b="0" smtClean="0">
                                    <a:effectLst/>
                                    <a:latin typeface="Cambria Math" panose="02040503050406030204" pitchFamily="18" charset="0"/>
                                  </a:rPr>
                                  <m:t>5</m:t>
                                </m:r>
                                <m:r>
                                  <a:rPr lang="de-DE" sz="1100" b="0" smtClean="0">
                                    <a:effectLst/>
                                    <a:latin typeface="Cambria Math" panose="02040503050406030204" pitchFamily="18" charset="0"/>
                                  </a:rPr>
                                  <m:t> ∙</m:t>
                                </m:r>
                                <m:sSup>
                                  <m:sSupPr>
                                    <m:ctrlPr>
                                      <a:rPr lang="de-DE" sz="1100" b="0" i="1" smtClean="0">
                                        <a:effectLst/>
                                        <a:latin typeface="Cambria Math" panose="02040503050406030204" pitchFamily="18" charset="0"/>
                                      </a:rPr>
                                    </m:ctrlPr>
                                  </m:sSupPr>
                                  <m:e>
                                    <m:r>
                                      <a:rPr lang="de-DE" sz="1100" b="0" i="1" smtClean="0">
                                        <a:effectLst/>
                                        <a:latin typeface="Cambria Math" panose="02040503050406030204" pitchFamily="18" charset="0"/>
                                      </a:rPr>
                                      <m:t>10</m:t>
                                    </m:r>
                                  </m:e>
                                  <m:sup>
                                    <m:r>
                                      <a:rPr lang="de-DE" sz="1100" b="0" i="1" smtClean="0">
                                        <a:effectLst/>
                                        <a:latin typeface="Cambria Math" panose="02040503050406030204" pitchFamily="18" charset="0"/>
                                      </a:rPr>
                                      <m:t>−6</m:t>
                                    </m:r>
                                  </m:sup>
                                </m:sSup>
                                <m:r>
                                  <a:rPr lang="de-DE" sz="1100" b="0" i="1" smtClean="0">
                                    <a:effectLst/>
                                    <a:latin typeface="Cambria Math" panose="02040503050406030204" pitchFamily="18" charset="0"/>
                                  </a:rPr>
                                  <m:t> </m:t>
                                </m:r>
                                <m:r>
                                  <m:rPr>
                                    <m:nor/>
                                  </m:rPr>
                                  <a:rPr lang="de-DE" sz="1100" b="0" i="0" smtClean="0">
                                    <a:effectLst/>
                                    <a:latin typeface="Cambria Math" panose="02040503050406030204" pitchFamily="18" charset="0"/>
                                  </a:rPr>
                                  <m:t>m</m:t>
                                </m:r>
                                <m:r>
                                  <m:rPr>
                                    <m:nor/>
                                  </m:rPr>
                                  <a:rPr lang="de-DE" sz="1100" b="0" i="0" smtClean="0">
                                    <a:effectLst/>
                                    <a:latin typeface="Cambria Math" panose="02040503050406030204" pitchFamily="18" charset="0"/>
                                  </a:rPr>
                                  <m:t> </m:t>
                                </m:r>
                                <m:r>
                                  <m:rPr>
                                    <m:nor/>
                                  </m:rPr>
                                  <a:rPr lang="de-DE" sz="1100" b="0" i="0" smtClean="0">
                                    <a:effectLst/>
                                    <a:latin typeface="Cambria Math" panose="02040503050406030204" pitchFamily="18" charset="0"/>
                                  </a:rPr>
                                  <m:t>rad</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2288733972"/>
                      </a:ext>
                    </a:extLst>
                  </a:tr>
                  <a:tr h="185256">
                    <a:tc>
                      <a:txBody>
                        <a:bodyPr/>
                        <a:lstStyle/>
                        <a:p>
                          <a:pPr>
                            <a:lnSpc>
                              <a:spcPct val="107000"/>
                            </a:lnSpc>
                            <a:spcAft>
                              <a:spcPts val="0"/>
                            </a:spcAft>
                          </a:pPr>
                          <a:r>
                            <a:rPr lang="en-US" sz="900" dirty="0">
                              <a:effectLst/>
                              <a:latin typeface="+mn-lt"/>
                            </a:rPr>
                            <a:t>Electron Beam Size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𝝈</m:t>
                                  </m:r>
                                </m:e>
                                <m:sub>
                                  <m:r>
                                    <a:rPr lang="en-US" sz="900">
                                      <a:effectLst/>
                                      <a:latin typeface="Cambria Math" panose="02040503050406030204" pitchFamily="18" charset="0"/>
                                    </a:rPr>
                                    <m:t>𝒆</m:t>
                                  </m:r>
                                  <m:r>
                                    <a:rPr lang="en-US" sz="900">
                                      <a:effectLst/>
                                      <a:latin typeface="Cambria Math" panose="02040503050406030204" pitchFamily="18" charset="0"/>
                                    </a:rPr>
                                    <m:t>,</m:t>
                                  </m:r>
                                  <m:r>
                                    <a:rPr lang="en-US" sz="900">
                                      <a:effectLst/>
                                      <a:latin typeface="Cambria Math" panose="02040503050406030204" pitchFamily="18" charset="0"/>
                                    </a:rPr>
                                    <m:t>𝒓𝒎𝒔</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m:t>
                                </m:r>
                                <m:r>
                                  <a:rPr lang="en-US" sz="1100">
                                    <a:effectLst/>
                                    <a:latin typeface="Cambria Math" panose="02040503050406030204" pitchFamily="18" charset="0"/>
                                  </a:rPr>
                                  <m:t>100 </m:t>
                                </m:r>
                                <m:r>
                                  <m:rPr>
                                    <m:nor/>
                                  </m:rPr>
                                  <a:rPr lang="en-US" sz="1100">
                                    <a:effectLst/>
                                  </a:rPr>
                                  <m:t>µ</m:t>
                                </m:r>
                                <m:r>
                                  <m:rPr>
                                    <m:nor/>
                                  </m:rPr>
                                  <a:rPr lang="en-US" sz="1100">
                                    <a:effectLst/>
                                  </a:rPr>
                                  <m:t>m</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95000"/>
                          </a:schemeClr>
                        </a:solidFill>
                      </a:tcPr>
                    </a:tc>
                    <a:extLst>
                      <a:ext uri="{0D108BD9-81ED-4DB2-BD59-A6C34878D82A}">
                        <a16:rowId xmlns:a16="http://schemas.microsoft.com/office/drawing/2014/main" val="3603986242"/>
                      </a:ext>
                    </a:extLst>
                  </a:tr>
                  <a:tr h="242069">
                    <a:tc gridSpan="2">
                      <a:txBody>
                        <a:bodyPr/>
                        <a:lstStyle/>
                        <a:p>
                          <a:pPr>
                            <a:lnSpc>
                              <a:spcPct val="107000"/>
                            </a:lnSpc>
                            <a:spcAft>
                              <a:spcPts val="0"/>
                            </a:spcAft>
                          </a:pPr>
                          <a:r>
                            <a:rPr lang="en-US" sz="900" dirty="0">
                              <a:effectLst/>
                              <a:latin typeface="+mn-lt"/>
                            </a:rPr>
                            <a:t>Laser Beam</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1074835910"/>
                      </a:ext>
                    </a:extLst>
                  </a:tr>
                  <a:tr h="185256">
                    <a:tc>
                      <a:txBody>
                        <a:bodyPr/>
                        <a:lstStyle/>
                        <a:p>
                          <a:pPr>
                            <a:lnSpc>
                              <a:spcPct val="107000"/>
                            </a:lnSpc>
                            <a:spcAft>
                              <a:spcPts val="0"/>
                            </a:spcAft>
                          </a:pPr>
                          <a:r>
                            <a:rPr lang="en-US" sz="900" dirty="0">
                              <a:effectLst/>
                              <a:latin typeface="+mn-lt"/>
                            </a:rPr>
                            <a:t>Wavelength (</a:t>
                          </a:r>
                          <a14:m>
                            <m:oMath xmlns:m="http://schemas.openxmlformats.org/officeDocument/2006/math">
                              <m:r>
                                <a:rPr lang="en-US" sz="900">
                                  <a:effectLst/>
                                  <a:latin typeface="Cambria Math" panose="02040503050406030204" pitchFamily="18" charset="0"/>
                                </a:rPr>
                                <m:t>𝝀</m:t>
                              </m:r>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1030 </m:t>
                                </m:r>
                                <m:r>
                                  <m:rPr>
                                    <m:nor/>
                                  </m:rPr>
                                  <a:rPr lang="en-US" sz="1100">
                                    <a:effectLst/>
                                  </a:rPr>
                                  <m:t>nm</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998973365"/>
                      </a:ext>
                    </a:extLst>
                  </a:tr>
                  <a:tr h="185256">
                    <a:tc>
                      <a:txBody>
                        <a:bodyPr/>
                        <a:lstStyle/>
                        <a:p>
                          <a:pPr>
                            <a:lnSpc>
                              <a:spcPct val="107000"/>
                            </a:lnSpc>
                            <a:spcAft>
                              <a:spcPts val="0"/>
                            </a:spcAft>
                          </a:pPr>
                          <a:r>
                            <a:rPr lang="en-US" sz="900" dirty="0">
                              <a:effectLst/>
                              <a:latin typeface="+mn-lt"/>
                            </a:rPr>
                            <a:t>Photon Energy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𝑬</m:t>
                                  </m:r>
                                </m:e>
                                <m:sub>
                                  <m:r>
                                    <a:rPr lang="de-DE" sz="900" b="1" i="1" smtClean="0">
                                      <a:effectLst/>
                                      <a:latin typeface="Cambria Math" panose="02040503050406030204" pitchFamily="18" charset="0"/>
                                    </a:rPr>
                                    <m:t>𝑳</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1.2 </m:t>
                                </m:r>
                                <m:r>
                                  <m:rPr>
                                    <m:nor/>
                                  </m:rPr>
                                  <a:rPr lang="en-US" sz="1100">
                                    <a:effectLst/>
                                  </a:rPr>
                                  <m:t>eV</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679339981"/>
                      </a:ext>
                    </a:extLst>
                  </a:tr>
                  <a:tr h="185256">
                    <a:tc>
                      <a:txBody>
                        <a:bodyPr/>
                        <a:lstStyle/>
                        <a:p>
                          <a:pPr>
                            <a:lnSpc>
                              <a:spcPct val="107000"/>
                            </a:lnSpc>
                            <a:spcAft>
                              <a:spcPts val="0"/>
                            </a:spcAft>
                          </a:pPr>
                          <a:r>
                            <a:rPr lang="en-US" sz="900" dirty="0">
                              <a:effectLst/>
                              <a:latin typeface="+mn-lt"/>
                            </a:rPr>
                            <a:t>Error Photon Energy (</a:t>
                          </a:r>
                          <a14:m>
                            <m:oMath xmlns:m="http://schemas.openxmlformats.org/officeDocument/2006/math">
                              <m:r>
                                <a:rPr lang="en-US" sz="900">
                                  <a:effectLst/>
                                  <a:latin typeface="Cambria Math" panose="02040503050406030204" pitchFamily="18" charset="0"/>
                                </a:rPr>
                                <m:t>∆</m:t>
                              </m:r>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𝑬</m:t>
                                  </m:r>
                                </m:e>
                                <m:sub>
                                  <m:r>
                                    <a:rPr lang="de-DE" sz="900" b="1" i="1" smtClean="0">
                                      <a:effectLst/>
                                      <a:latin typeface="Cambria Math" panose="02040503050406030204" pitchFamily="18" charset="0"/>
                                    </a:rPr>
                                    <m:t>𝑳</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1</m:t>
                                </m:r>
                                <m:r>
                                  <a:rPr lang="en-US" sz="1100">
                                    <a:effectLst/>
                                    <a:latin typeface="Cambria Math" panose="02040503050406030204" pitchFamily="18" charset="0"/>
                                  </a:rPr>
                                  <m:t> ∙</m:t>
                                </m:r>
                                <m:sSup>
                                  <m:sSupPr>
                                    <m:ctrlPr>
                                      <a:rPr lang="de-DE" sz="1100" i="1">
                                        <a:effectLst/>
                                        <a:latin typeface="Cambria Math" panose="02040503050406030204" pitchFamily="18" charset="0"/>
                                      </a:rPr>
                                    </m:ctrlPr>
                                  </m:sSupPr>
                                  <m:e>
                                    <m:r>
                                      <a:rPr lang="en-US" sz="1100">
                                        <a:effectLst/>
                                        <a:latin typeface="Cambria Math" panose="02040503050406030204" pitchFamily="18" charset="0"/>
                                      </a:rPr>
                                      <m:t>10</m:t>
                                    </m:r>
                                  </m:e>
                                  <m:sup>
                                    <m:r>
                                      <a:rPr lang="en-US" sz="1100">
                                        <a:effectLst/>
                                        <a:latin typeface="Cambria Math" panose="02040503050406030204" pitchFamily="18" charset="0"/>
                                      </a:rPr>
                                      <m:t>−</m:t>
                                    </m:r>
                                    <m:r>
                                      <a:rPr lang="de-DE" sz="1100" b="0" i="1" smtClean="0">
                                        <a:effectLst/>
                                        <a:latin typeface="Cambria Math" panose="02040503050406030204" pitchFamily="18" charset="0"/>
                                      </a:rPr>
                                      <m:t>3</m:t>
                                    </m:r>
                                  </m:sup>
                                </m:sSup>
                                <m:r>
                                  <a:rPr lang="en-US" sz="1100">
                                    <a:effectLst/>
                                    <a:latin typeface="Cambria Math" panose="02040503050406030204" pitchFamily="18" charset="0"/>
                                  </a:rPr>
                                  <m:t> </m:t>
                                </m:r>
                                <m:r>
                                  <m:rPr>
                                    <m:nor/>
                                  </m:rPr>
                                  <a:rPr lang="en-US" sz="1100">
                                    <a:effectLst/>
                                  </a:rPr>
                                  <m:t>eV</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2657711992"/>
                      </a:ext>
                    </a:extLst>
                  </a:tr>
                  <a:tr h="185256">
                    <a:tc>
                      <a:txBody>
                        <a:bodyPr/>
                        <a:lstStyle/>
                        <a:p>
                          <a:pPr>
                            <a:lnSpc>
                              <a:spcPct val="107000"/>
                            </a:lnSpc>
                            <a:spcAft>
                              <a:spcPts val="0"/>
                            </a:spcAft>
                          </a:pPr>
                          <a:r>
                            <a:rPr lang="en-US" sz="900" dirty="0">
                              <a:effectLst/>
                              <a:latin typeface="+mn-lt"/>
                            </a:rPr>
                            <a:t>Pulse Energy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𝑬</m:t>
                                  </m:r>
                                </m:e>
                                <m:sub>
                                  <m:r>
                                    <a:rPr lang="en-US" sz="900">
                                      <a:effectLst/>
                                      <a:latin typeface="Cambria Math" panose="02040503050406030204" pitchFamily="18" charset="0"/>
                                    </a:rPr>
                                    <m:t>𝒑𝒖𝒍𝒔𝒆</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0</m:t>
                                </m:r>
                                <m:r>
                                  <a:rPr lang="de-DE" sz="1100" b="0" smtClean="0">
                                    <a:effectLst/>
                                    <a:latin typeface="Cambria Math" panose="02040503050406030204" pitchFamily="18" charset="0"/>
                                  </a:rPr>
                                  <m:t>.</m:t>
                                </m:r>
                                <m:r>
                                  <a:rPr lang="de-DE" sz="1100" b="0" i="0" smtClean="0">
                                    <a:effectLst/>
                                    <a:latin typeface="Cambria Math" panose="02040503050406030204" pitchFamily="18" charset="0"/>
                                  </a:rPr>
                                  <m:t>25</m:t>
                                </m:r>
                                <m:r>
                                  <a:rPr lang="en-US" sz="1100">
                                    <a:effectLst/>
                                    <a:latin typeface="Cambria Math" panose="02040503050406030204" pitchFamily="18" charset="0"/>
                                  </a:rPr>
                                  <m:t> </m:t>
                                </m:r>
                                <m:r>
                                  <m:rPr>
                                    <m:nor/>
                                  </m:rPr>
                                  <a:rPr lang="en-US" sz="1100">
                                    <a:effectLst/>
                                  </a:rPr>
                                  <m:t>mJ</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862442008"/>
                      </a:ext>
                    </a:extLst>
                  </a:tr>
                  <a:tr h="185256">
                    <a:tc>
                      <a:txBody>
                        <a:bodyPr/>
                        <a:lstStyle/>
                        <a:p>
                          <a:pPr>
                            <a:lnSpc>
                              <a:spcPct val="107000"/>
                            </a:lnSpc>
                            <a:spcAft>
                              <a:spcPts val="0"/>
                            </a:spcAft>
                          </a:pPr>
                          <a:r>
                            <a:rPr lang="en-US" sz="900" dirty="0">
                              <a:effectLst/>
                              <a:latin typeface="+mn-lt"/>
                            </a:rPr>
                            <a:t>Repetition Rate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𝒇</m:t>
                                  </m:r>
                                </m:e>
                                <m:sub>
                                  <m:r>
                                    <a:rPr lang="en-US" sz="900">
                                      <a:effectLst/>
                                      <a:latin typeface="Cambria Math" panose="02040503050406030204" pitchFamily="18" charset="0"/>
                                    </a:rPr>
                                    <m:t>𝒓𝒆𝒑</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2</m:t>
                                </m:r>
                                <m:r>
                                  <a:rPr lang="de-DE" sz="1100" b="0" smtClean="0">
                                    <a:effectLst/>
                                    <a:latin typeface="Cambria Math" panose="02040503050406030204" pitchFamily="18" charset="0"/>
                                  </a:rPr>
                                  <m:t>00</m:t>
                                </m:r>
                                <m:r>
                                  <a:rPr lang="en-US" sz="1100">
                                    <a:effectLst/>
                                    <a:latin typeface="Cambria Math" panose="02040503050406030204" pitchFamily="18" charset="0"/>
                                  </a:rPr>
                                  <m:t> </m:t>
                                </m:r>
                                <m:r>
                                  <m:rPr>
                                    <m:nor/>
                                  </m:rPr>
                                  <a:rPr lang="en-US" sz="1100">
                                    <a:effectLst/>
                                  </a:rPr>
                                  <m:t>kHz</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1288338707"/>
                      </a:ext>
                    </a:extLst>
                  </a:tr>
                  <a:tr h="219386">
                    <a:tc>
                      <a:txBody>
                        <a:bodyPr/>
                        <a:lstStyle/>
                        <a:p>
                          <a:pPr>
                            <a:lnSpc>
                              <a:spcPct val="107000"/>
                            </a:lnSpc>
                            <a:spcAft>
                              <a:spcPts val="0"/>
                            </a:spcAft>
                          </a:pPr>
                          <a:r>
                            <a:rPr lang="en-US" sz="900" dirty="0">
                              <a:effectLst/>
                              <a:latin typeface="+mn-lt"/>
                            </a:rPr>
                            <a:t>Beam Size (</a:t>
                          </a:r>
                          <a14:m>
                            <m:oMath xmlns:m="http://schemas.openxmlformats.org/officeDocument/2006/math">
                              <m:sSub>
                                <m:sSubPr>
                                  <m:ctrlPr>
                                    <a:rPr lang="de-DE" sz="900" i="1">
                                      <a:effectLst/>
                                      <a:latin typeface="Cambria Math" panose="02040503050406030204" pitchFamily="18" charset="0"/>
                                    </a:rPr>
                                  </m:ctrlPr>
                                </m:sSubPr>
                                <m:e>
                                  <m:r>
                                    <a:rPr lang="en-US" sz="900">
                                      <a:effectLst/>
                                      <a:latin typeface="Cambria Math" panose="02040503050406030204" pitchFamily="18" charset="0"/>
                                    </a:rPr>
                                    <m:t>𝝈</m:t>
                                  </m:r>
                                </m:e>
                                <m:sub>
                                  <m:r>
                                    <a:rPr lang="en-US" sz="900">
                                      <a:effectLst/>
                                      <a:latin typeface="Cambria Math" panose="02040503050406030204" pitchFamily="18" charset="0"/>
                                    </a:rPr>
                                    <m:t>𝒑𝒖𝒍𝒔𝒆</m:t>
                                  </m:r>
                                  <m:r>
                                    <a:rPr lang="en-US" sz="900">
                                      <a:effectLst/>
                                      <a:latin typeface="Cambria Math" panose="02040503050406030204" pitchFamily="18" charset="0"/>
                                    </a:rPr>
                                    <m:t>,</m:t>
                                  </m:r>
                                  <m:r>
                                    <a:rPr lang="en-US" sz="900">
                                      <a:effectLst/>
                                      <a:latin typeface="Cambria Math" panose="02040503050406030204" pitchFamily="18" charset="0"/>
                                    </a:rPr>
                                    <m:t>𝒓𝒎𝒔</m:t>
                                  </m:r>
                                </m:sub>
                              </m:sSub>
                            </m:oMath>
                          </a14:m>
                          <a:r>
                            <a:rPr lang="en-US" sz="900" dirty="0">
                              <a:effectLst/>
                              <a:latin typeface="+mn-lt"/>
                            </a:rPr>
                            <a:t>)</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n-US" sz="1100" smtClean="0">
                                    <a:effectLst/>
                                    <a:latin typeface="Cambria Math" panose="02040503050406030204" pitchFamily="18" charset="0"/>
                                  </a:rPr>
                                  <m:t>≤</m:t>
                                </m:r>
                                <m:r>
                                  <a:rPr lang="en-US" sz="1100">
                                    <a:effectLst/>
                                    <a:latin typeface="Cambria Math" panose="02040503050406030204" pitchFamily="18" charset="0"/>
                                  </a:rPr>
                                  <m:t>100 </m:t>
                                </m:r>
                                <m:r>
                                  <m:rPr>
                                    <m:nor/>
                                  </m:rPr>
                                  <a:rPr lang="en-US" sz="1100">
                                    <a:effectLst/>
                                  </a:rPr>
                                  <m:t>µ</m:t>
                                </m:r>
                                <m:r>
                                  <m:rPr>
                                    <m:nor/>
                                  </m:rPr>
                                  <a:rPr lang="en-US" sz="1100">
                                    <a:effectLst/>
                                  </a:rPr>
                                  <m:t>m</m:t>
                                </m:r>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71794465"/>
                      </a:ext>
                    </a:extLst>
                  </a:tr>
                  <a:tr h="250154">
                    <a:tc gridSpan="2">
                      <a:txBody>
                        <a:bodyPr/>
                        <a:lstStyle/>
                        <a:p>
                          <a:pPr>
                            <a:lnSpc>
                              <a:spcPct val="107000"/>
                            </a:lnSpc>
                            <a:spcAft>
                              <a:spcPts val="0"/>
                            </a:spcAft>
                          </a:pPr>
                          <a:r>
                            <a:rPr lang="en-US" sz="900" dirty="0">
                              <a:effectLst/>
                              <a:latin typeface="+mn-lt"/>
                            </a:rPr>
                            <a:t>Scattered Photon – Results for Head-On Collision</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191144076"/>
                      </a:ext>
                    </a:extLst>
                  </a:tr>
                  <a:tr h="244015">
                    <a:tc>
                      <a:txBody>
                        <a:bodyPr/>
                        <a:lstStyle/>
                        <a:p>
                          <a:pPr>
                            <a:lnSpc>
                              <a:spcPct val="107000"/>
                            </a:lnSpc>
                            <a:spcAft>
                              <a:spcPts val="0"/>
                            </a:spcAft>
                          </a:pPr>
                          <a:r>
                            <a:rPr lang="en-US" sz="900" dirty="0">
                              <a:effectLst/>
                              <a:latin typeface="+mn-lt"/>
                            </a:rPr>
                            <a:t>Energy</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de-DE" sz="1100" b="0" smtClean="0">
                                    <a:effectLst/>
                                    <a:latin typeface="Cambria Math" panose="02040503050406030204" pitchFamily="18" charset="0"/>
                                    <a:ea typeface="Cambria Math" panose="02040503050406030204" pitchFamily="18" charset="0"/>
                                  </a:rPr>
                                  <m:t>28</m:t>
                                </m:r>
                                <m:r>
                                  <a:rPr lang="en-US" sz="1100">
                                    <a:effectLst/>
                                    <a:latin typeface="Cambria Math" panose="02040503050406030204" pitchFamily="18" charset="0"/>
                                    <a:ea typeface="Cambria Math" panose="02040503050406030204" pitchFamily="18" charset="0"/>
                                  </a:rPr>
                                  <m:t> </m:t>
                                </m:r>
                                <m:r>
                                  <m:rPr>
                                    <m:nor/>
                                  </m:rPr>
                                  <a:rPr lang="en-US" sz="1100">
                                    <a:effectLst/>
                                    <a:latin typeface="Cambria Math" panose="02040503050406030204" pitchFamily="18" charset="0"/>
                                    <a:ea typeface="Cambria Math" panose="02040503050406030204" pitchFamily="18" charset="0"/>
                                  </a:rPr>
                                  <m:t>keV</m:t>
                                </m:r>
                                <m:r>
                                  <m:rPr>
                                    <m:nor/>
                                  </m:rPr>
                                  <a:rPr lang="de-DE" sz="1100" b="0" smtClean="0">
                                    <a:effectLst/>
                                    <a:latin typeface="Cambria Math" panose="02040503050406030204" pitchFamily="18" charset="0"/>
                                    <a:ea typeface="Cambria Math" panose="02040503050406030204" pitchFamily="18" charset="0"/>
                                  </a:rPr>
                                  <m:t> − 179 </m:t>
                                </m:r>
                                <m:r>
                                  <m:rPr>
                                    <m:nor/>
                                  </m:rPr>
                                  <a:rPr lang="de-DE" sz="1100" b="0" smtClean="0">
                                    <a:effectLst/>
                                    <a:latin typeface="Cambria Math" panose="02040503050406030204" pitchFamily="18" charset="0"/>
                                    <a:ea typeface="Cambria Math" panose="02040503050406030204" pitchFamily="18" charset="0"/>
                                  </a:rPr>
                                  <m:t>keV</m:t>
                                </m:r>
                              </m:oMath>
                            </m:oMathPara>
                          </a14:m>
                          <a:endParaRPr lang="de-DE" sz="11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1025422361"/>
                      </a:ext>
                    </a:extLst>
                  </a:tr>
                  <a:tr h="202775">
                    <a:tc>
                      <a:txBody>
                        <a:bodyPr/>
                        <a:lstStyle/>
                        <a:p>
                          <a:pPr>
                            <a:lnSpc>
                              <a:spcPct val="107000"/>
                            </a:lnSpc>
                            <a:spcAft>
                              <a:spcPts val="0"/>
                            </a:spcAft>
                          </a:pPr>
                          <a:r>
                            <a:rPr lang="de-DE" sz="900" dirty="0">
                              <a:effectLst/>
                              <a:latin typeface="+mn-lt"/>
                              <a:ea typeface="Calibri" panose="020F0502020204030204" pitchFamily="34" charset="0"/>
                              <a:cs typeface="Times New Roman" panose="02020603050405020304" pitchFamily="18" charset="0"/>
                            </a:rPr>
                            <a:t>Min. rel. Energy </a:t>
                          </a:r>
                          <a:r>
                            <a:rPr lang="de-DE" sz="900" dirty="0" err="1">
                              <a:effectLst/>
                              <a:latin typeface="+mn-lt"/>
                              <a:ea typeface="Calibri" panose="020F0502020204030204" pitchFamily="34" charset="0"/>
                              <a:cs typeface="Times New Roman" panose="02020603050405020304" pitchFamily="18" charset="0"/>
                            </a:rPr>
                            <a:t>Bandwidth</a:t>
                          </a:r>
                          <a:r>
                            <a:rPr lang="de-DE" sz="900" dirty="0">
                              <a:effectLst/>
                              <a:latin typeface="+mn-lt"/>
                              <a:ea typeface="Calibri" panose="020F0502020204030204" pitchFamily="34" charset="0"/>
                              <a:cs typeface="Times New Roman" panose="02020603050405020304" pitchFamily="18" charset="0"/>
                            </a:rPr>
                            <a:t>, FWHM</a:t>
                          </a:r>
                        </a:p>
                      </a:txBody>
                      <a:tcPr marL="68580" marR="68580" marT="0" marB="0" anchor="ctr">
                        <a:solidFill>
                          <a:srgbClr val="7AA315"/>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effectLst/>
                                    <a:latin typeface="Cambria Math" panose="02040503050406030204" pitchFamily="18" charset="0"/>
                                    <a:ea typeface="Calibri" panose="020F0502020204030204" pitchFamily="34" charset="0"/>
                                    <a:cs typeface="Times New Roman" panose="02020603050405020304" pitchFamily="18" charset="0"/>
                                  </a:rPr>
                                  <m:t>0.7 %</m:t>
                                </m:r>
                              </m:oMath>
                            </m:oMathPara>
                          </a14:m>
                          <a:br>
                            <a:rPr lang="de-DE" sz="1100" b="0" i="1" dirty="0">
                              <a:effectLst/>
                              <a:latin typeface="Cambria Math" panose="02040503050406030204" pitchFamily="18" charset="0"/>
                              <a:ea typeface="Calibri" panose="020F0502020204030204" pitchFamily="34" charset="0"/>
                              <a:cs typeface="Times New Roman" panose="02020603050405020304" pitchFamily="18" charset="0"/>
                            </a:rPr>
                          </a:b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853546640"/>
                      </a:ext>
                    </a:extLst>
                  </a:tr>
                  <a:tr h="238842">
                    <a:tc>
                      <a:txBody>
                        <a:bodyPr/>
                        <a:lstStyle/>
                        <a:p>
                          <a:pPr>
                            <a:lnSpc>
                              <a:spcPct val="107000"/>
                            </a:lnSpc>
                            <a:spcAft>
                              <a:spcPts val="0"/>
                            </a:spcAft>
                          </a:pPr>
                          <a:r>
                            <a:rPr lang="en-US" sz="900" dirty="0">
                              <a:effectLst/>
                              <a:latin typeface="+mn-lt"/>
                            </a:rPr>
                            <a:t>Total Flux</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0" smtClean="0">
                                    <a:effectLst/>
                                    <a:latin typeface="Cambria Math" panose="02040503050406030204" pitchFamily="18" charset="0"/>
                                  </a:rPr>
                                  <m:t>6</m:t>
                                </m:r>
                                <m:r>
                                  <a:rPr lang="de-DE" sz="1100" b="0" smtClean="0">
                                    <a:effectLst/>
                                    <a:latin typeface="Cambria Math" panose="02040503050406030204" pitchFamily="18" charset="0"/>
                                  </a:rPr>
                                  <m:t> ∙10</m:t>
                                </m:r>
                                <m:r>
                                  <a:rPr lang="de-DE" sz="1100" b="0" baseline="30000" smtClean="0">
                                    <a:effectLst/>
                                    <a:latin typeface="Cambria Math" panose="02040503050406030204" pitchFamily="18" charset="0"/>
                                  </a:rPr>
                                  <m:t>3</m:t>
                                </m:r>
                                <m:f>
                                  <m:fPr>
                                    <m:type m:val="skw"/>
                                    <m:ctrlPr>
                                      <a:rPr lang="de-DE" sz="1100" b="0" i="1" smtClean="0">
                                        <a:effectLst/>
                                        <a:latin typeface="Cambria Math" panose="02040503050406030204" pitchFamily="18" charset="0"/>
                                      </a:rPr>
                                    </m:ctrlPr>
                                  </m:fPr>
                                  <m:num>
                                    <m:r>
                                      <m:rPr>
                                        <m:nor/>
                                      </m:rPr>
                                      <a:rPr lang="de-DE" sz="1100" b="0" i="0" smtClean="0">
                                        <a:effectLst/>
                                        <a:latin typeface="Cambria Math" panose="02040503050406030204" pitchFamily="18" charset="0"/>
                                      </a:rPr>
                                      <m:t>Ph</m:t>
                                    </m:r>
                                  </m:num>
                                  <m:den>
                                    <m:r>
                                      <m:rPr>
                                        <m:nor/>
                                      </m:rPr>
                                      <a:rPr lang="de-DE" sz="1100" b="0" i="0" smtClean="0">
                                        <a:effectLst/>
                                        <a:latin typeface="Cambria Math" panose="02040503050406030204" pitchFamily="18" charset="0"/>
                                      </a:rPr>
                                      <m:t>s</m:t>
                                    </m:r>
                                  </m:den>
                                </m:f>
                              </m:oMath>
                            </m:oMathPara>
                          </a14:m>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8F7C1"/>
                        </a:solidFill>
                      </a:tcPr>
                    </a:tc>
                    <a:extLst>
                      <a:ext uri="{0D108BD9-81ED-4DB2-BD59-A6C34878D82A}">
                        <a16:rowId xmlns:a16="http://schemas.microsoft.com/office/drawing/2014/main" val="166913913"/>
                      </a:ext>
                    </a:extLst>
                  </a:tr>
                  <a:tr h="206326">
                    <a:tc>
                      <a:txBody>
                        <a:bodyPr/>
                        <a:lstStyle/>
                        <a:p>
                          <a:pPr>
                            <a:lnSpc>
                              <a:spcPct val="107000"/>
                            </a:lnSpc>
                            <a:spcAft>
                              <a:spcPts val="0"/>
                            </a:spcAft>
                          </a:pPr>
                          <a:r>
                            <a:rPr lang="en-US" sz="900" dirty="0">
                              <a:effectLst/>
                              <a:latin typeface="+mn-lt"/>
                            </a:rPr>
                            <a:t>Spectral Flux at min. Bandwidth</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de-DE" sz="1100" b="0" smtClean="0">
                                    <a:effectLst/>
                                    <a:latin typeface="Cambria Math" panose="02040503050406030204" pitchFamily="18" charset="0"/>
                                  </a:rPr>
                                  <m:t>3</m:t>
                                </m:r>
                                <m:r>
                                  <a:rPr lang="de-DE" sz="1100" b="0" i="0" smtClean="0">
                                    <a:effectLst/>
                                    <a:latin typeface="Cambria Math" panose="02040503050406030204" pitchFamily="18" charset="0"/>
                                  </a:rPr>
                                  <m:t>8</m:t>
                                </m:r>
                                <m:r>
                                  <a:rPr lang="de-DE" sz="1100" b="0" smtClean="0">
                                    <a:effectLst/>
                                    <a:latin typeface="Cambria Math" panose="02040503050406030204" pitchFamily="18" charset="0"/>
                                  </a:rPr>
                                  <m:t> </m:t>
                                </m:r>
                                <m:f>
                                  <m:fPr>
                                    <m:type m:val="skw"/>
                                    <m:ctrlPr>
                                      <a:rPr lang="de-DE" sz="1100" b="0" i="1" smtClean="0">
                                        <a:effectLst/>
                                        <a:latin typeface="Cambria Math" panose="02040503050406030204" pitchFamily="18" charset="0"/>
                                      </a:rPr>
                                    </m:ctrlPr>
                                  </m:fPr>
                                  <m:num>
                                    <m:r>
                                      <m:rPr>
                                        <m:nor/>
                                      </m:rPr>
                                      <a:rPr lang="de-DE" sz="1100" b="0" i="0" smtClean="0">
                                        <a:effectLst/>
                                        <a:latin typeface="Cambria Math" panose="02040503050406030204" pitchFamily="18" charset="0"/>
                                      </a:rPr>
                                      <m:t>Ph</m:t>
                                    </m:r>
                                  </m:num>
                                  <m:den>
                                    <m:r>
                                      <m:rPr>
                                        <m:nor/>
                                      </m:rPr>
                                      <a:rPr lang="de-DE" sz="1100" b="0" i="0" smtClean="0">
                                        <a:effectLst/>
                                        <a:latin typeface="Cambria Math" panose="02040503050406030204" pitchFamily="18" charset="0"/>
                                      </a:rPr>
                                      <m:t>s</m:t>
                                    </m:r>
                                    <m:r>
                                      <m:rPr>
                                        <m:nor/>
                                      </m:rPr>
                                      <a:rPr lang="de-DE" sz="1100" b="0" i="0" smtClean="0">
                                        <a:effectLst/>
                                        <a:latin typeface="Cambria Math" panose="02040503050406030204" pitchFamily="18" charset="0"/>
                                      </a:rPr>
                                      <m:t> </m:t>
                                    </m:r>
                                  </m:den>
                                </m:f>
                              </m:oMath>
                            </m:oMathPara>
                          </a14:m>
                          <a:br>
                            <a:rPr lang="de-DE" sz="1100" b="0" i="0" dirty="0">
                              <a:effectLst/>
                              <a:latin typeface="Cambria Math" panose="02040503050406030204" pitchFamily="18" charset="0"/>
                            </a:rPr>
                          </a:b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785817765"/>
                      </a:ext>
                    </a:extLst>
                  </a:tr>
                </a:tbl>
              </a:graphicData>
            </a:graphic>
          </p:graphicFrame>
        </mc:Choice>
        <mc:Fallback xmlns="">
          <p:graphicFrame>
            <p:nvGraphicFramePr>
              <p:cNvPr id="69" name="Tabelle 68">
                <a:extLst>
                  <a:ext uri="{FF2B5EF4-FFF2-40B4-BE49-F238E27FC236}">
                    <a16:creationId xmlns:a16="http://schemas.microsoft.com/office/drawing/2014/main" id="{2495C655-9A7F-39FD-B47B-8BFA0D04160D}"/>
                  </a:ext>
                </a:extLst>
              </p:cNvPr>
              <p:cNvGraphicFramePr>
                <a:graphicFrameLocks noGrp="1"/>
              </p:cNvGraphicFramePr>
              <p:nvPr>
                <p:extLst>
                  <p:ext uri="{D42A27DB-BD31-4B8C-83A1-F6EECF244321}">
                    <p14:modId xmlns:p14="http://schemas.microsoft.com/office/powerpoint/2010/main" val="3828091196"/>
                  </p:ext>
                </p:extLst>
              </p:nvPr>
            </p:nvGraphicFramePr>
            <p:xfrm>
              <a:off x="284645" y="1727032"/>
              <a:ext cx="3801245" cy="3991573"/>
            </p:xfrm>
            <a:graphic>
              <a:graphicData uri="http://schemas.openxmlformats.org/drawingml/2006/table">
                <a:tbl>
                  <a:tblPr firstRow="1" firstCol="1" bandRow="1">
                    <a:tableStyleId>{21E4AEA4-8DFA-4A89-87EB-49C32662AFE0}</a:tableStyleId>
                  </a:tblPr>
                  <a:tblGrid>
                    <a:gridCol w="2342908">
                      <a:extLst>
                        <a:ext uri="{9D8B030D-6E8A-4147-A177-3AD203B41FA5}">
                          <a16:colId xmlns:a16="http://schemas.microsoft.com/office/drawing/2014/main" val="4219976030"/>
                        </a:ext>
                      </a:extLst>
                    </a:gridCol>
                    <a:gridCol w="1458337">
                      <a:extLst>
                        <a:ext uri="{9D8B030D-6E8A-4147-A177-3AD203B41FA5}">
                          <a16:colId xmlns:a16="http://schemas.microsoft.com/office/drawing/2014/main" val="4122389263"/>
                        </a:ext>
                      </a:extLst>
                    </a:gridCol>
                  </a:tblGrid>
                  <a:tr h="209229">
                    <a:tc>
                      <a:txBody>
                        <a:bodyPr/>
                        <a:lstStyle/>
                        <a:p>
                          <a:pPr>
                            <a:lnSpc>
                              <a:spcPct val="107000"/>
                            </a:lnSpc>
                            <a:spcAft>
                              <a:spcPts val="0"/>
                            </a:spcAft>
                          </a:pPr>
                          <a:r>
                            <a:rPr lang="en-US" sz="1100" dirty="0">
                              <a:effectLst/>
                            </a:rPr>
                            <a:t>Parameters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48511"/>
                        </a:solidFill>
                      </a:tcPr>
                    </a:tc>
                    <a:tc>
                      <a:txBody>
                        <a:bodyPr/>
                        <a:lstStyle/>
                        <a:p>
                          <a:pPr>
                            <a:lnSpc>
                              <a:spcPct val="107000"/>
                            </a:lnSpc>
                            <a:spcAft>
                              <a:spcPts val="0"/>
                            </a:spcAft>
                          </a:pPr>
                          <a:r>
                            <a:rPr lang="en-US" sz="1100" dirty="0">
                              <a:effectLst/>
                            </a:rPr>
                            <a:t>Values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48511"/>
                        </a:solidFill>
                      </a:tcPr>
                    </a:tc>
                    <a:extLst>
                      <a:ext uri="{0D108BD9-81ED-4DB2-BD59-A6C34878D82A}">
                        <a16:rowId xmlns:a16="http://schemas.microsoft.com/office/drawing/2014/main" val="2718709352"/>
                      </a:ext>
                    </a:extLst>
                  </a:tr>
                  <a:tr h="235453">
                    <a:tc gridSpan="2">
                      <a:txBody>
                        <a:bodyPr/>
                        <a:lstStyle/>
                        <a:p>
                          <a:pPr>
                            <a:lnSpc>
                              <a:spcPct val="107000"/>
                            </a:lnSpc>
                            <a:spcAft>
                              <a:spcPts val="0"/>
                            </a:spcAft>
                          </a:pPr>
                          <a:r>
                            <a:rPr lang="en-US" sz="900" dirty="0">
                              <a:effectLst/>
                              <a:latin typeface="+mn-lt"/>
                            </a:rPr>
                            <a:t>Electron Beam</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3274819060"/>
                      </a:ext>
                    </a:extLst>
                  </a:tr>
                  <a:tr h="224650">
                    <a:tc>
                      <a:txBody>
                        <a:bodyPr/>
                        <a:lstStyle/>
                        <a:p>
                          <a:endParaRPr lang="de-DE"/>
                        </a:p>
                      </a:txBody>
                      <a:tcPr marL="68580" marR="68580" marT="0" marB="0" anchor="ctr">
                        <a:blipFill>
                          <a:blip r:embed="rId4"/>
                          <a:stretch>
                            <a:fillRect l="-260" t="-218919" r="-63377" b="-1710811"/>
                          </a:stretch>
                        </a:blipFill>
                      </a:tcPr>
                    </a:tc>
                    <a:tc>
                      <a:txBody>
                        <a:bodyPr/>
                        <a:lstStyle/>
                        <a:p>
                          <a:endParaRPr lang="de-DE"/>
                        </a:p>
                      </a:txBody>
                      <a:tcPr marL="68580" marR="68580" marT="0" marB="0">
                        <a:blipFill>
                          <a:blip r:embed="rId4"/>
                          <a:stretch>
                            <a:fillRect l="-160833" t="-218919" r="-1667" b="-1710811"/>
                          </a:stretch>
                        </a:blipFill>
                      </a:tcPr>
                    </a:tc>
                    <a:extLst>
                      <a:ext uri="{0D108BD9-81ED-4DB2-BD59-A6C34878D82A}">
                        <a16:rowId xmlns:a16="http://schemas.microsoft.com/office/drawing/2014/main" val="2756698904"/>
                      </a:ext>
                    </a:extLst>
                  </a:tr>
                  <a:tr h="234799">
                    <a:tc>
                      <a:txBody>
                        <a:bodyPr/>
                        <a:lstStyle/>
                        <a:p>
                          <a:endParaRPr lang="de-DE"/>
                        </a:p>
                      </a:txBody>
                      <a:tcPr marL="68580" marR="68580" marT="0" marB="0" anchor="ctr">
                        <a:blipFill>
                          <a:blip r:embed="rId4"/>
                          <a:stretch>
                            <a:fillRect l="-260" t="-302564" r="-63377" b="-1523077"/>
                          </a:stretch>
                        </a:blipFill>
                      </a:tcPr>
                    </a:tc>
                    <a:tc>
                      <a:txBody>
                        <a:bodyPr/>
                        <a:lstStyle/>
                        <a:p>
                          <a:endParaRPr lang="de-DE"/>
                        </a:p>
                      </a:txBody>
                      <a:tcPr marL="68580" marR="68580" marT="0" marB="0">
                        <a:blipFill>
                          <a:blip r:embed="rId4"/>
                          <a:stretch>
                            <a:fillRect l="-160833" t="-302564" r="-1667" b="-1523077"/>
                          </a:stretch>
                        </a:blipFill>
                      </a:tcPr>
                    </a:tc>
                    <a:extLst>
                      <a:ext uri="{0D108BD9-81ED-4DB2-BD59-A6C34878D82A}">
                        <a16:rowId xmlns:a16="http://schemas.microsoft.com/office/drawing/2014/main" val="1655158050"/>
                      </a:ext>
                    </a:extLst>
                  </a:tr>
                  <a:tr h="185256">
                    <a:tc>
                      <a:txBody>
                        <a:bodyPr/>
                        <a:lstStyle/>
                        <a:p>
                          <a:endParaRPr lang="de-DE"/>
                        </a:p>
                      </a:txBody>
                      <a:tcPr marL="68580" marR="68580" marT="0" marB="0" anchor="ctr">
                        <a:blipFill>
                          <a:blip r:embed="rId4"/>
                          <a:stretch>
                            <a:fillRect l="-260" t="-523333" r="-63377" b="-1880000"/>
                          </a:stretch>
                        </a:blipFill>
                      </a:tcPr>
                    </a:tc>
                    <a:tc>
                      <a:txBody>
                        <a:bodyPr/>
                        <a:lstStyle/>
                        <a:p>
                          <a:endParaRPr lang="de-DE"/>
                        </a:p>
                      </a:txBody>
                      <a:tcPr marL="68580" marR="68580" marT="0" marB="0">
                        <a:blipFill>
                          <a:blip r:embed="rId4"/>
                          <a:stretch>
                            <a:fillRect l="-160833" t="-523333" r="-1667" b="-1880000"/>
                          </a:stretch>
                        </a:blipFill>
                      </a:tcPr>
                    </a:tc>
                    <a:extLst>
                      <a:ext uri="{0D108BD9-81ED-4DB2-BD59-A6C34878D82A}">
                        <a16:rowId xmlns:a16="http://schemas.microsoft.com/office/drawing/2014/main" val="1784866592"/>
                      </a:ext>
                    </a:extLst>
                  </a:tr>
                  <a:tr h="185256">
                    <a:tc>
                      <a:txBody>
                        <a:bodyPr/>
                        <a:lstStyle/>
                        <a:p>
                          <a:pPr>
                            <a:lnSpc>
                              <a:spcPct val="107000"/>
                            </a:lnSpc>
                            <a:spcAft>
                              <a:spcPts val="0"/>
                            </a:spcAft>
                          </a:pPr>
                          <a:r>
                            <a:rPr lang="de-DE" sz="900" dirty="0">
                              <a:effectLst/>
                              <a:latin typeface="+mn-lt"/>
                              <a:ea typeface="Calibri" panose="020F0502020204030204" pitchFamily="34" charset="0"/>
                              <a:cs typeface="Times New Roman" panose="02020603050405020304" pitchFamily="18" charset="0"/>
                            </a:rPr>
                            <a:t>Beam </a:t>
                          </a:r>
                          <a:r>
                            <a:rPr lang="de-DE" sz="900" dirty="0" err="1">
                              <a:effectLst/>
                              <a:latin typeface="+mn-lt"/>
                              <a:ea typeface="Calibri" panose="020F0502020204030204" pitchFamily="34" charset="0"/>
                              <a:cs typeface="Times New Roman" panose="02020603050405020304" pitchFamily="18" charset="0"/>
                            </a:rPr>
                            <a:t>normalized</a:t>
                          </a:r>
                          <a:r>
                            <a:rPr lang="de-DE" sz="900" dirty="0">
                              <a:effectLst/>
                              <a:latin typeface="+mn-lt"/>
                              <a:ea typeface="Calibri" panose="020F0502020204030204" pitchFamily="34" charset="0"/>
                              <a:cs typeface="Times New Roman" panose="02020603050405020304" pitchFamily="18" charset="0"/>
                            </a:rPr>
                            <a:t> </a:t>
                          </a:r>
                          <a:r>
                            <a:rPr lang="de-DE" sz="900" dirty="0" err="1">
                              <a:effectLst/>
                              <a:latin typeface="+mn-lt"/>
                              <a:ea typeface="Calibri" panose="020F0502020204030204" pitchFamily="34" charset="0"/>
                              <a:cs typeface="Times New Roman" panose="02020603050405020304" pitchFamily="18" charset="0"/>
                            </a:rPr>
                            <a:t>emittance</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endParaRPr lang="de-DE"/>
                        </a:p>
                      </a:txBody>
                      <a:tcPr marL="68580" marR="68580" marT="0" marB="0">
                        <a:blipFill>
                          <a:blip r:embed="rId4"/>
                          <a:stretch>
                            <a:fillRect l="-160833" t="-623333" r="-1667" b="-1780000"/>
                          </a:stretch>
                        </a:blipFill>
                      </a:tcPr>
                    </a:tc>
                    <a:extLst>
                      <a:ext uri="{0D108BD9-81ED-4DB2-BD59-A6C34878D82A}">
                        <a16:rowId xmlns:a16="http://schemas.microsoft.com/office/drawing/2014/main" val="2288733972"/>
                      </a:ext>
                    </a:extLst>
                  </a:tr>
                  <a:tr h="185256">
                    <a:tc>
                      <a:txBody>
                        <a:bodyPr/>
                        <a:lstStyle/>
                        <a:p>
                          <a:endParaRPr lang="de-DE"/>
                        </a:p>
                      </a:txBody>
                      <a:tcPr marL="68580" marR="68580" marT="0" marB="0" anchor="ctr">
                        <a:blipFill>
                          <a:blip r:embed="rId4"/>
                          <a:stretch>
                            <a:fillRect l="-260" t="-700000" r="-63377" b="-1622581"/>
                          </a:stretch>
                        </a:blipFill>
                      </a:tcPr>
                    </a:tc>
                    <a:tc>
                      <a:txBody>
                        <a:bodyPr/>
                        <a:lstStyle/>
                        <a:p>
                          <a:endParaRPr lang="de-DE"/>
                        </a:p>
                      </a:txBody>
                      <a:tcPr marL="68580" marR="68580" marT="0" marB="0">
                        <a:blipFill>
                          <a:blip r:embed="rId4"/>
                          <a:stretch>
                            <a:fillRect l="-160833" t="-700000" r="-1667" b="-1622581"/>
                          </a:stretch>
                        </a:blipFill>
                      </a:tcPr>
                    </a:tc>
                    <a:extLst>
                      <a:ext uri="{0D108BD9-81ED-4DB2-BD59-A6C34878D82A}">
                        <a16:rowId xmlns:a16="http://schemas.microsoft.com/office/drawing/2014/main" val="3603986242"/>
                      </a:ext>
                    </a:extLst>
                  </a:tr>
                  <a:tr h="242069">
                    <a:tc gridSpan="2">
                      <a:txBody>
                        <a:bodyPr/>
                        <a:lstStyle/>
                        <a:p>
                          <a:pPr>
                            <a:lnSpc>
                              <a:spcPct val="107000"/>
                            </a:lnSpc>
                            <a:spcAft>
                              <a:spcPts val="0"/>
                            </a:spcAft>
                          </a:pPr>
                          <a:r>
                            <a:rPr lang="en-US" sz="900" dirty="0">
                              <a:effectLst/>
                              <a:latin typeface="+mn-lt"/>
                            </a:rPr>
                            <a:t>Laser Beam</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1074835910"/>
                      </a:ext>
                    </a:extLst>
                  </a:tr>
                  <a:tr h="185256">
                    <a:tc>
                      <a:txBody>
                        <a:bodyPr/>
                        <a:lstStyle/>
                        <a:p>
                          <a:endParaRPr lang="de-DE"/>
                        </a:p>
                      </a:txBody>
                      <a:tcPr marL="68580" marR="68580" marT="0" marB="0" anchor="ctr">
                        <a:blipFill>
                          <a:blip r:embed="rId4"/>
                          <a:stretch>
                            <a:fillRect l="-260" t="-960000" r="-63377" b="-1443333"/>
                          </a:stretch>
                        </a:blipFill>
                      </a:tcPr>
                    </a:tc>
                    <a:tc>
                      <a:txBody>
                        <a:bodyPr/>
                        <a:lstStyle/>
                        <a:p>
                          <a:endParaRPr lang="de-DE"/>
                        </a:p>
                      </a:txBody>
                      <a:tcPr marL="68580" marR="68580" marT="0" marB="0">
                        <a:blipFill>
                          <a:blip r:embed="rId4"/>
                          <a:stretch>
                            <a:fillRect l="-160833" t="-960000" r="-1667" b="-1443333"/>
                          </a:stretch>
                        </a:blipFill>
                      </a:tcPr>
                    </a:tc>
                    <a:extLst>
                      <a:ext uri="{0D108BD9-81ED-4DB2-BD59-A6C34878D82A}">
                        <a16:rowId xmlns:a16="http://schemas.microsoft.com/office/drawing/2014/main" val="998973365"/>
                      </a:ext>
                    </a:extLst>
                  </a:tr>
                  <a:tr h="185256">
                    <a:tc>
                      <a:txBody>
                        <a:bodyPr/>
                        <a:lstStyle/>
                        <a:p>
                          <a:endParaRPr lang="de-DE"/>
                        </a:p>
                      </a:txBody>
                      <a:tcPr marL="68580" marR="68580" marT="0" marB="0" anchor="ctr">
                        <a:blipFill>
                          <a:blip r:embed="rId4"/>
                          <a:stretch>
                            <a:fillRect l="-260" t="-1025806" r="-63377" b="-1296774"/>
                          </a:stretch>
                        </a:blipFill>
                      </a:tcPr>
                    </a:tc>
                    <a:tc>
                      <a:txBody>
                        <a:bodyPr/>
                        <a:lstStyle/>
                        <a:p>
                          <a:endParaRPr lang="de-DE"/>
                        </a:p>
                      </a:txBody>
                      <a:tcPr marL="68580" marR="68580" marT="0" marB="0">
                        <a:blipFill>
                          <a:blip r:embed="rId4"/>
                          <a:stretch>
                            <a:fillRect l="-160833" t="-1025806" r="-1667" b="-1296774"/>
                          </a:stretch>
                        </a:blipFill>
                      </a:tcPr>
                    </a:tc>
                    <a:extLst>
                      <a:ext uri="{0D108BD9-81ED-4DB2-BD59-A6C34878D82A}">
                        <a16:rowId xmlns:a16="http://schemas.microsoft.com/office/drawing/2014/main" val="2679339981"/>
                      </a:ext>
                    </a:extLst>
                  </a:tr>
                  <a:tr h="185256">
                    <a:tc>
                      <a:txBody>
                        <a:bodyPr/>
                        <a:lstStyle/>
                        <a:p>
                          <a:endParaRPr lang="de-DE"/>
                        </a:p>
                      </a:txBody>
                      <a:tcPr marL="68580" marR="68580" marT="0" marB="0" anchor="ctr">
                        <a:blipFill>
                          <a:blip r:embed="rId4"/>
                          <a:stretch>
                            <a:fillRect l="-260" t="-1163333" r="-63377" b="-1240000"/>
                          </a:stretch>
                        </a:blipFill>
                      </a:tcPr>
                    </a:tc>
                    <a:tc>
                      <a:txBody>
                        <a:bodyPr/>
                        <a:lstStyle/>
                        <a:p>
                          <a:endParaRPr lang="de-DE"/>
                        </a:p>
                      </a:txBody>
                      <a:tcPr marL="68580" marR="68580" marT="0" marB="0">
                        <a:blipFill>
                          <a:blip r:embed="rId4"/>
                          <a:stretch>
                            <a:fillRect l="-160833" t="-1163333" r="-1667" b="-1240000"/>
                          </a:stretch>
                        </a:blipFill>
                      </a:tcPr>
                    </a:tc>
                    <a:extLst>
                      <a:ext uri="{0D108BD9-81ED-4DB2-BD59-A6C34878D82A}">
                        <a16:rowId xmlns:a16="http://schemas.microsoft.com/office/drawing/2014/main" val="2657711992"/>
                      </a:ext>
                    </a:extLst>
                  </a:tr>
                  <a:tr h="185256">
                    <a:tc>
                      <a:txBody>
                        <a:bodyPr/>
                        <a:lstStyle/>
                        <a:p>
                          <a:endParaRPr lang="de-DE"/>
                        </a:p>
                      </a:txBody>
                      <a:tcPr marL="68580" marR="68580" marT="0" marB="0" anchor="ctr">
                        <a:blipFill>
                          <a:blip r:embed="rId4"/>
                          <a:stretch>
                            <a:fillRect l="-260" t="-1263333" r="-63377" b="-1140000"/>
                          </a:stretch>
                        </a:blipFill>
                      </a:tcPr>
                    </a:tc>
                    <a:tc>
                      <a:txBody>
                        <a:bodyPr/>
                        <a:lstStyle/>
                        <a:p>
                          <a:endParaRPr lang="de-DE"/>
                        </a:p>
                      </a:txBody>
                      <a:tcPr marL="68580" marR="68580" marT="0" marB="0">
                        <a:blipFill>
                          <a:blip r:embed="rId4"/>
                          <a:stretch>
                            <a:fillRect l="-160833" t="-1263333" r="-1667" b="-1140000"/>
                          </a:stretch>
                        </a:blipFill>
                      </a:tcPr>
                    </a:tc>
                    <a:extLst>
                      <a:ext uri="{0D108BD9-81ED-4DB2-BD59-A6C34878D82A}">
                        <a16:rowId xmlns:a16="http://schemas.microsoft.com/office/drawing/2014/main" val="862442008"/>
                      </a:ext>
                    </a:extLst>
                  </a:tr>
                  <a:tr h="185256">
                    <a:tc>
                      <a:txBody>
                        <a:bodyPr/>
                        <a:lstStyle/>
                        <a:p>
                          <a:endParaRPr lang="de-DE"/>
                        </a:p>
                      </a:txBody>
                      <a:tcPr marL="68580" marR="68580" marT="0" marB="0" anchor="ctr">
                        <a:blipFill>
                          <a:blip r:embed="rId4"/>
                          <a:stretch>
                            <a:fillRect l="-260" t="-1319355" r="-63377" b="-1003226"/>
                          </a:stretch>
                        </a:blipFill>
                      </a:tcPr>
                    </a:tc>
                    <a:tc>
                      <a:txBody>
                        <a:bodyPr/>
                        <a:lstStyle/>
                        <a:p>
                          <a:endParaRPr lang="de-DE"/>
                        </a:p>
                      </a:txBody>
                      <a:tcPr marL="68580" marR="68580" marT="0" marB="0">
                        <a:blipFill>
                          <a:blip r:embed="rId4"/>
                          <a:stretch>
                            <a:fillRect l="-160833" t="-1319355" r="-1667" b="-1003226"/>
                          </a:stretch>
                        </a:blipFill>
                      </a:tcPr>
                    </a:tc>
                    <a:extLst>
                      <a:ext uri="{0D108BD9-81ED-4DB2-BD59-A6C34878D82A}">
                        <a16:rowId xmlns:a16="http://schemas.microsoft.com/office/drawing/2014/main" val="1288338707"/>
                      </a:ext>
                    </a:extLst>
                  </a:tr>
                  <a:tr h="219386">
                    <a:tc>
                      <a:txBody>
                        <a:bodyPr/>
                        <a:lstStyle/>
                        <a:p>
                          <a:endParaRPr lang="de-DE"/>
                        </a:p>
                      </a:txBody>
                      <a:tcPr marL="68580" marR="68580" marT="0" marB="0" anchor="ctr">
                        <a:blipFill>
                          <a:blip r:embed="rId4"/>
                          <a:stretch>
                            <a:fillRect l="-260" t="-1222222" r="-63377" b="-763889"/>
                          </a:stretch>
                        </a:blipFill>
                      </a:tcPr>
                    </a:tc>
                    <a:tc>
                      <a:txBody>
                        <a:bodyPr/>
                        <a:lstStyle/>
                        <a:p>
                          <a:endParaRPr lang="de-DE"/>
                        </a:p>
                      </a:txBody>
                      <a:tcPr marL="68580" marR="68580" marT="0" marB="0">
                        <a:blipFill>
                          <a:blip r:embed="rId4"/>
                          <a:stretch>
                            <a:fillRect l="-160833" t="-1222222" r="-1667" b="-763889"/>
                          </a:stretch>
                        </a:blipFill>
                      </a:tcPr>
                    </a:tc>
                    <a:extLst>
                      <a:ext uri="{0D108BD9-81ED-4DB2-BD59-A6C34878D82A}">
                        <a16:rowId xmlns:a16="http://schemas.microsoft.com/office/drawing/2014/main" val="671794465"/>
                      </a:ext>
                    </a:extLst>
                  </a:tr>
                  <a:tr h="250154">
                    <a:tc gridSpan="2">
                      <a:txBody>
                        <a:bodyPr/>
                        <a:lstStyle/>
                        <a:p>
                          <a:pPr>
                            <a:lnSpc>
                              <a:spcPct val="107000"/>
                            </a:lnSpc>
                            <a:spcAft>
                              <a:spcPts val="0"/>
                            </a:spcAft>
                          </a:pPr>
                          <a:r>
                            <a:rPr lang="en-US" sz="900" dirty="0">
                              <a:effectLst/>
                              <a:latin typeface="+mn-lt"/>
                            </a:rPr>
                            <a:t>Scattered Photon – Results for Head-On Collision</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tc hMerge="1">
                      <a:txBody>
                        <a:bodyPr/>
                        <a:lstStyle/>
                        <a:p>
                          <a:pPr>
                            <a:lnSpc>
                              <a:spcPct val="107000"/>
                            </a:lnSpc>
                            <a:spcAft>
                              <a:spcPts val="0"/>
                            </a:spcAft>
                          </a:pP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648511"/>
                        </a:solidFill>
                      </a:tcPr>
                    </a:tc>
                    <a:extLst>
                      <a:ext uri="{0D108BD9-81ED-4DB2-BD59-A6C34878D82A}">
                        <a16:rowId xmlns:a16="http://schemas.microsoft.com/office/drawing/2014/main" val="191144076"/>
                      </a:ext>
                    </a:extLst>
                  </a:tr>
                  <a:tr h="244015">
                    <a:tc>
                      <a:txBody>
                        <a:bodyPr/>
                        <a:lstStyle/>
                        <a:p>
                          <a:pPr>
                            <a:lnSpc>
                              <a:spcPct val="107000"/>
                            </a:lnSpc>
                            <a:spcAft>
                              <a:spcPts val="0"/>
                            </a:spcAft>
                          </a:pPr>
                          <a:r>
                            <a:rPr lang="en-US" sz="900" dirty="0">
                              <a:effectLst/>
                              <a:latin typeface="+mn-lt"/>
                            </a:rPr>
                            <a:t>Energy</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endParaRPr lang="de-DE"/>
                        </a:p>
                      </a:txBody>
                      <a:tcPr marL="68580" marR="68580" marT="0" marB="0">
                        <a:blipFill>
                          <a:blip r:embed="rId4"/>
                          <a:stretch>
                            <a:fillRect l="-160833" t="-1292500" r="-1667" b="-485000"/>
                          </a:stretch>
                        </a:blipFill>
                      </a:tcPr>
                    </a:tc>
                    <a:extLst>
                      <a:ext uri="{0D108BD9-81ED-4DB2-BD59-A6C34878D82A}">
                        <a16:rowId xmlns:a16="http://schemas.microsoft.com/office/drawing/2014/main" val="1025422361"/>
                      </a:ext>
                    </a:extLst>
                  </a:tr>
                  <a:tr h="202775">
                    <a:tc>
                      <a:txBody>
                        <a:bodyPr/>
                        <a:lstStyle/>
                        <a:p>
                          <a:pPr>
                            <a:lnSpc>
                              <a:spcPct val="107000"/>
                            </a:lnSpc>
                            <a:spcAft>
                              <a:spcPts val="0"/>
                            </a:spcAft>
                          </a:pPr>
                          <a:r>
                            <a:rPr lang="de-DE" sz="900" dirty="0">
                              <a:effectLst/>
                              <a:latin typeface="+mn-lt"/>
                              <a:ea typeface="Calibri" panose="020F0502020204030204" pitchFamily="34" charset="0"/>
                              <a:cs typeface="Times New Roman" panose="02020603050405020304" pitchFamily="18" charset="0"/>
                            </a:rPr>
                            <a:t>Min. rel. Energy </a:t>
                          </a:r>
                          <a:r>
                            <a:rPr lang="de-DE" sz="900" dirty="0" err="1">
                              <a:effectLst/>
                              <a:latin typeface="+mn-lt"/>
                              <a:ea typeface="Calibri" panose="020F0502020204030204" pitchFamily="34" charset="0"/>
                              <a:cs typeface="Times New Roman" panose="02020603050405020304" pitchFamily="18" charset="0"/>
                            </a:rPr>
                            <a:t>Bandwidth</a:t>
                          </a:r>
                          <a:r>
                            <a:rPr lang="de-DE" sz="900" dirty="0">
                              <a:effectLst/>
                              <a:latin typeface="+mn-lt"/>
                              <a:ea typeface="Calibri" panose="020F0502020204030204" pitchFamily="34" charset="0"/>
                              <a:cs typeface="Times New Roman" panose="02020603050405020304" pitchFamily="18" charset="0"/>
                            </a:rPr>
                            <a:t>, FWHM</a:t>
                          </a:r>
                        </a:p>
                      </a:txBody>
                      <a:tcPr marL="68580" marR="68580" marT="0" marB="0" anchor="ctr">
                        <a:solidFill>
                          <a:srgbClr val="7AA315"/>
                        </a:solidFill>
                      </a:tcPr>
                    </a:tc>
                    <a:tc>
                      <a:txBody>
                        <a:bodyPr/>
                        <a:lstStyle/>
                        <a:p>
                          <a:endParaRPr lang="de-DE"/>
                        </a:p>
                      </a:txBody>
                      <a:tcPr marL="68580" marR="68580" marT="0" marB="0">
                        <a:blipFill>
                          <a:blip r:embed="rId4"/>
                          <a:stretch>
                            <a:fillRect l="-160833" t="-1638235" r="-1667" b="-470588"/>
                          </a:stretch>
                        </a:blipFill>
                      </a:tcPr>
                    </a:tc>
                    <a:extLst>
                      <a:ext uri="{0D108BD9-81ED-4DB2-BD59-A6C34878D82A}">
                        <a16:rowId xmlns:a16="http://schemas.microsoft.com/office/drawing/2014/main" val="3853546640"/>
                      </a:ext>
                    </a:extLst>
                  </a:tr>
                  <a:tr h="238842">
                    <a:tc>
                      <a:txBody>
                        <a:bodyPr/>
                        <a:lstStyle/>
                        <a:p>
                          <a:pPr>
                            <a:lnSpc>
                              <a:spcPct val="107000"/>
                            </a:lnSpc>
                            <a:spcAft>
                              <a:spcPts val="0"/>
                            </a:spcAft>
                          </a:pPr>
                          <a:r>
                            <a:rPr lang="en-US" sz="900" dirty="0">
                              <a:effectLst/>
                              <a:latin typeface="+mn-lt"/>
                            </a:rPr>
                            <a:t>Total Flux</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endParaRPr lang="de-DE"/>
                        </a:p>
                      </a:txBody>
                      <a:tcPr marL="68580" marR="68580" marT="0" marB="0">
                        <a:blipFill>
                          <a:blip r:embed="rId4"/>
                          <a:stretch>
                            <a:fillRect l="-160833" t="-1515385" r="-1667" b="-310256"/>
                          </a:stretch>
                        </a:blipFill>
                      </a:tcPr>
                    </a:tc>
                    <a:extLst>
                      <a:ext uri="{0D108BD9-81ED-4DB2-BD59-A6C34878D82A}">
                        <a16:rowId xmlns:a16="http://schemas.microsoft.com/office/drawing/2014/main" val="166913913"/>
                      </a:ext>
                    </a:extLst>
                  </a:tr>
                  <a:tr h="208153">
                    <a:tc>
                      <a:txBody>
                        <a:bodyPr/>
                        <a:lstStyle/>
                        <a:p>
                          <a:pPr>
                            <a:lnSpc>
                              <a:spcPct val="107000"/>
                            </a:lnSpc>
                            <a:spcAft>
                              <a:spcPts val="0"/>
                            </a:spcAft>
                          </a:pPr>
                          <a:r>
                            <a:rPr lang="en-US" sz="900" dirty="0">
                              <a:effectLst/>
                              <a:latin typeface="+mn-lt"/>
                            </a:rPr>
                            <a:t>Spectral Flux at min. Bandwidth</a:t>
                          </a:r>
                          <a:endParaRPr lang="de-DE" sz="9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7AA315"/>
                        </a:solidFill>
                      </a:tcPr>
                    </a:tc>
                    <a:tc>
                      <a:txBody>
                        <a:bodyPr/>
                        <a:lstStyle/>
                        <a:p>
                          <a:endParaRPr lang="de-DE"/>
                        </a:p>
                      </a:txBody>
                      <a:tcPr marL="68580" marR="68580" marT="0" marB="0">
                        <a:blipFill>
                          <a:blip r:embed="rId4"/>
                          <a:stretch>
                            <a:fillRect l="-160833" t="-1852941" r="-1667" b="-255882"/>
                          </a:stretch>
                        </a:blipFill>
                      </a:tcPr>
                    </a:tc>
                    <a:extLst>
                      <a:ext uri="{0D108BD9-81ED-4DB2-BD59-A6C34878D82A}">
                        <a16:rowId xmlns:a16="http://schemas.microsoft.com/office/drawing/2014/main" val="2785817765"/>
                      </a:ext>
                    </a:extLst>
                  </a:tr>
                </a:tbl>
              </a:graphicData>
            </a:graphic>
          </p:graphicFrame>
        </mc:Fallback>
      </mc:AlternateContent>
      <mc:AlternateContent xmlns:mc="http://schemas.openxmlformats.org/markup-compatibility/2006" xmlns:a14="http://schemas.microsoft.com/office/drawing/2010/main">
        <mc:Choice Requires="a14">
          <p:sp>
            <p:nvSpPr>
              <p:cNvPr id="70" name="Abgerundetes Rechteck 400">
                <a:extLst>
                  <a:ext uri="{FF2B5EF4-FFF2-40B4-BE49-F238E27FC236}">
                    <a16:creationId xmlns:a16="http://schemas.microsoft.com/office/drawing/2014/main" id="{57D980ED-58D1-71F3-B6CA-6441EE4E45B8}"/>
                  </a:ext>
                </a:extLst>
              </p:cNvPr>
              <p:cNvSpPr/>
              <p:nvPr/>
            </p:nvSpPr>
            <p:spPr>
              <a:xfrm>
                <a:off x="4207978" y="4371310"/>
                <a:ext cx="1489354" cy="435917"/>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f>
                        <m:fPr>
                          <m:ctrlPr>
                            <a:rPr lang="en-US" sz="1100" i="1" smtClean="0">
                              <a:solidFill>
                                <a:schemeClr val="tx1"/>
                              </a:solidFill>
                              <a:latin typeface="Cambria Math" panose="02040503050406030204" pitchFamily="18" charset="0"/>
                            </a:rPr>
                          </m:ctrlPr>
                        </m:fPr>
                        <m:num>
                          <m:r>
                            <m:rPr>
                              <m:sty m:val="p"/>
                            </m:rPr>
                            <a:rPr lang="el-GR" sz="1100" i="1" smtClean="0">
                              <a:solidFill>
                                <a:schemeClr val="tx1"/>
                              </a:solidFill>
                              <a:latin typeface="Cambria Math" panose="02040503050406030204" pitchFamily="18" charset="0"/>
                            </a:rPr>
                            <m:t>Δ</m:t>
                          </m:r>
                          <m:sSub>
                            <m:sSubPr>
                              <m:ctrlPr>
                                <a:rPr lang="el-GR" sz="1100" i="1" smtClean="0">
                                  <a:solidFill>
                                    <a:schemeClr val="tx1"/>
                                  </a:solidFill>
                                  <a:latin typeface="Cambria Math" panose="02040503050406030204" pitchFamily="18" charset="0"/>
                                </a:rPr>
                              </m:ctrlPr>
                            </m:sSubPr>
                            <m:e>
                              <m:r>
                                <a:rPr lang="en-US" sz="1100" b="0" i="1" smtClean="0">
                                  <a:solidFill>
                                    <a:schemeClr val="tx1"/>
                                  </a:solidFill>
                                  <a:latin typeface="Cambria Math" panose="02040503050406030204" pitchFamily="18" charset="0"/>
                                </a:rPr>
                                <m:t>𝐸</m:t>
                              </m:r>
                            </m:e>
                            <m:sub>
                              <m:r>
                                <a:rPr lang="en-US" sz="1100" b="0" i="1" smtClean="0">
                                  <a:solidFill>
                                    <a:schemeClr val="tx1"/>
                                  </a:solidFill>
                                  <a:latin typeface="Cambria Math" panose="02040503050406030204" pitchFamily="18" charset="0"/>
                                </a:rPr>
                                <m:t>𝑝h</m:t>
                              </m:r>
                            </m:sub>
                          </m:sSub>
                        </m:num>
                        <m:den>
                          <m:sSub>
                            <m:sSubPr>
                              <m:ctrlPr>
                                <a:rPr lang="en-US" sz="1100" i="1" smtClean="0">
                                  <a:solidFill>
                                    <a:schemeClr val="tx1"/>
                                  </a:solidFill>
                                  <a:latin typeface="Cambria Math" panose="02040503050406030204" pitchFamily="18" charset="0"/>
                                </a:rPr>
                              </m:ctrlPr>
                            </m:sSubPr>
                            <m:e>
                              <m:r>
                                <a:rPr lang="en-US" sz="1100" b="0" i="1" smtClean="0">
                                  <a:solidFill>
                                    <a:schemeClr val="tx1"/>
                                  </a:solidFill>
                                  <a:latin typeface="Cambria Math" panose="02040503050406030204" pitchFamily="18" charset="0"/>
                                </a:rPr>
                                <m:t>𝐸</m:t>
                              </m:r>
                            </m:e>
                            <m:sub>
                              <m:r>
                                <a:rPr lang="en-US" sz="1100" b="0" i="1" smtClean="0">
                                  <a:solidFill>
                                    <a:schemeClr val="tx1"/>
                                  </a:solidFill>
                                  <a:latin typeface="Cambria Math" panose="02040503050406030204" pitchFamily="18" charset="0"/>
                                </a:rPr>
                                <m:t>𝑝h</m:t>
                              </m:r>
                            </m:sub>
                          </m:sSub>
                        </m:den>
                      </m:f>
                      <m:r>
                        <a:rPr lang="en-US" sz="1100">
                          <a:solidFill>
                            <a:schemeClr val="tx1"/>
                          </a:solidFill>
                          <a:latin typeface="Cambria Math" panose="02040503050406030204" pitchFamily="18" charset="0"/>
                          <a:ea typeface="Cambria Math" panose="02040503050406030204" pitchFamily="18" charset="0"/>
                        </a:rPr>
                        <m:t>~</m:t>
                      </m:r>
                      <m:r>
                        <a:rPr lang="en-US" sz="1100" b="0" i="0" smtClean="0">
                          <a:solidFill>
                            <a:schemeClr val="tx1"/>
                          </a:solidFill>
                          <a:latin typeface="Cambria Math" panose="02040503050406030204" pitchFamily="18" charset="0"/>
                        </a:rPr>
                        <m:t>2.5 %</m:t>
                      </m:r>
                    </m:oMath>
                  </m:oMathPara>
                </a14:m>
                <a:endParaRPr lang="en-US" sz="1100" dirty="0">
                  <a:solidFill>
                    <a:schemeClr val="tx1"/>
                  </a:solidFill>
                </a:endParaRPr>
              </a:p>
            </p:txBody>
          </p:sp>
        </mc:Choice>
        <mc:Fallback xmlns="">
          <p:sp>
            <p:nvSpPr>
              <p:cNvPr id="70" name="Abgerundetes Rechteck 400">
                <a:extLst>
                  <a:ext uri="{FF2B5EF4-FFF2-40B4-BE49-F238E27FC236}">
                    <a16:creationId xmlns:a16="http://schemas.microsoft.com/office/drawing/2014/main" id="{57D980ED-58D1-71F3-B6CA-6441EE4E45B8}"/>
                  </a:ext>
                </a:extLst>
              </p:cNvPr>
              <p:cNvSpPr>
                <a:spLocks noRot="1" noChangeAspect="1" noMove="1" noResize="1" noEditPoints="1" noAdjustHandles="1" noChangeArrowheads="1" noChangeShapeType="1" noTextEdit="1"/>
              </p:cNvSpPr>
              <p:nvPr/>
            </p:nvSpPr>
            <p:spPr>
              <a:xfrm>
                <a:off x="4207978" y="4371310"/>
                <a:ext cx="1489354" cy="435917"/>
              </a:xfrm>
              <a:prstGeom prst="roundRect">
                <a:avLst/>
              </a:prstGeom>
              <a:blipFill>
                <a:blip r:embed="rId5"/>
                <a:stretch>
                  <a:fillRect/>
                </a:stretch>
              </a:blipFill>
              <a:ln>
                <a:solidFill>
                  <a:srgbClr val="354709"/>
                </a:solidFill>
              </a:ln>
            </p:spPr>
            <p:txBody>
              <a:bodyPr/>
              <a:lstStyle/>
              <a:p>
                <a:r>
                  <a:rPr lang="de-DE">
                    <a:noFill/>
                  </a:rPr>
                  <a:t> </a:t>
                </a:r>
              </a:p>
            </p:txBody>
          </p:sp>
        </mc:Fallback>
      </mc:AlternateContent>
    </p:spTree>
    <p:extLst>
      <p:ext uri="{BB962C8B-B14F-4D97-AF65-F5344CB8AC3E}">
        <p14:creationId xmlns:p14="http://schemas.microsoft.com/office/powerpoint/2010/main" val="56935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802C9F-8B98-F5C2-4376-0273E97DB2F9}"/>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Background Measurement @S-DALINAC</a:t>
            </a:r>
          </a:p>
        </p:txBody>
      </p:sp>
      <p:pic>
        <p:nvPicPr>
          <p:cNvPr id="6" name="Grafik 5">
            <a:extLst>
              <a:ext uri="{FF2B5EF4-FFF2-40B4-BE49-F238E27FC236}">
                <a16:creationId xmlns:a16="http://schemas.microsoft.com/office/drawing/2014/main" id="{54294D1C-EBD7-95D1-E750-5D1428DCF272}"/>
              </a:ext>
            </a:extLst>
          </p:cNvPr>
          <p:cNvPicPr>
            <a:picLocks noChangeAspect="1"/>
          </p:cNvPicPr>
          <p:nvPr/>
        </p:nvPicPr>
        <p:blipFill rotWithShape="1">
          <a:blip r:embed="rId2"/>
          <a:srcRect l="2751" t="8657" r="6688"/>
          <a:stretch/>
        </p:blipFill>
        <p:spPr>
          <a:xfrm>
            <a:off x="2279576" y="1481054"/>
            <a:ext cx="7200800" cy="4841986"/>
          </a:xfrm>
          <a:prstGeom prst="rect">
            <a:avLst/>
          </a:prstGeom>
        </p:spPr>
      </p:pic>
      <p:sp>
        <p:nvSpPr>
          <p:cNvPr id="7" name="Abgerundetes Rechteck 402">
            <a:extLst>
              <a:ext uri="{FF2B5EF4-FFF2-40B4-BE49-F238E27FC236}">
                <a16:creationId xmlns:a16="http://schemas.microsoft.com/office/drawing/2014/main" id="{0CDAECEC-5EC1-D5B5-95FD-3ACCCF2A4D9C}"/>
              </a:ext>
            </a:extLst>
          </p:cNvPr>
          <p:cNvSpPr/>
          <p:nvPr/>
        </p:nvSpPr>
        <p:spPr>
          <a:xfrm>
            <a:off x="407368" y="1828056"/>
            <a:ext cx="1851616" cy="576064"/>
          </a:xfrm>
          <a:prstGeom prst="roundRect">
            <a:avLst/>
          </a:prstGeom>
          <a:solidFill>
            <a:srgbClr val="0070C0"/>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050" kern="0" dirty="0">
                <a:solidFill>
                  <a:schemeClr val="bg1"/>
                </a:solidFill>
              </a:rPr>
              <a:t>Maximum </a:t>
            </a:r>
            <a:r>
              <a:rPr lang="de-DE" sz="1050" kern="0" dirty="0" err="1">
                <a:solidFill>
                  <a:schemeClr val="bg1"/>
                </a:solidFill>
              </a:rPr>
              <a:t>Electron</a:t>
            </a:r>
            <a:r>
              <a:rPr lang="de-DE" sz="1050" kern="0" dirty="0">
                <a:solidFill>
                  <a:schemeClr val="bg1"/>
                </a:solidFill>
              </a:rPr>
              <a:t> Beam Energy:</a:t>
            </a:r>
            <a:br>
              <a:rPr lang="de-DE" sz="1050" kern="0" dirty="0">
                <a:solidFill>
                  <a:schemeClr val="bg1"/>
                </a:solidFill>
              </a:rPr>
            </a:br>
            <a:r>
              <a:rPr lang="de-DE" sz="1050" kern="0" dirty="0">
                <a:solidFill>
                  <a:schemeClr val="bg1"/>
                </a:solidFill>
              </a:rPr>
              <a:t>85 MeV</a:t>
            </a:r>
          </a:p>
        </p:txBody>
      </p:sp>
      <p:sp>
        <p:nvSpPr>
          <p:cNvPr id="8" name="Abgerundetes Rechteck 402">
            <a:extLst>
              <a:ext uri="{FF2B5EF4-FFF2-40B4-BE49-F238E27FC236}">
                <a16:creationId xmlns:a16="http://schemas.microsoft.com/office/drawing/2014/main" id="{F35B9DEE-A3CB-4049-6FD6-02CDB2F31466}"/>
              </a:ext>
            </a:extLst>
          </p:cNvPr>
          <p:cNvSpPr/>
          <p:nvPr/>
        </p:nvSpPr>
        <p:spPr>
          <a:xfrm>
            <a:off x="407368" y="2556520"/>
            <a:ext cx="1851616" cy="576064"/>
          </a:xfrm>
          <a:prstGeom prst="roundRect">
            <a:avLst/>
          </a:prstGeom>
          <a:solidFill>
            <a:srgbClr val="0070C0"/>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050" kern="0" dirty="0" err="1">
                <a:solidFill>
                  <a:schemeClr val="bg1"/>
                </a:solidFill>
              </a:rPr>
              <a:t>Electron</a:t>
            </a:r>
            <a:r>
              <a:rPr lang="de-DE" sz="1050" kern="0" dirty="0">
                <a:solidFill>
                  <a:schemeClr val="bg1"/>
                </a:solidFill>
              </a:rPr>
              <a:t> Beam Energy in 3. </a:t>
            </a:r>
            <a:r>
              <a:rPr lang="de-DE" sz="1050" kern="0" dirty="0" err="1">
                <a:solidFill>
                  <a:schemeClr val="bg1"/>
                </a:solidFill>
              </a:rPr>
              <a:t>Recirculation</a:t>
            </a:r>
            <a:r>
              <a:rPr lang="de-DE" sz="1050" kern="0" dirty="0">
                <a:solidFill>
                  <a:schemeClr val="bg1"/>
                </a:solidFill>
              </a:rPr>
              <a:t>:</a:t>
            </a:r>
            <a:br>
              <a:rPr lang="de-DE" sz="1050" kern="0" dirty="0">
                <a:solidFill>
                  <a:schemeClr val="bg1"/>
                </a:solidFill>
              </a:rPr>
            </a:br>
            <a:r>
              <a:rPr lang="de-DE" sz="1050" kern="0" dirty="0">
                <a:solidFill>
                  <a:schemeClr val="bg1"/>
                </a:solidFill>
              </a:rPr>
              <a:t>65 MeV</a:t>
            </a:r>
          </a:p>
        </p:txBody>
      </p:sp>
      <p:sp>
        <p:nvSpPr>
          <p:cNvPr id="9" name="Abgerundetes Rechteck 402">
            <a:extLst>
              <a:ext uri="{FF2B5EF4-FFF2-40B4-BE49-F238E27FC236}">
                <a16:creationId xmlns:a16="http://schemas.microsoft.com/office/drawing/2014/main" id="{F317522B-A75B-0510-2C3E-044CCEB04858}"/>
              </a:ext>
            </a:extLst>
          </p:cNvPr>
          <p:cNvSpPr/>
          <p:nvPr/>
        </p:nvSpPr>
        <p:spPr>
          <a:xfrm>
            <a:off x="407368" y="3284984"/>
            <a:ext cx="1851616" cy="576064"/>
          </a:xfrm>
          <a:prstGeom prst="roundRect">
            <a:avLst/>
          </a:prstGeom>
          <a:solidFill>
            <a:srgbClr val="0070C0"/>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050" kern="0" dirty="0" err="1">
                <a:solidFill>
                  <a:schemeClr val="bg1"/>
                </a:solidFill>
              </a:rPr>
              <a:t>Electron</a:t>
            </a:r>
            <a:r>
              <a:rPr lang="de-DE" sz="1050" kern="0" dirty="0">
                <a:solidFill>
                  <a:schemeClr val="bg1"/>
                </a:solidFill>
              </a:rPr>
              <a:t> Beam </a:t>
            </a:r>
            <a:r>
              <a:rPr lang="de-DE" sz="1050" kern="0" dirty="0" err="1">
                <a:solidFill>
                  <a:schemeClr val="bg1"/>
                </a:solidFill>
              </a:rPr>
              <a:t>Current</a:t>
            </a:r>
            <a:r>
              <a:rPr lang="de-DE" sz="1050" kern="0" dirty="0">
                <a:solidFill>
                  <a:schemeClr val="bg1"/>
                </a:solidFill>
              </a:rPr>
              <a:t>:</a:t>
            </a:r>
            <a:br>
              <a:rPr lang="de-DE" sz="1050" kern="0" dirty="0">
                <a:solidFill>
                  <a:schemeClr val="bg1"/>
                </a:solidFill>
              </a:rPr>
            </a:br>
            <a:r>
              <a:rPr lang="de-DE" sz="1050" kern="0" dirty="0">
                <a:solidFill>
                  <a:schemeClr val="bg1"/>
                </a:solidFill>
              </a:rPr>
              <a:t>5 µA</a:t>
            </a:r>
          </a:p>
        </p:txBody>
      </p:sp>
      <mc:AlternateContent xmlns:mc="http://schemas.openxmlformats.org/markup-compatibility/2006">
        <mc:Choice xmlns:a14="http://schemas.microsoft.com/office/drawing/2010/main" Requires="a14">
          <p:sp>
            <p:nvSpPr>
              <p:cNvPr id="10" name="Abgerundetes Rechteck 282">
                <a:extLst>
                  <a:ext uri="{FF2B5EF4-FFF2-40B4-BE49-F238E27FC236}">
                    <a16:creationId xmlns:a16="http://schemas.microsoft.com/office/drawing/2014/main" id="{9AE4991E-52E0-4646-3090-FC007ADAEC2F}"/>
                  </a:ext>
                </a:extLst>
              </p:cNvPr>
              <p:cNvSpPr/>
              <p:nvPr/>
            </p:nvSpPr>
            <p:spPr>
              <a:xfrm>
                <a:off x="407368" y="4441001"/>
                <a:ext cx="1822575" cy="996144"/>
              </a:xfrm>
              <a:prstGeom prst="roundRect">
                <a:avLst/>
              </a:prstGeom>
              <a:solidFill>
                <a:srgbClr val="FF4747"/>
              </a:solidFill>
              <a:ln>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de-DE" sz="1200" dirty="0"/>
                  <a:t>MOPA-Laser:</a:t>
                </a:r>
                <a:br>
                  <a:rPr lang="de-DE" sz="1200" dirty="0"/>
                </a:br>
                <a:r>
                  <a:rPr lang="de-DE" sz="1200" dirty="0"/>
                  <a:t>100 W @ 1030 nm, </a:t>
                </a:r>
                <a:br>
                  <a:rPr lang="de-DE" sz="1200" dirty="0"/>
                </a:br>
                <a:r>
                  <a:rPr lang="de-DE" sz="1200" dirty="0"/>
                  <a:t>0.5 </a:t>
                </a:r>
                <a:r>
                  <a:rPr lang="de-DE" sz="1200" dirty="0" err="1"/>
                  <a:t>mJ</a:t>
                </a:r>
                <a:r>
                  <a:rPr lang="de-DE" sz="1200" dirty="0"/>
                  <a:t>, </a:t>
                </a:r>
                <a:r>
                  <a:rPr lang="en-US" sz="1200" dirty="0"/>
                  <a:t>3ps,</a:t>
                </a:r>
                <a:endParaRPr lang="de-DE" sz="1200" dirty="0"/>
              </a:p>
              <a:p>
                <a:r>
                  <a:rPr lang="de-DE" sz="1200" dirty="0"/>
                  <a:t>200kHz, </a:t>
                </a:r>
                <a:br>
                  <a:rPr lang="de-DE" sz="1200" dirty="0"/>
                </a:br>
                <a14:m>
                  <m:oMath xmlns:m="http://schemas.openxmlformats.org/officeDocument/2006/math">
                    <m:r>
                      <a:rPr lang="en-US" sz="1200" smtClean="0">
                        <a:effectLst/>
                        <a:latin typeface="Cambria Math" panose="02040503050406030204" pitchFamily="18" charset="0"/>
                      </a:rPr>
                      <m:t>𝝈</m:t>
                    </m:r>
                  </m:oMath>
                </a14:m>
                <a:r>
                  <a:rPr lang="de-DE" sz="1200" dirty="0"/>
                  <a:t> = 100µm</a:t>
                </a:r>
              </a:p>
            </p:txBody>
          </p:sp>
        </mc:Choice>
        <mc:Fallback>
          <p:sp>
            <p:nvSpPr>
              <p:cNvPr id="10" name="Abgerundetes Rechteck 282">
                <a:extLst>
                  <a:ext uri="{FF2B5EF4-FFF2-40B4-BE49-F238E27FC236}">
                    <a16:creationId xmlns:a16="http://schemas.microsoft.com/office/drawing/2014/main" id="{9AE4991E-52E0-4646-3090-FC007ADAEC2F}"/>
                  </a:ext>
                </a:extLst>
              </p:cNvPr>
              <p:cNvSpPr>
                <a:spLocks noRot="1" noChangeAspect="1" noMove="1" noResize="1" noEditPoints="1" noAdjustHandles="1" noChangeArrowheads="1" noChangeShapeType="1" noTextEdit="1"/>
              </p:cNvSpPr>
              <p:nvPr/>
            </p:nvSpPr>
            <p:spPr>
              <a:xfrm>
                <a:off x="407368" y="4441001"/>
                <a:ext cx="1822575" cy="996144"/>
              </a:xfrm>
              <a:prstGeom prst="roundRect">
                <a:avLst/>
              </a:prstGeom>
              <a:blipFill>
                <a:blip r:embed="rId3"/>
                <a:stretch>
                  <a:fillRect t="-599" b="-3593"/>
                </a:stretch>
              </a:blipFill>
              <a:ln>
                <a:solidFill>
                  <a:srgbClr val="B00000"/>
                </a:solidFill>
              </a:ln>
            </p:spPr>
            <p:txBody>
              <a:bodyPr/>
              <a:lstStyle/>
              <a:p>
                <a:r>
                  <a:rPr lang="de-DE">
                    <a:noFill/>
                  </a:rPr>
                  <a:t> </a:t>
                </a:r>
              </a:p>
            </p:txBody>
          </p:sp>
        </mc:Fallback>
      </mc:AlternateContent>
      <p:sp>
        <p:nvSpPr>
          <p:cNvPr id="11" name="Textfeld 10">
            <a:extLst>
              <a:ext uri="{FF2B5EF4-FFF2-40B4-BE49-F238E27FC236}">
                <a16:creationId xmlns:a16="http://schemas.microsoft.com/office/drawing/2014/main" id="{AFD016DE-D4BE-689B-E94E-9920C96F68DA}"/>
              </a:ext>
            </a:extLst>
          </p:cNvPr>
          <p:cNvSpPr txBox="1"/>
          <p:nvPr/>
        </p:nvSpPr>
        <p:spPr>
          <a:xfrm>
            <a:off x="545618" y="1420855"/>
            <a:ext cx="1873217" cy="369332"/>
          </a:xfrm>
          <a:prstGeom prst="rect">
            <a:avLst/>
          </a:prstGeom>
          <a:noFill/>
        </p:spPr>
        <p:txBody>
          <a:bodyPr wrap="square" rtlCol="0">
            <a:spAutoFit/>
          </a:bodyPr>
          <a:lstStyle/>
          <a:p>
            <a:r>
              <a:rPr lang="de-DE" sz="1800" dirty="0"/>
              <a:t>Measurement</a:t>
            </a:r>
          </a:p>
        </p:txBody>
      </p:sp>
      <p:sp>
        <p:nvSpPr>
          <p:cNvPr id="12" name="Textfeld 11">
            <a:extLst>
              <a:ext uri="{FF2B5EF4-FFF2-40B4-BE49-F238E27FC236}">
                <a16:creationId xmlns:a16="http://schemas.microsoft.com/office/drawing/2014/main" id="{AB4CA50E-817B-6585-34CA-6917F828D57A}"/>
              </a:ext>
            </a:extLst>
          </p:cNvPr>
          <p:cNvSpPr txBox="1"/>
          <p:nvPr/>
        </p:nvSpPr>
        <p:spPr>
          <a:xfrm>
            <a:off x="478367" y="4010387"/>
            <a:ext cx="1873217" cy="369332"/>
          </a:xfrm>
          <a:prstGeom prst="rect">
            <a:avLst/>
          </a:prstGeom>
          <a:noFill/>
        </p:spPr>
        <p:txBody>
          <a:bodyPr wrap="square" rtlCol="0">
            <a:spAutoFit/>
          </a:bodyPr>
          <a:lstStyle/>
          <a:p>
            <a:r>
              <a:rPr lang="de-DE" sz="1800" dirty="0"/>
              <a:t>Simulation</a:t>
            </a:r>
          </a:p>
        </p:txBody>
      </p:sp>
      <mc:AlternateContent xmlns:mc="http://schemas.openxmlformats.org/markup-compatibility/2006">
        <mc:Choice xmlns:a14="http://schemas.microsoft.com/office/drawing/2010/main" Requires="a14">
          <p:sp>
            <p:nvSpPr>
              <p:cNvPr id="13" name="Abgerundetes Rechteck 400">
                <a:extLst>
                  <a:ext uri="{FF2B5EF4-FFF2-40B4-BE49-F238E27FC236}">
                    <a16:creationId xmlns:a16="http://schemas.microsoft.com/office/drawing/2014/main" id="{591A9EC5-D99C-45A0-26C1-AA8569109E5D}"/>
                  </a:ext>
                </a:extLst>
              </p:cNvPr>
              <p:cNvSpPr/>
              <p:nvPr/>
            </p:nvSpPr>
            <p:spPr>
              <a:xfrm>
                <a:off x="407368" y="5498427"/>
                <a:ext cx="1822575" cy="824613"/>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t>LCB: 77.8keV </a:t>
                </a:r>
                <a:br>
                  <a:rPr lang="en-US" sz="1100" dirty="0"/>
                </a:br>
                <a:r>
                  <a:rPr lang="en-US" sz="1100" dirty="0"/>
                  <a:t>473 Ph/s</a:t>
                </a:r>
              </a:p>
              <a:p>
                <a:pPr algn="ctr"/>
                <a14:m>
                  <m:oMathPara xmlns:m="http://schemas.openxmlformats.org/officeDocument/2006/math">
                    <m:oMathParaPr>
                      <m:jc m:val="centerGroup"/>
                    </m:oMathParaPr>
                    <m:oMath xmlns:m="http://schemas.openxmlformats.org/officeDocument/2006/math">
                      <m:f>
                        <m:fPr>
                          <m:ctrlPr>
                            <a:rPr lang="en-US" sz="1100" i="1" smtClean="0">
                              <a:latin typeface="Cambria Math" panose="02040503050406030204" pitchFamily="18" charset="0"/>
                            </a:rPr>
                          </m:ctrlPr>
                        </m:fPr>
                        <m:num>
                          <m:r>
                            <m:rPr>
                              <m:sty m:val="p"/>
                            </m:rPr>
                            <a:rPr lang="el-GR" sz="1100" i="1" smtClean="0">
                              <a:latin typeface="Cambria Math" panose="02040503050406030204" pitchFamily="18" charset="0"/>
                            </a:rPr>
                            <m:t>Δ</m:t>
                          </m:r>
                          <m:sSub>
                            <m:sSubPr>
                              <m:ctrlPr>
                                <a:rPr lang="el-GR" sz="110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𝑝h</m:t>
                              </m:r>
                            </m:sub>
                          </m:sSub>
                        </m:num>
                        <m:den>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𝑝h</m:t>
                              </m:r>
                            </m:sub>
                          </m:sSub>
                        </m:den>
                      </m:f>
                      <m:r>
                        <a:rPr lang="en-US" sz="1100">
                          <a:latin typeface="Cambria Math" panose="02040503050406030204" pitchFamily="18" charset="0"/>
                          <a:ea typeface="Cambria Math" panose="02040503050406030204" pitchFamily="18" charset="0"/>
                        </a:rPr>
                        <m:t>~</m:t>
                      </m:r>
                      <m:r>
                        <a:rPr lang="en-US" sz="1100" b="0" i="0" smtClean="0">
                          <a:latin typeface="Cambria Math" panose="02040503050406030204" pitchFamily="18" charset="0"/>
                        </a:rPr>
                        <m:t>2.5 %</m:t>
                      </m:r>
                    </m:oMath>
                  </m:oMathPara>
                </a14:m>
                <a:endParaRPr lang="en-US" sz="1100" dirty="0"/>
              </a:p>
            </p:txBody>
          </p:sp>
        </mc:Choice>
        <mc:Fallback>
          <p:sp>
            <p:nvSpPr>
              <p:cNvPr id="13" name="Abgerundetes Rechteck 400">
                <a:extLst>
                  <a:ext uri="{FF2B5EF4-FFF2-40B4-BE49-F238E27FC236}">
                    <a16:creationId xmlns:a16="http://schemas.microsoft.com/office/drawing/2014/main" id="{591A9EC5-D99C-45A0-26C1-AA8569109E5D}"/>
                  </a:ext>
                </a:extLst>
              </p:cNvPr>
              <p:cNvSpPr>
                <a:spLocks noRot="1" noChangeAspect="1" noMove="1" noResize="1" noEditPoints="1" noAdjustHandles="1" noChangeArrowheads="1" noChangeShapeType="1" noTextEdit="1"/>
              </p:cNvSpPr>
              <p:nvPr/>
            </p:nvSpPr>
            <p:spPr>
              <a:xfrm>
                <a:off x="407368" y="5498427"/>
                <a:ext cx="1822575" cy="824613"/>
              </a:xfrm>
              <a:prstGeom prst="roundRect">
                <a:avLst/>
              </a:prstGeom>
              <a:blipFill>
                <a:blip r:embed="rId4"/>
                <a:stretch>
                  <a:fillRect/>
                </a:stretch>
              </a:blipFill>
              <a:ln>
                <a:solidFill>
                  <a:srgbClr val="354709"/>
                </a:solidFill>
              </a:ln>
            </p:spPr>
            <p:txBody>
              <a:bodyPr/>
              <a:lstStyle/>
              <a:p>
                <a:r>
                  <a:rPr lang="de-DE">
                    <a:noFill/>
                  </a:rPr>
                  <a:t> </a:t>
                </a:r>
              </a:p>
            </p:txBody>
          </p:sp>
        </mc:Fallback>
      </mc:AlternateContent>
    </p:spTree>
    <p:extLst>
      <p:ext uri="{BB962C8B-B14F-4D97-AF65-F5344CB8AC3E}">
        <p14:creationId xmlns:p14="http://schemas.microsoft.com/office/powerpoint/2010/main" val="532707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 name="TextShape 1"/>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Current Status and Outlook</a:t>
            </a:r>
            <a:endParaRPr lang="de-DE" sz="2400" b="0" strike="noStrike" spc="-1">
              <a:solidFill>
                <a:srgbClr val="000000"/>
              </a:solidFill>
              <a:latin typeface="Arial"/>
            </a:endParaRPr>
          </a:p>
        </p:txBody>
      </p:sp>
      <p:sp>
        <p:nvSpPr>
          <p:cNvPr id="2272" name="TextShape 2"/>
          <p:cNvSpPr txBox="1"/>
          <p:nvPr/>
        </p:nvSpPr>
        <p:spPr>
          <a:xfrm>
            <a:off x="550800" y="1564740"/>
            <a:ext cx="5644035" cy="372852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dirty="0">
                <a:latin typeface="Arial"/>
                <a:ea typeface="Arial"/>
              </a:rPr>
              <a:t>We can calculate the polarized and unpolarized angular Thomson cross section with linear laser polarization and the relativistic 3D collision between photon and electron with recoil</a:t>
            </a:r>
            <a:endParaRPr lang="en-GB" sz="1800" b="0" strike="noStrike" spc="-1" dirty="0">
              <a:latin typeface="Arial"/>
            </a:endParaRPr>
          </a:p>
          <a:p>
            <a:pPr marL="216000" indent="-216000">
              <a:buClr>
                <a:srgbClr val="000000"/>
              </a:buClr>
              <a:buSzPct val="45000"/>
              <a:buFont typeface="Wingdings" charset="2"/>
              <a:buChar char=""/>
            </a:pPr>
            <a:endParaRPr lang="en-GB" sz="1800" b="0" strike="noStrike" spc="-1" dirty="0">
              <a:latin typeface="Arial"/>
            </a:endParaRPr>
          </a:p>
          <a:p>
            <a:pPr marL="216000" indent="-216000">
              <a:buClr>
                <a:srgbClr val="000000"/>
              </a:buClr>
              <a:buSzPct val="45000"/>
              <a:buFont typeface="Wingdings" charset="2"/>
              <a:buChar char=""/>
            </a:pPr>
            <a:r>
              <a:rPr lang="en-GB" sz="1800" b="0" strike="noStrike" spc="-1" dirty="0">
                <a:latin typeface="Arial"/>
                <a:ea typeface="Arial"/>
              </a:rPr>
              <a:t>The sampling routine combining the polarized cross section and relativistic collision calculation with a flux formula to estimate realistic scattered photon distributions in space will be finalized</a:t>
            </a:r>
            <a:endParaRPr lang="en-GB" sz="1800" b="0" strike="noStrike" spc="-1" dirty="0">
              <a:latin typeface="Arial"/>
            </a:endParaRPr>
          </a:p>
          <a:p>
            <a:pPr marL="216000" indent="-216000">
              <a:buClr>
                <a:srgbClr val="000000"/>
              </a:buClr>
              <a:buSzPct val="45000"/>
              <a:buFont typeface="Wingdings" charset="2"/>
              <a:buChar char=""/>
            </a:pPr>
            <a:endParaRPr lang="en-GB" sz="1800" b="0" strike="noStrike" spc="-1" dirty="0">
              <a:latin typeface="Arial"/>
            </a:endParaRPr>
          </a:p>
          <a:p>
            <a:pPr marL="216000" indent="-216000">
              <a:buClr>
                <a:srgbClr val="000000"/>
              </a:buClr>
              <a:buSzPct val="45000"/>
              <a:buFont typeface="Wingdings" charset="2"/>
              <a:buChar char=""/>
            </a:pPr>
            <a:r>
              <a:rPr lang="en-GB" sz="1800" b="0" strike="noStrike" spc="-1" dirty="0">
                <a:latin typeface="Arial"/>
                <a:ea typeface="Arial"/>
              </a:rPr>
              <a:t>We will verify our results using simulation software and measurements</a:t>
            </a:r>
            <a:endParaRPr lang="en-GB" sz="1800" b="0" strike="noStrike" spc="-1" dirty="0">
              <a:latin typeface="Arial"/>
            </a:endParaRPr>
          </a:p>
          <a:p>
            <a:pPr marL="216000" indent="-216000">
              <a:buClr>
                <a:srgbClr val="000000"/>
              </a:buClr>
              <a:buSzPct val="45000"/>
              <a:buFont typeface="Wingdings" charset="2"/>
              <a:buChar char=""/>
            </a:pPr>
            <a:endParaRPr lang="en-GB" sz="1800" b="0" strike="noStrike" spc="-1" dirty="0">
              <a:latin typeface="Arial"/>
            </a:endParaRPr>
          </a:p>
          <a:p>
            <a:pPr marL="216000" indent="-216000">
              <a:buClr>
                <a:srgbClr val="000000"/>
              </a:buClr>
              <a:buSzPct val="45000"/>
              <a:buFont typeface="Wingdings" charset="2"/>
              <a:buChar char=""/>
            </a:pPr>
            <a:r>
              <a:rPr lang="en-GB" sz="1800" b="0" strike="noStrike" spc="-1" dirty="0">
                <a:latin typeface="Arial"/>
                <a:ea typeface="Arial"/>
              </a:rPr>
              <a:t>Finally, several case studies of varying laser and electron beam energies and polarizations including concrete MESA implementation scenarios will form the feasibility study</a:t>
            </a:r>
            <a:endParaRPr lang="en-GB" sz="1800" b="0" strike="noStrike" spc="-1" dirty="0">
              <a:latin typeface="Arial"/>
            </a:endParaRPr>
          </a:p>
        </p:txBody>
      </p:sp>
      <p:sp>
        <p:nvSpPr>
          <p:cNvPr id="2" name="Abgerundetes Rechteck 31">
            <a:extLst>
              <a:ext uri="{FF2B5EF4-FFF2-40B4-BE49-F238E27FC236}">
                <a16:creationId xmlns:a16="http://schemas.microsoft.com/office/drawing/2014/main" id="{2CB9B8DC-F86E-F49D-1F65-C010C4FE2B4C}"/>
              </a:ext>
            </a:extLst>
          </p:cNvPr>
          <p:cNvSpPr/>
          <p:nvPr/>
        </p:nvSpPr>
        <p:spPr>
          <a:xfrm>
            <a:off x="10565337" y="2237604"/>
            <a:ext cx="1419292" cy="422507"/>
          </a:xfrm>
          <a:prstGeom prst="roundRect">
            <a:avLst/>
          </a:prstGeom>
          <a:solidFill>
            <a:schemeClr val="bg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Redistribution </a:t>
            </a:r>
            <a:r>
              <a:rPr lang="de-DE" sz="1100" dirty="0" err="1">
                <a:solidFill>
                  <a:schemeClr val="tx1"/>
                </a:solidFill>
              </a:rPr>
              <a:t>of</a:t>
            </a:r>
            <a:br>
              <a:rPr lang="de-DE" sz="1100" dirty="0">
                <a:solidFill>
                  <a:schemeClr val="tx1"/>
                </a:solidFill>
              </a:rPr>
            </a:br>
            <a:r>
              <a:rPr lang="de-DE" sz="1100" dirty="0" err="1">
                <a:solidFill>
                  <a:schemeClr val="tx1"/>
                </a:solidFill>
              </a:rPr>
              <a:t>the</a:t>
            </a:r>
            <a:r>
              <a:rPr lang="de-DE" sz="1100" dirty="0">
                <a:solidFill>
                  <a:schemeClr val="tx1"/>
                </a:solidFill>
              </a:rPr>
              <a:t> </a:t>
            </a:r>
            <a:r>
              <a:rPr lang="de-DE" sz="1100" dirty="0" err="1">
                <a:solidFill>
                  <a:schemeClr val="tx1"/>
                </a:solidFill>
              </a:rPr>
              <a:t>Quadrupoles</a:t>
            </a:r>
            <a:endParaRPr lang="de-DE" sz="1100" dirty="0">
              <a:solidFill>
                <a:schemeClr val="tx1"/>
              </a:solidFill>
            </a:endParaRPr>
          </a:p>
        </p:txBody>
      </p:sp>
      <p:grpSp>
        <p:nvGrpSpPr>
          <p:cNvPr id="3" name="Gruppieren 2">
            <a:extLst>
              <a:ext uri="{FF2B5EF4-FFF2-40B4-BE49-F238E27FC236}">
                <a16:creationId xmlns:a16="http://schemas.microsoft.com/office/drawing/2014/main" id="{CA38E2BE-891A-03C6-0AD1-8A0DCDF9E3D9}"/>
              </a:ext>
            </a:extLst>
          </p:cNvPr>
          <p:cNvGrpSpPr/>
          <p:nvPr/>
        </p:nvGrpSpPr>
        <p:grpSpPr>
          <a:xfrm>
            <a:off x="7177181" y="3413610"/>
            <a:ext cx="4370501" cy="420106"/>
            <a:chOff x="2577832" y="1611326"/>
            <a:chExt cx="5606400" cy="566801"/>
          </a:xfrm>
        </p:grpSpPr>
        <p:sp>
          <p:nvSpPr>
            <p:cNvPr id="5" name="Abgerundetes Rechteck 31">
              <a:extLst>
                <a:ext uri="{FF2B5EF4-FFF2-40B4-BE49-F238E27FC236}">
                  <a16:creationId xmlns:a16="http://schemas.microsoft.com/office/drawing/2014/main" id="{431A74EE-E1EC-B871-7742-88A7A420FC00}"/>
                </a:ext>
              </a:extLst>
            </p:cNvPr>
            <p:cNvSpPr/>
            <p:nvPr/>
          </p:nvSpPr>
          <p:spPr>
            <a:xfrm>
              <a:off x="4988255" y="1611326"/>
              <a:ext cx="3195977" cy="566796"/>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Compton </a:t>
              </a:r>
              <a:r>
                <a:rPr lang="de-DE" sz="1100" dirty="0" err="1">
                  <a:solidFill>
                    <a:schemeClr val="tx1"/>
                  </a:solidFill>
                </a:rPr>
                <a:t>Backscattering</a:t>
              </a:r>
              <a:r>
                <a:rPr lang="de-DE" sz="1100" dirty="0">
                  <a:solidFill>
                    <a:schemeClr val="tx1"/>
                  </a:solidFill>
                </a:rPr>
                <a:t> </a:t>
              </a:r>
              <a:r>
                <a:rPr lang="de-DE" sz="1100" dirty="0" err="1">
                  <a:solidFill>
                    <a:schemeClr val="tx1"/>
                  </a:solidFill>
                </a:rPr>
                <a:t>Simulations</a:t>
              </a:r>
              <a:endParaRPr lang="de-DE" sz="1100" dirty="0">
                <a:solidFill>
                  <a:schemeClr val="tx1"/>
                </a:solidFill>
              </a:endParaRPr>
            </a:p>
            <a:p>
              <a:pPr algn="r"/>
              <a:r>
                <a:rPr lang="de-DE" sz="1100" dirty="0">
                  <a:solidFill>
                    <a:schemeClr val="tx1"/>
                  </a:solidFill>
                </a:rPr>
                <a:t>(</a:t>
              </a:r>
              <a:r>
                <a:rPr lang="de-DE" sz="1100" dirty="0" err="1">
                  <a:solidFill>
                    <a:schemeClr val="tx1"/>
                  </a:solidFill>
                </a:rPr>
                <a:t>Atoosa</a:t>
              </a:r>
              <a:r>
                <a:rPr lang="de-DE" sz="1100" dirty="0">
                  <a:solidFill>
                    <a:schemeClr val="tx1"/>
                  </a:solidFill>
                </a:rPr>
                <a:t> Meseck, Christoph Lorey)</a:t>
              </a:r>
            </a:p>
          </p:txBody>
        </p:sp>
        <p:sp>
          <p:nvSpPr>
            <p:cNvPr id="6" name="Abgerundetes Rechteck 29">
              <a:extLst>
                <a:ext uri="{FF2B5EF4-FFF2-40B4-BE49-F238E27FC236}">
                  <a16:creationId xmlns:a16="http://schemas.microsoft.com/office/drawing/2014/main" id="{590C1432-85E5-231B-0E48-B2A27BA7647F}"/>
                </a:ext>
              </a:extLst>
            </p:cNvPr>
            <p:cNvSpPr/>
            <p:nvPr/>
          </p:nvSpPr>
          <p:spPr>
            <a:xfrm>
              <a:off x="2577832" y="1611330"/>
              <a:ext cx="2808312" cy="566797"/>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a:solidFill>
                    <a:schemeClr val="bg1"/>
                  </a:solidFill>
                </a:rPr>
                <a:t>Internship</a:t>
              </a:r>
              <a:r>
                <a:rPr lang="de-DE" sz="1100" dirty="0">
                  <a:solidFill>
                    <a:schemeClr val="bg1"/>
                  </a:solidFill>
                </a:rPr>
                <a:t> at KPH Uni Mainz</a:t>
              </a:r>
            </a:p>
          </p:txBody>
        </p:sp>
      </p:grpSp>
      <p:grpSp>
        <p:nvGrpSpPr>
          <p:cNvPr id="7" name="Gruppieren 6">
            <a:extLst>
              <a:ext uri="{FF2B5EF4-FFF2-40B4-BE49-F238E27FC236}">
                <a16:creationId xmlns:a16="http://schemas.microsoft.com/office/drawing/2014/main" id="{CB322608-4561-7D9A-0DD4-BCA747DEAB26}"/>
              </a:ext>
            </a:extLst>
          </p:cNvPr>
          <p:cNvGrpSpPr/>
          <p:nvPr/>
        </p:nvGrpSpPr>
        <p:grpSpPr>
          <a:xfrm>
            <a:off x="7177181" y="4001269"/>
            <a:ext cx="4807448" cy="420104"/>
            <a:chOff x="2557380" y="2657057"/>
            <a:chExt cx="6166907" cy="566797"/>
          </a:xfrm>
        </p:grpSpPr>
        <p:sp>
          <p:nvSpPr>
            <p:cNvPr id="8" name="Abgerundetes Rechteck 31">
              <a:extLst>
                <a:ext uri="{FF2B5EF4-FFF2-40B4-BE49-F238E27FC236}">
                  <a16:creationId xmlns:a16="http://schemas.microsoft.com/office/drawing/2014/main" id="{323CF546-65F1-492E-C358-44E932C4345D}"/>
                </a:ext>
              </a:extLst>
            </p:cNvPr>
            <p:cNvSpPr/>
            <p:nvPr/>
          </p:nvSpPr>
          <p:spPr>
            <a:xfrm>
              <a:off x="6960096" y="2657057"/>
              <a:ext cx="1764191" cy="563557"/>
            </a:xfrm>
            <a:prstGeom prst="roundRect">
              <a:avLst/>
            </a:prstGeom>
            <a:no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Write &amp; Publish</a:t>
              </a:r>
              <a:br>
                <a:rPr lang="de-DE" sz="1100" dirty="0">
                  <a:solidFill>
                    <a:schemeClr val="tx1"/>
                  </a:solidFill>
                </a:rPr>
              </a:br>
              <a:r>
                <a:rPr lang="de-DE" sz="1100" dirty="0">
                  <a:solidFill>
                    <a:schemeClr val="tx1"/>
                  </a:solidFill>
                </a:rPr>
                <a:t> a Paper</a:t>
              </a:r>
            </a:p>
          </p:txBody>
        </p:sp>
        <p:sp>
          <p:nvSpPr>
            <p:cNvPr id="9" name="Abgerundetes Rechteck 31">
              <a:extLst>
                <a:ext uri="{FF2B5EF4-FFF2-40B4-BE49-F238E27FC236}">
                  <a16:creationId xmlns:a16="http://schemas.microsoft.com/office/drawing/2014/main" id="{CDC79943-63E9-6F18-BA4B-89F8925ABD7C}"/>
                </a:ext>
              </a:extLst>
            </p:cNvPr>
            <p:cNvSpPr/>
            <p:nvPr/>
          </p:nvSpPr>
          <p:spPr>
            <a:xfrm>
              <a:off x="4933650" y="2657057"/>
              <a:ext cx="2530502" cy="566797"/>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bg1"/>
                  </a:solidFill>
                </a:rPr>
                <a:t>Techniques for photon flux measurements</a:t>
              </a:r>
              <a:endParaRPr lang="de-DE" sz="1100" dirty="0">
                <a:solidFill>
                  <a:schemeClr val="tx1"/>
                </a:solidFill>
              </a:endParaRPr>
            </a:p>
          </p:txBody>
        </p:sp>
        <p:sp>
          <p:nvSpPr>
            <p:cNvPr id="10" name="Abgerundetes Rechteck 29">
              <a:extLst>
                <a:ext uri="{FF2B5EF4-FFF2-40B4-BE49-F238E27FC236}">
                  <a16:creationId xmlns:a16="http://schemas.microsoft.com/office/drawing/2014/main" id="{592BE951-5C28-2954-6153-9445FFC0FA11}"/>
                </a:ext>
              </a:extLst>
            </p:cNvPr>
            <p:cNvSpPr/>
            <p:nvPr/>
          </p:nvSpPr>
          <p:spPr>
            <a:xfrm>
              <a:off x="2557380" y="2657057"/>
              <a:ext cx="2818537" cy="566797"/>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Data Analysis</a:t>
              </a:r>
            </a:p>
          </p:txBody>
        </p:sp>
      </p:grpSp>
      <p:grpSp>
        <p:nvGrpSpPr>
          <p:cNvPr id="11" name="Gruppieren 10">
            <a:extLst>
              <a:ext uri="{FF2B5EF4-FFF2-40B4-BE49-F238E27FC236}">
                <a16:creationId xmlns:a16="http://schemas.microsoft.com/office/drawing/2014/main" id="{EA974234-8EBF-32E8-A77C-4022CF179850}"/>
              </a:ext>
            </a:extLst>
          </p:cNvPr>
          <p:cNvGrpSpPr/>
          <p:nvPr/>
        </p:nvGrpSpPr>
        <p:grpSpPr>
          <a:xfrm>
            <a:off x="7177181" y="2827095"/>
            <a:ext cx="4807447" cy="420104"/>
            <a:chOff x="2567606" y="3654291"/>
            <a:chExt cx="6166906" cy="566797"/>
          </a:xfrm>
        </p:grpSpPr>
        <p:sp>
          <p:nvSpPr>
            <p:cNvPr id="12" name="Abgerundetes Rechteck 31">
              <a:extLst>
                <a:ext uri="{FF2B5EF4-FFF2-40B4-BE49-F238E27FC236}">
                  <a16:creationId xmlns:a16="http://schemas.microsoft.com/office/drawing/2014/main" id="{8CCECA43-5D06-CA24-9BC7-46D106515387}"/>
                </a:ext>
              </a:extLst>
            </p:cNvPr>
            <p:cNvSpPr/>
            <p:nvPr/>
          </p:nvSpPr>
          <p:spPr>
            <a:xfrm>
              <a:off x="6805853" y="3654489"/>
              <a:ext cx="1928659" cy="566599"/>
            </a:xfrm>
            <a:prstGeom prst="roundRect">
              <a:avLst/>
            </a:prstGeom>
            <a:solidFill>
              <a:schemeClr val="bg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Test Setup in Parts</a:t>
              </a:r>
            </a:p>
          </p:txBody>
        </p:sp>
        <p:sp>
          <p:nvSpPr>
            <p:cNvPr id="13" name="Abgerundetes Rechteck 31">
              <a:extLst>
                <a:ext uri="{FF2B5EF4-FFF2-40B4-BE49-F238E27FC236}">
                  <a16:creationId xmlns:a16="http://schemas.microsoft.com/office/drawing/2014/main" id="{456BDB50-F835-8029-228D-2E83F7B077A6}"/>
                </a:ext>
              </a:extLst>
            </p:cNvPr>
            <p:cNvSpPr/>
            <p:nvPr/>
          </p:nvSpPr>
          <p:spPr>
            <a:xfrm>
              <a:off x="5118778" y="3654291"/>
              <a:ext cx="2139576" cy="566797"/>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Laser Transport, </a:t>
              </a:r>
              <a:r>
                <a:rPr lang="de-DE" sz="1100" dirty="0" err="1">
                  <a:solidFill>
                    <a:schemeClr val="tx1"/>
                  </a:solidFill>
                </a:rPr>
                <a:t>Coupling</a:t>
              </a:r>
              <a:r>
                <a:rPr lang="de-DE" sz="1100" dirty="0">
                  <a:solidFill>
                    <a:schemeClr val="tx1"/>
                  </a:solidFill>
                </a:rPr>
                <a:t> Chamber</a:t>
              </a:r>
            </a:p>
          </p:txBody>
        </p:sp>
        <p:sp>
          <p:nvSpPr>
            <p:cNvPr id="14" name="Abgerundetes Rechteck 29">
              <a:extLst>
                <a:ext uri="{FF2B5EF4-FFF2-40B4-BE49-F238E27FC236}">
                  <a16:creationId xmlns:a16="http://schemas.microsoft.com/office/drawing/2014/main" id="{5F8F1057-763C-C300-7A39-5D541EB6140F}"/>
                </a:ext>
              </a:extLst>
            </p:cNvPr>
            <p:cNvSpPr/>
            <p:nvPr/>
          </p:nvSpPr>
          <p:spPr>
            <a:xfrm>
              <a:off x="2567606" y="3654291"/>
              <a:ext cx="2808312" cy="566797"/>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a:solidFill>
                    <a:schemeClr val="bg1"/>
                  </a:solidFill>
                </a:rPr>
                <a:t>Pre-Commissioning</a:t>
              </a:r>
              <a:endParaRPr lang="de-DE" sz="1100" dirty="0">
                <a:solidFill>
                  <a:schemeClr val="bg1"/>
                </a:solidFill>
              </a:endParaRPr>
            </a:p>
          </p:txBody>
        </p:sp>
      </p:grpSp>
      <p:grpSp>
        <p:nvGrpSpPr>
          <p:cNvPr id="15" name="Gruppieren 14">
            <a:extLst>
              <a:ext uri="{FF2B5EF4-FFF2-40B4-BE49-F238E27FC236}">
                <a16:creationId xmlns:a16="http://schemas.microsoft.com/office/drawing/2014/main" id="{9CCF3741-46B2-CD0B-BA10-7F2B8A60C662}"/>
              </a:ext>
            </a:extLst>
          </p:cNvPr>
          <p:cNvGrpSpPr/>
          <p:nvPr/>
        </p:nvGrpSpPr>
        <p:grpSpPr>
          <a:xfrm>
            <a:off x="7177181" y="2240006"/>
            <a:ext cx="3656700" cy="420106"/>
            <a:chOff x="2577832" y="4878424"/>
            <a:chExt cx="4690748" cy="566800"/>
          </a:xfrm>
        </p:grpSpPr>
        <p:sp>
          <p:nvSpPr>
            <p:cNvPr id="16" name="Abgerundetes Rechteck 31">
              <a:extLst>
                <a:ext uri="{FF2B5EF4-FFF2-40B4-BE49-F238E27FC236}">
                  <a16:creationId xmlns:a16="http://schemas.microsoft.com/office/drawing/2014/main" id="{B89A9D82-93E6-99E0-BC9D-9B96841E87EC}"/>
                </a:ext>
              </a:extLst>
            </p:cNvPr>
            <p:cNvSpPr/>
            <p:nvPr/>
          </p:nvSpPr>
          <p:spPr>
            <a:xfrm>
              <a:off x="4583832" y="4878424"/>
              <a:ext cx="2684748" cy="566796"/>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err="1">
                  <a:solidFill>
                    <a:schemeClr val="tx1"/>
                  </a:solidFill>
                </a:rPr>
                <a:t>Electron</a:t>
              </a:r>
              <a:r>
                <a:rPr lang="de-DE" sz="1100" dirty="0">
                  <a:solidFill>
                    <a:schemeClr val="tx1"/>
                  </a:solidFill>
                </a:rPr>
                <a:t> Beam</a:t>
              </a:r>
              <a:br>
                <a:rPr lang="de-DE" sz="1100" dirty="0">
                  <a:solidFill>
                    <a:schemeClr val="tx1"/>
                  </a:solidFill>
                </a:rPr>
              </a:br>
              <a:r>
                <a:rPr lang="de-DE" sz="1100" dirty="0" err="1">
                  <a:solidFill>
                    <a:schemeClr val="tx1"/>
                  </a:solidFill>
                </a:rPr>
                <a:t>Simulations</a:t>
              </a:r>
              <a:r>
                <a:rPr lang="de-DE" sz="1100" dirty="0">
                  <a:solidFill>
                    <a:schemeClr val="tx1"/>
                  </a:solidFill>
                </a:rPr>
                <a:t>: Elegant</a:t>
              </a:r>
            </a:p>
          </p:txBody>
        </p:sp>
        <p:sp>
          <p:nvSpPr>
            <p:cNvPr id="17" name="Abgerundetes Rechteck 29">
              <a:extLst>
                <a:ext uri="{FF2B5EF4-FFF2-40B4-BE49-F238E27FC236}">
                  <a16:creationId xmlns:a16="http://schemas.microsoft.com/office/drawing/2014/main" id="{BC6AE8A8-C5E2-763C-DAEC-8B40CECE3E4F}"/>
                </a:ext>
              </a:extLst>
            </p:cNvPr>
            <p:cNvSpPr/>
            <p:nvPr/>
          </p:nvSpPr>
          <p:spPr>
            <a:xfrm>
              <a:off x="2577832" y="4878427"/>
              <a:ext cx="2808312" cy="566797"/>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Beam Dynamic Simulations</a:t>
              </a:r>
            </a:p>
          </p:txBody>
        </p:sp>
      </p:grpSp>
      <p:sp>
        <p:nvSpPr>
          <p:cNvPr id="18" name="Abgerundetes Rechteck 29">
            <a:extLst>
              <a:ext uri="{FF2B5EF4-FFF2-40B4-BE49-F238E27FC236}">
                <a16:creationId xmlns:a16="http://schemas.microsoft.com/office/drawing/2014/main" id="{7EF34071-01CD-6D3F-4FE5-EACF0909A263}"/>
              </a:ext>
            </a:extLst>
          </p:cNvPr>
          <p:cNvSpPr/>
          <p:nvPr/>
        </p:nvSpPr>
        <p:spPr>
          <a:xfrm>
            <a:off x="7177181" y="1646055"/>
            <a:ext cx="2189236" cy="420104"/>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Finish Order Process</a:t>
            </a:r>
          </a:p>
        </p:txBody>
      </p:sp>
      <p:grpSp>
        <p:nvGrpSpPr>
          <p:cNvPr id="19" name="Gruppieren 18">
            <a:extLst>
              <a:ext uri="{FF2B5EF4-FFF2-40B4-BE49-F238E27FC236}">
                <a16:creationId xmlns:a16="http://schemas.microsoft.com/office/drawing/2014/main" id="{8A039662-DABD-ECBC-1C90-45DA6102A913}"/>
              </a:ext>
            </a:extLst>
          </p:cNvPr>
          <p:cNvGrpSpPr/>
          <p:nvPr/>
        </p:nvGrpSpPr>
        <p:grpSpPr>
          <a:xfrm>
            <a:off x="7177181" y="4588358"/>
            <a:ext cx="4971869" cy="420104"/>
            <a:chOff x="2567606" y="3654291"/>
            <a:chExt cx="6377823" cy="566797"/>
          </a:xfrm>
        </p:grpSpPr>
        <p:sp>
          <p:nvSpPr>
            <p:cNvPr id="20" name="Abgerundetes Rechteck 31">
              <a:extLst>
                <a:ext uri="{FF2B5EF4-FFF2-40B4-BE49-F238E27FC236}">
                  <a16:creationId xmlns:a16="http://schemas.microsoft.com/office/drawing/2014/main" id="{642A3E3A-A830-A8DF-28B6-9C1DAF07103E}"/>
                </a:ext>
              </a:extLst>
            </p:cNvPr>
            <p:cNvSpPr/>
            <p:nvPr/>
          </p:nvSpPr>
          <p:spPr>
            <a:xfrm>
              <a:off x="6805853" y="3654489"/>
              <a:ext cx="2139576" cy="566599"/>
            </a:xfrm>
            <a:prstGeom prst="roundRect">
              <a:avLst/>
            </a:prstGeom>
            <a:solidFill>
              <a:schemeClr val="bg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rPr>
                <a:t>F</a:t>
              </a:r>
              <a:r>
                <a:rPr lang="de-DE" sz="1100" dirty="0" err="1">
                  <a:solidFill>
                    <a:schemeClr val="tx1"/>
                  </a:solidFill>
                </a:rPr>
                <a:t>inish</a:t>
              </a:r>
              <a:r>
                <a:rPr lang="de-DE" sz="1100" dirty="0">
                  <a:solidFill>
                    <a:schemeClr val="tx1"/>
                  </a:solidFill>
                </a:rPr>
                <a:t> </a:t>
              </a:r>
              <a:r>
                <a:rPr lang="de-DE" sz="1100" dirty="0" err="1">
                  <a:solidFill>
                    <a:schemeClr val="tx1"/>
                  </a:solidFill>
                </a:rPr>
                <a:t>with</a:t>
              </a:r>
              <a:r>
                <a:rPr lang="de-DE" sz="1100" dirty="0">
                  <a:solidFill>
                    <a:schemeClr val="tx1"/>
                  </a:solidFill>
                </a:rPr>
                <a:t> PhD Thesis</a:t>
              </a:r>
            </a:p>
          </p:txBody>
        </p:sp>
        <p:sp>
          <p:nvSpPr>
            <p:cNvPr id="21" name="Abgerundetes Rechteck 31">
              <a:extLst>
                <a:ext uri="{FF2B5EF4-FFF2-40B4-BE49-F238E27FC236}">
                  <a16:creationId xmlns:a16="http://schemas.microsoft.com/office/drawing/2014/main" id="{4CF4769C-516C-B069-C1B4-4C79D428340F}"/>
                </a:ext>
              </a:extLst>
            </p:cNvPr>
            <p:cNvSpPr/>
            <p:nvPr/>
          </p:nvSpPr>
          <p:spPr>
            <a:xfrm>
              <a:off x="5118778" y="3654291"/>
              <a:ext cx="2139576" cy="566797"/>
            </a:xfrm>
            <a:prstGeom prst="roundRect">
              <a:avLst/>
            </a:prstGeom>
            <a:solidFill>
              <a:srgbClr val="7FAB16"/>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100" dirty="0">
                  <a:solidFill>
                    <a:schemeClr val="tx1"/>
                  </a:solidFill>
                </a:rPr>
                <a:t>Final Measurement</a:t>
              </a:r>
            </a:p>
          </p:txBody>
        </p:sp>
        <p:sp>
          <p:nvSpPr>
            <p:cNvPr id="22" name="Abgerundetes Rechteck 29">
              <a:extLst>
                <a:ext uri="{FF2B5EF4-FFF2-40B4-BE49-F238E27FC236}">
                  <a16:creationId xmlns:a16="http://schemas.microsoft.com/office/drawing/2014/main" id="{3C99B9AC-EFC4-1B44-2D1C-29CE9754EB82}"/>
                </a:ext>
              </a:extLst>
            </p:cNvPr>
            <p:cNvSpPr/>
            <p:nvPr/>
          </p:nvSpPr>
          <p:spPr>
            <a:xfrm>
              <a:off x="2567606" y="3654291"/>
              <a:ext cx="2808312" cy="566797"/>
            </a:xfrm>
            <a:prstGeom prst="roundRect">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a:solidFill>
                    <a:schemeClr val="bg1"/>
                  </a:solidFill>
                </a:rPr>
                <a:t>Commissioning</a:t>
              </a:r>
              <a:endParaRPr lang="de-DE" sz="1100" dirty="0">
                <a:solidFill>
                  <a:schemeClr val="bg1"/>
                </a:solidFill>
              </a:endParaRPr>
            </a:p>
          </p:txBody>
        </p:sp>
      </p:grpSp>
      <p:sp>
        <p:nvSpPr>
          <p:cNvPr id="23" name="Pfeil: nach unten 22">
            <a:extLst>
              <a:ext uri="{FF2B5EF4-FFF2-40B4-BE49-F238E27FC236}">
                <a16:creationId xmlns:a16="http://schemas.microsoft.com/office/drawing/2014/main" id="{CE485065-9546-6967-CEB2-D816178D0111}"/>
              </a:ext>
            </a:extLst>
          </p:cNvPr>
          <p:cNvSpPr/>
          <p:nvPr/>
        </p:nvSpPr>
        <p:spPr>
          <a:xfrm>
            <a:off x="6736080" y="1595120"/>
            <a:ext cx="785880" cy="4632960"/>
          </a:xfrm>
          <a:prstGeom prst="downArrow">
            <a:avLst/>
          </a:prstGeom>
          <a:solidFill>
            <a:srgbClr val="648511"/>
          </a:solidFill>
          <a:ln>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5DF799C-4DA8-3422-D063-F32CB29C1327}"/>
              </a:ext>
            </a:extLst>
          </p:cNvPr>
          <p:cNvSpPr>
            <a:spLocks noGrp="1"/>
          </p:cNvSpPr>
          <p:nvPr>
            <p:ph type="body" sz="quarter" idx="14"/>
          </p:nvPr>
        </p:nvSpPr>
        <p:spPr/>
        <p:txBody>
          <a:bodyPr>
            <a:normAutofit/>
          </a:bodyPr>
          <a:lstStyle/>
          <a:p>
            <a:pPr marL="0" indent="0">
              <a:buNone/>
            </a:pPr>
            <a:r>
              <a:rPr lang="de-DE" sz="4000" dirty="0" err="1"/>
              <a:t>Thank</a:t>
            </a:r>
            <a:r>
              <a:rPr lang="de-DE" sz="4000" dirty="0"/>
              <a:t> </a:t>
            </a:r>
            <a:r>
              <a:rPr lang="de-DE" sz="4000" dirty="0" err="1"/>
              <a:t>you</a:t>
            </a:r>
            <a:r>
              <a:rPr lang="de-DE" sz="4000" dirty="0"/>
              <a:t>!</a:t>
            </a:r>
          </a:p>
        </p:txBody>
      </p:sp>
      <p:sp>
        <p:nvSpPr>
          <p:cNvPr id="2" name="Textfeld 1">
            <a:extLst>
              <a:ext uri="{FF2B5EF4-FFF2-40B4-BE49-F238E27FC236}">
                <a16:creationId xmlns:a16="http://schemas.microsoft.com/office/drawing/2014/main" id="{9D9FB5E4-7280-488A-1256-5196A7B9B620}"/>
              </a:ext>
            </a:extLst>
          </p:cNvPr>
          <p:cNvSpPr txBox="1"/>
          <p:nvPr/>
        </p:nvSpPr>
        <p:spPr>
          <a:xfrm>
            <a:off x="302703" y="1845954"/>
            <a:ext cx="2160240" cy="369332"/>
          </a:xfrm>
          <a:prstGeom prst="rect">
            <a:avLst/>
          </a:prstGeom>
          <a:noFill/>
        </p:spPr>
        <p:txBody>
          <a:bodyPr wrap="square" rtlCol="0">
            <a:spAutoFit/>
          </a:bodyPr>
          <a:lstStyle/>
          <a:p>
            <a:r>
              <a:rPr lang="de-DE" sz="1800" dirty="0" err="1">
                <a:latin typeface="+mj-lt"/>
              </a:rPr>
              <a:t>Supported</a:t>
            </a:r>
            <a:r>
              <a:rPr lang="de-DE" sz="1800" dirty="0">
                <a:latin typeface="+mj-lt"/>
              </a:rPr>
              <a:t> </a:t>
            </a:r>
            <a:r>
              <a:rPr lang="de-DE" sz="1800" dirty="0" err="1">
                <a:latin typeface="+mj-lt"/>
              </a:rPr>
              <a:t>by</a:t>
            </a:r>
            <a:r>
              <a:rPr lang="de-DE" sz="1800" dirty="0">
                <a:latin typeface="+mj-lt"/>
              </a:rPr>
              <a:t>…</a:t>
            </a:r>
          </a:p>
        </p:txBody>
      </p:sp>
      <p:sp>
        <p:nvSpPr>
          <p:cNvPr id="18" name="Rechteck 17">
            <a:extLst>
              <a:ext uri="{FF2B5EF4-FFF2-40B4-BE49-F238E27FC236}">
                <a16:creationId xmlns:a16="http://schemas.microsoft.com/office/drawing/2014/main" id="{5763CED7-7094-ED4B-E9CF-E0D389448E55}"/>
              </a:ext>
            </a:extLst>
          </p:cNvPr>
          <p:cNvSpPr/>
          <p:nvPr/>
        </p:nvSpPr>
        <p:spPr>
          <a:xfrm>
            <a:off x="80136" y="2348880"/>
            <a:ext cx="2592288" cy="286934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grpSp>
        <p:nvGrpSpPr>
          <p:cNvPr id="8" name="Gruppieren 7">
            <a:extLst>
              <a:ext uri="{FF2B5EF4-FFF2-40B4-BE49-F238E27FC236}">
                <a16:creationId xmlns:a16="http://schemas.microsoft.com/office/drawing/2014/main" id="{8917F75E-FA2C-EE9E-ED99-27C0AEA5BB86}"/>
              </a:ext>
            </a:extLst>
          </p:cNvPr>
          <p:cNvGrpSpPr/>
          <p:nvPr/>
        </p:nvGrpSpPr>
        <p:grpSpPr>
          <a:xfrm>
            <a:off x="502432" y="2492896"/>
            <a:ext cx="1747694" cy="970256"/>
            <a:chOff x="502432" y="2249252"/>
            <a:chExt cx="1747694" cy="970256"/>
          </a:xfrm>
          <a:solidFill>
            <a:schemeClr val="bg1"/>
          </a:solidFill>
        </p:grpSpPr>
        <p:pic>
          <p:nvPicPr>
            <p:cNvPr id="9" name="Grafik 8">
              <a:extLst>
                <a:ext uri="{FF2B5EF4-FFF2-40B4-BE49-F238E27FC236}">
                  <a16:creationId xmlns:a16="http://schemas.microsoft.com/office/drawing/2014/main" id="{205F94FF-8D86-888F-95B1-E751D3047832}"/>
                </a:ext>
              </a:extLst>
            </p:cNvPr>
            <p:cNvPicPr>
              <a:picLocks noChangeAspect="1"/>
            </p:cNvPicPr>
            <p:nvPr/>
          </p:nvPicPr>
          <p:blipFill>
            <a:blip r:embed="rId2"/>
            <a:stretch>
              <a:fillRect/>
            </a:stretch>
          </p:blipFill>
          <p:spPr>
            <a:xfrm>
              <a:off x="502432" y="2738393"/>
              <a:ext cx="1747694" cy="481115"/>
            </a:xfrm>
            <a:prstGeom prst="rect">
              <a:avLst/>
            </a:prstGeom>
            <a:grpFill/>
          </p:spPr>
        </p:pic>
        <p:grpSp>
          <p:nvGrpSpPr>
            <p:cNvPr id="10" name="Gruppieren 9">
              <a:extLst>
                <a:ext uri="{FF2B5EF4-FFF2-40B4-BE49-F238E27FC236}">
                  <a16:creationId xmlns:a16="http://schemas.microsoft.com/office/drawing/2014/main" id="{985B28E2-AFA4-3699-0DAE-905826C946D0}"/>
                </a:ext>
              </a:extLst>
            </p:cNvPr>
            <p:cNvGrpSpPr/>
            <p:nvPr/>
          </p:nvGrpSpPr>
          <p:grpSpPr>
            <a:xfrm>
              <a:off x="872223" y="2249252"/>
              <a:ext cx="1008112" cy="425287"/>
              <a:chOff x="7730538" y="1518246"/>
              <a:chExt cx="1008112" cy="425287"/>
            </a:xfrm>
            <a:grpFill/>
          </p:grpSpPr>
          <p:sp>
            <p:nvSpPr>
              <p:cNvPr id="11" name="Rechteck 10">
                <a:extLst>
                  <a:ext uri="{FF2B5EF4-FFF2-40B4-BE49-F238E27FC236}">
                    <a16:creationId xmlns:a16="http://schemas.microsoft.com/office/drawing/2014/main" id="{BA0DAC0B-3E6F-9521-02EB-8C7B183BEC4C}"/>
                  </a:ext>
                </a:extLst>
              </p:cNvPr>
              <p:cNvSpPr/>
              <p:nvPr/>
            </p:nvSpPr>
            <p:spPr>
              <a:xfrm>
                <a:off x="7730538" y="1518246"/>
                <a:ext cx="1008112" cy="425287"/>
              </a:xfrm>
              <a:prstGeom prst="rect">
                <a:avLst/>
              </a:prstGeom>
              <a:grp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89361C5C-A947-5C16-557B-5B053F920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023" y="1536394"/>
                <a:ext cx="954793" cy="388989"/>
              </a:xfrm>
              <a:prstGeom prst="rect">
                <a:avLst/>
              </a:prstGeom>
              <a:grpFill/>
            </p:spPr>
          </p:pic>
        </p:grpSp>
      </p:grpSp>
      <p:grpSp>
        <p:nvGrpSpPr>
          <p:cNvPr id="13" name="Gruppieren 12">
            <a:extLst>
              <a:ext uri="{FF2B5EF4-FFF2-40B4-BE49-F238E27FC236}">
                <a16:creationId xmlns:a16="http://schemas.microsoft.com/office/drawing/2014/main" id="{728AC3D6-61C8-8EF6-2D44-CFBE45E7456A}"/>
              </a:ext>
            </a:extLst>
          </p:cNvPr>
          <p:cNvGrpSpPr/>
          <p:nvPr/>
        </p:nvGrpSpPr>
        <p:grpSpPr>
          <a:xfrm>
            <a:off x="80135" y="3943576"/>
            <a:ext cx="2592288" cy="1274646"/>
            <a:chOff x="80135" y="4001245"/>
            <a:chExt cx="2592288" cy="1274646"/>
          </a:xfrm>
        </p:grpSpPr>
        <p:pic>
          <p:nvPicPr>
            <p:cNvPr id="14" name="Grafik 13">
              <a:extLst>
                <a:ext uri="{FF2B5EF4-FFF2-40B4-BE49-F238E27FC236}">
                  <a16:creationId xmlns:a16="http://schemas.microsoft.com/office/drawing/2014/main" id="{B192233A-2074-D99C-733C-72429E459B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5" y="4228390"/>
              <a:ext cx="2592288" cy="1047501"/>
            </a:xfrm>
            <a:prstGeom prst="rect">
              <a:avLst/>
            </a:prstGeom>
          </p:spPr>
        </p:pic>
        <p:grpSp>
          <p:nvGrpSpPr>
            <p:cNvPr id="15" name="Gruppieren 14">
              <a:extLst>
                <a:ext uri="{FF2B5EF4-FFF2-40B4-BE49-F238E27FC236}">
                  <a16:creationId xmlns:a16="http://schemas.microsoft.com/office/drawing/2014/main" id="{B0C516A9-C0D1-5447-4D39-258129E503DF}"/>
                </a:ext>
              </a:extLst>
            </p:cNvPr>
            <p:cNvGrpSpPr/>
            <p:nvPr/>
          </p:nvGrpSpPr>
          <p:grpSpPr>
            <a:xfrm>
              <a:off x="399091" y="4001245"/>
              <a:ext cx="1954376" cy="302126"/>
              <a:chOff x="7028743" y="1520900"/>
              <a:chExt cx="1954376" cy="302126"/>
            </a:xfrm>
          </p:grpSpPr>
          <p:sp>
            <p:nvSpPr>
              <p:cNvPr id="16" name="Rechteck 15">
                <a:extLst>
                  <a:ext uri="{FF2B5EF4-FFF2-40B4-BE49-F238E27FC236}">
                    <a16:creationId xmlns:a16="http://schemas.microsoft.com/office/drawing/2014/main" id="{470018CD-A90D-2FFC-F15D-604480592B49}"/>
                  </a:ext>
                </a:extLst>
              </p:cNvPr>
              <p:cNvSpPr/>
              <p:nvPr/>
            </p:nvSpPr>
            <p:spPr>
              <a:xfrm>
                <a:off x="7028743" y="1520900"/>
                <a:ext cx="1954376" cy="302126"/>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17" name="Grafik 16" descr="Ein Bild, das Text enthält.&#10;&#10;Automatisch generierte Beschreibung">
                <a:extLst>
                  <a:ext uri="{FF2B5EF4-FFF2-40B4-BE49-F238E27FC236}">
                    <a16:creationId xmlns:a16="http://schemas.microsoft.com/office/drawing/2014/main" id="{50693D3C-E96F-A163-42F4-313E5C07ABE9}"/>
                  </a:ext>
                </a:extLst>
              </p:cNvPr>
              <p:cNvPicPr>
                <a:picLocks noChangeAspect="1"/>
              </p:cNvPicPr>
              <p:nvPr/>
            </p:nvPicPr>
            <p:blipFill>
              <a:blip r:embed="rId5"/>
              <a:stretch>
                <a:fillRect/>
              </a:stretch>
            </p:blipFill>
            <p:spPr>
              <a:xfrm>
                <a:off x="7045939" y="1556536"/>
                <a:ext cx="1807498" cy="230854"/>
              </a:xfrm>
              <a:prstGeom prst="rect">
                <a:avLst/>
              </a:prstGeom>
            </p:spPr>
          </p:pic>
        </p:grpSp>
      </p:grpSp>
      <p:sp>
        <p:nvSpPr>
          <p:cNvPr id="23" name="Rechteck 22">
            <a:extLst>
              <a:ext uri="{FF2B5EF4-FFF2-40B4-BE49-F238E27FC236}">
                <a16:creationId xmlns:a16="http://schemas.microsoft.com/office/drawing/2014/main" id="{D67BBE28-76ED-0426-8713-18F10D880ABE}"/>
              </a:ext>
            </a:extLst>
          </p:cNvPr>
          <p:cNvSpPr/>
          <p:nvPr/>
        </p:nvSpPr>
        <p:spPr>
          <a:xfrm>
            <a:off x="7559040" y="409574"/>
            <a:ext cx="2326640" cy="908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1" descr="F:\IKPownCloud\s-dalinac-ltg\GRK2128\Logos\JGU Logo.jpg">
            <a:extLst>
              <a:ext uri="{FF2B5EF4-FFF2-40B4-BE49-F238E27FC236}">
                <a16:creationId xmlns:a16="http://schemas.microsoft.com/office/drawing/2014/main" id="{D43E4D62-0648-B388-8BB3-E8285D6D2FEB}"/>
              </a:ext>
            </a:extLst>
          </p:cNvPr>
          <p:cNvPicPr/>
          <p:nvPr/>
        </p:nvPicPr>
        <p:blipFill>
          <a:blip r:embed="rId6"/>
          <a:stretch/>
        </p:blipFill>
        <p:spPr>
          <a:xfrm>
            <a:off x="7890440" y="466699"/>
            <a:ext cx="1536840" cy="793800"/>
          </a:xfrm>
          <a:prstGeom prst="rect">
            <a:avLst/>
          </a:prstGeom>
          <a:ln>
            <a:noFill/>
          </a:ln>
        </p:spPr>
      </p:pic>
    </p:spTree>
    <p:extLst>
      <p:ext uri="{BB962C8B-B14F-4D97-AF65-F5344CB8AC3E}">
        <p14:creationId xmlns:p14="http://schemas.microsoft.com/office/powerpoint/2010/main" val="2729696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 name="TextShape 1"/>
          <p:cNvSpPr txBox="1"/>
          <p:nvPr/>
        </p:nvSpPr>
        <p:spPr>
          <a:xfrm>
            <a:off x="2540160" y="3075120"/>
            <a:ext cx="7300800" cy="715320"/>
          </a:xfrm>
          <a:prstGeom prst="rect">
            <a:avLst/>
          </a:prstGeom>
          <a:noFill/>
          <a:ln>
            <a:noFill/>
          </a:ln>
        </p:spPr>
        <p:txBody>
          <a:bodyPr lIns="90000" tIns="45000" rIns="90000" bIns="45000">
            <a:noAutofit/>
          </a:bodyPr>
          <a:lstStyle/>
          <a:p>
            <a:r>
              <a:rPr lang="en-GB" sz="4400" b="0" strike="noStrike" spc="-1">
                <a:latin typeface="Arial"/>
              </a:rPr>
              <a:t>Thank you for your attention!</a:t>
            </a:r>
          </a:p>
        </p:txBody>
      </p:sp>
      <p:sp>
        <p:nvSpPr>
          <p:cNvPr id="2274" name="TextShape 2"/>
          <p:cNvSpPr txBox="1"/>
          <p:nvPr/>
        </p:nvSpPr>
        <p:spPr>
          <a:xfrm>
            <a:off x="478440" y="48960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Fin. </a:t>
            </a:r>
            <a:r>
              <a:rPr lang="de-DE" sz="1600" b="1" strike="noStrike" spc="-1">
                <a:solidFill>
                  <a:srgbClr val="000000"/>
                </a:solidFill>
                <a:latin typeface="Verdana"/>
                <a:ea typeface="Arial"/>
              </a:rPr>
              <a:t>...for now</a:t>
            </a:r>
            <a:endParaRPr lang="de-DE" sz="16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5" name="Group 1"/>
          <p:cNvGrpSpPr/>
          <p:nvPr/>
        </p:nvGrpSpPr>
        <p:grpSpPr>
          <a:xfrm>
            <a:off x="1659240" y="2577600"/>
            <a:ext cx="7644600" cy="925200"/>
            <a:chOff x="1659240" y="2577600"/>
            <a:chExt cx="7644600" cy="925200"/>
          </a:xfrm>
        </p:grpSpPr>
        <p:grpSp>
          <p:nvGrpSpPr>
            <p:cNvPr id="966" name="Group 2"/>
            <p:cNvGrpSpPr/>
            <p:nvPr/>
          </p:nvGrpSpPr>
          <p:grpSpPr>
            <a:xfrm>
              <a:off x="1659240" y="2577600"/>
              <a:ext cx="7644600" cy="925200"/>
              <a:chOff x="1659240" y="2577600"/>
              <a:chExt cx="7644600" cy="925200"/>
            </a:xfrm>
          </p:grpSpPr>
          <p:sp>
            <p:nvSpPr>
              <p:cNvPr id="967" name="Freeform 3"/>
              <p:cNvSpPr/>
              <p:nvPr/>
            </p:nvSpPr>
            <p:spPr>
              <a:xfrm>
                <a:off x="1677240" y="2595600"/>
                <a:ext cx="7608600" cy="889200"/>
              </a:xfrm>
              <a:custGeom>
                <a:avLst/>
                <a:gdLst/>
                <a:ahLst/>
                <a:cxnLst/>
                <a:rect l="0" t="0" r="r" b="b"/>
                <a:pathLst>
                  <a:path w="21135" h="2470">
                    <a:moveTo>
                      <a:pt x="0" y="0"/>
                    </a:moveTo>
                    <a:cubicBezTo>
                      <a:pt x="7045" y="0"/>
                      <a:pt x="14089" y="0"/>
                      <a:pt x="21134" y="0"/>
                    </a:cubicBezTo>
                    <a:cubicBezTo>
                      <a:pt x="21134" y="823"/>
                      <a:pt x="21134" y="1646"/>
                      <a:pt x="21134" y="2469"/>
                    </a:cubicBezTo>
                    <a:cubicBezTo>
                      <a:pt x="14089" y="2469"/>
                      <a:pt x="7045" y="2469"/>
                      <a:pt x="0" y="2469"/>
                    </a:cubicBezTo>
                    <a:cubicBezTo>
                      <a:pt x="0" y="1646"/>
                      <a:pt x="0" y="823"/>
                      <a:pt x="0" y="0"/>
                    </a:cubicBezTo>
                    <a:close/>
                  </a:path>
                </a:pathLst>
              </a:custGeom>
              <a:solidFill>
                <a:srgbClr val="FFFFFF"/>
              </a:solidFill>
              <a:ln>
                <a:noFill/>
              </a:ln>
            </p:spPr>
          </p:sp>
          <p:sp>
            <p:nvSpPr>
              <p:cNvPr id="968" name="Freeform 4"/>
              <p:cNvSpPr/>
              <p:nvPr/>
            </p:nvSpPr>
            <p:spPr>
              <a:xfrm>
                <a:off x="2013840" y="2682360"/>
                <a:ext cx="169560" cy="250200"/>
              </a:xfrm>
              <a:custGeom>
                <a:avLst/>
                <a:gdLst/>
                <a:ahLst/>
                <a:cxnLst/>
                <a:rect l="0" t="0" r="r" b="b"/>
                <a:pathLst>
                  <a:path w="471" h="695">
                    <a:moveTo>
                      <a:pt x="470" y="11"/>
                    </a:moveTo>
                    <a:cubicBezTo>
                      <a:pt x="466" y="7"/>
                      <a:pt x="470" y="0"/>
                      <a:pt x="456" y="0"/>
                    </a:cubicBezTo>
                    <a:cubicBezTo>
                      <a:pt x="442" y="0"/>
                      <a:pt x="347" y="11"/>
                      <a:pt x="333" y="11"/>
                    </a:cubicBezTo>
                    <a:cubicBezTo>
                      <a:pt x="325" y="14"/>
                      <a:pt x="319" y="17"/>
                      <a:pt x="319" y="31"/>
                    </a:cubicBezTo>
                    <a:cubicBezTo>
                      <a:pt x="319" y="42"/>
                      <a:pt x="328" y="42"/>
                      <a:pt x="342" y="42"/>
                    </a:cubicBezTo>
                    <a:cubicBezTo>
                      <a:pt x="389" y="42"/>
                      <a:pt x="392" y="50"/>
                      <a:pt x="392" y="59"/>
                    </a:cubicBezTo>
                    <a:cubicBezTo>
                      <a:pt x="391" y="65"/>
                      <a:pt x="390" y="72"/>
                      <a:pt x="389" y="78"/>
                    </a:cubicBezTo>
                    <a:cubicBezTo>
                      <a:pt x="369" y="156"/>
                      <a:pt x="348" y="233"/>
                      <a:pt x="328" y="310"/>
                    </a:cubicBezTo>
                    <a:cubicBezTo>
                      <a:pt x="311" y="274"/>
                      <a:pt x="283" y="249"/>
                      <a:pt x="238" y="249"/>
                    </a:cubicBezTo>
                    <a:cubicBezTo>
                      <a:pt x="123" y="249"/>
                      <a:pt x="0" y="392"/>
                      <a:pt x="0" y="537"/>
                    </a:cubicBezTo>
                    <a:cubicBezTo>
                      <a:pt x="0" y="629"/>
                      <a:pt x="56" y="694"/>
                      <a:pt x="132" y="694"/>
                    </a:cubicBezTo>
                    <a:cubicBezTo>
                      <a:pt x="151" y="694"/>
                      <a:pt x="202" y="691"/>
                      <a:pt x="260" y="621"/>
                    </a:cubicBezTo>
                    <a:cubicBezTo>
                      <a:pt x="269" y="660"/>
                      <a:pt x="302" y="694"/>
                      <a:pt x="350" y="694"/>
                    </a:cubicBezTo>
                    <a:cubicBezTo>
                      <a:pt x="384" y="694"/>
                      <a:pt x="406" y="671"/>
                      <a:pt x="423" y="640"/>
                    </a:cubicBezTo>
                    <a:cubicBezTo>
                      <a:pt x="440" y="604"/>
                      <a:pt x="451" y="545"/>
                      <a:pt x="451" y="543"/>
                    </a:cubicBezTo>
                    <a:cubicBezTo>
                      <a:pt x="451" y="531"/>
                      <a:pt x="442" y="531"/>
                      <a:pt x="440" y="531"/>
                    </a:cubicBezTo>
                    <a:cubicBezTo>
                      <a:pt x="431" y="531"/>
                      <a:pt x="428" y="537"/>
                      <a:pt x="426" y="551"/>
                    </a:cubicBezTo>
                    <a:cubicBezTo>
                      <a:pt x="409" y="615"/>
                      <a:pt x="392" y="671"/>
                      <a:pt x="353" y="671"/>
                    </a:cubicBezTo>
                    <a:cubicBezTo>
                      <a:pt x="325" y="671"/>
                      <a:pt x="322" y="646"/>
                      <a:pt x="322" y="626"/>
                    </a:cubicBezTo>
                    <a:cubicBezTo>
                      <a:pt x="322" y="604"/>
                      <a:pt x="325" y="596"/>
                      <a:pt x="328" y="579"/>
                    </a:cubicBezTo>
                    <a:cubicBezTo>
                      <a:pt x="375" y="390"/>
                      <a:pt x="423" y="200"/>
                      <a:pt x="470" y="11"/>
                    </a:cubicBezTo>
                    <a:moveTo>
                      <a:pt x="266" y="565"/>
                    </a:moveTo>
                    <a:cubicBezTo>
                      <a:pt x="260" y="584"/>
                      <a:pt x="260" y="584"/>
                      <a:pt x="246" y="601"/>
                    </a:cubicBezTo>
                    <a:cubicBezTo>
                      <a:pt x="202" y="657"/>
                      <a:pt x="162" y="671"/>
                      <a:pt x="134" y="671"/>
                    </a:cubicBezTo>
                    <a:cubicBezTo>
                      <a:pt x="84" y="671"/>
                      <a:pt x="70" y="618"/>
                      <a:pt x="70" y="579"/>
                    </a:cubicBezTo>
                    <a:cubicBezTo>
                      <a:pt x="70" y="531"/>
                      <a:pt x="104" y="408"/>
                      <a:pt x="126" y="364"/>
                    </a:cubicBezTo>
                    <a:cubicBezTo>
                      <a:pt x="157" y="308"/>
                      <a:pt x="199" y="271"/>
                      <a:pt x="238" y="271"/>
                    </a:cubicBezTo>
                    <a:cubicBezTo>
                      <a:pt x="302" y="271"/>
                      <a:pt x="316" y="348"/>
                      <a:pt x="316" y="355"/>
                    </a:cubicBezTo>
                    <a:cubicBezTo>
                      <a:pt x="316" y="362"/>
                      <a:pt x="316" y="369"/>
                      <a:pt x="314" y="372"/>
                    </a:cubicBezTo>
                    <a:cubicBezTo>
                      <a:pt x="298" y="436"/>
                      <a:pt x="282" y="501"/>
                      <a:pt x="266" y="565"/>
                    </a:cubicBezTo>
                    <a:close/>
                  </a:path>
                </a:pathLst>
              </a:custGeom>
              <a:solidFill>
                <a:srgbClr val="000000"/>
              </a:solidFill>
              <a:ln>
                <a:noFill/>
              </a:ln>
            </p:spPr>
          </p:sp>
          <p:sp>
            <p:nvSpPr>
              <p:cNvPr id="969" name="Freeform 5"/>
              <p:cNvSpPr/>
              <p:nvPr/>
            </p:nvSpPr>
            <p:spPr>
              <a:xfrm>
                <a:off x="2198520" y="2775960"/>
                <a:ext cx="187920" cy="156240"/>
              </a:xfrm>
              <a:custGeom>
                <a:avLst/>
                <a:gdLst/>
                <a:ahLst/>
                <a:cxnLst/>
                <a:rect l="0" t="0" r="r" b="b"/>
                <a:pathLst>
                  <a:path w="522" h="434">
                    <a:moveTo>
                      <a:pt x="470" y="56"/>
                    </a:moveTo>
                    <a:cubicBezTo>
                      <a:pt x="484" y="56"/>
                      <a:pt x="521" y="56"/>
                      <a:pt x="521" y="22"/>
                    </a:cubicBezTo>
                    <a:cubicBezTo>
                      <a:pt x="521" y="0"/>
                      <a:pt x="498" y="0"/>
                      <a:pt x="482" y="0"/>
                    </a:cubicBezTo>
                    <a:cubicBezTo>
                      <a:pt x="407" y="0"/>
                      <a:pt x="332" y="0"/>
                      <a:pt x="258" y="0"/>
                    </a:cubicBezTo>
                    <a:cubicBezTo>
                      <a:pt x="109" y="0"/>
                      <a:pt x="0" y="162"/>
                      <a:pt x="0" y="277"/>
                    </a:cubicBezTo>
                    <a:cubicBezTo>
                      <a:pt x="0" y="364"/>
                      <a:pt x="56" y="433"/>
                      <a:pt x="146" y="433"/>
                    </a:cubicBezTo>
                    <a:cubicBezTo>
                      <a:pt x="263" y="433"/>
                      <a:pt x="395" y="313"/>
                      <a:pt x="395" y="162"/>
                    </a:cubicBezTo>
                    <a:cubicBezTo>
                      <a:pt x="395" y="145"/>
                      <a:pt x="395" y="101"/>
                      <a:pt x="364" y="56"/>
                    </a:cubicBezTo>
                    <a:cubicBezTo>
                      <a:pt x="399" y="56"/>
                      <a:pt x="435" y="56"/>
                      <a:pt x="470" y="56"/>
                    </a:cubicBezTo>
                    <a:moveTo>
                      <a:pt x="148" y="411"/>
                    </a:moveTo>
                    <a:cubicBezTo>
                      <a:pt x="98" y="411"/>
                      <a:pt x="59" y="378"/>
                      <a:pt x="59" y="305"/>
                    </a:cubicBezTo>
                    <a:cubicBezTo>
                      <a:pt x="59" y="277"/>
                      <a:pt x="73" y="196"/>
                      <a:pt x="106" y="137"/>
                    </a:cubicBezTo>
                    <a:cubicBezTo>
                      <a:pt x="148" y="70"/>
                      <a:pt x="207" y="56"/>
                      <a:pt x="241" y="56"/>
                    </a:cubicBezTo>
                    <a:cubicBezTo>
                      <a:pt x="322" y="56"/>
                      <a:pt x="330" y="120"/>
                      <a:pt x="330" y="151"/>
                    </a:cubicBezTo>
                    <a:cubicBezTo>
                      <a:pt x="330" y="199"/>
                      <a:pt x="311" y="277"/>
                      <a:pt x="277" y="327"/>
                    </a:cubicBezTo>
                    <a:cubicBezTo>
                      <a:pt x="238" y="386"/>
                      <a:pt x="185" y="411"/>
                      <a:pt x="148" y="411"/>
                    </a:cubicBezTo>
                    <a:close/>
                  </a:path>
                </a:pathLst>
              </a:custGeom>
              <a:solidFill>
                <a:srgbClr val="000000"/>
              </a:solidFill>
              <a:ln>
                <a:noFill/>
              </a:ln>
            </p:spPr>
          </p:sp>
          <p:sp>
            <p:nvSpPr>
              <p:cNvPr id="970" name="Freeform 6"/>
              <p:cNvSpPr/>
              <p:nvPr/>
            </p:nvSpPr>
            <p:spPr>
              <a:xfrm>
                <a:off x="1659240" y="3071880"/>
                <a:ext cx="1081800" cy="14400"/>
              </a:xfrm>
              <a:custGeom>
                <a:avLst/>
                <a:gdLst/>
                <a:ahLst/>
                <a:cxnLst/>
                <a:rect l="0" t="0" r="r" b="b"/>
                <a:pathLst>
                  <a:path w="3005" h="40">
                    <a:moveTo>
                      <a:pt x="0" y="0"/>
                    </a:moveTo>
                    <a:cubicBezTo>
                      <a:pt x="1001" y="0"/>
                      <a:pt x="2003" y="0"/>
                      <a:pt x="3004" y="0"/>
                    </a:cubicBezTo>
                    <a:cubicBezTo>
                      <a:pt x="3004" y="13"/>
                      <a:pt x="3004" y="26"/>
                      <a:pt x="3004" y="39"/>
                    </a:cubicBezTo>
                    <a:cubicBezTo>
                      <a:pt x="2003" y="39"/>
                      <a:pt x="1001" y="39"/>
                      <a:pt x="0" y="39"/>
                    </a:cubicBezTo>
                    <a:cubicBezTo>
                      <a:pt x="0" y="26"/>
                      <a:pt x="0" y="13"/>
                      <a:pt x="0" y="0"/>
                    </a:cubicBezTo>
                    <a:close/>
                  </a:path>
                </a:pathLst>
              </a:custGeom>
              <a:solidFill>
                <a:srgbClr val="000000"/>
              </a:solidFill>
              <a:ln>
                <a:noFill/>
              </a:ln>
            </p:spPr>
          </p:sp>
          <p:sp>
            <p:nvSpPr>
              <p:cNvPr id="971" name="Freeform 7"/>
              <p:cNvSpPr/>
              <p:nvPr/>
            </p:nvSpPr>
            <p:spPr>
              <a:xfrm>
                <a:off x="1673280" y="3164400"/>
                <a:ext cx="168840" cy="249120"/>
              </a:xfrm>
              <a:custGeom>
                <a:avLst/>
                <a:gdLst/>
                <a:ahLst/>
                <a:cxnLst/>
                <a:rect l="0" t="0" r="r" b="b"/>
                <a:pathLst>
                  <a:path w="469" h="692">
                    <a:moveTo>
                      <a:pt x="468" y="11"/>
                    </a:moveTo>
                    <a:cubicBezTo>
                      <a:pt x="468" y="8"/>
                      <a:pt x="468" y="0"/>
                      <a:pt x="456" y="0"/>
                    </a:cubicBezTo>
                    <a:cubicBezTo>
                      <a:pt x="440" y="0"/>
                      <a:pt x="347" y="8"/>
                      <a:pt x="330" y="11"/>
                    </a:cubicBezTo>
                    <a:cubicBezTo>
                      <a:pt x="322" y="11"/>
                      <a:pt x="316" y="17"/>
                      <a:pt x="316" y="28"/>
                    </a:cubicBezTo>
                    <a:cubicBezTo>
                      <a:pt x="316" y="42"/>
                      <a:pt x="325"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3" y="691"/>
                      <a:pt x="132" y="691"/>
                    </a:cubicBezTo>
                    <a:cubicBezTo>
                      <a:pt x="151" y="691"/>
                      <a:pt x="199" y="688"/>
                      <a:pt x="258" y="618"/>
                    </a:cubicBezTo>
                    <a:cubicBezTo>
                      <a:pt x="266" y="660"/>
                      <a:pt x="302" y="691"/>
                      <a:pt x="347" y="691"/>
                    </a:cubicBezTo>
                    <a:cubicBezTo>
                      <a:pt x="384" y="691"/>
                      <a:pt x="406" y="668"/>
                      <a:pt x="420" y="638"/>
                    </a:cubicBezTo>
                    <a:cubicBezTo>
                      <a:pt x="437" y="604"/>
                      <a:pt x="451" y="543"/>
                      <a:pt x="451" y="540"/>
                    </a:cubicBezTo>
                    <a:cubicBezTo>
                      <a:pt x="451" y="531"/>
                      <a:pt x="442" y="531"/>
                      <a:pt x="440" y="531"/>
                    </a:cubicBezTo>
                    <a:cubicBezTo>
                      <a:pt x="428" y="531"/>
                      <a:pt x="428" y="534"/>
                      <a:pt x="426" y="548"/>
                    </a:cubicBezTo>
                    <a:cubicBezTo>
                      <a:pt x="409" y="612"/>
                      <a:pt x="392" y="671"/>
                      <a:pt x="350" y="671"/>
                    </a:cubicBezTo>
                    <a:cubicBezTo>
                      <a:pt x="325" y="671"/>
                      <a:pt x="322" y="646"/>
                      <a:pt x="322" y="626"/>
                    </a:cubicBezTo>
                    <a:cubicBezTo>
                      <a:pt x="322" y="601"/>
                      <a:pt x="322" y="596"/>
                      <a:pt x="328" y="579"/>
                    </a:cubicBezTo>
                    <a:cubicBezTo>
                      <a:pt x="374" y="390"/>
                      <a:pt x="421" y="200"/>
                      <a:pt x="468" y="11"/>
                    </a:cubicBezTo>
                    <a:moveTo>
                      <a:pt x="263" y="565"/>
                    </a:moveTo>
                    <a:cubicBezTo>
                      <a:pt x="258" y="582"/>
                      <a:pt x="258" y="584"/>
                      <a:pt x="244" y="601"/>
                    </a:cubicBezTo>
                    <a:cubicBezTo>
                      <a:pt x="202" y="654"/>
                      <a:pt x="160" y="671"/>
                      <a:pt x="134" y="671"/>
                    </a:cubicBezTo>
                    <a:cubicBezTo>
                      <a:pt x="84" y="671"/>
                      <a:pt x="70" y="615"/>
                      <a:pt x="70" y="579"/>
                    </a:cubicBezTo>
                    <a:cubicBezTo>
                      <a:pt x="70" y="529"/>
                      <a:pt x="101" y="408"/>
                      <a:pt x="123"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972" name="Freeform 8"/>
              <p:cNvSpPr/>
              <p:nvPr/>
            </p:nvSpPr>
            <p:spPr>
              <a:xfrm>
                <a:off x="1858680" y="3160440"/>
                <a:ext cx="146520" cy="253080"/>
              </a:xfrm>
              <a:custGeom>
                <a:avLst/>
                <a:gdLst/>
                <a:ahLst/>
                <a:cxnLst/>
                <a:rect l="0" t="0" r="r" b="b"/>
                <a:pathLst>
                  <a:path w="407" h="703">
                    <a:moveTo>
                      <a:pt x="406" y="201"/>
                    </a:moveTo>
                    <a:cubicBezTo>
                      <a:pt x="406" y="137"/>
                      <a:pt x="386" y="0"/>
                      <a:pt x="288" y="0"/>
                    </a:cubicBezTo>
                    <a:cubicBezTo>
                      <a:pt x="151" y="0"/>
                      <a:pt x="0" y="277"/>
                      <a:pt x="0" y="501"/>
                    </a:cubicBezTo>
                    <a:cubicBezTo>
                      <a:pt x="0" y="593"/>
                      <a:pt x="28" y="702"/>
                      <a:pt x="118" y="702"/>
                    </a:cubicBezTo>
                    <a:cubicBezTo>
                      <a:pt x="255" y="702"/>
                      <a:pt x="406" y="422"/>
                      <a:pt x="406" y="201"/>
                    </a:cubicBezTo>
                    <a:moveTo>
                      <a:pt x="104" y="336"/>
                    </a:moveTo>
                    <a:cubicBezTo>
                      <a:pt x="120" y="274"/>
                      <a:pt x="140" y="196"/>
                      <a:pt x="179" y="126"/>
                    </a:cubicBezTo>
                    <a:cubicBezTo>
                      <a:pt x="204" y="76"/>
                      <a:pt x="241" y="22"/>
                      <a:pt x="286" y="22"/>
                    </a:cubicBezTo>
                    <a:cubicBezTo>
                      <a:pt x="336" y="22"/>
                      <a:pt x="342" y="84"/>
                      <a:pt x="342" y="140"/>
                    </a:cubicBezTo>
                    <a:cubicBezTo>
                      <a:pt x="342" y="187"/>
                      <a:pt x="333" y="238"/>
                      <a:pt x="308" y="336"/>
                    </a:cubicBezTo>
                    <a:cubicBezTo>
                      <a:pt x="240" y="336"/>
                      <a:pt x="172" y="336"/>
                      <a:pt x="104" y="336"/>
                    </a:cubicBezTo>
                    <a:moveTo>
                      <a:pt x="300" y="366"/>
                    </a:moveTo>
                    <a:cubicBezTo>
                      <a:pt x="288" y="414"/>
                      <a:pt x="269" y="495"/>
                      <a:pt x="232" y="568"/>
                    </a:cubicBezTo>
                    <a:cubicBezTo>
                      <a:pt x="196" y="635"/>
                      <a:pt x="160" y="682"/>
                      <a:pt x="118" y="682"/>
                    </a:cubicBezTo>
                    <a:cubicBezTo>
                      <a:pt x="84" y="682"/>
                      <a:pt x="64" y="654"/>
                      <a:pt x="64" y="562"/>
                    </a:cubicBezTo>
                    <a:cubicBezTo>
                      <a:pt x="64" y="520"/>
                      <a:pt x="70" y="464"/>
                      <a:pt x="95" y="366"/>
                    </a:cubicBezTo>
                    <a:cubicBezTo>
                      <a:pt x="163" y="366"/>
                      <a:pt x="231" y="366"/>
                      <a:pt x="300" y="366"/>
                    </a:cubicBezTo>
                    <a:close/>
                  </a:path>
                </a:pathLst>
              </a:custGeom>
              <a:solidFill>
                <a:srgbClr val="000000"/>
              </a:solidFill>
              <a:ln>
                <a:noFill/>
              </a:ln>
            </p:spPr>
          </p:sp>
          <p:sp>
            <p:nvSpPr>
              <p:cNvPr id="973" name="Freeform 9"/>
              <p:cNvSpPr/>
              <p:nvPr/>
            </p:nvSpPr>
            <p:spPr>
              <a:xfrm>
                <a:off x="2042280" y="319284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37"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3"/>
                    </a:cubicBezTo>
                    <a:cubicBezTo>
                      <a:pt x="49" y="118"/>
                      <a:pt x="83" y="133"/>
                      <a:pt x="118" y="148"/>
                    </a:cubicBezTo>
                    <a:cubicBezTo>
                      <a:pt x="62" y="173"/>
                      <a:pt x="36" y="182"/>
                      <a:pt x="17" y="190"/>
                    </a:cubicBezTo>
                    <a:cubicBezTo>
                      <a:pt x="6" y="196"/>
                      <a:pt x="0" y="199"/>
                      <a:pt x="0" y="213"/>
                    </a:cubicBezTo>
                    <a:cubicBezTo>
                      <a:pt x="0" y="224"/>
                      <a:pt x="8" y="232"/>
                      <a:pt x="20" y="232"/>
                    </a:cubicBezTo>
                    <a:cubicBezTo>
                      <a:pt x="25" y="232"/>
                      <a:pt x="25" y="232"/>
                      <a:pt x="34" y="227"/>
                    </a:cubicBezTo>
                    <a:cubicBezTo>
                      <a:pt x="65" y="206"/>
                      <a:pt x="97" y="186"/>
                      <a:pt x="129" y="165"/>
                    </a:cubicBezTo>
                    <a:cubicBezTo>
                      <a:pt x="125" y="201"/>
                      <a:pt x="121" y="238"/>
                      <a:pt x="118" y="274"/>
                    </a:cubicBezTo>
                    <a:cubicBezTo>
                      <a:pt x="118" y="291"/>
                      <a:pt x="130" y="296"/>
                      <a:pt x="137" y="296"/>
                    </a:cubicBezTo>
                    <a:cubicBezTo>
                      <a:pt x="144" y="296"/>
                      <a:pt x="160" y="291"/>
                      <a:pt x="160" y="274"/>
                    </a:cubicBezTo>
                    <a:cubicBezTo>
                      <a:pt x="160" y="268"/>
                      <a:pt x="157" y="249"/>
                      <a:pt x="157" y="241"/>
                    </a:cubicBezTo>
                    <a:cubicBezTo>
                      <a:pt x="154" y="229"/>
                      <a:pt x="151" y="179"/>
                      <a:pt x="148" y="165"/>
                    </a:cubicBezTo>
                    <a:cubicBezTo>
                      <a:pt x="176" y="184"/>
                      <a:pt x="204" y="202"/>
                      <a:pt x="232" y="221"/>
                    </a:cubicBezTo>
                    <a:cubicBezTo>
                      <a:pt x="249" y="232"/>
                      <a:pt x="252" y="232"/>
                      <a:pt x="258" y="232"/>
                    </a:cubicBezTo>
                    <a:cubicBezTo>
                      <a:pt x="269" y="232"/>
                      <a:pt x="277" y="224"/>
                      <a:pt x="277" y="213"/>
                    </a:cubicBezTo>
                    <a:cubicBezTo>
                      <a:pt x="277" y="199"/>
                      <a:pt x="269" y="193"/>
                      <a:pt x="263" y="190"/>
                    </a:cubicBezTo>
                    <a:cubicBezTo>
                      <a:pt x="229" y="176"/>
                      <a:pt x="194" y="162"/>
                      <a:pt x="160" y="148"/>
                    </a:cubicBezTo>
                    <a:close/>
                  </a:path>
                </a:pathLst>
              </a:custGeom>
              <a:solidFill>
                <a:srgbClr val="000000"/>
              </a:solidFill>
              <a:ln>
                <a:noFill/>
              </a:ln>
            </p:spPr>
          </p:sp>
          <p:sp>
            <p:nvSpPr>
              <p:cNvPr id="974" name="Freeform 10"/>
              <p:cNvSpPr/>
              <p:nvPr/>
            </p:nvSpPr>
            <p:spPr>
              <a:xfrm>
                <a:off x="2196360" y="3164400"/>
                <a:ext cx="169560" cy="249120"/>
              </a:xfrm>
              <a:custGeom>
                <a:avLst/>
                <a:gdLst/>
                <a:ahLst/>
                <a:cxnLst/>
                <a:rect l="0" t="0" r="r" b="b"/>
                <a:pathLst>
                  <a:path w="471" h="692">
                    <a:moveTo>
                      <a:pt x="470" y="11"/>
                    </a:moveTo>
                    <a:cubicBezTo>
                      <a:pt x="470" y="8"/>
                      <a:pt x="470" y="0"/>
                      <a:pt x="456" y="0"/>
                    </a:cubicBezTo>
                    <a:cubicBezTo>
                      <a:pt x="442" y="0"/>
                      <a:pt x="347" y="8"/>
                      <a:pt x="330" y="11"/>
                    </a:cubicBezTo>
                    <a:cubicBezTo>
                      <a:pt x="325" y="11"/>
                      <a:pt x="316" y="17"/>
                      <a:pt x="316" y="28"/>
                    </a:cubicBezTo>
                    <a:cubicBezTo>
                      <a:pt x="316" y="42"/>
                      <a:pt x="328"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6" y="691"/>
                      <a:pt x="132" y="691"/>
                    </a:cubicBezTo>
                    <a:cubicBezTo>
                      <a:pt x="151" y="691"/>
                      <a:pt x="202" y="688"/>
                      <a:pt x="260" y="618"/>
                    </a:cubicBezTo>
                    <a:cubicBezTo>
                      <a:pt x="269" y="660"/>
                      <a:pt x="302" y="691"/>
                      <a:pt x="350" y="691"/>
                    </a:cubicBezTo>
                    <a:cubicBezTo>
                      <a:pt x="384" y="691"/>
                      <a:pt x="406" y="668"/>
                      <a:pt x="423" y="638"/>
                    </a:cubicBezTo>
                    <a:cubicBezTo>
                      <a:pt x="440" y="604"/>
                      <a:pt x="451" y="543"/>
                      <a:pt x="451" y="540"/>
                    </a:cubicBezTo>
                    <a:cubicBezTo>
                      <a:pt x="451" y="531"/>
                      <a:pt x="442" y="531"/>
                      <a:pt x="440" y="531"/>
                    </a:cubicBezTo>
                    <a:cubicBezTo>
                      <a:pt x="431" y="531"/>
                      <a:pt x="428" y="534"/>
                      <a:pt x="426" y="548"/>
                    </a:cubicBezTo>
                    <a:cubicBezTo>
                      <a:pt x="409" y="612"/>
                      <a:pt x="392" y="671"/>
                      <a:pt x="350" y="671"/>
                    </a:cubicBezTo>
                    <a:cubicBezTo>
                      <a:pt x="325" y="671"/>
                      <a:pt x="322" y="646"/>
                      <a:pt x="322" y="626"/>
                    </a:cubicBezTo>
                    <a:cubicBezTo>
                      <a:pt x="322" y="601"/>
                      <a:pt x="325" y="596"/>
                      <a:pt x="328" y="579"/>
                    </a:cubicBezTo>
                    <a:cubicBezTo>
                      <a:pt x="375" y="390"/>
                      <a:pt x="423" y="200"/>
                      <a:pt x="470" y="11"/>
                    </a:cubicBezTo>
                    <a:moveTo>
                      <a:pt x="263" y="565"/>
                    </a:moveTo>
                    <a:cubicBezTo>
                      <a:pt x="260" y="582"/>
                      <a:pt x="260" y="584"/>
                      <a:pt x="244" y="601"/>
                    </a:cubicBezTo>
                    <a:cubicBezTo>
                      <a:pt x="202" y="654"/>
                      <a:pt x="162" y="671"/>
                      <a:pt x="134" y="671"/>
                    </a:cubicBezTo>
                    <a:cubicBezTo>
                      <a:pt x="84" y="671"/>
                      <a:pt x="70" y="615"/>
                      <a:pt x="70" y="579"/>
                    </a:cubicBezTo>
                    <a:cubicBezTo>
                      <a:pt x="70" y="529"/>
                      <a:pt x="101" y="408"/>
                      <a:pt x="126"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975" name="Freeform 11"/>
              <p:cNvSpPr/>
              <p:nvPr/>
            </p:nvSpPr>
            <p:spPr>
              <a:xfrm>
                <a:off x="2383920" y="3164400"/>
                <a:ext cx="186840" cy="318600"/>
              </a:xfrm>
              <a:custGeom>
                <a:avLst/>
                <a:gdLst/>
                <a:ahLst/>
                <a:cxnLst/>
                <a:rect l="0" t="0" r="r" b="b"/>
                <a:pathLst>
                  <a:path w="519" h="885">
                    <a:moveTo>
                      <a:pt x="384" y="22"/>
                    </a:moveTo>
                    <a:cubicBezTo>
                      <a:pt x="384" y="18"/>
                      <a:pt x="386" y="11"/>
                      <a:pt x="386" y="8"/>
                    </a:cubicBezTo>
                    <a:cubicBezTo>
                      <a:pt x="383" y="6"/>
                      <a:pt x="386" y="0"/>
                      <a:pt x="375" y="0"/>
                    </a:cubicBezTo>
                    <a:cubicBezTo>
                      <a:pt x="364" y="0"/>
                      <a:pt x="364" y="3"/>
                      <a:pt x="358" y="20"/>
                    </a:cubicBezTo>
                    <a:cubicBezTo>
                      <a:pt x="340" y="95"/>
                      <a:pt x="321" y="171"/>
                      <a:pt x="302" y="246"/>
                    </a:cubicBezTo>
                    <a:cubicBezTo>
                      <a:pt x="146" y="252"/>
                      <a:pt x="0" y="380"/>
                      <a:pt x="0" y="515"/>
                    </a:cubicBezTo>
                    <a:cubicBezTo>
                      <a:pt x="0" y="610"/>
                      <a:pt x="70" y="685"/>
                      <a:pt x="190" y="694"/>
                    </a:cubicBezTo>
                    <a:cubicBezTo>
                      <a:pt x="182" y="724"/>
                      <a:pt x="176" y="755"/>
                      <a:pt x="168" y="786"/>
                    </a:cubicBezTo>
                    <a:cubicBezTo>
                      <a:pt x="157" y="831"/>
                      <a:pt x="146" y="870"/>
                      <a:pt x="146" y="873"/>
                    </a:cubicBezTo>
                    <a:cubicBezTo>
                      <a:pt x="146" y="881"/>
                      <a:pt x="151" y="884"/>
                      <a:pt x="157" y="884"/>
                    </a:cubicBezTo>
                    <a:cubicBezTo>
                      <a:pt x="162" y="884"/>
                      <a:pt x="165" y="881"/>
                      <a:pt x="168" y="878"/>
                    </a:cubicBezTo>
                    <a:cubicBezTo>
                      <a:pt x="172" y="865"/>
                      <a:pt x="176" y="853"/>
                      <a:pt x="179" y="839"/>
                    </a:cubicBezTo>
                    <a:cubicBezTo>
                      <a:pt x="191" y="790"/>
                      <a:pt x="203" y="742"/>
                      <a:pt x="216" y="694"/>
                    </a:cubicBezTo>
                    <a:cubicBezTo>
                      <a:pt x="375" y="688"/>
                      <a:pt x="518" y="557"/>
                      <a:pt x="518" y="425"/>
                    </a:cubicBezTo>
                    <a:cubicBezTo>
                      <a:pt x="518" y="347"/>
                      <a:pt x="465" y="257"/>
                      <a:pt x="328" y="246"/>
                    </a:cubicBezTo>
                    <a:cubicBezTo>
                      <a:pt x="346" y="172"/>
                      <a:pt x="365" y="97"/>
                      <a:pt x="384" y="22"/>
                    </a:cubicBezTo>
                    <a:moveTo>
                      <a:pt x="196" y="671"/>
                    </a:moveTo>
                    <a:cubicBezTo>
                      <a:pt x="137" y="668"/>
                      <a:pt x="64" y="635"/>
                      <a:pt x="64" y="537"/>
                    </a:cubicBezTo>
                    <a:cubicBezTo>
                      <a:pt x="64" y="417"/>
                      <a:pt x="148" y="280"/>
                      <a:pt x="297" y="268"/>
                    </a:cubicBezTo>
                    <a:cubicBezTo>
                      <a:pt x="263" y="403"/>
                      <a:pt x="230" y="537"/>
                      <a:pt x="196" y="671"/>
                    </a:cubicBezTo>
                    <a:moveTo>
                      <a:pt x="322" y="268"/>
                    </a:moveTo>
                    <a:cubicBezTo>
                      <a:pt x="398" y="271"/>
                      <a:pt x="454" y="316"/>
                      <a:pt x="454" y="403"/>
                    </a:cubicBezTo>
                    <a:cubicBezTo>
                      <a:pt x="454" y="520"/>
                      <a:pt x="367" y="660"/>
                      <a:pt x="221" y="671"/>
                    </a:cubicBezTo>
                    <a:cubicBezTo>
                      <a:pt x="255" y="537"/>
                      <a:pt x="288" y="403"/>
                      <a:pt x="322" y="268"/>
                    </a:cubicBezTo>
                    <a:close/>
                  </a:path>
                </a:pathLst>
              </a:custGeom>
              <a:solidFill>
                <a:srgbClr val="000000"/>
              </a:solidFill>
              <a:ln>
                <a:noFill/>
              </a:ln>
            </p:spPr>
          </p:sp>
          <p:sp>
            <p:nvSpPr>
              <p:cNvPr id="976" name="Freeform 12"/>
              <p:cNvSpPr/>
              <p:nvPr/>
            </p:nvSpPr>
            <p:spPr>
              <a:xfrm>
                <a:off x="259956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60" y="62"/>
                    </a:cubicBezTo>
                    <a:cubicBezTo>
                      <a:pt x="255" y="62"/>
                      <a:pt x="252" y="62"/>
                      <a:pt x="246" y="67"/>
                    </a:cubicBezTo>
                    <a:cubicBezTo>
                      <a:pt x="215" y="89"/>
                      <a:pt x="183" y="110"/>
                      <a:pt x="151" y="131"/>
                    </a:cubicBezTo>
                    <a:cubicBezTo>
                      <a:pt x="155" y="97"/>
                      <a:pt x="159" y="62"/>
                      <a:pt x="162" y="28"/>
                    </a:cubicBezTo>
                    <a:cubicBezTo>
                      <a:pt x="162" y="17"/>
                      <a:pt x="162" y="0"/>
                      <a:pt x="140" y="0"/>
                    </a:cubicBezTo>
                    <a:cubicBezTo>
                      <a:pt x="132" y="0"/>
                      <a:pt x="120" y="6"/>
                      <a:pt x="120" y="20"/>
                    </a:cubicBezTo>
                    <a:cubicBezTo>
                      <a:pt x="120" y="25"/>
                      <a:pt x="123" y="48"/>
                      <a:pt x="123" y="53"/>
                    </a:cubicBezTo>
                    <a:cubicBezTo>
                      <a:pt x="123" y="64"/>
                      <a:pt x="129" y="115"/>
                      <a:pt x="132" y="131"/>
                    </a:cubicBezTo>
                    <a:cubicBezTo>
                      <a:pt x="100" y="110"/>
                      <a:pt x="68" y="89"/>
                      <a:pt x="36" y="67"/>
                    </a:cubicBezTo>
                    <a:cubicBezTo>
                      <a:pt x="31" y="64"/>
                      <a:pt x="28" y="62"/>
                      <a:pt x="22" y="62"/>
                    </a:cubicBezTo>
                    <a:cubicBezTo>
                      <a:pt x="11" y="62"/>
                      <a:pt x="0" y="73"/>
                      <a:pt x="0" y="84"/>
                    </a:cubicBezTo>
                    <a:cubicBezTo>
                      <a:pt x="0" y="98"/>
                      <a:pt x="8" y="101"/>
                      <a:pt x="17" y="103"/>
                    </a:cubicBezTo>
                    <a:cubicBezTo>
                      <a:pt x="51" y="118"/>
                      <a:pt x="86" y="133"/>
                      <a:pt x="120" y="148"/>
                    </a:cubicBezTo>
                    <a:cubicBezTo>
                      <a:pt x="64" y="173"/>
                      <a:pt x="36" y="182"/>
                      <a:pt x="20" y="190"/>
                    </a:cubicBezTo>
                    <a:cubicBezTo>
                      <a:pt x="8" y="196"/>
                      <a:pt x="0" y="199"/>
                      <a:pt x="0" y="213"/>
                    </a:cubicBezTo>
                    <a:cubicBezTo>
                      <a:pt x="0" y="224"/>
                      <a:pt x="11" y="232"/>
                      <a:pt x="22" y="232"/>
                    </a:cubicBezTo>
                    <a:cubicBezTo>
                      <a:pt x="28" y="232"/>
                      <a:pt x="28" y="232"/>
                      <a:pt x="36" y="227"/>
                    </a:cubicBezTo>
                    <a:cubicBezTo>
                      <a:pt x="68" y="206"/>
                      <a:pt x="100" y="186"/>
                      <a:pt x="132" y="165"/>
                    </a:cubicBezTo>
                    <a:cubicBezTo>
                      <a:pt x="128" y="201"/>
                      <a:pt x="124" y="238"/>
                      <a:pt x="120" y="274"/>
                    </a:cubicBezTo>
                    <a:cubicBezTo>
                      <a:pt x="120" y="291"/>
                      <a:pt x="132" y="296"/>
                      <a:pt x="140" y="296"/>
                    </a:cubicBezTo>
                    <a:cubicBezTo>
                      <a:pt x="148" y="296"/>
                      <a:pt x="162" y="291"/>
                      <a:pt x="162" y="274"/>
                    </a:cubicBezTo>
                    <a:cubicBezTo>
                      <a:pt x="162" y="268"/>
                      <a:pt x="160" y="249"/>
                      <a:pt x="160" y="241"/>
                    </a:cubicBezTo>
                    <a:cubicBezTo>
                      <a:pt x="157" y="229"/>
                      <a:pt x="154" y="179"/>
                      <a:pt x="151" y="165"/>
                    </a:cubicBezTo>
                    <a:cubicBezTo>
                      <a:pt x="179" y="184"/>
                      <a:pt x="207" y="202"/>
                      <a:pt x="235" y="221"/>
                    </a:cubicBezTo>
                    <a:cubicBezTo>
                      <a:pt x="252" y="232"/>
                      <a:pt x="252" y="232"/>
                      <a:pt x="260"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977" name="Freeform 13"/>
              <p:cNvSpPr/>
              <p:nvPr/>
            </p:nvSpPr>
            <p:spPr>
              <a:xfrm>
                <a:off x="2901960" y="3037680"/>
                <a:ext cx="235080" cy="82800"/>
              </a:xfrm>
              <a:custGeom>
                <a:avLst/>
                <a:gdLst/>
                <a:ahLst/>
                <a:cxnLst/>
                <a:rect l="0" t="0" r="r" b="b"/>
                <a:pathLst>
                  <a:path w="653" h="230">
                    <a:moveTo>
                      <a:pt x="619" y="39"/>
                    </a:moveTo>
                    <a:cubicBezTo>
                      <a:pt x="636" y="39"/>
                      <a:pt x="652" y="39"/>
                      <a:pt x="652" y="20"/>
                    </a:cubicBezTo>
                    <a:cubicBezTo>
                      <a:pt x="652" y="0"/>
                      <a:pt x="636" y="0"/>
                      <a:pt x="622" y="0"/>
                    </a:cubicBezTo>
                    <a:cubicBezTo>
                      <a:pt x="425" y="0"/>
                      <a:pt x="228" y="0"/>
                      <a:pt x="31" y="0"/>
                    </a:cubicBezTo>
                    <a:cubicBezTo>
                      <a:pt x="17" y="0"/>
                      <a:pt x="0" y="0"/>
                      <a:pt x="0" y="20"/>
                    </a:cubicBezTo>
                    <a:cubicBezTo>
                      <a:pt x="0" y="39"/>
                      <a:pt x="17" y="39"/>
                      <a:pt x="34" y="39"/>
                    </a:cubicBezTo>
                    <a:cubicBezTo>
                      <a:pt x="229" y="39"/>
                      <a:pt x="424" y="39"/>
                      <a:pt x="619" y="39"/>
                    </a:cubicBezTo>
                    <a:moveTo>
                      <a:pt x="622" y="229"/>
                    </a:moveTo>
                    <a:cubicBezTo>
                      <a:pt x="636" y="229"/>
                      <a:pt x="652" y="229"/>
                      <a:pt x="652" y="210"/>
                    </a:cubicBezTo>
                    <a:cubicBezTo>
                      <a:pt x="652" y="190"/>
                      <a:pt x="636" y="190"/>
                      <a:pt x="619" y="190"/>
                    </a:cubicBezTo>
                    <a:cubicBezTo>
                      <a:pt x="424" y="190"/>
                      <a:pt x="229" y="190"/>
                      <a:pt x="34" y="190"/>
                    </a:cubicBezTo>
                    <a:cubicBezTo>
                      <a:pt x="17" y="190"/>
                      <a:pt x="0" y="190"/>
                      <a:pt x="0" y="210"/>
                    </a:cubicBezTo>
                    <a:cubicBezTo>
                      <a:pt x="0" y="229"/>
                      <a:pt x="17" y="229"/>
                      <a:pt x="31" y="229"/>
                    </a:cubicBezTo>
                    <a:cubicBezTo>
                      <a:pt x="228" y="229"/>
                      <a:pt x="425" y="229"/>
                      <a:pt x="622" y="229"/>
                    </a:cubicBezTo>
                    <a:close/>
                  </a:path>
                </a:pathLst>
              </a:custGeom>
              <a:solidFill>
                <a:srgbClr val="000000"/>
              </a:solidFill>
              <a:ln>
                <a:noFill/>
              </a:ln>
            </p:spPr>
          </p:sp>
          <p:sp>
            <p:nvSpPr>
              <p:cNvPr id="978" name="Freeform 14"/>
              <p:cNvSpPr/>
              <p:nvPr/>
            </p:nvSpPr>
            <p:spPr>
              <a:xfrm>
                <a:off x="3265920" y="3010680"/>
                <a:ext cx="144360" cy="161280"/>
              </a:xfrm>
              <a:custGeom>
                <a:avLst/>
                <a:gdLst/>
                <a:ahLst/>
                <a:cxnLst/>
                <a:rect l="0" t="0" r="r" b="b"/>
                <a:pathLst>
                  <a:path w="401" h="448">
                    <a:moveTo>
                      <a:pt x="59" y="378"/>
                    </a:moveTo>
                    <a:cubicBezTo>
                      <a:pt x="56" y="392"/>
                      <a:pt x="50" y="414"/>
                      <a:pt x="50" y="419"/>
                    </a:cubicBezTo>
                    <a:cubicBezTo>
                      <a:pt x="50" y="436"/>
                      <a:pt x="64" y="447"/>
                      <a:pt x="78" y="447"/>
                    </a:cubicBezTo>
                    <a:cubicBezTo>
                      <a:pt x="90" y="447"/>
                      <a:pt x="106" y="439"/>
                      <a:pt x="115" y="419"/>
                    </a:cubicBezTo>
                    <a:cubicBezTo>
                      <a:pt x="118" y="414"/>
                      <a:pt x="148" y="282"/>
                      <a:pt x="154" y="263"/>
                    </a:cubicBezTo>
                    <a:cubicBezTo>
                      <a:pt x="162" y="232"/>
                      <a:pt x="179" y="162"/>
                      <a:pt x="185" y="137"/>
                    </a:cubicBezTo>
                    <a:cubicBezTo>
                      <a:pt x="190" y="123"/>
                      <a:pt x="216" y="76"/>
                      <a:pt x="241" y="56"/>
                    </a:cubicBezTo>
                    <a:cubicBezTo>
                      <a:pt x="249" y="48"/>
                      <a:pt x="277" y="22"/>
                      <a:pt x="319" y="22"/>
                    </a:cubicBezTo>
                    <a:cubicBezTo>
                      <a:pt x="344" y="22"/>
                      <a:pt x="358" y="34"/>
                      <a:pt x="361" y="34"/>
                    </a:cubicBezTo>
                    <a:cubicBezTo>
                      <a:pt x="330" y="39"/>
                      <a:pt x="308" y="64"/>
                      <a:pt x="308" y="89"/>
                    </a:cubicBezTo>
                    <a:cubicBezTo>
                      <a:pt x="308" y="103"/>
                      <a:pt x="321" y="123"/>
                      <a:pt x="347" y="123"/>
                    </a:cubicBezTo>
                    <a:cubicBezTo>
                      <a:pt x="374" y="123"/>
                      <a:pt x="400" y="101"/>
                      <a:pt x="400" y="64"/>
                    </a:cubicBezTo>
                    <a:cubicBezTo>
                      <a:pt x="400" y="31"/>
                      <a:pt x="370" y="0"/>
                      <a:pt x="319" y="0"/>
                    </a:cubicBezTo>
                    <a:cubicBezTo>
                      <a:pt x="255" y="0"/>
                      <a:pt x="213" y="50"/>
                      <a:pt x="193" y="76"/>
                    </a:cubicBezTo>
                    <a:cubicBezTo>
                      <a:pt x="185" y="34"/>
                      <a:pt x="148" y="0"/>
                      <a:pt x="104" y="0"/>
                    </a:cubicBezTo>
                    <a:cubicBezTo>
                      <a:pt x="59" y="0"/>
                      <a:pt x="39" y="39"/>
                      <a:pt x="31" y="56"/>
                    </a:cubicBezTo>
                    <a:cubicBezTo>
                      <a:pt x="14" y="89"/>
                      <a:pt x="0" y="148"/>
                      <a:pt x="0" y="154"/>
                    </a:cubicBezTo>
                    <a:cubicBezTo>
                      <a:pt x="0" y="162"/>
                      <a:pt x="7" y="159"/>
                      <a:pt x="11" y="162"/>
                    </a:cubicBezTo>
                    <a:cubicBezTo>
                      <a:pt x="22" y="162"/>
                      <a:pt x="22" y="162"/>
                      <a:pt x="28" y="140"/>
                    </a:cubicBezTo>
                    <a:cubicBezTo>
                      <a:pt x="45" y="70"/>
                      <a:pt x="64" y="22"/>
                      <a:pt x="101" y="22"/>
                    </a:cubicBezTo>
                    <a:cubicBezTo>
                      <a:pt x="118" y="22"/>
                      <a:pt x="132" y="31"/>
                      <a:pt x="132" y="67"/>
                    </a:cubicBezTo>
                    <a:cubicBezTo>
                      <a:pt x="132" y="89"/>
                      <a:pt x="129" y="101"/>
                      <a:pt x="115" y="151"/>
                    </a:cubicBezTo>
                    <a:cubicBezTo>
                      <a:pt x="96" y="227"/>
                      <a:pt x="77" y="302"/>
                      <a:pt x="59" y="378"/>
                    </a:cubicBezTo>
                    <a:close/>
                  </a:path>
                </a:pathLst>
              </a:custGeom>
              <a:solidFill>
                <a:srgbClr val="000000"/>
              </a:solidFill>
              <a:ln>
                <a:noFill/>
              </a:ln>
            </p:spPr>
          </p:sp>
          <p:sp>
            <p:nvSpPr>
              <p:cNvPr id="979" name="Freeform 15"/>
              <p:cNvSpPr/>
              <p:nvPr/>
            </p:nvSpPr>
            <p:spPr>
              <a:xfrm>
                <a:off x="3441240" y="285660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980" name="Freeform 16"/>
              <p:cNvSpPr/>
              <p:nvPr/>
            </p:nvSpPr>
            <p:spPr>
              <a:xfrm>
                <a:off x="3432240" y="3145320"/>
                <a:ext cx="106200" cy="111960"/>
              </a:xfrm>
              <a:custGeom>
                <a:avLst/>
                <a:gdLst/>
                <a:ahLst/>
                <a:cxnLst/>
                <a:rect l="0" t="0" r="r" b="b"/>
                <a:pathLst>
                  <a:path w="295" h="311">
                    <a:moveTo>
                      <a:pt x="106" y="145"/>
                    </a:moveTo>
                    <a:cubicBezTo>
                      <a:pt x="126" y="145"/>
                      <a:pt x="182" y="145"/>
                      <a:pt x="218" y="131"/>
                    </a:cubicBezTo>
                    <a:cubicBezTo>
                      <a:pt x="269" y="115"/>
                      <a:pt x="280" y="81"/>
                      <a:pt x="280" y="62"/>
                    </a:cubicBezTo>
                    <a:cubicBezTo>
                      <a:pt x="280" y="22"/>
                      <a:pt x="241" y="0"/>
                      <a:pt x="193" y="0"/>
                    </a:cubicBezTo>
                    <a:cubicBezTo>
                      <a:pt x="112" y="0"/>
                      <a:pt x="0" y="64"/>
                      <a:pt x="0" y="182"/>
                    </a:cubicBezTo>
                    <a:cubicBezTo>
                      <a:pt x="0" y="252"/>
                      <a:pt x="42" y="310"/>
                      <a:pt x="123" y="310"/>
                    </a:cubicBezTo>
                    <a:cubicBezTo>
                      <a:pt x="241" y="310"/>
                      <a:pt x="294" y="243"/>
                      <a:pt x="294" y="232"/>
                    </a:cubicBezTo>
                    <a:cubicBezTo>
                      <a:pt x="294" y="229"/>
                      <a:pt x="288" y="221"/>
                      <a:pt x="283" y="221"/>
                    </a:cubicBezTo>
                    <a:cubicBezTo>
                      <a:pt x="280" y="221"/>
                      <a:pt x="277" y="224"/>
                      <a:pt x="272" y="227"/>
                    </a:cubicBezTo>
                    <a:cubicBezTo>
                      <a:pt x="218" y="291"/>
                      <a:pt x="137" y="291"/>
                      <a:pt x="126" y="291"/>
                    </a:cubicBezTo>
                    <a:cubicBezTo>
                      <a:pt x="84" y="291"/>
                      <a:pt x="56" y="263"/>
                      <a:pt x="56" y="207"/>
                    </a:cubicBezTo>
                    <a:cubicBezTo>
                      <a:pt x="56" y="199"/>
                      <a:pt x="56" y="185"/>
                      <a:pt x="64" y="145"/>
                    </a:cubicBezTo>
                    <a:cubicBezTo>
                      <a:pt x="78" y="145"/>
                      <a:pt x="92" y="145"/>
                      <a:pt x="106" y="145"/>
                    </a:cubicBezTo>
                    <a:moveTo>
                      <a:pt x="70" y="129"/>
                    </a:moveTo>
                    <a:cubicBezTo>
                      <a:pt x="98" y="28"/>
                      <a:pt x="174" y="20"/>
                      <a:pt x="193" y="20"/>
                    </a:cubicBezTo>
                    <a:cubicBezTo>
                      <a:pt x="224" y="20"/>
                      <a:pt x="249" y="34"/>
                      <a:pt x="249" y="62"/>
                    </a:cubicBezTo>
                    <a:cubicBezTo>
                      <a:pt x="249" y="129"/>
                      <a:pt x="134" y="129"/>
                      <a:pt x="104" y="129"/>
                    </a:cubicBezTo>
                    <a:cubicBezTo>
                      <a:pt x="92" y="129"/>
                      <a:pt x="81" y="129"/>
                      <a:pt x="70" y="129"/>
                    </a:cubicBezTo>
                    <a:close/>
                  </a:path>
                </a:pathLst>
              </a:custGeom>
              <a:solidFill>
                <a:srgbClr val="000000"/>
              </a:solidFill>
              <a:ln>
                <a:noFill/>
              </a:ln>
            </p:spPr>
          </p:sp>
          <p:sp>
            <p:nvSpPr>
              <p:cNvPr id="981" name="Freeform 17"/>
              <p:cNvSpPr/>
              <p:nvPr/>
            </p:nvSpPr>
            <p:spPr>
              <a:xfrm>
                <a:off x="3716280" y="2654280"/>
                <a:ext cx="174600" cy="848880"/>
              </a:xfrm>
              <a:custGeom>
                <a:avLst/>
                <a:gdLst/>
                <a:ahLst/>
                <a:cxnLst/>
                <a:rect l="0" t="0" r="r" b="b"/>
                <a:pathLst>
                  <a:path w="485" h="2358">
                    <a:moveTo>
                      <a:pt x="484" y="2346"/>
                    </a:moveTo>
                    <a:cubicBezTo>
                      <a:pt x="484" y="2343"/>
                      <a:pt x="484" y="2341"/>
                      <a:pt x="482" y="2338"/>
                    </a:cubicBezTo>
                    <a:cubicBezTo>
                      <a:pt x="445" y="2302"/>
                      <a:pt x="378" y="2237"/>
                      <a:pt x="314" y="2131"/>
                    </a:cubicBezTo>
                    <a:cubicBezTo>
                      <a:pt x="154" y="1876"/>
                      <a:pt x="84" y="1558"/>
                      <a:pt x="84" y="1180"/>
                    </a:cubicBezTo>
                    <a:cubicBezTo>
                      <a:pt x="84" y="914"/>
                      <a:pt x="118" y="576"/>
                      <a:pt x="280" y="282"/>
                    </a:cubicBezTo>
                    <a:cubicBezTo>
                      <a:pt x="358" y="143"/>
                      <a:pt x="440" y="62"/>
                      <a:pt x="482" y="20"/>
                    </a:cubicBezTo>
                    <a:cubicBezTo>
                      <a:pt x="484" y="17"/>
                      <a:pt x="484" y="14"/>
                      <a:pt x="484" y="11"/>
                    </a:cubicBezTo>
                    <a:cubicBezTo>
                      <a:pt x="484" y="0"/>
                      <a:pt x="479" y="0"/>
                      <a:pt x="465" y="0"/>
                    </a:cubicBezTo>
                    <a:cubicBezTo>
                      <a:pt x="451" y="0"/>
                      <a:pt x="448" y="0"/>
                      <a:pt x="434" y="17"/>
                    </a:cubicBezTo>
                    <a:cubicBezTo>
                      <a:pt x="104" y="316"/>
                      <a:pt x="0" y="766"/>
                      <a:pt x="0" y="1180"/>
                    </a:cubicBezTo>
                    <a:cubicBezTo>
                      <a:pt x="0" y="1566"/>
                      <a:pt x="90" y="1955"/>
                      <a:pt x="339" y="2248"/>
                    </a:cubicBezTo>
                    <a:cubicBezTo>
                      <a:pt x="358" y="2271"/>
                      <a:pt x="398" y="2310"/>
                      <a:pt x="437" y="2346"/>
                    </a:cubicBezTo>
                    <a:cubicBezTo>
                      <a:pt x="448" y="2357"/>
                      <a:pt x="451" y="2357"/>
                      <a:pt x="465" y="2357"/>
                    </a:cubicBezTo>
                    <a:cubicBezTo>
                      <a:pt x="479" y="2357"/>
                      <a:pt x="484" y="2357"/>
                      <a:pt x="484" y="2346"/>
                    </a:cubicBezTo>
                    <a:close/>
                  </a:path>
                </a:pathLst>
              </a:custGeom>
              <a:solidFill>
                <a:srgbClr val="000000"/>
              </a:solidFill>
              <a:ln>
                <a:noFill/>
              </a:ln>
            </p:spPr>
          </p:sp>
          <p:sp>
            <p:nvSpPr>
              <p:cNvPr id="982" name="Freeform 18"/>
              <p:cNvSpPr/>
              <p:nvPr/>
            </p:nvSpPr>
            <p:spPr>
              <a:xfrm>
                <a:off x="5207040" y="2692440"/>
                <a:ext cx="141480" cy="235800"/>
              </a:xfrm>
              <a:custGeom>
                <a:avLst/>
                <a:gdLst/>
                <a:ahLst/>
                <a:cxnLst/>
                <a:rect l="0" t="0" r="r" b="b"/>
                <a:pathLst>
                  <a:path w="393" h="655">
                    <a:moveTo>
                      <a:pt x="76" y="579"/>
                    </a:moveTo>
                    <a:cubicBezTo>
                      <a:pt x="110" y="545"/>
                      <a:pt x="145" y="512"/>
                      <a:pt x="179" y="478"/>
                    </a:cubicBezTo>
                    <a:cubicBezTo>
                      <a:pt x="333" y="341"/>
                      <a:pt x="392" y="288"/>
                      <a:pt x="392" y="190"/>
                    </a:cubicBezTo>
                    <a:cubicBezTo>
                      <a:pt x="392" y="78"/>
                      <a:pt x="305" y="0"/>
                      <a:pt x="185" y="0"/>
                    </a:cubicBezTo>
                    <a:cubicBezTo>
                      <a:pt x="73" y="0"/>
                      <a:pt x="0" y="89"/>
                      <a:pt x="0" y="179"/>
                    </a:cubicBezTo>
                    <a:cubicBezTo>
                      <a:pt x="0" y="232"/>
                      <a:pt x="50" y="232"/>
                      <a:pt x="53" y="232"/>
                    </a:cubicBezTo>
                    <a:cubicBezTo>
                      <a:pt x="70" y="232"/>
                      <a:pt x="104" y="221"/>
                      <a:pt x="104" y="182"/>
                    </a:cubicBezTo>
                    <a:cubicBezTo>
                      <a:pt x="104" y="157"/>
                      <a:pt x="87" y="131"/>
                      <a:pt x="50" y="131"/>
                    </a:cubicBezTo>
                    <a:cubicBezTo>
                      <a:pt x="42" y="131"/>
                      <a:pt x="42" y="131"/>
                      <a:pt x="39" y="131"/>
                    </a:cubicBezTo>
                    <a:cubicBezTo>
                      <a:pt x="62" y="67"/>
                      <a:pt x="115" y="31"/>
                      <a:pt x="171" y="31"/>
                    </a:cubicBezTo>
                    <a:cubicBezTo>
                      <a:pt x="260" y="31"/>
                      <a:pt x="302" y="112"/>
                      <a:pt x="302" y="190"/>
                    </a:cubicBezTo>
                    <a:cubicBezTo>
                      <a:pt x="302" y="268"/>
                      <a:pt x="255" y="347"/>
                      <a:pt x="199" y="408"/>
                    </a:cubicBezTo>
                    <a:cubicBezTo>
                      <a:pt x="136" y="478"/>
                      <a:pt x="74" y="548"/>
                      <a:pt x="11" y="618"/>
                    </a:cubicBezTo>
                    <a:cubicBezTo>
                      <a:pt x="0" y="629"/>
                      <a:pt x="0" y="632"/>
                      <a:pt x="0" y="654"/>
                    </a:cubicBezTo>
                    <a:cubicBezTo>
                      <a:pt x="121" y="654"/>
                      <a:pt x="243" y="654"/>
                      <a:pt x="364" y="654"/>
                    </a:cubicBezTo>
                    <a:cubicBezTo>
                      <a:pt x="373" y="598"/>
                      <a:pt x="383" y="541"/>
                      <a:pt x="392" y="484"/>
                    </a:cubicBezTo>
                    <a:cubicBezTo>
                      <a:pt x="384" y="484"/>
                      <a:pt x="375" y="484"/>
                      <a:pt x="367" y="484"/>
                    </a:cubicBezTo>
                    <a:cubicBezTo>
                      <a:pt x="364" y="515"/>
                      <a:pt x="356" y="557"/>
                      <a:pt x="347" y="570"/>
                    </a:cubicBezTo>
                    <a:cubicBezTo>
                      <a:pt x="339" y="579"/>
                      <a:pt x="274" y="579"/>
                      <a:pt x="252" y="579"/>
                    </a:cubicBezTo>
                    <a:cubicBezTo>
                      <a:pt x="193" y="579"/>
                      <a:pt x="134" y="579"/>
                      <a:pt x="76" y="579"/>
                    </a:cubicBezTo>
                    <a:close/>
                  </a:path>
                </a:pathLst>
              </a:custGeom>
              <a:solidFill>
                <a:srgbClr val="000000"/>
              </a:solidFill>
              <a:ln>
                <a:noFill/>
              </a:ln>
            </p:spPr>
          </p:sp>
          <p:sp>
            <p:nvSpPr>
              <p:cNvPr id="983" name="Freeform 19"/>
              <p:cNvSpPr/>
              <p:nvPr/>
            </p:nvSpPr>
            <p:spPr>
              <a:xfrm>
                <a:off x="3945960" y="3071880"/>
                <a:ext cx="2663280" cy="14400"/>
              </a:xfrm>
              <a:custGeom>
                <a:avLst/>
                <a:gdLst/>
                <a:ahLst/>
                <a:cxnLst/>
                <a:rect l="0" t="0" r="r" b="b"/>
                <a:pathLst>
                  <a:path w="7398" h="40">
                    <a:moveTo>
                      <a:pt x="0" y="0"/>
                    </a:moveTo>
                    <a:cubicBezTo>
                      <a:pt x="2466" y="0"/>
                      <a:pt x="4931" y="0"/>
                      <a:pt x="7397" y="0"/>
                    </a:cubicBezTo>
                    <a:cubicBezTo>
                      <a:pt x="7397" y="13"/>
                      <a:pt x="7397" y="26"/>
                      <a:pt x="7397" y="39"/>
                    </a:cubicBezTo>
                    <a:cubicBezTo>
                      <a:pt x="4931" y="39"/>
                      <a:pt x="2466" y="39"/>
                      <a:pt x="0" y="39"/>
                    </a:cubicBezTo>
                    <a:cubicBezTo>
                      <a:pt x="0" y="26"/>
                      <a:pt x="0" y="13"/>
                      <a:pt x="0" y="0"/>
                    </a:cubicBezTo>
                    <a:close/>
                  </a:path>
                </a:pathLst>
              </a:custGeom>
              <a:solidFill>
                <a:srgbClr val="000000"/>
              </a:solidFill>
              <a:ln>
                <a:noFill/>
              </a:ln>
            </p:spPr>
          </p:sp>
          <p:sp>
            <p:nvSpPr>
              <p:cNvPr id="984" name="Freeform 20"/>
              <p:cNvSpPr/>
              <p:nvPr/>
            </p:nvSpPr>
            <p:spPr>
              <a:xfrm>
                <a:off x="396432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2" y="0"/>
                      <a:pt x="185"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42" y="129"/>
                      <a:pt x="39" y="129"/>
                    </a:cubicBezTo>
                    <a:cubicBezTo>
                      <a:pt x="62" y="67"/>
                      <a:pt x="115" y="31"/>
                      <a:pt x="171" y="31"/>
                    </a:cubicBezTo>
                    <a:cubicBezTo>
                      <a:pt x="260" y="31"/>
                      <a:pt x="302" y="109"/>
                      <a:pt x="302" y="190"/>
                    </a:cubicBezTo>
                    <a:cubicBezTo>
                      <a:pt x="302" y="268"/>
                      <a:pt x="252" y="347"/>
                      <a:pt x="199" y="405"/>
                    </a:cubicBezTo>
                    <a:cubicBezTo>
                      <a:pt x="136" y="476"/>
                      <a:pt x="74" y="547"/>
                      <a:pt x="11" y="618"/>
                    </a:cubicBezTo>
                    <a:cubicBezTo>
                      <a:pt x="0" y="626"/>
                      <a:pt x="0" y="629"/>
                      <a:pt x="0" y="654"/>
                    </a:cubicBezTo>
                    <a:cubicBezTo>
                      <a:pt x="121" y="654"/>
                      <a:pt x="243" y="654"/>
                      <a:pt x="364" y="654"/>
                    </a:cubicBezTo>
                    <a:cubicBezTo>
                      <a:pt x="373" y="598"/>
                      <a:pt x="383" y="541"/>
                      <a:pt x="392" y="484"/>
                    </a:cubicBezTo>
                    <a:cubicBezTo>
                      <a:pt x="384" y="484"/>
                      <a:pt x="375" y="484"/>
                      <a:pt x="367"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985" name="Freeform 21"/>
              <p:cNvSpPr/>
              <p:nvPr/>
            </p:nvSpPr>
            <p:spPr>
              <a:xfrm>
                <a:off x="4222080" y="3203640"/>
                <a:ext cx="235080" cy="235800"/>
              </a:xfrm>
              <a:custGeom>
                <a:avLst/>
                <a:gdLst/>
                <a:ahLst/>
                <a:cxnLst/>
                <a:rect l="0" t="0" r="r" b="b"/>
                <a:pathLst>
                  <a:path w="653" h="655">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20"/>
                      <a:pt x="347" y="0"/>
                      <a:pt x="328" y="0"/>
                    </a:cubicBezTo>
                    <a:cubicBezTo>
                      <a:pt x="308" y="0"/>
                      <a:pt x="308" y="20"/>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29"/>
                      <a:pt x="308" y="621"/>
                    </a:cubicBezTo>
                    <a:cubicBezTo>
                      <a:pt x="308" y="635"/>
                      <a:pt x="308" y="654"/>
                      <a:pt x="328" y="654"/>
                    </a:cubicBezTo>
                    <a:cubicBezTo>
                      <a:pt x="347" y="654"/>
                      <a:pt x="347" y="635"/>
                      <a:pt x="347" y="621"/>
                    </a:cubicBezTo>
                    <a:cubicBezTo>
                      <a:pt x="347" y="529"/>
                      <a:pt x="347" y="438"/>
                      <a:pt x="347" y="347"/>
                    </a:cubicBezTo>
                    <a:close/>
                  </a:path>
                </a:pathLst>
              </a:custGeom>
              <a:solidFill>
                <a:srgbClr val="000000"/>
              </a:solidFill>
              <a:ln>
                <a:noFill/>
              </a:ln>
            </p:spPr>
          </p:sp>
          <p:sp>
            <p:nvSpPr>
              <p:cNvPr id="986" name="Freeform 22"/>
              <p:cNvSpPr/>
              <p:nvPr/>
            </p:nvSpPr>
            <p:spPr>
              <a:xfrm>
                <a:off x="4573080" y="3156480"/>
                <a:ext cx="261360" cy="254160"/>
              </a:xfrm>
              <a:custGeom>
                <a:avLst/>
                <a:gdLst/>
                <a:ahLst/>
                <a:cxnLst/>
                <a:rect l="0" t="0" r="r" b="b"/>
                <a:pathLst>
                  <a:path w="726" h="706">
                    <a:moveTo>
                      <a:pt x="389" y="17"/>
                    </a:moveTo>
                    <a:cubicBezTo>
                      <a:pt x="381" y="6"/>
                      <a:pt x="381" y="0"/>
                      <a:pt x="364" y="0"/>
                    </a:cubicBezTo>
                    <a:cubicBezTo>
                      <a:pt x="347" y="0"/>
                      <a:pt x="344" y="6"/>
                      <a:pt x="339" y="17"/>
                    </a:cubicBezTo>
                    <a:cubicBezTo>
                      <a:pt x="228" y="240"/>
                      <a:pt x="117" y="462"/>
                      <a:pt x="6" y="685"/>
                    </a:cubicBezTo>
                    <a:cubicBezTo>
                      <a:pt x="0" y="694"/>
                      <a:pt x="0" y="694"/>
                      <a:pt x="0" y="696"/>
                    </a:cubicBezTo>
                    <a:cubicBezTo>
                      <a:pt x="0" y="705"/>
                      <a:pt x="6" y="705"/>
                      <a:pt x="22" y="705"/>
                    </a:cubicBezTo>
                    <a:cubicBezTo>
                      <a:pt x="250" y="705"/>
                      <a:pt x="478" y="705"/>
                      <a:pt x="706" y="705"/>
                    </a:cubicBezTo>
                    <a:cubicBezTo>
                      <a:pt x="719" y="705"/>
                      <a:pt x="725" y="705"/>
                      <a:pt x="725" y="696"/>
                    </a:cubicBezTo>
                    <a:cubicBezTo>
                      <a:pt x="725" y="694"/>
                      <a:pt x="725" y="694"/>
                      <a:pt x="722" y="685"/>
                    </a:cubicBezTo>
                    <a:cubicBezTo>
                      <a:pt x="611" y="462"/>
                      <a:pt x="500" y="240"/>
                      <a:pt x="389" y="17"/>
                    </a:cubicBezTo>
                    <a:moveTo>
                      <a:pt x="330" y="98"/>
                    </a:moveTo>
                    <a:cubicBezTo>
                      <a:pt x="419" y="275"/>
                      <a:pt x="508" y="452"/>
                      <a:pt x="596" y="629"/>
                    </a:cubicBezTo>
                    <a:cubicBezTo>
                      <a:pt x="420" y="629"/>
                      <a:pt x="244" y="629"/>
                      <a:pt x="67" y="629"/>
                    </a:cubicBezTo>
                    <a:cubicBezTo>
                      <a:pt x="155" y="452"/>
                      <a:pt x="243" y="275"/>
                      <a:pt x="330" y="98"/>
                    </a:cubicBezTo>
                    <a:close/>
                  </a:path>
                </a:pathLst>
              </a:custGeom>
              <a:solidFill>
                <a:srgbClr val="000000"/>
              </a:solidFill>
              <a:ln>
                <a:noFill/>
              </a:ln>
            </p:spPr>
          </p:sp>
          <p:sp>
            <p:nvSpPr>
              <p:cNvPr id="987" name="Freeform 23"/>
              <p:cNvSpPr/>
              <p:nvPr/>
            </p:nvSpPr>
            <p:spPr>
              <a:xfrm>
                <a:off x="4886280" y="3144240"/>
                <a:ext cx="83160" cy="353880"/>
              </a:xfrm>
              <a:custGeom>
                <a:avLst/>
                <a:gdLst/>
                <a:ahLst/>
                <a:cxnLst/>
                <a:rect l="0" t="0" r="r" b="b"/>
                <a:pathLst>
                  <a:path w="231" h="983">
                    <a:moveTo>
                      <a:pt x="230" y="973"/>
                    </a:moveTo>
                    <a:cubicBezTo>
                      <a:pt x="230" y="970"/>
                      <a:pt x="230" y="968"/>
                      <a:pt x="213" y="951"/>
                    </a:cubicBezTo>
                    <a:cubicBezTo>
                      <a:pt x="90" y="828"/>
                      <a:pt x="59" y="643"/>
                      <a:pt x="59" y="492"/>
                    </a:cubicBezTo>
                    <a:cubicBezTo>
                      <a:pt x="59" y="322"/>
                      <a:pt x="95" y="151"/>
                      <a:pt x="216" y="28"/>
                    </a:cubicBezTo>
                    <a:cubicBezTo>
                      <a:pt x="230" y="14"/>
                      <a:pt x="230" y="14"/>
                      <a:pt x="230" y="11"/>
                    </a:cubicBezTo>
                    <a:cubicBezTo>
                      <a:pt x="230" y="3"/>
                      <a:pt x="224" y="0"/>
                      <a:pt x="218" y="0"/>
                    </a:cubicBezTo>
                    <a:cubicBezTo>
                      <a:pt x="210" y="0"/>
                      <a:pt x="120" y="67"/>
                      <a:pt x="62" y="193"/>
                    </a:cubicBezTo>
                    <a:cubicBezTo>
                      <a:pt x="11" y="299"/>
                      <a:pt x="0" y="408"/>
                      <a:pt x="0" y="492"/>
                    </a:cubicBezTo>
                    <a:cubicBezTo>
                      <a:pt x="0" y="568"/>
                      <a:pt x="11" y="688"/>
                      <a:pt x="64" y="797"/>
                    </a:cubicBezTo>
                    <a:cubicBezTo>
                      <a:pt x="123" y="920"/>
                      <a:pt x="210" y="982"/>
                      <a:pt x="218" y="982"/>
                    </a:cubicBezTo>
                    <a:cubicBezTo>
                      <a:pt x="224" y="982"/>
                      <a:pt x="230" y="979"/>
                      <a:pt x="230" y="973"/>
                    </a:cubicBezTo>
                    <a:close/>
                  </a:path>
                </a:pathLst>
              </a:custGeom>
              <a:solidFill>
                <a:srgbClr val="000000"/>
              </a:solidFill>
              <a:ln>
                <a:noFill/>
              </a:ln>
            </p:spPr>
          </p:sp>
          <p:sp>
            <p:nvSpPr>
              <p:cNvPr id="988" name="Freeform 24"/>
              <p:cNvSpPr/>
              <p:nvPr/>
            </p:nvSpPr>
            <p:spPr>
              <a:xfrm>
                <a:off x="5020560" y="3174480"/>
                <a:ext cx="117360" cy="235800"/>
              </a:xfrm>
              <a:custGeom>
                <a:avLst/>
                <a:gdLst/>
                <a:ahLst/>
                <a:cxnLst/>
                <a:rect l="0" t="0" r="r" b="b"/>
                <a:pathLst>
                  <a:path w="326" h="655">
                    <a:moveTo>
                      <a:pt x="202" y="25"/>
                    </a:moveTo>
                    <a:cubicBezTo>
                      <a:pt x="202" y="0"/>
                      <a:pt x="202" y="0"/>
                      <a:pt x="179" y="0"/>
                    </a:cubicBezTo>
                    <a:cubicBezTo>
                      <a:pt x="118" y="62"/>
                      <a:pt x="34" y="62"/>
                      <a:pt x="0" y="62"/>
                    </a:cubicBezTo>
                    <a:cubicBezTo>
                      <a:pt x="0" y="72"/>
                      <a:pt x="0" y="82"/>
                      <a:pt x="0" y="92"/>
                    </a:cubicBezTo>
                    <a:cubicBezTo>
                      <a:pt x="20" y="92"/>
                      <a:pt x="78" y="92"/>
                      <a:pt x="129" y="67"/>
                    </a:cubicBezTo>
                    <a:cubicBezTo>
                      <a:pt x="129" y="237"/>
                      <a:pt x="129" y="406"/>
                      <a:pt x="129" y="576"/>
                    </a:cubicBezTo>
                    <a:cubicBezTo>
                      <a:pt x="129" y="612"/>
                      <a:pt x="126" y="624"/>
                      <a:pt x="39" y="624"/>
                    </a:cubicBezTo>
                    <a:cubicBezTo>
                      <a:pt x="28" y="624"/>
                      <a:pt x="17" y="624"/>
                      <a:pt x="6" y="624"/>
                    </a:cubicBezTo>
                    <a:cubicBezTo>
                      <a:pt x="6" y="634"/>
                      <a:pt x="6" y="644"/>
                      <a:pt x="6" y="654"/>
                    </a:cubicBezTo>
                    <a:cubicBezTo>
                      <a:pt x="42" y="652"/>
                      <a:pt x="126" y="652"/>
                      <a:pt x="165" y="652"/>
                    </a:cubicBezTo>
                    <a:cubicBezTo>
                      <a:pt x="204" y="652"/>
                      <a:pt x="291" y="652"/>
                      <a:pt x="325" y="654"/>
                    </a:cubicBezTo>
                    <a:cubicBezTo>
                      <a:pt x="325" y="644"/>
                      <a:pt x="325" y="634"/>
                      <a:pt x="325" y="624"/>
                    </a:cubicBezTo>
                    <a:cubicBezTo>
                      <a:pt x="314" y="624"/>
                      <a:pt x="304" y="624"/>
                      <a:pt x="294" y="624"/>
                    </a:cubicBezTo>
                    <a:cubicBezTo>
                      <a:pt x="204" y="624"/>
                      <a:pt x="202" y="612"/>
                      <a:pt x="202" y="576"/>
                    </a:cubicBezTo>
                    <a:cubicBezTo>
                      <a:pt x="202" y="392"/>
                      <a:pt x="202" y="209"/>
                      <a:pt x="202" y="25"/>
                    </a:cubicBezTo>
                    <a:close/>
                  </a:path>
                </a:pathLst>
              </a:custGeom>
              <a:solidFill>
                <a:srgbClr val="000000"/>
              </a:solidFill>
              <a:ln>
                <a:noFill/>
              </a:ln>
            </p:spPr>
          </p:sp>
          <p:sp>
            <p:nvSpPr>
              <p:cNvPr id="989" name="Freeform 25"/>
              <p:cNvSpPr/>
              <p:nvPr/>
            </p:nvSpPr>
            <p:spPr>
              <a:xfrm>
                <a:off x="5274360" y="3314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990" name="Freeform 26"/>
              <p:cNvSpPr/>
              <p:nvPr/>
            </p:nvSpPr>
            <p:spPr>
              <a:xfrm>
                <a:off x="5610960" y="3251160"/>
                <a:ext cx="135360" cy="162360"/>
              </a:xfrm>
              <a:custGeom>
                <a:avLst/>
                <a:gdLst/>
                <a:ahLst/>
                <a:cxnLst/>
                <a:rect l="0" t="0" r="r" b="b"/>
                <a:pathLst>
                  <a:path w="376" h="451">
                    <a:moveTo>
                      <a:pt x="81" y="227"/>
                    </a:moveTo>
                    <a:cubicBezTo>
                      <a:pt x="81" y="67"/>
                      <a:pt x="162" y="25"/>
                      <a:pt x="216" y="25"/>
                    </a:cubicBezTo>
                    <a:cubicBezTo>
                      <a:pt x="224" y="25"/>
                      <a:pt x="286" y="25"/>
                      <a:pt x="319" y="62"/>
                    </a:cubicBezTo>
                    <a:cubicBezTo>
                      <a:pt x="280" y="64"/>
                      <a:pt x="274" y="95"/>
                      <a:pt x="274" y="106"/>
                    </a:cubicBezTo>
                    <a:cubicBezTo>
                      <a:pt x="274" y="131"/>
                      <a:pt x="291" y="151"/>
                      <a:pt x="319" y="151"/>
                    </a:cubicBezTo>
                    <a:cubicBezTo>
                      <a:pt x="344" y="151"/>
                      <a:pt x="364" y="134"/>
                      <a:pt x="364" y="106"/>
                    </a:cubicBezTo>
                    <a:cubicBezTo>
                      <a:pt x="364" y="39"/>
                      <a:pt x="291" y="0"/>
                      <a:pt x="213" y="0"/>
                    </a:cubicBezTo>
                    <a:cubicBezTo>
                      <a:pt x="92" y="0"/>
                      <a:pt x="0" y="106"/>
                      <a:pt x="0" y="229"/>
                    </a:cubicBezTo>
                    <a:cubicBezTo>
                      <a:pt x="0" y="355"/>
                      <a:pt x="98" y="450"/>
                      <a:pt x="213" y="450"/>
                    </a:cubicBezTo>
                    <a:cubicBezTo>
                      <a:pt x="344" y="450"/>
                      <a:pt x="375" y="334"/>
                      <a:pt x="375" y="324"/>
                    </a:cubicBezTo>
                    <a:cubicBezTo>
                      <a:pt x="375" y="315"/>
                      <a:pt x="367" y="313"/>
                      <a:pt x="364" y="313"/>
                    </a:cubicBezTo>
                    <a:cubicBezTo>
                      <a:pt x="353" y="313"/>
                      <a:pt x="353" y="319"/>
                      <a:pt x="350" y="324"/>
                    </a:cubicBezTo>
                    <a:cubicBezTo>
                      <a:pt x="322" y="414"/>
                      <a:pt x="258" y="428"/>
                      <a:pt x="221" y="428"/>
                    </a:cubicBezTo>
                    <a:cubicBezTo>
                      <a:pt x="168" y="428"/>
                      <a:pt x="81" y="386"/>
                      <a:pt x="81" y="227"/>
                    </a:cubicBezTo>
                    <a:close/>
                  </a:path>
                </a:pathLst>
              </a:custGeom>
              <a:solidFill>
                <a:srgbClr val="000000"/>
              </a:solidFill>
              <a:ln>
                <a:noFill/>
              </a:ln>
            </p:spPr>
          </p:sp>
          <p:sp>
            <p:nvSpPr>
              <p:cNvPr id="991" name="Freeform 27"/>
              <p:cNvSpPr/>
              <p:nvPr/>
            </p:nvSpPr>
            <p:spPr>
              <a:xfrm>
                <a:off x="5766120" y="3251160"/>
                <a:ext cx="157680" cy="162360"/>
              </a:xfrm>
              <a:custGeom>
                <a:avLst/>
                <a:gdLst/>
                <a:ahLst/>
                <a:cxnLst/>
                <a:rect l="0" t="0" r="r" b="b"/>
                <a:pathLst>
                  <a:path w="438" h="451">
                    <a:moveTo>
                      <a:pt x="437" y="229"/>
                    </a:moveTo>
                    <a:cubicBezTo>
                      <a:pt x="437" y="103"/>
                      <a:pt x="339" y="0"/>
                      <a:pt x="218" y="0"/>
                    </a:cubicBezTo>
                    <a:cubicBezTo>
                      <a:pt x="95" y="0"/>
                      <a:pt x="0" y="109"/>
                      <a:pt x="0" y="229"/>
                    </a:cubicBezTo>
                    <a:cubicBezTo>
                      <a:pt x="0" y="358"/>
                      <a:pt x="104" y="450"/>
                      <a:pt x="218" y="450"/>
                    </a:cubicBezTo>
                    <a:cubicBezTo>
                      <a:pt x="336" y="450"/>
                      <a:pt x="437" y="355"/>
                      <a:pt x="437" y="229"/>
                    </a:cubicBezTo>
                    <a:moveTo>
                      <a:pt x="218" y="428"/>
                    </a:moveTo>
                    <a:cubicBezTo>
                      <a:pt x="176" y="428"/>
                      <a:pt x="134" y="405"/>
                      <a:pt x="106" y="361"/>
                    </a:cubicBezTo>
                    <a:cubicBezTo>
                      <a:pt x="81" y="319"/>
                      <a:pt x="81" y="257"/>
                      <a:pt x="81" y="224"/>
                    </a:cubicBezTo>
                    <a:cubicBezTo>
                      <a:pt x="81" y="185"/>
                      <a:pt x="81" y="131"/>
                      <a:pt x="106" y="89"/>
                    </a:cubicBezTo>
                    <a:cubicBezTo>
                      <a:pt x="132" y="42"/>
                      <a:pt x="179" y="22"/>
                      <a:pt x="218" y="22"/>
                    </a:cubicBezTo>
                    <a:cubicBezTo>
                      <a:pt x="260" y="22"/>
                      <a:pt x="305" y="45"/>
                      <a:pt x="330" y="87"/>
                    </a:cubicBezTo>
                    <a:cubicBezTo>
                      <a:pt x="356" y="129"/>
                      <a:pt x="356" y="185"/>
                      <a:pt x="356" y="224"/>
                    </a:cubicBezTo>
                    <a:cubicBezTo>
                      <a:pt x="356" y="257"/>
                      <a:pt x="356" y="310"/>
                      <a:pt x="333" y="355"/>
                    </a:cubicBezTo>
                    <a:cubicBezTo>
                      <a:pt x="311" y="400"/>
                      <a:pt x="269" y="428"/>
                      <a:pt x="218" y="428"/>
                    </a:cubicBezTo>
                    <a:close/>
                  </a:path>
                </a:pathLst>
              </a:custGeom>
              <a:solidFill>
                <a:srgbClr val="000000"/>
              </a:solidFill>
              <a:ln>
                <a:noFill/>
              </a:ln>
            </p:spPr>
          </p:sp>
          <p:sp>
            <p:nvSpPr>
              <p:cNvPr id="992" name="Freeform 28"/>
              <p:cNvSpPr/>
              <p:nvPr/>
            </p:nvSpPr>
            <p:spPr>
              <a:xfrm>
                <a:off x="5945760" y="3251160"/>
                <a:ext cx="116280" cy="162360"/>
              </a:xfrm>
              <a:custGeom>
                <a:avLst/>
                <a:gdLst/>
                <a:ahLst/>
                <a:cxnLst/>
                <a:rect l="0" t="0" r="r" b="b"/>
                <a:pathLst>
                  <a:path w="323" h="451">
                    <a:moveTo>
                      <a:pt x="171" y="249"/>
                    </a:moveTo>
                    <a:cubicBezTo>
                      <a:pt x="193" y="254"/>
                      <a:pt x="274" y="271"/>
                      <a:pt x="274" y="341"/>
                    </a:cubicBezTo>
                    <a:cubicBezTo>
                      <a:pt x="274" y="392"/>
                      <a:pt x="241" y="431"/>
                      <a:pt x="162" y="431"/>
                    </a:cubicBezTo>
                    <a:cubicBezTo>
                      <a:pt x="81" y="431"/>
                      <a:pt x="45" y="375"/>
                      <a:pt x="25" y="291"/>
                    </a:cubicBezTo>
                    <a:cubicBezTo>
                      <a:pt x="22" y="277"/>
                      <a:pt x="22" y="274"/>
                      <a:pt x="11" y="274"/>
                    </a:cubicBezTo>
                    <a:cubicBezTo>
                      <a:pt x="0" y="274"/>
                      <a:pt x="0" y="280"/>
                      <a:pt x="0" y="299"/>
                    </a:cubicBezTo>
                    <a:cubicBezTo>
                      <a:pt x="0" y="342"/>
                      <a:pt x="0" y="385"/>
                      <a:pt x="0" y="428"/>
                    </a:cubicBezTo>
                    <a:cubicBezTo>
                      <a:pt x="0" y="445"/>
                      <a:pt x="0" y="450"/>
                      <a:pt x="11" y="450"/>
                    </a:cubicBezTo>
                    <a:cubicBezTo>
                      <a:pt x="14" y="450"/>
                      <a:pt x="17" y="450"/>
                      <a:pt x="34" y="431"/>
                    </a:cubicBezTo>
                    <a:cubicBezTo>
                      <a:pt x="36" y="431"/>
                      <a:pt x="36" y="428"/>
                      <a:pt x="53" y="408"/>
                    </a:cubicBezTo>
                    <a:cubicBezTo>
                      <a:pt x="98" y="450"/>
                      <a:pt x="143" y="450"/>
                      <a:pt x="162" y="450"/>
                    </a:cubicBezTo>
                    <a:cubicBezTo>
                      <a:pt x="277" y="450"/>
                      <a:pt x="322" y="386"/>
                      <a:pt x="322" y="316"/>
                    </a:cubicBezTo>
                    <a:cubicBezTo>
                      <a:pt x="322" y="263"/>
                      <a:pt x="291" y="235"/>
                      <a:pt x="280" y="221"/>
                    </a:cubicBezTo>
                    <a:cubicBezTo>
                      <a:pt x="246" y="190"/>
                      <a:pt x="210" y="182"/>
                      <a:pt x="168" y="173"/>
                    </a:cubicBezTo>
                    <a:cubicBezTo>
                      <a:pt x="112" y="165"/>
                      <a:pt x="48" y="151"/>
                      <a:pt x="48" y="95"/>
                    </a:cubicBezTo>
                    <a:cubicBezTo>
                      <a:pt x="48" y="59"/>
                      <a:pt x="73" y="20"/>
                      <a:pt x="157" y="20"/>
                    </a:cubicBezTo>
                    <a:cubicBezTo>
                      <a:pt x="266" y="20"/>
                      <a:pt x="269" y="109"/>
                      <a:pt x="272" y="137"/>
                    </a:cubicBezTo>
                    <a:cubicBezTo>
                      <a:pt x="272" y="148"/>
                      <a:pt x="279" y="144"/>
                      <a:pt x="283" y="148"/>
                    </a:cubicBezTo>
                    <a:cubicBezTo>
                      <a:pt x="297" y="148"/>
                      <a:pt x="297" y="143"/>
                      <a:pt x="297" y="123"/>
                    </a:cubicBezTo>
                    <a:cubicBezTo>
                      <a:pt x="297" y="90"/>
                      <a:pt x="297" y="58"/>
                      <a:pt x="297" y="25"/>
                    </a:cubicBezTo>
                    <a:cubicBezTo>
                      <a:pt x="297" y="8"/>
                      <a:pt x="297" y="0"/>
                      <a:pt x="286" y="0"/>
                    </a:cubicBezTo>
                    <a:cubicBezTo>
                      <a:pt x="280" y="0"/>
                      <a:pt x="280" y="0"/>
                      <a:pt x="266" y="11"/>
                    </a:cubicBezTo>
                    <a:cubicBezTo>
                      <a:pt x="263" y="17"/>
                      <a:pt x="252" y="25"/>
                      <a:pt x="249" y="28"/>
                    </a:cubicBezTo>
                    <a:cubicBezTo>
                      <a:pt x="213" y="0"/>
                      <a:pt x="171" y="0"/>
                      <a:pt x="157" y="0"/>
                    </a:cubicBezTo>
                    <a:cubicBezTo>
                      <a:pt x="36" y="0"/>
                      <a:pt x="0" y="67"/>
                      <a:pt x="0" y="120"/>
                    </a:cubicBezTo>
                    <a:cubicBezTo>
                      <a:pt x="0" y="157"/>
                      <a:pt x="14" y="185"/>
                      <a:pt x="42" y="204"/>
                    </a:cubicBezTo>
                    <a:cubicBezTo>
                      <a:pt x="73" y="229"/>
                      <a:pt x="101" y="238"/>
                      <a:pt x="171" y="249"/>
                    </a:cubicBezTo>
                    <a:close/>
                  </a:path>
                </a:pathLst>
              </a:custGeom>
              <a:solidFill>
                <a:srgbClr val="000000"/>
              </a:solidFill>
              <a:ln>
                <a:noFill/>
              </a:ln>
            </p:spPr>
          </p:sp>
          <p:sp>
            <p:nvSpPr>
              <p:cNvPr id="993" name="Freeform 29"/>
              <p:cNvSpPr/>
              <p:nvPr/>
            </p:nvSpPr>
            <p:spPr>
              <a:xfrm>
                <a:off x="6147360" y="31604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4" y="336"/>
                    </a:moveTo>
                    <a:cubicBezTo>
                      <a:pt x="120" y="274"/>
                      <a:pt x="140" y="196"/>
                      <a:pt x="179" y="126"/>
                    </a:cubicBezTo>
                    <a:cubicBezTo>
                      <a:pt x="207" y="76"/>
                      <a:pt x="244" y="22"/>
                      <a:pt x="288" y="22"/>
                    </a:cubicBezTo>
                    <a:cubicBezTo>
                      <a:pt x="336" y="22"/>
                      <a:pt x="342" y="84"/>
                      <a:pt x="342" y="140"/>
                    </a:cubicBezTo>
                    <a:cubicBezTo>
                      <a:pt x="342" y="187"/>
                      <a:pt x="333" y="238"/>
                      <a:pt x="311" y="336"/>
                    </a:cubicBezTo>
                    <a:cubicBezTo>
                      <a:pt x="242" y="336"/>
                      <a:pt x="173" y="336"/>
                      <a:pt x="104" y="336"/>
                    </a:cubicBezTo>
                    <a:moveTo>
                      <a:pt x="302" y="366"/>
                    </a:moveTo>
                    <a:cubicBezTo>
                      <a:pt x="291" y="414"/>
                      <a:pt x="269" y="495"/>
                      <a:pt x="232" y="568"/>
                    </a:cubicBezTo>
                    <a:cubicBezTo>
                      <a:pt x="199" y="635"/>
                      <a:pt x="160" y="682"/>
                      <a:pt x="118" y="682"/>
                    </a:cubicBezTo>
                    <a:cubicBezTo>
                      <a:pt x="87" y="682"/>
                      <a:pt x="64" y="654"/>
                      <a:pt x="64" y="562"/>
                    </a:cubicBezTo>
                    <a:cubicBezTo>
                      <a:pt x="64" y="520"/>
                      <a:pt x="70" y="464"/>
                      <a:pt x="98" y="366"/>
                    </a:cubicBezTo>
                    <a:cubicBezTo>
                      <a:pt x="166" y="366"/>
                      <a:pt x="234" y="366"/>
                      <a:pt x="302" y="366"/>
                    </a:cubicBezTo>
                    <a:close/>
                  </a:path>
                </a:pathLst>
              </a:custGeom>
              <a:solidFill>
                <a:srgbClr val="000000"/>
              </a:solidFill>
              <a:ln>
                <a:noFill/>
              </a:ln>
            </p:spPr>
          </p:sp>
          <p:sp>
            <p:nvSpPr>
              <p:cNvPr id="994" name="Freeform 30"/>
              <p:cNvSpPr/>
              <p:nvPr/>
            </p:nvSpPr>
            <p:spPr>
              <a:xfrm>
                <a:off x="633060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58" y="62"/>
                    </a:cubicBezTo>
                    <a:cubicBezTo>
                      <a:pt x="255"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3"/>
                    </a:cubicBezTo>
                    <a:cubicBezTo>
                      <a:pt x="49" y="118"/>
                      <a:pt x="83" y="133"/>
                      <a:pt x="118" y="148"/>
                    </a:cubicBezTo>
                    <a:cubicBezTo>
                      <a:pt x="62" y="173"/>
                      <a:pt x="36" y="182"/>
                      <a:pt x="20" y="190"/>
                    </a:cubicBezTo>
                    <a:cubicBezTo>
                      <a:pt x="6" y="196"/>
                      <a:pt x="0" y="199"/>
                      <a:pt x="0" y="213"/>
                    </a:cubicBezTo>
                    <a:cubicBezTo>
                      <a:pt x="0" y="224"/>
                      <a:pt x="8" y="232"/>
                      <a:pt x="22" y="232"/>
                    </a:cubicBezTo>
                    <a:cubicBezTo>
                      <a:pt x="25" y="232"/>
                      <a:pt x="28" y="232"/>
                      <a:pt x="36" y="227"/>
                    </a:cubicBezTo>
                    <a:cubicBezTo>
                      <a:pt x="67" y="206"/>
                      <a:pt x="98" y="186"/>
                      <a:pt x="129" y="165"/>
                    </a:cubicBezTo>
                    <a:cubicBezTo>
                      <a:pt x="125" y="201"/>
                      <a:pt x="121" y="238"/>
                      <a:pt x="118" y="274"/>
                    </a:cubicBezTo>
                    <a:cubicBezTo>
                      <a:pt x="118" y="291"/>
                      <a:pt x="132" y="296"/>
                      <a:pt x="140" y="296"/>
                    </a:cubicBezTo>
                    <a:cubicBezTo>
                      <a:pt x="148" y="296"/>
                      <a:pt x="162" y="291"/>
                      <a:pt x="162" y="274"/>
                    </a:cubicBezTo>
                    <a:cubicBezTo>
                      <a:pt x="162" y="268"/>
                      <a:pt x="160" y="249"/>
                      <a:pt x="157" y="241"/>
                    </a:cubicBezTo>
                    <a:cubicBezTo>
                      <a:pt x="157" y="229"/>
                      <a:pt x="151" y="179"/>
                      <a:pt x="151" y="165"/>
                    </a:cubicBezTo>
                    <a:cubicBezTo>
                      <a:pt x="178" y="184"/>
                      <a:pt x="205" y="202"/>
                      <a:pt x="232" y="221"/>
                    </a:cubicBezTo>
                    <a:cubicBezTo>
                      <a:pt x="252" y="232"/>
                      <a:pt x="252" y="232"/>
                      <a:pt x="258"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995" name="Freeform 31"/>
              <p:cNvSpPr/>
              <p:nvPr/>
            </p:nvSpPr>
            <p:spPr>
              <a:xfrm>
                <a:off x="6491880" y="3144240"/>
                <a:ext cx="82080" cy="353880"/>
              </a:xfrm>
              <a:custGeom>
                <a:avLst/>
                <a:gdLst/>
                <a:ahLst/>
                <a:cxnLst/>
                <a:rect l="0" t="0" r="r" b="b"/>
                <a:pathLst>
                  <a:path w="228" h="983">
                    <a:moveTo>
                      <a:pt x="227" y="492"/>
                    </a:moveTo>
                    <a:cubicBezTo>
                      <a:pt x="227" y="414"/>
                      <a:pt x="216" y="296"/>
                      <a:pt x="162" y="185"/>
                    </a:cubicBezTo>
                    <a:cubicBezTo>
                      <a:pt x="104" y="64"/>
                      <a:pt x="20" y="0"/>
                      <a:pt x="8" y="0"/>
                    </a:cubicBezTo>
                    <a:cubicBezTo>
                      <a:pt x="3" y="0"/>
                      <a:pt x="0" y="6"/>
                      <a:pt x="0" y="11"/>
                    </a:cubicBezTo>
                    <a:cubicBezTo>
                      <a:pt x="0" y="14"/>
                      <a:pt x="0" y="14"/>
                      <a:pt x="17" y="34"/>
                    </a:cubicBezTo>
                    <a:cubicBezTo>
                      <a:pt x="115" y="131"/>
                      <a:pt x="171" y="285"/>
                      <a:pt x="171" y="492"/>
                    </a:cubicBezTo>
                    <a:cubicBezTo>
                      <a:pt x="171" y="660"/>
                      <a:pt x="134" y="833"/>
                      <a:pt x="11" y="956"/>
                    </a:cubicBezTo>
                    <a:cubicBezTo>
                      <a:pt x="0" y="968"/>
                      <a:pt x="0" y="970"/>
                      <a:pt x="0" y="973"/>
                    </a:cubicBezTo>
                    <a:cubicBezTo>
                      <a:pt x="0" y="979"/>
                      <a:pt x="3" y="982"/>
                      <a:pt x="8" y="982"/>
                    </a:cubicBezTo>
                    <a:cubicBezTo>
                      <a:pt x="20" y="982"/>
                      <a:pt x="106" y="917"/>
                      <a:pt x="165" y="791"/>
                    </a:cubicBezTo>
                    <a:cubicBezTo>
                      <a:pt x="216" y="682"/>
                      <a:pt x="227" y="573"/>
                      <a:pt x="227" y="492"/>
                    </a:cubicBezTo>
                    <a:close/>
                  </a:path>
                </a:pathLst>
              </a:custGeom>
              <a:solidFill>
                <a:srgbClr val="000000"/>
              </a:solidFill>
              <a:ln>
                <a:noFill/>
              </a:ln>
            </p:spPr>
          </p:sp>
          <p:sp>
            <p:nvSpPr>
              <p:cNvPr id="996" name="Freeform 32"/>
              <p:cNvSpPr/>
              <p:nvPr/>
            </p:nvSpPr>
            <p:spPr>
              <a:xfrm>
                <a:off x="6664320" y="2654280"/>
                <a:ext cx="174600" cy="848880"/>
              </a:xfrm>
              <a:custGeom>
                <a:avLst/>
                <a:gdLst/>
                <a:ahLst/>
                <a:cxnLst/>
                <a:rect l="0" t="0" r="r" b="b"/>
                <a:pathLst>
                  <a:path w="485" h="2358">
                    <a:moveTo>
                      <a:pt x="484" y="1180"/>
                    </a:moveTo>
                    <a:cubicBezTo>
                      <a:pt x="484" y="794"/>
                      <a:pt x="395" y="405"/>
                      <a:pt x="146" y="112"/>
                    </a:cubicBezTo>
                    <a:cubicBezTo>
                      <a:pt x="126" y="89"/>
                      <a:pt x="87" y="48"/>
                      <a:pt x="48" y="14"/>
                    </a:cubicBezTo>
                    <a:cubicBezTo>
                      <a:pt x="36" y="0"/>
                      <a:pt x="34" y="0"/>
                      <a:pt x="20" y="0"/>
                    </a:cubicBezTo>
                    <a:cubicBezTo>
                      <a:pt x="8" y="0"/>
                      <a:pt x="0" y="0"/>
                      <a:pt x="0" y="11"/>
                    </a:cubicBezTo>
                    <a:cubicBezTo>
                      <a:pt x="0" y="14"/>
                      <a:pt x="3" y="20"/>
                      <a:pt x="6" y="20"/>
                    </a:cubicBezTo>
                    <a:cubicBezTo>
                      <a:pt x="39" y="56"/>
                      <a:pt x="106" y="123"/>
                      <a:pt x="171" y="229"/>
                    </a:cubicBezTo>
                    <a:cubicBezTo>
                      <a:pt x="330" y="481"/>
                      <a:pt x="403" y="800"/>
                      <a:pt x="403" y="1180"/>
                    </a:cubicBezTo>
                    <a:cubicBezTo>
                      <a:pt x="403" y="1443"/>
                      <a:pt x="367" y="1784"/>
                      <a:pt x="204" y="2078"/>
                    </a:cubicBezTo>
                    <a:cubicBezTo>
                      <a:pt x="126" y="2215"/>
                      <a:pt x="45" y="2299"/>
                      <a:pt x="3"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sp>
            <p:nvSpPr>
              <p:cNvPr id="997" name="Freeform 33"/>
              <p:cNvSpPr/>
              <p:nvPr/>
            </p:nvSpPr>
            <p:spPr>
              <a:xfrm>
                <a:off x="6928200" y="2577600"/>
                <a:ext cx="109080" cy="164520"/>
              </a:xfrm>
              <a:custGeom>
                <a:avLst/>
                <a:gdLst/>
                <a:ahLst/>
                <a:cxnLst/>
                <a:rect l="0" t="0" r="r" b="b"/>
                <a:pathLst>
                  <a:path w="303" h="457">
                    <a:moveTo>
                      <a:pt x="302" y="333"/>
                    </a:moveTo>
                    <a:cubicBezTo>
                      <a:pt x="295" y="333"/>
                      <a:pt x="287" y="333"/>
                      <a:pt x="280" y="333"/>
                    </a:cubicBezTo>
                    <a:cubicBezTo>
                      <a:pt x="277" y="347"/>
                      <a:pt x="272" y="386"/>
                      <a:pt x="263" y="394"/>
                    </a:cubicBezTo>
                    <a:cubicBezTo>
                      <a:pt x="258" y="397"/>
                      <a:pt x="204" y="397"/>
                      <a:pt x="193" y="397"/>
                    </a:cubicBezTo>
                    <a:cubicBezTo>
                      <a:pt x="151" y="397"/>
                      <a:pt x="109" y="397"/>
                      <a:pt x="67" y="397"/>
                    </a:cubicBezTo>
                    <a:cubicBezTo>
                      <a:pt x="140" y="333"/>
                      <a:pt x="165" y="316"/>
                      <a:pt x="204" y="282"/>
                    </a:cubicBezTo>
                    <a:cubicBezTo>
                      <a:pt x="255" y="243"/>
                      <a:pt x="302" y="199"/>
                      <a:pt x="302" y="134"/>
                    </a:cubicBezTo>
                    <a:cubicBezTo>
                      <a:pt x="302" y="50"/>
                      <a:pt x="230" y="0"/>
                      <a:pt x="143" y="0"/>
                    </a:cubicBezTo>
                    <a:cubicBezTo>
                      <a:pt x="56" y="0"/>
                      <a:pt x="0" y="59"/>
                      <a:pt x="0" y="123"/>
                    </a:cubicBezTo>
                    <a:cubicBezTo>
                      <a:pt x="0" y="159"/>
                      <a:pt x="28" y="162"/>
                      <a:pt x="36" y="162"/>
                    </a:cubicBezTo>
                    <a:cubicBezTo>
                      <a:pt x="53" y="162"/>
                      <a:pt x="73" y="151"/>
                      <a:pt x="73" y="126"/>
                    </a:cubicBezTo>
                    <a:cubicBezTo>
                      <a:pt x="73" y="112"/>
                      <a:pt x="67" y="89"/>
                      <a:pt x="31" y="89"/>
                    </a:cubicBezTo>
                    <a:cubicBezTo>
                      <a:pt x="53" y="39"/>
                      <a:pt x="101" y="25"/>
                      <a:pt x="132" y="25"/>
                    </a:cubicBezTo>
                    <a:cubicBezTo>
                      <a:pt x="202" y="25"/>
                      <a:pt x="238" y="78"/>
                      <a:pt x="238" y="134"/>
                    </a:cubicBezTo>
                    <a:cubicBezTo>
                      <a:pt x="238" y="193"/>
                      <a:pt x="193" y="241"/>
                      <a:pt x="171" y="266"/>
                    </a:cubicBezTo>
                    <a:cubicBezTo>
                      <a:pt x="116" y="321"/>
                      <a:pt x="61" y="376"/>
                      <a:pt x="6" y="431"/>
                    </a:cubicBezTo>
                    <a:cubicBezTo>
                      <a:pt x="0" y="436"/>
                      <a:pt x="0" y="436"/>
                      <a:pt x="0" y="456"/>
                    </a:cubicBezTo>
                    <a:cubicBezTo>
                      <a:pt x="94" y="456"/>
                      <a:pt x="189" y="456"/>
                      <a:pt x="283" y="456"/>
                    </a:cubicBezTo>
                    <a:cubicBezTo>
                      <a:pt x="289" y="415"/>
                      <a:pt x="296" y="374"/>
                      <a:pt x="302" y="333"/>
                    </a:cubicBezTo>
                    <a:close/>
                  </a:path>
                </a:pathLst>
              </a:custGeom>
              <a:solidFill>
                <a:srgbClr val="000000"/>
              </a:solidFill>
              <a:ln>
                <a:noFill/>
              </a:ln>
            </p:spPr>
          </p:sp>
          <p:sp>
            <p:nvSpPr>
              <p:cNvPr id="998" name="Freeform 34"/>
              <p:cNvSpPr/>
              <p:nvPr/>
            </p:nvSpPr>
            <p:spPr>
              <a:xfrm>
                <a:off x="7204320" y="2654280"/>
                <a:ext cx="173880" cy="848880"/>
              </a:xfrm>
              <a:custGeom>
                <a:avLst/>
                <a:gdLst/>
                <a:ahLst/>
                <a:cxnLst/>
                <a:rect l="0" t="0" r="r" b="b"/>
                <a:pathLst>
                  <a:path w="483" h="2358">
                    <a:moveTo>
                      <a:pt x="482" y="2346"/>
                    </a:moveTo>
                    <a:cubicBezTo>
                      <a:pt x="482" y="2343"/>
                      <a:pt x="482" y="2341"/>
                      <a:pt x="479" y="2338"/>
                    </a:cubicBezTo>
                    <a:cubicBezTo>
                      <a:pt x="442" y="2302"/>
                      <a:pt x="375" y="2237"/>
                      <a:pt x="311" y="2131"/>
                    </a:cubicBezTo>
                    <a:cubicBezTo>
                      <a:pt x="151" y="1876"/>
                      <a:pt x="81" y="1558"/>
                      <a:pt x="81" y="1180"/>
                    </a:cubicBezTo>
                    <a:cubicBezTo>
                      <a:pt x="81" y="914"/>
                      <a:pt x="115" y="576"/>
                      <a:pt x="277" y="282"/>
                    </a:cubicBezTo>
                    <a:cubicBezTo>
                      <a:pt x="356" y="143"/>
                      <a:pt x="437" y="62"/>
                      <a:pt x="479" y="20"/>
                    </a:cubicBezTo>
                    <a:cubicBezTo>
                      <a:pt x="482" y="17"/>
                      <a:pt x="482" y="14"/>
                      <a:pt x="482" y="11"/>
                    </a:cubicBezTo>
                    <a:cubicBezTo>
                      <a:pt x="482" y="0"/>
                      <a:pt x="476" y="0"/>
                      <a:pt x="462" y="0"/>
                    </a:cubicBezTo>
                    <a:cubicBezTo>
                      <a:pt x="448" y="0"/>
                      <a:pt x="445" y="0"/>
                      <a:pt x="431" y="17"/>
                    </a:cubicBezTo>
                    <a:cubicBezTo>
                      <a:pt x="101" y="316"/>
                      <a:pt x="0" y="766"/>
                      <a:pt x="0" y="1180"/>
                    </a:cubicBezTo>
                    <a:cubicBezTo>
                      <a:pt x="0" y="1566"/>
                      <a:pt x="87" y="1955"/>
                      <a:pt x="336" y="2248"/>
                    </a:cubicBezTo>
                    <a:cubicBezTo>
                      <a:pt x="356" y="2271"/>
                      <a:pt x="395" y="2310"/>
                      <a:pt x="434" y="2346"/>
                    </a:cubicBezTo>
                    <a:cubicBezTo>
                      <a:pt x="445" y="2357"/>
                      <a:pt x="448" y="2357"/>
                      <a:pt x="462" y="2357"/>
                    </a:cubicBezTo>
                    <a:cubicBezTo>
                      <a:pt x="476" y="2357"/>
                      <a:pt x="482" y="2357"/>
                      <a:pt x="482" y="2346"/>
                    </a:cubicBezTo>
                    <a:close/>
                  </a:path>
                </a:pathLst>
              </a:custGeom>
              <a:solidFill>
                <a:srgbClr val="000000"/>
              </a:solidFill>
              <a:ln>
                <a:noFill/>
              </a:ln>
            </p:spPr>
          </p:sp>
          <p:sp>
            <p:nvSpPr>
              <p:cNvPr id="999" name="Freeform 35"/>
              <p:cNvSpPr/>
              <p:nvPr/>
            </p:nvSpPr>
            <p:spPr>
              <a:xfrm>
                <a:off x="7465680" y="2692440"/>
                <a:ext cx="117360" cy="235800"/>
              </a:xfrm>
              <a:custGeom>
                <a:avLst/>
                <a:gdLst/>
                <a:ahLst/>
                <a:cxnLst/>
                <a:rect l="0" t="0" r="r" b="b"/>
                <a:pathLst>
                  <a:path w="326" h="655">
                    <a:moveTo>
                      <a:pt x="202" y="25"/>
                    </a:moveTo>
                    <a:cubicBezTo>
                      <a:pt x="202" y="3"/>
                      <a:pt x="202" y="0"/>
                      <a:pt x="179" y="0"/>
                    </a:cubicBezTo>
                    <a:cubicBezTo>
                      <a:pt x="118" y="64"/>
                      <a:pt x="31" y="64"/>
                      <a:pt x="0" y="64"/>
                    </a:cubicBezTo>
                    <a:cubicBezTo>
                      <a:pt x="0" y="75"/>
                      <a:pt x="0" y="85"/>
                      <a:pt x="0" y="95"/>
                    </a:cubicBezTo>
                    <a:cubicBezTo>
                      <a:pt x="20" y="95"/>
                      <a:pt x="76" y="95"/>
                      <a:pt x="129" y="67"/>
                    </a:cubicBezTo>
                    <a:cubicBezTo>
                      <a:pt x="129" y="237"/>
                      <a:pt x="129" y="406"/>
                      <a:pt x="129" y="576"/>
                    </a:cubicBezTo>
                    <a:cubicBezTo>
                      <a:pt x="129" y="612"/>
                      <a:pt x="126" y="624"/>
                      <a:pt x="36" y="624"/>
                    </a:cubicBezTo>
                    <a:cubicBezTo>
                      <a:pt x="26" y="624"/>
                      <a:pt x="16" y="624"/>
                      <a:pt x="6" y="624"/>
                    </a:cubicBezTo>
                    <a:cubicBezTo>
                      <a:pt x="6" y="634"/>
                      <a:pt x="6" y="644"/>
                      <a:pt x="6" y="654"/>
                    </a:cubicBezTo>
                    <a:cubicBezTo>
                      <a:pt x="39" y="652"/>
                      <a:pt x="126" y="652"/>
                      <a:pt x="165" y="652"/>
                    </a:cubicBezTo>
                    <a:cubicBezTo>
                      <a:pt x="204" y="652"/>
                      <a:pt x="288" y="652"/>
                      <a:pt x="325" y="654"/>
                    </a:cubicBezTo>
                    <a:cubicBezTo>
                      <a:pt x="325" y="644"/>
                      <a:pt x="325" y="634"/>
                      <a:pt x="325" y="624"/>
                    </a:cubicBezTo>
                    <a:cubicBezTo>
                      <a:pt x="314" y="624"/>
                      <a:pt x="302" y="624"/>
                      <a:pt x="291" y="624"/>
                    </a:cubicBezTo>
                    <a:cubicBezTo>
                      <a:pt x="204" y="624"/>
                      <a:pt x="202" y="612"/>
                      <a:pt x="202" y="576"/>
                    </a:cubicBezTo>
                    <a:cubicBezTo>
                      <a:pt x="202" y="392"/>
                      <a:pt x="202" y="209"/>
                      <a:pt x="202" y="25"/>
                    </a:cubicBezTo>
                    <a:close/>
                  </a:path>
                </a:pathLst>
              </a:custGeom>
              <a:solidFill>
                <a:srgbClr val="000000"/>
              </a:solidFill>
              <a:ln>
                <a:noFill/>
              </a:ln>
            </p:spPr>
          </p:sp>
          <p:sp>
            <p:nvSpPr>
              <p:cNvPr id="1000" name="Freeform 36"/>
              <p:cNvSpPr/>
              <p:nvPr/>
            </p:nvSpPr>
            <p:spPr>
              <a:xfrm>
                <a:off x="7709400" y="2721600"/>
                <a:ext cx="236160" cy="235800"/>
              </a:xfrm>
              <a:custGeom>
                <a:avLst/>
                <a:gdLst/>
                <a:ahLst/>
                <a:cxnLst/>
                <a:rect l="0" t="0" r="r" b="b"/>
                <a:pathLst>
                  <a:path w="656" h="655">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6"/>
                      <a:pt x="347" y="125"/>
                      <a:pt x="347" y="34"/>
                    </a:cubicBezTo>
                    <a:cubicBezTo>
                      <a:pt x="347" y="20"/>
                      <a:pt x="347" y="0"/>
                      <a:pt x="328" y="0"/>
                    </a:cubicBezTo>
                    <a:cubicBezTo>
                      <a:pt x="308" y="0"/>
                      <a:pt x="308" y="20"/>
                      <a:pt x="308" y="34"/>
                    </a:cubicBezTo>
                    <a:cubicBezTo>
                      <a:pt x="308" y="125"/>
                      <a:pt x="308" y="216"/>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9"/>
                      <a:pt x="308" y="531"/>
                      <a:pt x="308" y="624"/>
                    </a:cubicBezTo>
                    <a:cubicBezTo>
                      <a:pt x="308" y="638"/>
                      <a:pt x="308" y="654"/>
                      <a:pt x="328" y="654"/>
                    </a:cubicBezTo>
                    <a:cubicBezTo>
                      <a:pt x="347" y="654"/>
                      <a:pt x="347" y="638"/>
                      <a:pt x="347" y="624"/>
                    </a:cubicBezTo>
                    <a:cubicBezTo>
                      <a:pt x="347" y="531"/>
                      <a:pt x="347" y="439"/>
                      <a:pt x="347" y="347"/>
                    </a:cubicBezTo>
                    <a:close/>
                  </a:path>
                </a:pathLst>
              </a:custGeom>
              <a:solidFill>
                <a:srgbClr val="000000"/>
              </a:solidFill>
              <a:ln>
                <a:noFill/>
              </a:ln>
            </p:spPr>
          </p:sp>
          <p:sp>
            <p:nvSpPr>
              <p:cNvPr id="1001" name="Freeform 37"/>
              <p:cNvSpPr/>
              <p:nvPr/>
            </p:nvSpPr>
            <p:spPr>
              <a:xfrm>
                <a:off x="8056080" y="2769840"/>
                <a:ext cx="134280" cy="162360"/>
              </a:xfrm>
              <a:custGeom>
                <a:avLst/>
                <a:gdLst/>
                <a:ahLst/>
                <a:cxnLst/>
                <a:rect l="0" t="0" r="r" b="b"/>
                <a:pathLst>
                  <a:path w="373" h="451">
                    <a:moveTo>
                      <a:pt x="81" y="227"/>
                    </a:moveTo>
                    <a:cubicBezTo>
                      <a:pt x="81" y="64"/>
                      <a:pt x="160" y="25"/>
                      <a:pt x="213" y="25"/>
                    </a:cubicBezTo>
                    <a:cubicBezTo>
                      <a:pt x="221" y="25"/>
                      <a:pt x="283" y="25"/>
                      <a:pt x="319" y="62"/>
                    </a:cubicBezTo>
                    <a:cubicBezTo>
                      <a:pt x="277" y="64"/>
                      <a:pt x="272" y="92"/>
                      <a:pt x="272" y="106"/>
                    </a:cubicBezTo>
                    <a:cubicBezTo>
                      <a:pt x="272" y="131"/>
                      <a:pt x="291" y="151"/>
                      <a:pt x="316" y="151"/>
                    </a:cubicBezTo>
                    <a:cubicBezTo>
                      <a:pt x="344" y="151"/>
                      <a:pt x="364" y="134"/>
                      <a:pt x="364" y="103"/>
                    </a:cubicBezTo>
                    <a:cubicBezTo>
                      <a:pt x="364" y="36"/>
                      <a:pt x="288" y="0"/>
                      <a:pt x="213" y="0"/>
                    </a:cubicBezTo>
                    <a:cubicBezTo>
                      <a:pt x="90" y="0"/>
                      <a:pt x="0" y="106"/>
                      <a:pt x="0" y="227"/>
                    </a:cubicBezTo>
                    <a:cubicBezTo>
                      <a:pt x="0" y="352"/>
                      <a:pt x="95" y="450"/>
                      <a:pt x="210" y="450"/>
                    </a:cubicBezTo>
                    <a:cubicBezTo>
                      <a:pt x="342" y="450"/>
                      <a:pt x="372" y="331"/>
                      <a:pt x="372" y="322"/>
                    </a:cubicBezTo>
                    <a:cubicBezTo>
                      <a:pt x="372" y="312"/>
                      <a:pt x="364" y="313"/>
                      <a:pt x="361" y="313"/>
                    </a:cubicBezTo>
                    <a:cubicBezTo>
                      <a:pt x="353" y="313"/>
                      <a:pt x="350" y="316"/>
                      <a:pt x="347" y="322"/>
                    </a:cubicBezTo>
                    <a:cubicBezTo>
                      <a:pt x="319" y="414"/>
                      <a:pt x="255" y="425"/>
                      <a:pt x="218" y="425"/>
                    </a:cubicBezTo>
                    <a:cubicBezTo>
                      <a:pt x="168" y="425"/>
                      <a:pt x="81" y="383"/>
                      <a:pt x="81" y="227"/>
                    </a:cubicBezTo>
                    <a:close/>
                  </a:path>
                </a:pathLst>
              </a:custGeom>
              <a:solidFill>
                <a:srgbClr val="000000"/>
              </a:solidFill>
              <a:ln>
                <a:noFill/>
              </a:ln>
            </p:spPr>
          </p:sp>
          <p:sp>
            <p:nvSpPr>
              <p:cNvPr id="1002" name="Freeform 38"/>
              <p:cNvSpPr/>
              <p:nvPr/>
            </p:nvSpPr>
            <p:spPr>
              <a:xfrm>
                <a:off x="8211240" y="2769840"/>
                <a:ext cx="156600" cy="162360"/>
              </a:xfrm>
              <a:custGeom>
                <a:avLst/>
                <a:gdLst/>
                <a:ahLst/>
                <a:cxnLst/>
                <a:rect l="0" t="0" r="r" b="b"/>
                <a:pathLst>
                  <a:path w="435" h="451">
                    <a:moveTo>
                      <a:pt x="434" y="229"/>
                    </a:moveTo>
                    <a:cubicBezTo>
                      <a:pt x="434" y="103"/>
                      <a:pt x="336" y="0"/>
                      <a:pt x="218" y="0"/>
                    </a:cubicBezTo>
                    <a:cubicBezTo>
                      <a:pt x="95" y="0"/>
                      <a:pt x="0" y="106"/>
                      <a:pt x="0" y="229"/>
                    </a:cubicBezTo>
                    <a:cubicBezTo>
                      <a:pt x="0" y="355"/>
                      <a:pt x="101" y="450"/>
                      <a:pt x="216" y="450"/>
                    </a:cubicBezTo>
                    <a:cubicBezTo>
                      <a:pt x="336" y="450"/>
                      <a:pt x="434" y="355"/>
                      <a:pt x="434" y="229"/>
                    </a:cubicBezTo>
                    <a:moveTo>
                      <a:pt x="218" y="425"/>
                    </a:moveTo>
                    <a:cubicBezTo>
                      <a:pt x="174" y="425"/>
                      <a:pt x="132" y="405"/>
                      <a:pt x="106" y="361"/>
                    </a:cubicBezTo>
                    <a:cubicBezTo>
                      <a:pt x="81" y="316"/>
                      <a:pt x="81" y="257"/>
                      <a:pt x="81" y="221"/>
                    </a:cubicBezTo>
                    <a:cubicBezTo>
                      <a:pt x="81" y="182"/>
                      <a:pt x="81" y="129"/>
                      <a:pt x="104" y="87"/>
                    </a:cubicBezTo>
                    <a:cubicBezTo>
                      <a:pt x="132" y="42"/>
                      <a:pt x="176" y="20"/>
                      <a:pt x="216" y="20"/>
                    </a:cubicBezTo>
                    <a:cubicBezTo>
                      <a:pt x="260" y="20"/>
                      <a:pt x="302" y="42"/>
                      <a:pt x="328" y="84"/>
                    </a:cubicBezTo>
                    <a:cubicBezTo>
                      <a:pt x="353" y="126"/>
                      <a:pt x="353" y="185"/>
                      <a:pt x="353" y="221"/>
                    </a:cubicBezTo>
                    <a:cubicBezTo>
                      <a:pt x="353" y="257"/>
                      <a:pt x="353" y="310"/>
                      <a:pt x="330" y="352"/>
                    </a:cubicBezTo>
                    <a:cubicBezTo>
                      <a:pt x="311" y="397"/>
                      <a:pt x="266" y="425"/>
                      <a:pt x="218" y="425"/>
                    </a:cubicBezTo>
                    <a:close/>
                  </a:path>
                </a:pathLst>
              </a:custGeom>
              <a:solidFill>
                <a:srgbClr val="000000"/>
              </a:solidFill>
              <a:ln>
                <a:noFill/>
              </a:ln>
            </p:spPr>
          </p:sp>
          <p:sp>
            <p:nvSpPr>
              <p:cNvPr id="1003" name="Freeform 39"/>
              <p:cNvSpPr/>
              <p:nvPr/>
            </p:nvSpPr>
            <p:spPr>
              <a:xfrm>
                <a:off x="8389800" y="2769840"/>
                <a:ext cx="116280" cy="162360"/>
              </a:xfrm>
              <a:custGeom>
                <a:avLst/>
                <a:gdLst/>
                <a:ahLst/>
                <a:cxnLst/>
                <a:rect l="0" t="0" r="r" b="b"/>
                <a:pathLst>
                  <a:path w="323" h="451">
                    <a:moveTo>
                      <a:pt x="174" y="249"/>
                    </a:moveTo>
                    <a:cubicBezTo>
                      <a:pt x="193" y="252"/>
                      <a:pt x="274" y="268"/>
                      <a:pt x="274" y="338"/>
                    </a:cubicBezTo>
                    <a:cubicBezTo>
                      <a:pt x="274" y="389"/>
                      <a:pt x="241" y="428"/>
                      <a:pt x="162" y="428"/>
                    </a:cubicBezTo>
                    <a:cubicBezTo>
                      <a:pt x="81" y="428"/>
                      <a:pt x="45" y="372"/>
                      <a:pt x="28" y="288"/>
                    </a:cubicBezTo>
                    <a:cubicBezTo>
                      <a:pt x="25" y="277"/>
                      <a:pt x="22" y="271"/>
                      <a:pt x="14" y="271"/>
                    </a:cubicBezTo>
                    <a:cubicBezTo>
                      <a:pt x="0" y="271"/>
                      <a:pt x="0" y="280"/>
                      <a:pt x="0" y="296"/>
                    </a:cubicBezTo>
                    <a:cubicBezTo>
                      <a:pt x="0" y="340"/>
                      <a:pt x="0" y="384"/>
                      <a:pt x="0" y="428"/>
                    </a:cubicBezTo>
                    <a:cubicBezTo>
                      <a:pt x="0" y="442"/>
                      <a:pt x="0" y="450"/>
                      <a:pt x="11" y="450"/>
                    </a:cubicBezTo>
                    <a:cubicBezTo>
                      <a:pt x="17" y="450"/>
                      <a:pt x="17" y="450"/>
                      <a:pt x="36" y="431"/>
                    </a:cubicBezTo>
                    <a:cubicBezTo>
                      <a:pt x="36" y="428"/>
                      <a:pt x="36" y="428"/>
                      <a:pt x="56" y="408"/>
                    </a:cubicBezTo>
                    <a:cubicBezTo>
                      <a:pt x="98" y="450"/>
                      <a:pt x="143" y="450"/>
                      <a:pt x="162" y="450"/>
                    </a:cubicBezTo>
                    <a:cubicBezTo>
                      <a:pt x="277" y="450"/>
                      <a:pt x="322" y="383"/>
                      <a:pt x="322" y="313"/>
                    </a:cubicBezTo>
                    <a:cubicBezTo>
                      <a:pt x="322" y="263"/>
                      <a:pt x="291" y="232"/>
                      <a:pt x="280" y="221"/>
                    </a:cubicBezTo>
                    <a:cubicBezTo>
                      <a:pt x="249" y="190"/>
                      <a:pt x="210" y="182"/>
                      <a:pt x="168" y="173"/>
                    </a:cubicBezTo>
                    <a:cubicBezTo>
                      <a:pt x="112" y="162"/>
                      <a:pt x="48" y="148"/>
                      <a:pt x="48" y="92"/>
                    </a:cubicBezTo>
                    <a:cubicBezTo>
                      <a:pt x="48" y="59"/>
                      <a:pt x="73" y="17"/>
                      <a:pt x="157" y="17"/>
                    </a:cubicBezTo>
                    <a:cubicBezTo>
                      <a:pt x="266" y="17"/>
                      <a:pt x="272" y="106"/>
                      <a:pt x="272" y="137"/>
                    </a:cubicBezTo>
                    <a:cubicBezTo>
                      <a:pt x="274" y="145"/>
                      <a:pt x="283" y="145"/>
                      <a:pt x="286" y="145"/>
                    </a:cubicBezTo>
                    <a:cubicBezTo>
                      <a:pt x="297" y="145"/>
                      <a:pt x="297" y="140"/>
                      <a:pt x="297" y="123"/>
                    </a:cubicBezTo>
                    <a:cubicBezTo>
                      <a:pt x="297" y="89"/>
                      <a:pt x="297" y="56"/>
                      <a:pt x="297" y="22"/>
                    </a:cubicBezTo>
                    <a:cubicBezTo>
                      <a:pt x="297" y="6"/>
                      <a:pt x="297" y="0"/>
                      <a:pt x="286" y="0"/>
                    </a:cubicBezTo>
                    <a:cubicBezTo>
                      <a:pt x="283" y="0"/>
                      <a:pt x="280" y="0"/>
                      <a:pt x="266" y="11"/>
                    </a:cubicBezTo>
                    <a:cubicBezTo>
                      <a:pt x="263" y="14"/>
                      <a:pt x="255" y="25"/>
                      <a:pt x="249" y="28"/>
                    </a:cubicBezTo>
                    <a:cubicBezTo>
                      <a:pt x="213" y="0"/>
                      <a:pt x="174" y="0"/>
                      <a:pt x="157" y="0"/>
                    </a:cubicBezTo>
                    <a:cubicBezTo>
                      <a:pt x="36" y="0"/>
                      <a:pt x="0" y="64"/>
                      <a:pt x="0" y="120"/>
                    </a:cubicBezTo>
                    <a:cubicBezTo>
                      <a:pt x="0" y="154"/>
                      <a:pt x="17" y="182"/>
                      <a:pt x="42" y="204"/>
                    </a:cubicBezTo>
                    <a:cubicBezTo>
                      <a:pt x="73" y="229"/>
                      <a:pt x="101" y="235"/>
                      <a:pt x="174" y="249"/>
                    </a:cubicBezTo>
                    <a:close/>
                  </a:path>
                </a:pathLst>
              </a:custGeom>
              <a:solidFill>
                <a:srgbClr val="000000"/>
              </a:solidFill>
              <a:ln>
                <a:noFill/>
              </a:ln>
            </p:spPr>
          </p:sp>
          <p:sp>
            <p:nvSpPr>
              <p:cNvPr id="1004" name="Freeform 40"/>
              <p:cNvSpPr/>
              <p:nvPr/>
            </p:nvSpPr>
            <p:spPr>
              <a:xfrm>
                <a:off x="8533800" y="26348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5" y="78"/>
                      <a:pt x="235" y="134"/>
                    </a:cubicBezTo>
                    <a:cubicBezTo>
                      <a:pt x="235"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005" name="Freeform 41"/>
              <p:cNvSpPr/>
              <p:nvPr/>
            </p:nvSpPr>
            <p:spPr>
              <a:xfrm>
                <a:off x="8750520" y="2678400"/>
                <a:ext cx="146520" cy="254160"/>
              </a:xfrm>
              <a:custGeom>
                <a:avLst/>
                <a:gdLst/>
                <a:ahLst/>
                <a:cxnLst/>
                <a:rect l="0" t="0" r="r" b="b"/>
                <a:pathLst>
                  <a:path w="407" h="706">
                    <a:moveTo>
                      <a:pt x="406" y="201"/>
                    </a:moveTo>
                    <a:cubicBezTo>
                      <a:pt x="406" y="137"/>
                      <a:pt x="389" y="0"/>
                      <a:pt x="288" y="0"/>
                    </a:cubicBezTo>
                    <a:cubicBezTo>
                      <a:pt x="151" y="0"/>
                      <a:pt x="0" y="280"/>
                      <a:pt x="0" y="503"/>
                    </a:cubicBezTo>
                    <a:cubicBezTo>
                      <a:pt x="0" y="596"/>
                      <a:pt x="28" y="705"/>
                      <a:pt x="118" y="705"/>
                    </a:cubicBezTo>
                    <a:cubicBezTo>
                      <a:pt x="258" y="705"/>
                      <a:pt x="406" y="422"/>
                      <a:pt x="406" y="201"/>
                    </a:cubicBezTo>
                    <a:moveTo>
                      <a:pt x="104" y="338"/>
                    </a:moveTo>
                    <a:cubicBezTo>
                      <a:pt x="120" y="274"/>
                      <a:pt x="140" y="196"/>
                      <a:pt x="179" y="126"/>
                    </a:cubicBezTo>
                    <a:cubicBezTo>
                      <a:pt x="207" y="78"/>
                      <a:pt x="244" y="22"/>
                      <a:pt x="288" y="22"/>
                    </a:cubicBezTo>
                    <a:cubicBezTo>
                      <a:pt x="336" y="22"/>
                      <a:pt x="342" y="87"/>
                      <a:pt x="342" y="143"/>
                    </a:cubicBezTo>
                    <a:cubicBezTo>
                      <a:pt x="342" y="190"/>
                      <a:pt x="333" y="241"/>
                      <a:pt x="311" y="338"/>
                    </a:cubicBezTo>
                    <a:cubicBezTo>
                      <a:pt x="242" y="338"/>
                      <a:pt x="173" y="338"/>
                      <a:pt x="104" y="338"/>
                    </a:cubicBezTo>
                    <a:moveTo>
                      <a:pt x="302" y="369"/>
                    </a:moveTo>
                    <a:cubicBezTo>
                      <a:pt x="291" y="414"/>
                      <a:pt x="269" y="498"/>
                      <a:pt x="232" y="568"/>
                    </a:cubicBezTo>
                    <a:cubicBezTo>
                      <a:pt x="199" y="635"/>
                      <a:pt x="160" y="682"/>
                      <a:pt x="118" y="682"/>
                    </a:cubicBezTo>
                    <a:cubicBezTo>
                      <a:pt x="87" y="682"/>
                      <a:pt x="64" y="654"/>
                      <a:pt x="64" y="562"/>
                    </a:cubicBezTo>
                    <a:cubicBezTo>
                      <a:pt x="64" y="523"/>
                      <a:pt x="70" y="464"/>
                      <a:pt x="98" y="369"/>
                    </a:cubicBezTo>
                    <a:cubicBezTo>
                      <a:pt x="166" y="369"/>
                      <a:pt x="234" y="369"/>
                      <a:pt x="302" y="369"/>
                    </a:cubicBezTo>
                    <a:close/>
                  </a:path>
                </a:pathLst>
              </a:custGeom>
              <a:solidFill>
                <a:srgbClr val="000000"/>
              </a:solidFill>
              <a:ln>
                <a:noFill/>
              </a:ln>
            </p:spPr>
          </p:sp>
          <p:sp>
            <p:nvSpPr>
              <p:cNvPr id="1006" name="Freeform 42"/>
              <p:cNvSpPr/>
              <p:nvPr/>
            </p:nvSpPr>
            <p:spPr>
              <a:xfrm>
                <a:off x="8934120" y="2684160"/>
                <a:ext cx="101160" cy="106920"/>
              </a:xfrm>
              <a:custGeom>
                <a:avLst/>
                <a:gdLst/>
                <a:ahLst/>
                <a:cxnLst/>
                <a:rect l="0" t="0" r="r" b="b"/>
                <a:pathLst>
                  <a:path w="281" h="297">
                    <a:moveTo>
                      <a:pt x="162" y="148"/>
                    </a:moveTo>
                    <a:cubicBezTo>
                      <a:pt x="218" y="126"/>
                      <a:pt x="244" y="115"/>
                      <a:pt x="260" y="106"/>
                    </a:cubicBezTo>
                    <a:cubicBezTo>
                      <a:pt x="274" y="101"/>
                      <a:pt x="280" y="98"/>
                      <a:pt x="280" y="87"/>
                    </a:cubicBezTo>
                    <a:cubicBezTo>
                      <a:pt x="280" y="73"/>
                      <a:pt x="272" y="64"/>
                      <a:pt x="258" y="64"/>
                    </a:cubicBezTo>
                    <a:cubicBezTo>
                      <a:pt x="252"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0" y="56"/>
                    </a:cubicBezTo>
                    <a:cubicBezTo>
                      <a:pt x="123" y="67"/>
                      <a:pt x="129" y="117"/>
                      <a:pt x="129" y="131"/>
                    </a:cubicBezTo>
                    <a:cubicBezTo>
                      <a:pt x="98" y="111"/>
                      <a:pt x="67" y="90"/>
                      <a:pt x="36" y="70"/>
                    </a:cubicBezTo>
                    <a:cubicBezTo>
                      <a:pt x="31" y="64"/>
                      <a:pt x="28" y="64"/>
                      <a:pt x="22" y="64"/>
                    </a:cubicBezTo>
                    <a:cubicBezTo>
                      <a:pt x="8" y="64"/>
                      <a:pt x="0" y="73"/>
                      <a:pt x="0" y="87"/>
                    </a:cubicBezTo>
                    <a:cubicBezTo>
                      <a:pt x="0" y="98"/>
                      <a:pt x="8" y="103"/>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6"/>
                      <a:pt x="129" y="165"/>
                    </a:cubicBezTo>
                    <a:cubicBezTo>
                      <a:pt x="125" y="202"/>
                      <a:pt x="121" y="240"/>
                      <a:pt x="118" y="277"/>
                    </a:cubicBezTo>
                    <a:cubicBezTo>
                      <a:pt x="118" y="291"/>
                      <a:pt x="132" y="296"/>
                      <a:pt x="140" y="296"/>
                    </a:cubicBezTo>
                    <a:cubicBezTo>
                      <a:pt x="148" y="296"/>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sp>
            <p:nvSpPr>
              <p:cNvPr id="1007" name="Freeform 43"/>
              <p:cNvSpPr/>
              <p:nvPr/>
            </p:nvSpPr>
            <p:spPr>
              <a:xfrm>
                <a:off x="7433280" y="3071880"/>
                <a:ext cx="1642320" cy="14400"/>
              </a:xfrm>
              <a:custGeom>
                <a:avLst/>
                <a:gdLst/>
                <a:ahLst/>
                <a:cxnLst/>
                <a:rect l="0" t="0" r="r" b="b"/>
                <a:pathLst>
                  <a:path w="4562" h="40">
                    <a:moveTo>
                      <a:pt x="0" y="0"/>
                    </a:moveTo>
                    <a:cubicBezTo>
                      <a:pt x="1520" y="0"/>
                      <a:pt x="3040" y="0"/>
                      <a:pt x="4561" y="0"/>
                    </a:cubicBezTo>
                    <a:cubicBezTo>
                      <a:pt x="4561" y="13"/>
                      <a:pt x="4561" y="26"/>
                      <a:pt x="4561" y="39"/>
                    </a:cubicBezTo>
                    <a:cubicBezTo>
                      <a:pt x="3040" y="39"/>
                      <a:pt x="1520" y="39"/>
                      <a:pt x="0" y="39"/>
                    </a:cubicBezTo>
                    <a:cubicBezTo>
                      <a:pt x="0" y="26"/>
                      <a:pt x="0" y="13"/>
                      <a:pt x="0" y="0"/>
                    </a:cubicBezTo>
                    <a:close/>
                  </a:path>
                </a:pathLst>
              </a:custGeom>
              <a:solidFill>
                <a:srgbClr val="000000"/>
              </a:solidFill>
              <a:ln>
                <a:noFill/>
              </a:ln>
            </p:spPr>
          </p:sp>
          <p:sp>
            <p:nvSpPr>
              <p:cNvPr id="1008" name="Freeform 44"/>
              <p:cNvSpPr/>
              <p:nvPr/>
            </p:nvSpPr>
            <p:spPr>
              <a:xfrm>
                <a:off x="818316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5" y="0"/>
                      <a:pt x="185" y="0"/>
                    </a:cubicBezTo>
                    <a:cubicBezTo>
                      <a:pt x="73" y="0"/>
                      <a:pt x="0" y="89"/>
                      <a:pt x="0" y="176"/>
                    </a:cubicBezTo>
                    <a:cubicBezTo>
                      <a:pt x="0" y="232"/>
                      <a:pt x="50" y="232"/>
                      <a:pt x="53" y="232"/>
                    </a:cubicBezTo>
                    <a:cubicBezTo>
                      <a:pt x="70" y="232"/>
                      <a:pt x="104" y="221"/>
                      <a:pt x="104" y="179"/>
                    </a:cubicBezTo>
                    <a:cubicBezTo>
                      <a:pt x="104" y="154"/>
                      <a:pt x="87" y="129"/>
                      <a:pt x="50" y="129"/>
                    </a:cubicBezTo>
                    <a:cubicBezTo>
                      <a:pt x="45" y="129"/>
                      <a:pt x="42" y="129"/>
                      <a:pt x="39" y="129"/>
                    </a:cubicBezTo>
                    <a:cubicBezTo>
                      <a:pt x="62" y="67"/>
                      <a:pt x="115" y="31"/>
                      <a:pt x="171" y="31"/>
                    </a:cubicBezTo>
                    <a:cubicBezTo>
                      <a:pt x="260" y="31"/>
                      <a:pt x="302" y="109"/>
                      <a:pt x="302" y="190"/>
                    </a:cubicBezTo>
                    <a:cubicBezTo>
                      <a:pt x="302" y="268"/>
                      <a:pt x="255" y="347"/>
                      <a:pt x="202" y="405"/>
                    </a:cubicBezTo>
                    <a:cubicBezTo>
                      <a:pt x="138" y="476"/>
                      <a:pt x="75" y="547"/>
                      <a:pt x="11" y="618"/>
                    </a:cubicBezTo>
                    <a:cubicBezTo>
                      <a:pt x="0" y="626"/>
                      <a:pt x="0" y="629"/>
                      <a:pt x="0" y="654"/>
                    </a:cubicBezTo>
                    <a:cubicBezTo>
                      <a:pt x="122" y="654"/>
                      <a:pt x="244" y="654"/>
                      <a:pt x="367" y="654"/>
                    </a:cubicBezTo>
                    <a:cubicBezTo>
                      <a:pt x="375" y="598"/>
                      <a:pt x="384" y="541"/>
                      <a:pt x="392" y="484"/>
                    </a:cubicBezTo>
                    <a:cubicBezTo>
                      <a:pt x="384" y="484"/>
                      <a:pt x="377" y="484"/>
                      <a:pt x="370"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009" name="Freeform 45"/>
              <p:cNvSpPr/>
              <p:nvPr/>
            </p:nvSpPr>
            <p:spPr>
              <a:xfrm>
                <a:off x="9129600" y="2654280"/>
                <a:ext cx="174600" cy="848880"/>
              </a:xfrm>
              <a:custGeom>
                <a:avLst/>
                <a:gdLst/>
                <a:ahLst/>
                <a:cxnLst/>
                <a:rect l="0" t="0" r="r" b="b"/>
                <a:pathLst>
                  <a:path w="485" h="2358">
                    <a:moveTo>
                      <a:pt x="484" y="1180"/>
                    </a:moveTo>
                    <a:cubicBezTo>
                      <a:pt x="484" y="794"/>
                      <a:pt x="395" y="405"/>
                      <a:pt x="146" y="112"/>
                    </a:cubicBezTo>
                    <a:cubicBezTo>
                      <a:pt x="126" y="89"/>
                      <a:pt x="90" y="48"/>
                      <a:pt x="48" y="14"/>
                    </a:cubicBezTo>
                    <a:cubicBezTo>
                      <a:pt x="36" y="0"/>
                      <a:pt x="34" y="0"/>
                      <a:pt x="20" y="0"/>
                    </a:cubicBezTo>
                    <a:cubicBezTo>
                      <a:pt x="8" y="0"/>
                      <a:pt x="0" y="0"/>
                      <a:pt x="0" y="11"/>
                    </a:cubicBezTo>
                    <a:cubicBezTo>
                      <a:pt x="0" y="14"/>
                      <a:pt x="4" y="17"/>
                      <a:pt x="6" y="20"/>
                    </a:cubicBezTo>
                    <a:cubicBezTo>
                      <a:pt x="42" y="56"/>
                      <a:pt x="106" y="123"/>
                      <a:pt x="174" y="229"/>
                    </a:cubicBezTo>
                    <a:cubicBezTo>
                      <a:pt x="330" y="481"/>
                      <a:pt x="403" y="800"/>
                      <a:pt x="403" y="1180"/>
                    </a:cubicBezTo>
                    <a:cubicBezTo>
                      <a:pt x="403" y="1443"/>
                      <a:pt x="367" y="1784"/>
                      <a:pt x="204" y="2078"/>
                    </a:cubicBezTo>
                    <a:cubicBezTo>
                      <a:pt x="126" y="2215"/>
                      <a:pt x="45" y="2299"/>
                      <a:pt x="6"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grpSp>
      </p:grpSp>
      <p:grpSp>
        <p:nvGrpSpPr>
          <p:cNvPr id="1010" name="Group 46"/>
          <p:cNvGrpSpPr/>
          <p:nvPr/>
        </p:nvGrpSpPr>
        <p:grpSpPr>
          <a:xfrm>
            <a:off x="3124440" y="3696480"/>
            <a:ext cx="7297920" cy="1060560"/>
            <a:chOff x="3124440" y="3696480"/>
            <a:chExt cx="7297920" cy="1060560"/>
          </a:xfrm>
        </p:grpSpPr>
        <p:grpSp>
          <p:nvGrpSpPr>
            <p:cNvPr id="1011" name="Group 47"/>
            <p:cNvGrpSpPr/>
            <p:nvPr/>
          </p:nvGrpSpPr>
          <p:grpSpPr>
            <a:xfrm>
              <a:off x="3124440" y="3696480"/>
              <a:ext cx="7297920" cy="1060560"/>
              <a:chOff x="3124440" y="3696480"/>
              <a:chExt cx="7297920" cy="1060560"/>
            </a:xfrm>
          </p:grpSpPr>
          <p:sp>
            <p:nvSpPr>
              <p:cNvPr id="1012" name="Freeform 48"/>
              <p:cNvSpPr/>
              <p:nvPr/>
            </p:nvSpPr>
            <p:spPr>
              <a:xfrm>
                <a:off x="3124440" y="3714480"/>
                <a:ext cx="7280280" cy="1024560"/>
              </a:xfrm>
              <a:custGeom>
                <a:avLst/>
                <a:gdLst/>
                <a:ahLst/>
                <a:cxnLst/>
                <a:rect l="0" t="0" r="r" b="b"/>
                <a:pathLst>
                  <a:path w="20223" h="2846">
                    <a:moveTo>
                      <a:pt x="0" y="0"/>
                    </a:moveTo>
                    <a:cubicBezTo>
                      <a:pt x="6741" y="0"/>
                      <a:pt x="13481" y="0"/>
                      <a:pt x="20222" y="0"/>
                    </a:cubicBezTo>
                    <a:cubicBezTo>
                      <a:pt x="20222" y="948"/>
                      <a:pt x="20222" y="1897"/>
                      <a:pt x="20222" y="2845"/>
                    </a:cubicBezTo>
                    <a:cubicBezTo>
                      <a:pt x="13481" y="2845"/>
                      <a:pt x="6741" y="2845"/>
                      <a:pt x="0" y="2845"/>
                    </a:cubicBezTo>
                    <a:cubicBezTo>
                      <a:pt x="0" y="1897"/>
                      <a:pt x="0" y="948"/>
                      <a:pt x="0" y="0"/>
                    </a:cubicBezTo>
                    <a:close/>
                  </a:path>
                </a:pathLst>
              </a:custGeom>
              <a:solidFill>
                <a:srgbClr val="FFFFFF"/>
              </a:solidFill>
              <a:ln>
                <a:noFill/>
              </a:ln>
            </p:spPr>
          </p:sp>
          <p:sp>
            <p:nvSpPr>
              <p:cNvPr id="1013" name="Freeform 49"/>
              <p:cNvSpPr/>
              <p:nvPr/>
            </p:nvSpPr>
            <p:spPr>
              <a:xfrm>
                <a:off x="3189960" y="3696480"/>
                <a:ext cx="184680" cy="1060920"/>
              </a:xfrm>
              <a:custGeom>
                <a:avLst/>
                <a:gdLst/>
                <a:ahLst/>
                <a:cxnLst/>
                <a:rect l="0" t="0" r="r" b="b"/>
                <a:pathLst>
                  <a:path w="513" h="2947">
                    <a:moveTo>
                      <a:pt x="512" y="2935"/>
                    </a:moveTo>
                    <a:cubicBezTo>
                      <a:pt x="512" y="2932"/>
                      <a:pt x="512" y="2932"/>
                      <a:pt x="507" y="2924"/>
                    </a:cubicBezTo>
                    <a:cubicBezTo>
                      <a:pt x="412" y="2812"/>
                      <a:pt x="333" y="2686"/>
                      <a:pt x="274" y="2549"/>
                    </a:cubicBezTo>
                    <a:cubicBezTo>
                      <a:pt x="146" y="2247"/>
                      <a:pt x="95" y="1897"/>
                      <a:pt x="95" y="1474"/>
                    </a:cubicBezTo>
                    <a:cubicBezTo>
                      <a:pt x="95" y="1055"/>
                      <a:pt x="143" y="688"/>
                      <a:pt x="288" y="367"/>
                    </a:cubicBezTo>
                    <a:cubicBezTo>
                      <a:pt x="347" y="241"/>
                      <a:pt x="420" y="126"/>
                      <a:pt x="510" y="20"/>
                    </a:cubicBezTo>
                    <a:cubicBezTo>
                      <a:pt x="510" y="17"/>
                      <a:pt x="512" y="14"/>
                      <a:pt x="512" y="11"/>
                    </a:cubicBezTo>
                    <a:cubicBezTo>
                      <a:pt x="512" y="0"/>
                      <a:pt x="505" y="0"/>
                      <a:pt x="490" y="0"/>
                    </a:cubicBezTo>
                    <a:cubicBezTo>
                      <a:pt x="475" y="0"/>
                      <a:pt x="473" y="0"/>
                      <a:pt x="473" y="3"/>
                    </a:cubicBezTo>
                    <a:cubicBezTo>
                      <a:pt x="470" y="3"/>
                      <a:pt x="409" y="62"/>
                      <a:pt x="333" y="171"/>
                    </a:cubicBezTo>
                    <a:cubicBezTo>
                      <a:pt x="162" y="411"/>
                      <a:pt x="76" y="699"/>
                      <a:pt x="31" y="993"/>
                    </a:cubicBezTo>
                    <a:cubicBezTo>
                      <a:pt x="8" y="1153"/>
                      <a:pt x="0" y="1312"/>
                      <a:pt x="0" y="1472"/>
                    </a:cubicBezTo>
                    <a:cubicBezTo>
                      <a:pt x="0" y="1841"/>
                      <a:pt x="45" y="2216"/>
                      <a:pt x="204" y="2552"/>
                    </a:cubicBezTo>
                    <a:cubicBezTo>
                      <a:pt x="274" y="2700"/>
                      <a:pt x="367" y="2834"/>
                      <a:pt x="465" y="2938"/>
                    </a:cubicBezTo>
                    <a:cubicBezTo>
                      <a:pt x="473" y="2946"/>
                      <a:pt x="473" y="2946"/>
                      <a:pt x="490" y="2946"/>
                    </a:cubicBezTo>
                    <a:cubicBezTo>
                      <a:pt x="507" y="2946"/>
                      <a:pt x="512" y="2946"/>
                      <a:pt x="512" y="2935"/>
                    </a:cubicBezTo>
                    <a:close/>
                  </a:path>
                </a:pathLst>
              </a:custGeom>
              <a:solidFill>
                <a:srgbClr val="000000"/>
              </a:solidFill>
              <a:ln>
                <a:noFill/>
              </a:ln>
            </p:spPr>
          </p:sp>
          <p:sp>
            <p:nvSpPr>
              <p:cNvPr id="1014" name="Freeform 50"/>
              <p:cNvSpPr/>
              <p:nvPr/>
            </p:nvSpPr>
            <p:spPr>
              <a:xfrm>
                <a:off x="3417840" y="4080240"/>
                <a:ext cx="117360" cy="235080"/>
              </a:xfrm>
              <a:custGeom>
                <a:avLst/>
                <a:gdLst/>
                <a:ahLst/>
                <a:cxnLst/>
                <a:rect l="0" t="0" r="r" b="b"/>
                <a:pathLst>
                  <a:path w="326" h="653">
                    <a:moveTo>
                      <a:pt x="204" y="25"/>
                    </a:moveTo>
                    <a:cubicBezTo>
                      <a:pt x="204" y="0"/>
                      <a:pt x="204" y="0"/>
                      <a:pt x="179" y="0"/>
                    </a:cubicBezTo>
                    <a:cubicBezTo>
                      <a:pt x="120" y="62"/>
                      <a:pt x="34" y="62"/>
                      <a:pt x="0" y="62"/>
                    </a:cubicBezTo>
                    <a:cubicBezTo>
                      <a:pt x="0" y="72"/>
                      <a:pt x="0" y="82"/>
                      <a:pt x="0" y="92"/>
                    </a:cubicBezTo>
                    <a:cubicBezTo>
                      <a:pt x="20" y="92"/>
                      <a:pt x="78" y="92"/>
                      <a:pt x="132" y="67"/>
                    </a:cubicBezTo>
                    <a:cubicBezTo>
                      <a:pt x="132" y="237"/>
                      <a:pt x="132" y="407"/>
                      <a:pt x="132" y="576"/>
                    </a:cubicBezTo>
                    <a:cubicBezTo>
                      <a:pt x="132" y="610"/>
                      <a:pt x="126" y="624"/>
                      <a:pt x="39" y="624"/>
                    </a:cubicBezTo>
                    <a:cubicBezTo>
                      <a:pt x="29" y="624"/>
                      <a:pt x="19" y="624"/>
                      <a:pt x="8" y="624"/>
                    </a:cubicBezTo>
                    <a:cubicBezTo>
                      <a:pt x="8" y="633"/>
                      <a:pt x="8" y="643"/>
                      <a:pt x="8" y="652"/>
                    </a:cubicBezTo>
                    <a:cubicBezTo>
                      <a:pt x="42" y="649"/>
                      <a:pt x="127" y="649"/>
                      <a:pt x="168" y="649"/>
                    </a:cubicBezTo>
                    <a:cubicBezTo>
                      <a:pt x="209" y="649"/>
                      <a:pt x="291" y="649"/>
                      <a:pt x="325" y="652"/>
                    </a:cubicBezTo>
                    <a:cubicBezTo>
                      <a:pt x="325" y="643"/>
                      <a:pt x="325" y="633"/>
                      <a:pt x="325" y="624"/>
                    </a:cubicBezTo>
                    <a:cubicBezTo>
                      <a:pt x="314" y="624"/>
                      <a:pt x="304" y="624"/>
                      <a:pt x="294" y="624"/>
                    </a:cubicBezTo>
                    <a:cubicBezTo>
                      <a:pt x="207" y="624"/>
                      <a:pt x="204" y="613"/>
                      <a:pt x="204" y="576"/>
                    </a:cubicBezTo>
                    <a:cubicBezTo>
                      <a:pt x="204" y="393"/>
                      <a:pt x="204" y="209"/>
                      <a:pt x="204" y="25"/>
                    </a:cubicBezTo>
                    <a:close/>
                  </a:path>
                </a:pathLst>
              </a:custGeom>
              <a:solidFill>
                <a:srgbClr val="000000"/>
              </a:solidFill>
              <a:ln>
                <a:noFill/>
              </a:ln>
            </p:spPr>
          </p:sp>
          <p:sp>
            <p:nvSpPr>
              <p:cNvPr id="1015" name="Freeform 51"/>
              <p:cNvSpPr/>
              <p:nvPr/>
            </p:nvSpPr>
            <p:spPr>
              <a:xfrm>
                <a:off x="3662640" y="4109400"/>
                <a:ext cx="235080" cy="236160"/>
              </a:xfrm>
              <a:custGeom>
                <a:avLst/>
                <a:gdLst/>
                <a:ahLst/>
                <a:cxnLst/>
                <a:rect l="0" t="0" r="r" b="b"/>
                <a:pathLst>
                  <a:path w="653" h="656">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30"/>
                      <a:pt x="308" y="621"/>
                    </a:cubicBezTo>
                    <a:cubicBezTo>
                      <a:pt x="308" y="635"/>
                      <a:pt x="308" y="655"/>
                      <a:pt x="328" y="655"/>
                    </a:cubicBezTo>
                    <a:cubicBezTo>
                      <a:pt x="347" y="655"/>
                      <a:pt x="347" y="635"/>
                      <a:pt x="347" y="621"/>
                    </a:cubicBezTo>
                    <a:cubicBezTo>
                      <a:pt x="347" y="530"/>
                      <a:pt x="347" y="438"/>
                      <a:pt x="347" y="347"/>
                    </a:cubicBezTo>
                    <a:close/>
                  </a:path>
                </a:pathLst>
              </a:custGeom>
              <a:solidFill>
                <a:srgbClr val="000000"/>
              </a:solidFill>
              <a:ln>
                <a:noFill/>
              </a:ln>
            </p:spPr>
          </p:sp>
          <p:sp>
            <p:nvSpPr>
              <p:cNvPr id="1016" name="Freeform 52"/>
              <p:cNvSpPr/>
              <p:nvPr/>
            </p:nvSpPr>
            <p:spPr>
              <a:xfrm>
                <a:off x="5445720" y="3823560"/>
                <a:ext cx="261360" cy="253080"/>
              </a:xfrm>
              <a:custGeom>
                <a:avLst/>
                <a:gdLst/>
                <a:ahLst/>
                <a:cxnLst/>
                <a:rect l="0" t="0" r="r" b="b"/>
                <a:pathLst>
                  <a:path w="726" h="703">
                    <a:moveTo>
                      <a:pt x="389" y="17"/>
                    </a:moveTo>
                    <a:cubicBezTo>
                      <a:pt x="381" y="3"/>
                      <a:pt x="377" y="0"/>
                      <a:pt x="361" y="0"/>
                    </a:cubicBezTo>
                    <a:cubicBezTo>
                      <a:pt x="346" y="0"/>
                      <a:pt x="344" y="3"/>
                      <a:pt x="336" y="17"/>
                    </a:cubicBezTo>
                    <a:cubicBezTo>
                      <a:pt x="226" y="239"/>
                      <a:pt x="116" y="461"/>
                      <a:pt x="6" y="683"/>
                    </a:cubicBezTo>
                    <a:cubicBezTo>
                      <a:pt x="0" y="691"/>
                      <a:pt x="2" y="690"/>
                      <a:pt x="0" y="694"/>
                    </a:cubicBezTo>
                    <a:cubicBezTo>
                      <a:pt x="0" y="702"/>
                      <a:pt x="6" y="702"/>
                      <a:pt x="22" y="702"/>
                    </a:cubicBezTo>
                    <a:cubicBezTo>
                      <a:pt x="249" y="702"/>
                      <a:pt x="476" y="702"/>
                      <a:pt x="703" y="702"/>
                    </a:cubicBezTo>
                    <a:cubicBezTo>
                      <a:pt x="720" y="702"/>
                      <a:pt x="725" y="702"/>
                      <a:pt x="725" y="694"/>
                    </a:cubicBezTo>
                    <a:cubicBezTo>
                      <a:pt x="723" y="690"/>
                      <a:pt x="725" y="691"/>
                      <a:pt x="720" y="683"/>
                    </a:cubicBezTo>
                    <a:cubicBezTo>
                      <a:pt x="609" y="461"/>
                      <a:pt x="499" y="239"/>
                      <a:pt x="389" y="17"/>
                    </a:cubicBezTo>
                    <a:moveTo>
                      <a:pt x="330" y="98"/>
                    </a:moveTo>
                    <a:cubicBezTo>
                      <a:pt x="419" y="274"/>
                      <a:pt x="508" y="450"/>
                      <a:pt x="596" y="627"/>
                    </a:cubicBezTo>
                    <a:cubicBezTo>
                      <a:pt x="419" y="627"/>
                      <a:pt x="242" y="627"/>
                      <a:pt x="64" y="627"/>
                    </a:cubicBezTo>
                    <a:cubicBezTo>
                      <a:pt x="153" y="450"/>
                      <a:pt x="242" y="274"/>
                      <a:pt x="330" y="98"/>
                    </a:cubicBezTo>
                    <a:close/>
                  </a:path>
                </a:pathLst>
              </a:custGeom>
              <a:solidFill>
                <a:srgbClr val="000000"/>
              </a:solidFill>
              <a:ln>
                <a:noFill/>
              </a:ln>
            </p:spPr>
          </p:sp>
          <p:sp>
            <p:nvSpPr>
              <p:cNvPr id="1017" name="Freeform 53"/>
              <p:cNvSpPr/>
              <p:nvPr/>
            </p:nvSpPr>
            <p:spPr>
              <a:xfrm>
                <a:off x="5739840" y="37832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201"/>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018" name="Freeform 54"/>
              <p:cNvSpPr/>
              <p:nvPr/>
            </p:nvSpPr>
            <p:spPr>
              <a:xfrm>
                <a:off x="5976720" y="3811320"/>
                <a:ext cx="83160" cy="353880"/>
              </a:xfrm>
              <a:custGeom>
                <a:avLst/>
                <a:gdLst/>
                <a:ahLst/>
                <a:cxnLst/>
                <a:rect l="0" t="0" r="r" b="b"/>
                <a:pathLst>
                  <a:path w="231" h="983">
                    <a:moveTo>
                      <a:pt x="230" y="971"/>
                    </a:moveTo>
                    <a:cubicBezTo>
                      <a:pt x="230" y="968"/>
                      <a:pt x="230" y="965"/>
                      <a:pt x="213" y="948"/>
                    </a:cubicBezTo>
                    <a:cubicBezTo>
                      <a:pt x="90" y="825"/>
                      <a:pt x="59" y="641"/>
                      <a:pt x="59" y="490"/>
                    </a:cubicBezTo>
                    <a:cubicBezTo>
                      <a:pt x="59" y="319"/>
                      <a:pt x="95" y="148"/>
                      <a:pt x="216" y="25"/>
                    </a:cubicBezTo>
                    <a:cubicBezTo>
                      <a:pt x="230" y="14"/>
                      <a:pt x="230" y="11"/>
                      <a:pt x="230" y="8"/>
                    </a:cubicBezTo>
                    <a:cubicBezTo>
                      <a:pt x="230" y="3"/>
                      <a:pt x="224" y="0"/>
                      <a:pt x="218" y="0"/>
                    </a:cubicBezTo>
                    <a:cubicBezTo>
                      <a:pt x="210" y="0"/>
                      <a:pt x="120" y="64"/>
                      <a:pt x="62" y="190"/>
                    </a:cubicBezTo>
                    <a:cubicBezTo>
                      <a:pt x="11" y="299"/>
                      <a:pt x="0" y="408"/>
                      <a:pt x="0" y="490"/>
                    </a:cubicBezTo>
                    <a:cubicBezTo>
                      <a:pt x="0" y="568"/>
                      <a:pt x="11" y="685"/>
                      <a:pt x="64" y="797"/>
                    </a:cubicBezTo>
                    <a:cubicBezTo>
                      <a:pt x="123" y="918"/>
                      <a:pt x="210" y="982"/>
                      <a:pt x="218" y="982"/>
                    </a:cubicBezTo>
                    <a:cubicBezTo>
                      <a:pt x="224" y="982"/>
                      <a:pt x="230" y="979"/>
                      <a:pt x="230" y="971"/>
                    </a:cubicBezTo>
                    <a:close/>
                  </a:path>
                </a:pathLst>
              </a:custGeom>
              <a:solidFill>
                <a:srgbClr val="000000"/>
              </a:solidFill>
              <a:ln>
                <a:noFill/>
              </a:ln>
            </p:spPr>
          </p:sp>
          <p:sp>
            <p:nvSpPr>
              <p:cNvPr id="1019" name="Freeform 55"/>
              <p:cNvSpPr/>
              <p:nvPr/>
            </p:nvSpPr>
            <p:spPr>
              <a:xfrm>
                <a:off x="6110640" y="3840480"/>
                <a:ext cx="117360" cy="236160"/>
              </a:xfrm>
              <a:custGeom>
                <a:avLst/>
                <a:gdLst/>
                <a:ahLst/>
                <a:cxnLst/>
                <a:rect l="0" t="0" r="r" b="b"/>
                <a:pathLst>
                  <a:path w="326" h="656">
                    <a:moveTo>
                      <a:pt x="202" y="25"/>
                    </a:moveTo>
                    <a:cubicBezTo>
                      <a:pt x="202" y="3"/>
                      <a:pt x="202" y="0"/>
                      <a:pt x="179" y="0"/>
                    </a:cubicBezTo>
                    <a:cubicBezTo>
                      <a:pt x="118" y="64"/>
                      <a:pt x="34" y="64"/>
                      <a:pt x="0" y="64"/>
                    </a:cubicBezTo>
                    <a:cubicBezTo>
                      <a:pt x="0" y="74"/>
                      <a:pt x="0" y="83"/>
                      <a:pt x="0" y="92"/>
                    </a:cubicBezTo>
                    <a:cubicBezTo>
                      <a:pt x="20" y="92"/>
                      <a:pt x="78" y="92"/>
                      <a:pt x="129" y="67"/>
                    </a:cubicBezTo>
                    <a:cubicBezTo>
                      <a:pt x="129" y="237"/>
                      <a:pt x="129" y="407"/>
                      <a:pt x="129" y="576"/>
                    </a:cubicBezTo>
                    <a:cubicBezTo>
                      <a:pt x="129" y="613"/>
                      <a:pt x="126" y="624"/>
                      <a:pt x="39" y="624"/>
                    </a:cubicBezTo>
                    <a:cubicBezTo>
                      <a:pt x="28" y="624"/>
                      <a:pt x="17" y="624"/>
                      <a:pt x="6" y="624"/>
                    </a:cubicBezTo>
                    <a:cubicBezTo>
                      <a:pt x="6" y="634"/>
                      <a:pt x="6" y="644"/>
                      <a:pt x="6" y="655"/>
                    </a:cubicBezTo>
                    <a:cubicBezTo>
                      <a:pt x="42"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3"/>
                      <a:pt x="202" y="576"/>
                    </a:cubicBezTo>
                    <a:cubicBezTo>
                      <a:pt x="202" y="393"/>
                      <a:pt x="202" y="209"/>
                      <a:pt x="202" y="25"/>
                    </a:cubicBezTo>
                    <a:close/>
                  </a:path>
                </a:pathLst>
              </a:custGeom>
              <a:solidFill>
                <a:srgbClr val="000000"/>
              </a:solidFill>
              <a:ln>
                <a:noFill/>
              </a:ln>
            </p:spPr>
          </p:sp>
          <p:sp>
            <p:nvSpPr>
              <p:cNvPr id="1020" name="Freeform 56"/>
              <p:cNvSpPr/>
              <p:nvPr/>
            </p:nvSpPr>
            <p:spPr>
              <a:xfrm>
                <a:off x="6364800" y="3980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021" name="Freeform 57"/>
              <p:cNvSpPr/>
              <p:nvPr/>
            </p:nvSpPr>
            <p:spPr>
              <a:xfrm>
                <a:off x="6701400" y="3917880"/>
                <a:ext cx="135360" cy="162360"/>
              </a:xfrm>
              <a:custGeom>
                <a:avLst/>
                <a:gdLst/>
                <a:ahLst/>
                <a:cxnLst/>
                <a:rect l="0" t="0" r="r" b="b"/>
                <a:pathLst>
                  <a:path w="376" h="451">
                    <a:moveTo>
                      <a:pt x="81" y="224"/>
                    </a:moveTo>
                    <a:cubicBezTo>
                      <a:pt x="81" y="64"/>
                      <a:pt x="162" y="22"/>
                      <a:pt x="216" y="22"/>
                    </a:cubicBezTo>
                    <a:cubicBezTo>
                      <a:pt x="224" y="22"/>
                      <a:pt x="286" y="25"/>
                      <a:pt x="319" y="59"/>
                    </a:cubicBezTo>
                    <a:cubicBezTo>
                      <a:pt x="280" y="62"/>
                      <a:pt x="274" y="92"/>
                      <a:pt x="274" y="106"/>
                    </a:cubicBezTo>
                    <a:cubicBezTo>
                      <a:pt x="274" y="131"/>
                      <a:pt x="291" y="151"/>
                      <a:pt x="319" y="151"/>
                    </a:cubicBezTo>
                    <a:cubicBezTo>
                      <a:pt x="344" y="151"/>
                      <a:pt x="364" y="134"/>
                      <a:pt x="364" y="104"/>
                    </a:cubicBezTo>
                    <a:cubicBezTo>
                      <a:pt x="364" y="36"/>
                      <a:pt x="288" y="0"/>
                      <a:pt x="213" y="0"/>
                    </a:cubicBezTo>
                    <a:cubicBezTo>
                      <a:pt x="90" y="0"/>
                      <a:pt x="0" y="106"/>
                      <a:pt x="0" y="227"/>
                    </a:cubicBezTo>
                    <a:cubicBezTo>
                      <a:pt x="0" y="353"/>
                      <a:pt x="98" y="450"/>
                      <a:pt x="213" y="450"/>
                    </a:cubicBezTo>
                    <a:cubicBezTo>
                      <a:pt x="344" y="450"/>
                      <a:pt x="375" y="332"/>
                      <a:pt x="375" y="322"/>
                    </a:cubicBezTo>
                    <a:cubicBezTo>
                      <a:pt x="375" y="312"/>
                      <a:pt x="367" y="313"/>
                      <a:pt x="361" y="313"/>
                    </a:cubicBezTo>
                    <a:cubicBezTo>
                      <a:pt x="353" y="313"/>
                      <a:pt x="353" y="316"/>
                      <a:pt x="350" y="322"/>
                    </a:cubicBezTo>
                    <a:cubicBezTo>
                      <a:pt x="322" y="414"/>
                      <a:pt x="258" y="425"/>
                      <a:pt x="221" y="425"/>
                    </a:cubicBezTo>
                    <a:cubicBezTo>
                      <a:pt x="168" y="425"/>
                      <a:pt x="81" y="383"/>
                      <a:pt x="81" y="224"/>
                    </a:cubicBezTo>
                    <a:close/>
                  </a:path>
                </a:pathLst>
              </a:custGeom>
              <a:solidFill>
                <a:srgbClr val="000000"/>
              </a:solidFill>
              <a:ln>
                <a:noFill/>
              </a:ln>
            </p:spPr>
          </p:sp>
          <p:sp>
            <p:nvSpPr>
              <p:cNvPr id="1022" name="Freeform 58"/>
              <p:cNvSpPr/>
              <p:nvPr/>
            </p:nvSpPr>
            <p:spPr>
              <a:xfrm>
                <a:off x="6856560" y="3917880"/>
                <a:ext cx="157680" cy="162360"/>
              </a:xfrm>
              <a:custGeom>
                <a:avLst/>
                <a:gdLst/>
                <a:ahLst/>
                <a:cxnLst/>
                <a:rect l="0" t="0" r="r" b="b"/>
                <a:pathLst>
                  <a:path w="438" h="451">
                    <a:moveTo>
                      <a:pt x="437" y="229"/>
                    </a:moveTo>
                    <a:cubicBezTo>
                      <a:pt x="437" y="104"/>
                      <a:pt x="339" y="0"/>
                      <a:pt x="218" y="0"/>
                    </a:cubicBezTo>
                    <a:cubicBezTo>
                      <a:pt x="95" y="0"/>
                      <a:pt x="0" y="106"/>
                      <a:pt x="0" y="229"/>
                    </a:cubicBezTo>
                    <a:cubicBezTo>
                      <a:pt x="0" y="355"/>
                      <a:pt x="104" y="450"/>
                      <a:pt x="218" y="450"/>
                    </a:cubicBezTo>
                    <a:cubicBezTo>
                      <a:pt x="336" y="450"/>
                      <a:pt x="437" y="353"/>
                      <a:pt x="437" y="229"/>
                    </a:cubicBezTo>
                    <a:moveTo>
                      <a:pt x="218" y="425"/>
                    </a:moveTo>
                    <a:cubicBezTo>
                      <a:pt x="176" y="425"/>
                      <a:pt x="134" y="406"/>
                      <a:pt x="106" y="358"/>
                    </a:cubicBezTo>
                    <a:cubicBezTo>
                      <a:pt x="81" y="316"/>
                      <a:pt x="81" y="257"/>
                      <a:pt x="81" y="221"/>
                    </a:cubicBezTo>
                    <a:cubicBezTo>
                      <a:pt x="81" y="182"/>
                      <a:pt x="81" y="129"/>
                      <a:pt x="106" y="87"/>
                    </a:cubicBezTo>
                    <a:cubicBezTo>
                      <a:pt x="132" y="42"/>
                      <a:pt x="179" y="20"/>
                      <a:pt x="218" y="20"/>
                    </a:cubicBezTo>
                    <a:cubicBezTo>
                      <a:pt x="260" y="20"/>
                      <a:pt x="304" y="42"/>
                      <a:pt x="330" y="84"/>
                    </a:cubicBezTo>
                    <a:cubicBezTo>
                      <a:pt x="357" y="126"/>
                      <a:pt x="356" y="185"/>
                      <a:pt x="356" y="221"/>
                    </a:cubicBezTo>
                    <a:cubicBezTo>
                      <a:pt x="356" y="257"/>
                      <a:pt x="356" y="311"/>
                      <a:pt x="333" y="353"/>
                    </a:cubicBezTo>
                    <a:cubicBezTo>
                      <a:pt x="311" y="397"/>
                      <a:pt x="269" y="425"/>
                      <a:pt x="218" y="425"/>
                    </a:cubicBezTo>
                    <a:close/>
                  </a:path>
                </a:pathLst>
              </a:custGeom>
              <a:solidFill>
                <a:srgbClr val="000000"/>
              </a:solidFill>
              <a:ln>
                <a:noFill/>
              </a:ln>
            </p:spPr>
          </p:sp>
          <p:sp>
            <p:nvSpPr>
              <p:cNvPr id="1023" name="Freeform 59"/>
              <p:cNvSpPr/>
              <p:nvPr/>
            </p:nvSpPr>
            <p:spPr>
              <a:xfrm>
                <a:off x="7035840" y="3917880"/>
                <a:ext cx="116280" cy="162360"/>
              </a:xfrm>
              <a:custGeom>
                <a:avLst/>
                <a:gdLst/>
                <a:ahLst/>
                <a:cxnLst/>
                <a:rect l="0" t="0" r="r" b="b"/>
                <a:pathLst>
                  <a:path w="323" h="451">
                    <a:moveTo>
                      <a:pt x="171" y="249"/>
                    </a:moveTo>
                    <a:cubicBezTo>
                      <a:pt x="193" y="252"/>
                      <a:pt x="274" y="269"/>
                      <a:pt x="274" y="339"/>
                    </a:cubicBezTo>
                    <a:cubicBezTo>
                      <a:pt x="274" y="389"/>
                      <a:pt x="238" y="428"/>
                      <a:pt x="162" y="428"/>
                    </a:cubicBezTo>
                    <a:cubicBezTo>
                      <a:pt x="78" y="428"/>
                      <a:pt x="45" y="372"/>
                      <a:pt x="25" y="288"/>
                    </a:cubicBezTo>
                    <a:cubicBezTo>
                      <a:pt x="22" y="277"/>
                      <a:pt x="22" y="271"/>
                      <a:pt x="11" y="271"/>
                    </a:cubicBezTo>
                    <a:cubicBezTo>
                      <a:pt x="0" y="271"/>
                      <a:pt x="0" y="280"/>
                      <a:pt x="0" y="297"/>
                    </a:cubicBezTo>
                    <a:cubicBezTo>
                      <a:pt x="0" y="339"/>
                      <a:pt x="0" y="382"/>
                      <a:pt x="0" y="425"/>
                    </a:cubicBezTo>
                    <a:cubicBezTo>
                      <a:pt x="0" y="442"/>
                      <a:pt x="0" y="450"/>
                      <a:pt x="11" y="450"/>
                    </a:cubicBezTo>
                    <a:cubicBezTo>
                      <a:pt x="14" y="450"/>
                      <a:pt x="17" y="448"/>
                      <a:pt x="34" y="431"/>
                    </a:cubicBezTo>
                    <a:cubicBezTo>
                      <a:pt x="36" y="428"/>
                      <a:pt x="36" y="425"/>
                      <a:pt x="53" y="408"/>
                    </a:cubicBezTo>
                    <a:cubicBezTo>
                      <a:pt x="98" y="448"/>
                      <a:pt x="143" y="450"/>
                      <a:pt x="162" y="450"/>
                    </a:cubicBezTo>
                    <a:cubicBezTo>
                      <a:pt x="274" y="450"/>
                      <a:pt x="322" y="383"/>
                      <a:pt x="322" y="313"/>
                    </a:cubicBezTo>
                    <a:cubicBezTo>
                      <a:pt x="322" y="260"/>
                      <a:pt x="291" y="232"/>
                      <a:pt x="280" y="221"/>
                    </a:cubicBezTo>
                    <a:cubicBezTo>
                      <a:pt x="246" y="187"/>
                      <a:pt x="210" y="182"/>
                      <a:pt x="168" y="173"/>
                    </a:cubicBezTo>
                    <a:cubicBezTo>
                      <a:pt x="112" y="162"/>
                      <a:pt x="48" y="148"/>
                      <a:pt x="48" y="92"/>
                    </a:cubicBezTo>
                    <a:cubicBezTo>
                      <a:pt x="48" y="59"/>
                      <a:pt x="73" y="17"/>
                      <a:pt x="157" y="17"/>
                    </a:cubicBezTo>
                    <a:cubicBezTo>
                      <a:pt x="266" y="17"/>
                      <a:pt x="269" y="106"/>
                      <a:pt x="272" y="137"/>
                    </a:cubicBezTo>
                    <a:cubicBezTo>
                      <a:pt x="272" y="145"/>
                      <a:pt x="279" y="143"/>
                      <a:pt x="283" y="145"/>
                    </a:cubicBezTo>
                    <a:cubicBezTo>
                      <a:pt x="297" y="145"/>
                      <a:pt x="297" y="140"/>
                      <a:pt x="297" y="123"/>
                    </a:cubicBezTo>
                    <a:cubicBezTo>
                      <a:pt x="297" y="90"/>
                      <a:pt x="297" y="56"/>
                      <a:pt x="297" y="22"/>
                    </a:cubicBezTo>
                    <a:cubicBezTo>
                      <a:pt x="297" y="6"/>
                      <a:pt x="297" y="0"/>
                      <a:pt x="286" y="0"/>
                    </a:cubicBezTo>
                    <a:cubicBezTo>
                      <a:pt x="280" y="0"/>
                      <a:pt x="277" y="0"/>
                      <a:pt x="266" y="11"/>
                    </a:cubicBezTo>
                    <a:cubicBezTo>
                      <a:pt x="263" y="14"/>
                      <a:pt x="252" y="22"/>
                      <a:pt x="249" y="25"/>
                    </a:cubicBezTo>
                    <a:cubicBezTo>
                      <a:pt x="213" y="0"/>
                      <a:pt x="171" y="0"/>
                      <a:pt x="157" y="0"/>
                    </a:cubicBezTo>
                    <a:cubicBezTo>
                      <a:pt x="36" y="0"/>
                      <a:pt x="0" y="64"/>
                      <a:pt x="0" y="120"/>
                    </a:cubicBezTo>
                    <a:cubicBezTo>
                      <a:pt x="0" y="154"/>
                      <a:pt x="14" y="182"/>
                      <a:pt x="42" y="204"/>
                    </a:cubicBezTo>
                    <a:cubicBezTo>
                      <a:pt x="73" y="229"/>
                      <a:pt x="101" y="235"/>
                      <a:pt x="171" y="249"/>
                    </a:cubicBezTo>
                    <a:close/>
                  </a:path>
                </a:pathLst>
              </a:custGeom>
              <a:solidFill>
                <a:srgbClr val="000000"/>
              </a:solidFill>
              <a:ln>
                <a:noFill/>
              </a:ln>
            </p:spPr>
          </p:sp>
          <p:sp>
            <p:nvSpPr>
              <p:cNvPr id="1024" name="Freeform 60"/>
              <p:cNvSpPr/>
              <p:nvPr/>
            </p:nvSpPr>
            <p:spPr>
              <a:xfrm>
                <a:off x="7237440" y="3826440"/>
                <a:ext cx="146520" cy="254160"/>
              </a:xfrm>
              <a:custGeom>
                <a:avLst/>
                <a:gdLst/>
                <a:ahLst/>
                <a:cxnLst/>
                <a:rect l="0" t="0" r="r" b="b"/>
                <a:pathLst>
                  <a:path w="407" h="706">
                    <a:moveTo>
                      <a:pt x="406" y="201"/>
                    </a:moveTo>
                    <a:cubicBezTo>
                      <a:pt x="406" y="137"/>
                      <a:pt x="389" y="0"/>
                      <a:pt x="288" y="0"/>
                    </a:cubicBezTo>
                    <a:cubicBezTo>
                      <a:pt x="151" y="0"/>
                      <a:pt x="0" y="277"/>
                      <a:pt x="0" y="504"/>
                    </a:cubicBezTo>
                    <a:cubicBezTo>
                      <a:pt x="0" y="596"/>
                      <a:pt x="28" y="705"/>
                      <a:pt x="118" y="705"/>
                    </a:cubicBezTo>
                    <a:cubicBezTo>
                      <a:pt x="258" y="705"/>
                      <a:pt x="406" y="422"/>
                      <a:pt x="406" y="201"/>
                    </a:cubicBezTo>
                    <a:moveTo>
                      <a:pt x="104" y="336"/>
                    </a:moveTo>
                    <a:cubicBezTo>
                      <a:pt x="120" y="274"/>
                      <a:pt x="140" y="196"/>
                      <a:pt x="179" y="126"/>
                    </a:cubicBezTo>
                    <a:cubicBezTo>
                      <a:pt x="207" y="78"/>
                      <a:pt x="244" y="22"/>
                      <a:pt x="288" y="22"/>
                    </a:cubicBezTo>
                    <a:cubicBezTo>
                      <a:pt x="336" y="22"/>
                      <a:pt x="342" y="87"/>
                      <a:pt x="342" y="143"/>
                    </a:cubicBezTo>
                    <a:cubicBezTo>
                      <a:pt x="342" y="190"/>
                      <a:pt x="333" y="241"/>
                      <a:pt x="311" y="336"/>
                    </a:cubicBezTo>
                    <a:cubicBezTo>
                      <a:pt x="242" y="336"/>
                      <a:pt x="173" y="336"/>
                      <a:pt x="104" y="336"/>
                    </a:cubicBezTo>
                    <a:moveTo>
                      <a:pt x="302" y="369"/>
                    </a:moveTo>
                    <a:cubicBezTo>
                      <a:pt x="291" y="414"/>
                      <a:pt x="269" y="498"/>
                      <a:pt x="232" y="568"/>
                    </a:cubicBezTo>
                    <a:cubicBezTo>
                      <a:pt x="199" y="635"/>
                      <a:pt x="160" y="683"/>
                      <a:pt x="118" y="683"/>
                    </a:cubicBezTo>
                    <a:cubicBezTo>
                      <a:pt x="87" y="683"/>
                      <a:pt x="64" y="655"/>
                      <a:pt x="64" y="562"/>
                    </a:cubicBezTo>
                    <a:cubicBezTo>
                      <a:pt x="64" y="520"/>
                      <a:pt x="70" y="464"/>
                      <a:pt x="95" y="369"/>
                    </a:cubicBezTo>
                    <a:cubicBezTo>
                      <a:pt x="164" y="369"/>
                      <a:pt x="233" y="369"/>
                      <a:pt x="302" y="369"/>
                    </a:cubicBezTo>
                    <a:close/>
                  </a:path>
                </a:pathLst>
              </a:custGeom>
              <a:solidFill>
                <a:srgbClr val="000000"/>
              </a:solidFill>
              <a:ln>
                <a:noFill/>
              </a:ln>
            </p:spPr>
          </p:sp>
          <p:sp>
            <p:nvSpPr>
              <p:cNvPr id="1025" name="Freeform 61"/>
              <p:cNvSpPr/>
              <p:nvPr/>
            </p:nvSpPr>
            <p:spPr>
              <a:xfrm>
                <a:off x="7421040" y="3832560"/>
                <a:ext cx="101160" cy="107280"/>
              </a:xfrm>
              <a:custGeom>
                <a:avLst/>
                <a:gdLst/>
                <a:ahLst/>
                <a:cxnLst/>
                <a:rect l="0" t="0" r="r" b="b"/>
                <a:pathLst>
                  <a:path w="281" h="298">
                    <a:moveTo>
                      <a:pt x="160" y="148"/>
                    </a:moveTo>
                    <a:cubicBezTo>
                      <a:pt x="218" y="123"/>
                      <a:pt x="244" y="115"/>
                      <a:pt x="260" y="106"/>
                    </a:cubicBezTo>
                    <a:cubicBezTo>
                      <a:pt x="274" y="101"/>
                      <a:pt x="280" y="98"/>
                      <a:pt x="280" y="84"/>
                    </a:cubicBezTo>
                    <a:cubicBezTo>
                      <a:pt x="280" y="73"/>
                      <a:pt x="272" y="64"/>
                      <a:pt x="258" y="64"/>
                    </a:cubicBezTo>
                    <a:cubicBezTo>
                      <a:pt x="252" y="64"/>
                      <a:pt x="252" y="64"/>
                      <a:pt x="244" y="70"/>
                    </a:cubicBezTo>
                    <a:cubicBezTo>
                      <a:pt x="212" y="90"/>
                      <a:pt x="180" y="111"/>
                      <a:pt x="148" y="131"/>
                    </a:cubicBezTo>
                    <a:cubicBezTo>
                      <a:pt x="152" y="98"/>
                      <a:pt x="156" y="64"/>
                      <a:pt x="160" y="31"/>
                    </a:cubicBezTo>
                    <a:cubicBezTo>
                      <a:pt x="162" y="17"/>
                      <a:pt x="160" y="0"/>
                      <a:pt x="140" y="0"/>
                    </a:cubicBezTo>
                    <a:cubicBezTo>
                      <a:pt x="132" y="0"/>
                      <a:pt x="118" y="6"/>
                      <a:pt x="118" y="22"/>
                    </a:cubicBezTo>
                    <a:cubicBezTo>
                      <a:pt x="118" y="28"/>
                      <a:pt x="120" y="48"/>
                      <a:pt x="120" y="56"/>
                    </a:cubicBezTo>
                    <a:cubicBezTo>
                      <a:pt x="123" y="67"/>
                      <a:pt x="129" y="118"/>
                      <a:pt x="129" y="131"/>
                    </a:cubicBezTo>
                    <a:cubicBezTo>
                      <a:pt x="98" y="111"/>
                      <a:pt x="67" y="90"/>
                      <a:pt x="36" y="70"/>
                    </a:cubicBezTo>
                    <a:cubicBezTo>
                      <a:pt x="28" y="64"/>
                      <a:pt x="28" y="64"/>
                      <a:pt x="20"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0"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0" y="291"/>
                      <a:pt x="160" y="277"/>
                    </a:cubicBezTo>
                    <a:cubicBezTo>
                      <a:pt x="160" y="271"/>
                      <a:pt x="157" y="249"/>
                      <a:pt x="157" y="243"/>
                    </a:cubicBezTo>
                    <a:cubicBezTo>
                      <a:pt x="157" y="232"/>
                      <a:pt x="151" y="182"/>
                      <a:pt x="148" y="165"/>
                    </a:cubicBezTo>
                    <a:cubicBezTo>
                      <a:pt x="176" y="184"/>
                      <a:pt x="204" y="202"/>
                      <a:pt x="232" y="221"/>
                    </a:cubicBezTo>
                    <a:cubicBezTo>
                      <a:pt x="249" y="235"/>
                      <a:pt x="252" y="235"/>
                      <a:pt x="258" y="235"/>
                    </a:cubicBezTo>
                    <a:cubicBezTo>
                      <a:pt x="272" y="235"/>
                      <a:pt x="280" y="224"/>
                      <a:pt x="280" y="213"/>
                    </a:cubicBezTo>
                    <a:cubicBezTo>
                      <a:pt x="280" y="199"/>
                      <a:pt x="272" y="196"/>
                      <a:pt x="266" y="193"/>
                    </a:cubicBezTo>
                    <a:cubicBezTo>
                      <a:pt x="231" y="178"/>
                      <a:pt x="195" y="163"/>
                      <a:pt x="160" y="148"/>
                    </a:cubicBezTo>
                    <a:close/>
                  </a:path>
                </a:pathLst>
              </a:custGeom>
              <a:solidFill>
                <a:srgbClr val="000000"/>
              </a:solidFill>
              <a:ln>
                <a:noFill/>
              </a:ln>
            </p:spPr>
          </p:sp>
          <p:sp>
            <p:nvSpPr>
              <p:cNvPr id="1026" name="Freeform 62"/>
              <p:cNvSpPr/>
              <p:nvPr/>
            </p:nvSpPr>
            <p:spPr>
              <a:xfrm>
                <a:off x="7582320" y="3811320"/>
                <a:ext cx="82080" cy="353880"/>
              </a:xfrm>
              <a:custGeom>
                <a:avLst/>
                <a:gdLst/>
                <a:ahLst/>
                <a:cxnLst/>
                <a:rect l="0" t="0" r="r" b="b"/>
                <a:pathLst>
                  <a:path w="228" h="983">
                    <a:moveTo>
                      <a:pt x="227" y="490"/>
                    </a:moveTo>
                    <a:cubicBezTo>
                      <a:pt x="227" y="414"/>
                      <a:pt x="216" y="294"/>
                      <a:pt x="162" y="185"/>
                    </a:cubicBezTo>
                    <a:cubicBezTo>
                      <a:pt x="104" y="62"/>
                      <a:pt x="20" y="0"/>
                      <a:pt x="8" y="0"/>
                    </a:cubicBezTo>
                    <a:cubicBezTo>
                      <a:pt x="3" y="0"/>
                      <a:pt x="0" y="3"/>
                      <a:pt x="0" y="8"/>
                    </a:cubicBezTo>
                    <a:cubicBezTo>
                      <a:pt x="0" y="11"/>
                      <a:pt x="0" y="14"/>
                      <a:pt x="17" y="31"/>
                    </a:cubicBezTo>
                    <a:cubicBezTo>
                      <a:pt x="115" y="129"/>
                      <a:pt x="171" y="285"/>
                      <a:pt x="171" y="490"/>
                    </a:cubicBezTo>
                    <a:cubicBezTo>
                      <a:pt x="171" y="657"/>
                      <a:pt x="134" y="831"/>
                      <a:pt x="11" y="954"/>
                    </a:cubicBezTo>
                    <a:cubicBezTo>
                      <a:pt x="0" y="965"/>
                      <a:pt x="0" y="968"/>
                      <a:pt x="0" y="971"/>
                    </a:cubicBezTo>
                    <a:cubicBezTo>
                      <a:pt x="0" y="976"/>
                      <a:pt x="3" y="982"/>
                      <a:pt x="8" y="982"/>
                    </a:cubicBezTo>
                    <a:cubicBezTo>
                      <a:pt x="20" y="982"/>
                      <a:pt x="106" y="915"/>
                      <a:pt x="165" y="789"/>
                    </a:cubicBezTo>
                    <a:cubicBezTo>
                      <a:pt x="216" y="683"/>
                      <a:pt x="227" y="574"/>
                      <a:pt x="227" y="490"/>
                    </a:cubicBezTo>
                    <a:close/>
                  </a:path>
                </a:pathLst>
              </a:custGeom>
              <a:solidFill>
                <a:srgbClr val="000000"/>
              </a:solidFill>
              <a:ln>
                <a:noFill/>
              </a:ln>
            </p:spPr>
          </p:sp>
          <p:sp>
            <p:nvSpPr>
              <p:cNvPr id="1027" name="Freeform 63"/>
              <p:cNvSpPr/>
              <p:nvPr/>
            </p:nvSpPr>
            <p:spPr>
              <a:xfrm>
                <a:off x="7715160" y="373392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199"/>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39"/>
                      <a:pt x="101" y="25"/>
                      <a:pt x="132" y="25"/>
                    </a:cubicBezTo>
                    <a:cubicBezTo>
                      <a:pt x="202" y="25"/>
                      <a:pt x="238" y="78"/>
                      <a:pt x="238" y="134"/>
                    </a:cubicBezTo>
                    <a:cubicBezTo>
                      <a:pt x="238" y="196"/>
                      <a:pt x="193" y="241"/>
                      <a:pt x="171" y="266"/>
                    </a:cubicBezTo>
                    <a:cubicBezTo>
                      <a:pt x="116" y="321"/>
                      <a:pt x="61" y="376"/>
                      <a:pt x="6" y="431"/>
                    </a:cubicBezTo>
                    <a:cubicBezTo>
                      <a:pt x="0" y="436"/>
                      <a:pt x="0" y="439"/>
                      <a:pt x="0" y="456"/>
                    </a:cubicBezTo>
                    <a:cubicBezTo>
                      <a:pt x="94" y="456"/>
                      <a:pt x="189" y="456"/>
                      <a:pt x="283" y="456"/>
                    </a:cubicBezTo>
                    <a:cubicBezTo>
                      <a:pt x="289" y="415"/>
                      <a:pt x="296" y="374"/>
                      <a:pt x="302" y="333"/>
                    </a:cubicBezTo>
                    <a:close/>
                  </a:path>
                </a:pathLst>
              </a:custGeom>
              <a:solidFill>
                <a:srgbClr val="000000"/>
              </a:solidFill>
              <a:ln>
                <a:noFill/>
              </a:ln>
            </p:spPr>
          </p:sp>
          <p:sp>
            <p:nvSpPr>
              <p:cNvPr id="1028" name="Freeform 64"/>
              <p:cNvSpPr/>
              <p:nvPr/>
            </p:nvSpPr>
            <p:spPr>
              <a:xfrm>
                <a:off x="4039560" y="4220280"/>
                <a:ext cx="5208840" cy="14400"/>
              </a:xfrm>
              <a:custGeom>
                <a:avLst/>
                <a:gdLst/>
                <a:ahLst/>
                <a:cxnLst/>
                <a:rect l="0" t="0" r="r" b="b"/>
                <a:pathLst>
                  <a:path w="14469" h="40">
                    <a:moveTo>
                      <a:pt x="0" y="0"/>
                    </a:moveTo>
                    <a:cubicBezTo>
                      <a:pt x="4823" y="0"/>
                      <a:pt x="9646" y="0"/>
                      <a:pt x="14468" y="0"/>
                    </a:cubicBezTo>
                    <a:cubicBezTo>
                      <a:pt x="14468" y="13"/>
                      <a:pt x="14468" y="26"/>
                      <a:pt x="14468" y="39"/>
                    </a:cubicBezTo>
                    <a:cubicBezTo>
                      <a:pt x="9646" y="39"/>
                      <a:pt x="4823" y="39"/>
                      <a:pt x="0" y="39"/>
                    </a:cubicBezTo>
                    <a:cubicBezTo>
                      <a:pt x="0" y="26"/>
                      <a:pt x="0" y="13"/>
                      <a:pt x="0" y="0"/>
                    </a:cubicBezTo>
                    <a:close/>
                  </a:path>
                </a:pathLst>
              </a:custGeom>
              <a:solidFill>
                <a:srgbClr val="000000"/>
              </a:solidFill>
              <a:ln>
                <a:noFill/>
              </a:ln>
            </p:spPr>
          </p:sp>
          <p:sp>
            <p:nvSpPr>
              <p:cNvPr id="1029" name="Freeform 65"/>
              <p:cNvSpPr/>
              <p:nvPr/>
            </p:nvSpPr>
            <p:spPr>
              <a:xfrm>
                <a:off x="405684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030" name="Freeform 66"/>
              <p:cNvSpPr/>
              <p:nvPr/>
            </p:nvSpPr>
            <p:spPr>
              <a:xfrm>
                <a:off x="431064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18" y="67"/>
                      <a:pt x="62" y="190"/>
                    </a:cubicBezTo>
                    <a:cubicBezTo>
                      <a:pt x="11" y="299"/>
                      <a:pt x="0" y="408"/>
                      <a:pt x="0" y="492"/>
                    </a:cubicBezTo>
                    <a:cubicBezTo>
                      <a:pt x="0" y="568"/>
                      <a:pt x="8"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031" name="Freeform 67"/>
              <p:cNvSpPr/>
              <p:nvPr/>
            </p:nvSpPr>
            <p:spPr>
              <a:xfrm>
                <a:off x="444456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88" y="652"/>
                      <a:pt x="325" y="655"/>
                    </a:cubicBezTo>
                    <a:cubicBezTo>
                      <a:pt x="325" y="644"/>
                      <a:pt x="325" y="634"/>
                      <a:pt x="325" y="624"/>
                    </a:cubicBezTo>
                    <a:cubicBezTo>
                      <a:pt x="314" y="624"/>
                      <a:pt x="302" y="624"/>
                      <a:pt x="291" y="624"/>
                    </a:cubicBezTo>
                    <a:cubicBezTo>
                      <a:pt x="204" y="624"/>
                      <a:pt x="202" y="615"/>
                      <a:pt x="202" y="579"/>
                    </a:cubicBezTo>
                    <a:cubicBezTo>
                      <a:pt x="202" y="395"/>
                      <a:pt x="202" y="212"/>
                      <a:pt x="202" y="28"/>
                    </a:cubicBezTo>
                    <a:close/>
                  </a:path>
                </a:pathLst>
              </a:custGeom>
              <a:solidFill>
                <a:srgbClr val="000000"/>
              </a:solidFill>
              <a:ln>
                <a:noFill/>
              </a:ln>
            </p:spPr>
          </p:sp>
          <p:sp>
            <p:nvSpPr>
              <p:cNvPr id="1032" name="Freeform 68"/>
              <p:cNvSpPr/>
              <p:nvPr/>
            </p:nvSpPr>
            <p:spPr>
              <a:xfrm>
                <a:off x="468864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033" name="Freeform 69"/>
              <p:cNvSpPr/>
              <p:nvPr/>
            </p:nvSpPr>
            <p:spPr>
              <a:xfrm>
                <a:off x="5035320" y="4399560"/>
                <a:ext cx="134280" cy="162360"/>
              </a:xfrm>
              <a:custGeom>
                <a:avLst/>
                <a:gdLst/>
                <a:ahLst/>
                <a:cxnLst/>
                <a:rect l="0" t="0" r="r" b="b"/>
                <a:pathLst>
                  <a:path w="373" h="451">
                    <a:moveTo>
                      <a:pt x="81" y="227"/>
                    </a:moveTo>
                    <a:cubicBezTo>
                      <a:pt x="81" y="67"/>
                      <a:pt x="162" y="25"/>
                      <a:pt x="213" y="25"/>
                    </a:cubicBezTo>
                    <a:cubicBezTo>
                      <a:pt x="221" y="25"/>
                      <a:pt x="286" y="25"/>
                      <a:pt x="319" y="62"/>
                    </a:cubicBezTo>
                    <a:cubicBezTo>
                      <a:pt x="277" y="64"/>
                      <a:pt x="272" y="92"/>
                      <a:pt x="272" y="106"/>
                    </a:cubicBezTo>
                    <a:cubicBezTo>
                      <a:pt x="272" y="131"/>
                      <a:pt x="291" y="151"/>
                      <a:pt x="316" y="151"/>
                    </a:cubicBezTo>
                    <a:cubicBezTo>
                      <a:pt x="344" y="151"/>
                      <a:pt x="364" y="134"/>
                      <a:pt x="364" y="106"/>
                    </a:cubicBezTo>
                    <a:cubicBezTo>
                      <a:pt x="364" y="39"/>
                      <a:pt x="288" y="0"/>
                      <a:pt x="213" y="0"/>
                    </a:cubicBezTo>
                    <a:cubicBezTo>
                      <a:pt x="90" y="0"/>
                      <a:pt x="0" y="106"/>
                      <a:pt x="0" y="227"/>
                    </a:cubicBezTo>
                    <a:cubicBezTo>
                      <a:pt x="0" y="353"/>
                      <a:pt x="95" y="450"/>
                      <a:pt x="210" y="450"/>
                    </a:cubicBezTo>
                    <a:cubicBezTo>
                      <a:pt x="342" y="450"/>
                      <a:pt x="372" y="334"/>
                      <a:pt x="372" y="325"/>
                    </a:cubicBezTo>
                    <a:cubicBezTo>
                      <a:pt x="372" y="315"/>
                      <a:pt x="364" y="313"/>
                      <a:pt x="361" y="313"/>
                    </a:cubicBezTo>
                    <a:cubicBezTo>
                      <a:pt x="353" y="313"/>
                      <a:pt x="350" y="316"/>
                      <a:pt x="347" y="325"/>
                    </a:cubicBezTo>
                    <a:cubicBezTo>
                      <a:pt x="319" y="414"/>
                      <a:pt x="255" y="425"/>
                      <a:pt x="218" y="425"/>
                    </a:cubicBezTo>
                    <a:cubicBezTo>
                      <a:pt x="168" y="425"/>
                      <a:pt x="81" y="383"/>
                      <a:pt x="81" y="227"/>
                    </a:cubicBezTo>
                    <a:close/>
                  </a:path>
                </a:pathLst>
              </a:custGeom>
              <a:solidFill>
                <a:srgbClr val="000000"/>
              </a:solidFill>
              <a:ln>
                <a:noFill/>
              </a:ln>
            </p:spPr>
          </p:sp>
          <p:sp>
            <p:nvSpPr>
              <p:cNvPr id="1034" name="Freeform 70"/>
              <p:cNvSpPr/>
              <p:nvPr/>
            </p:nvSpPr>
            <p:spPr>
              <a:xfrm>
                <a:off x="5190480" y="4399560"/>
                <a:ext cx="156600" cy="162360"/>
              </a:xfrm>
              <a:custGeom>
                <a:avLst/>
                <a:gdLst/>
                <a:ahLst/>
                <a:cxnLst/>
                <a:rect l="0" t="0" r="r" b="b"/>
                <a:pathLst>
                  <a:path w="435" h="451">
                    <a:moveTo>
                      <a:pt x="434" y="229"/>
                    </a:moveTo>
                    <a:cubicBezTo>
                      <a:pt x="434" y="104"/>
                      <a:pt x="336" y="0"/>
                      <a:pt x="218" y="0"/>
                    </a:cubicBezTo>
                    <a:cubicBezTo>
                      <a:pt x="95" y="0"/>
                      <a:pt x="0" y="106"/>
                      <a:pt x="0" y="229"/>
                    </a:cubicBezTo>
                    <a:cubicBezTo>
                      <a:pt x="0" y="355"/>
                      <a:pt x="101" y="450"/>
                      <a:pt x="216" y="450"/>
                    </a:cubicBezTo>
                    <a:cubicBezTo>
                      <a:pt x="336" y="450"/>
                      <a:pt x="434" y="355"/>
                      <a:pt x="434" y="229"/>
                    </a:cubicBezTo>
                    <a:moveTo>
                      <a:pt x="218" y="425"/>
                    </a:moveTo>
                    <a:cubicBezTo>
                      <a:pt x="176" y="425"/>
                      <a:pt x="132" y="406"/>
                      <a:pt x="106" y="361"/>
                    </a:cubicBezTo>
                    <a:cubicBezTo>
                      <a:pt x="81" y="316"/>
                      <a:pt x="81" y="257"/>
                      <a:pt x="81" y="221"/>
                    </a:cubicBezTo>
                    <a:cubicBezTo>
                      <a:pt x="81" y="185"/>
                      <a:pt x="81" y="131"/>
                      <a:pt x="104" y="87"/>
                    </a:cubicBezTo>
                    <a:cubicBezTo>
                      <a:pt x="132" y="42"/>
                      <a:pt x="176" y="22"/>
                      <a:pt x="216" y="22"/>
                    </a:cubicBezTo>
                    <a:cubicBezTo>
                      <a:pt x="260" y="22"/>
                      <a:pt x="302" y="43"/>
                      <a:pt x="328" y="87"/>
                    </a:cubicBezTo>
                    <a:cubicBezTo>
                      <a:pt x="353" y="130"/>
                      <a:pt x="353" y="185"/>
                      <a:pt x="353" y="221"/>
                    </a:cubicBezTo>
                    <a:cubicBezTo>
                      <a:pt x="353" y="257"/>
                      <a:pt x="353" y="311"/>
                      <a:pt x="330" y="353"/>
                    </a:cubicBezTo>
                    <a:cubicBezTo>
                      <a:pt x="311" y="397"/>
                      <a:pt x="266" y="425"/>
                      <a:pt x="218" y="425"/>
                    </a:cubicBezTo>
                    <a:close/>
                  </a:path>
                </a:pathLst>
              </a:custGeom>
              <a:solidFill>
                <a:srgbClr val="000000"/>
              </a:solidFill>
              <a:ln>
                <a:noFill/>
              </a:ln>
            </p:spPr>
          </p:sp>
          <p:sp>
            <p:nvSpPr>
              <p:cNvPr id="1035" name="Freeform 71"/>
              <p:cNvSpPr/>
              <p:nvPr/>
            </p:nvSpPr>
            <p:spPr>
              <a:xfrm>
                <a:off x="5369040" y="4399560"/>
                <a:ext cx="116280" cy="163080"/>
              </a:xfrm>
              <a:custGeom>
                <a:avLst/>
                <a:gdLst/>
                <a:ahLst/>
                <a:cxnLst/>
                <a:rect l="0" t="0" r="r" b="b"/>
                <a:pathLst>
                  <a:path w="323" h="453">
                    <a:moveTo>
                      <a:pt x="174" y="249"/>
                    </a:moveTo>
                    <a:cubicBezTo>
                      <a:pt x="193" y="255"/>
                      <a:pt x="274" y="269"/>
                      <a:pt x="274" y="339"/>
                    </a:cubicBezTo>
                    <a:cubicBezTo>
                      <a:pt x="274" y="389"/>
                      <a:pt x="241" y="428"/>
                      <a:pt x="162" y="428"/>
                    </a:cubicBezTo>
                    <a:cubicBezTo>
                      <a:pt x="81" y="428"/>
                      <a:pt x="45" y="372"/>
                      <a:pt x="28" y="291"/>
                    </a:cubicBezTo>
                    <a:cubicBezTo>
                      <a:pt x="25" y="277"/>
                      <a:pt x="22" y="274"/>
                      <a:pt x="14" y="274"/>
                    </a:cubicBezTo>
                    <a:cubicBezTo>
                      <a:pt x="0" y="274"/>
                      <a:pt x="0" y="280"/>
                      <a:pt x="0" y="297"/>
                    </a:cubicBezTo>
                    <a:cubicBezTo>
                      <a:pt x="0" y="340"/>
                      <a:pt x="0" y="384"/>
                      <a:pt x="0" y="428"/>
                    </a:cubicBezTo>
                    <a:cubicBezTo>
                      <a:pt x="0" y="445"/>
                      <a:pt x="0" y="450"/>
                      <a:pt x="11" y="450"/>
                    </a:cubicBezTo>
                    <a:cubicBezTo>
                      <a:pt x="17" y="450"/>
                      <a:pt x="18" y="452"/>
                      <a:pt x="36" y="431"/>
                    </a:cubicBezTo>
                    <a:cubicBezTo>
                      <a:pt x="38" y="429"/>
                      <a:pt x="36" y="428"/>
                      <a:pt x="56" y="408"/>
                    </a:cubicBezTo>
                    <a:cubicBezTo>
                      <a:pt x="98" y="450"/>
                      <a:pt x="143" y="450"/>
                      <a:pt x="162" y="450"/>
                    </a:cubicBezTo>
                    <a:cubicBezTo>
                      <a:pt x="277" y="450"/>
                      <a:pt x="322" y="386"/>
                      <a:pt x="322" y="313"/>
                    </a:cubicBezTo>
                    <a:cubicBezTo>
                      <a:pt x="322" y="263"/>
                      <a:pt x="294" y="232"/>
                      <a:pt x="280" y="221"/>
                    </a:cubicBezTo>
                    <a:cubicBezTo>
                      <a:pt x="249" y="190"/>
                      <a:pt x="210" y="182"/>
                      <a:pt x="168" y="173"/>
                    </a:cubicBezTo>
                    <a:cubicBezTo>
                      <a:pt x="115" y="162"/>
                      <a:pt x="48" y="151"/>
                      <a:pt x="48" y="92"/>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6"/>
                      <a:pt x="297" y="22"/>
                    </a:cubicBezTo>
                    <a:cubicBezTo>
                      <a:pt x="297" y="6"/>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4"/>
                      <a:pt x="17" y="182"/>
                      <a:pt x="42" y="204"/>
                    </a:cubicBezTo>
                    <a:cubicBezTo>
                      <a:pt x="73" y="229"/>
                      <a:pt x="101" y="235"/>
                      <a:pt x="174" y="249"/>
                    </a:cubicBezTo>
                    <a:close/>
                  </a:path>
                </a:pathLst>
              </a:custGeom>
              <a:solidFill>
                <a:srgbClr val="000000"/>
              </a:solidFill>
              <a:ln>
                <a:noFill/>
              </a:ln>
            </p:spPr>
          </p:sp>
          <p:sp>
            <p:nvSpPr>
              <p:cNvPr id="1036" name="Freeform 72"/>
              <p:cNvSpPr/>
              <p:nvPr/>
            </p:nvSpPr>
            <p:spPr>
              <a:xfrm>
                <a:off x="5513040" y="4291560"/>
                <a:ext cx="109080" cy="164520"/>
              </a:xfrm>
              <a:custGeom>
                <a:avLst/>
                <a:gdLst/>
                <a:ahLst/>
                <a:cxnLst/>
                <a:rect l="0" t="0" r="r" b="b"/>
                <a:pathLst>
                  <a:path w="303" h="457">
                    <a:moveTo>
                      <a:pt x="302" y="330"/>
                    </a:moveTo>
                    <a:cubicBezTo>
                      <a:pt x="295" y="330"/>
                      <a:pt x="287" y="330"/>
                      <a:pt x="280" y="330"/>
                    </a:cubicBezTo>
                    <a:cubicBezTo>
                      <a:pt x="277" y="347"/>
                      <a:pt x="272" y="386"/>
                      <a:pt x="263" y="394"/>
                    </a:cubicBezTo>
                    <a:cubicBezTo>
                      <a:pt x="258" y="397"/>
                      <a:pt x="204" y="397"/>
                      <a:pt x="193" y="397"/>
                    </a:cubicBezTo>
                    <a:cubicBezTo>
                      <a:pt x="151" y="397"/>
                      <a:pt x="109" y="397"/>
                      <a:pt x="67" y="397"/>
                    </a:cubicBezTo>
                    <a:cubicBezTo>
                      <a:pt x="140" y="333"/>
                      <a:pt x="162" y="313"/>
                      <a:pt x="204" y="283"/>
                    </a:cubicBezTo>
                    <a:cubicBezTo>
                      <a:pt x="255" y="241"/>
                      <a:pt x="302" y="199"/>
                      <a:pt x="302" y="134"/>
                    </a:cubicBezTo>
                    <a:cubicBezTo>
                      <a:pt x="302" y="50"/>
                      <a:pt x="230" y="0"/>
                      <a:pt x="143" y="0"/>
                    </a:cubicBezTo>
                    <a:cubicBezTo>
                      <a:pt x="56" y="0"/>
                      <a:pt x="0" y="59"/>
                      <a:pt x="0" y="123"/>
                    </a:cubicBezTo>
                    <a:cubicBezTo>
                      <a:pt x="0" y="157"/>
                      <a:pt x="28" y="159"/>
                      <a:pt x="36" y="159"/>
                    </a:cubicBezTo>
                    <a:cubicBezTo>
                      <a:pt x="53" y="159"/>
                      <a:pt x="73" y="148"/>
                      <a:pt x="73" y="123"/>
                    </a:cubicBezTo>
                    <a:cubicBezTo>
                      <a:pt x="73" y="112"/>
                      <a:pt x="67" y="87"/>
                      <a:pt x="31" y="87"/>
                    </a:cubicBezTo>
                    <a:cubicBezTo>
                      <a:pt x="53" y="39"/>
                      <a:pt x="101" y="25"/>
                      <a:pt x="132" y="25"/>
                    </a:cubicBezTo>
                    <a:cubicBezTo>
                      <a:pt x="202" y="25"/>
                      <a:pt x="238" y="78"/>
                      <a:pt x="238" y="134"/>
                    </a:cubicBezTo>
                    <a:cubicBezTo>
                      <a:pt x="238" y="193"/>
                      <a:pt x="193" y="241"/>
                      <a:pt x="171" y="266"/>
                    </a:cubicBezTo>
                    <a:cubicBezTo>
                      <a:pt x="116" y="320"/>
                      <a:pt x="61" y="374"/>
                      <a:pt x="6" y="428"/>
                    </a:cubicBezTo>
                    <a:cubicBezTo>
                      <a:pt x="0" y="436"/>
                      <a:pt x="0" y="436"/>
                      <a:pt x="0" y="456"/>
                    </a:cubicBezTo>
                    <a:cubicBezTo>
                      <a:pt x="94" y="456"/>
                      <a:pt x="189" y="456"/>
                      <a:pt x="283" y="456"/>
                    </a:cubicBezTo>
                    <a:cubicBezTo>
                      <a:pt x="289" y="414"/>
                      <a:pt x="296" y="372"/>
                      <a:pt x="302" y="330"/>
                    </a:cubicBezTo>
                    <a:close/>
                  </a:path>
                </a:pathLst>
              </a:custGeom>
              <a:solidFill>
                <a:srgbClr val="000000"/>
              </a:solidFill>
              <a:ln>
                <a:noFill/>
              </a:ln>
            </p:spPr>
          </p:sp>
          <p:sp>
            <p:nvSpPr>
              <p:cNvPr id="1037" name="Freeform 73"/>
              <p:cNvSpPr/>
              <p:nvPr/>
            </p:nvSpPr>
            <p:spPr>
              <a:xfrm>
                <a:off x="572976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0"/>
                      <a:pt x="406" y="201"/>
                    </a:cubicBezTo>
                    <a:moveTo>
                      <a:pt x="104" y="336"/>
                    </a:moveTo>
                    <a:cubicBezTo>
                      <a:pt x="120" y="271"/>
                      <a:pt x="140" y="193"/>
                      <a:pt x="179" y="123"/>
                    </a:cubicBezTo>
                    <a:cubicBezTo>
                      <a:pt x="207" y="76"/>
                      <a:pt x="244" y="20"/>
                      <a:pt x="288" y="20"/>
                    </a:cubicBezTo>
                    <a:cubicBezTo>
                      <a:pt x="336" y="20"/>
                      <a:pt x="342" y="84"/>
                      <a:pt x="342" y="140"/>
                    </a:cubicBezTo>
                    <a:cubicBezTo>
                      <a:pt x="342" y="187"/>
                      <a:pt x="333" y="238"/>
                      <a:pt x="311" y="336"/>
                    </a:cubicBezTo>
                    <a:cubicBezTo>
                      <a:pt x="242" y="336"/>
                      <a:pt x="173" y="336"/>
                      <a:pt x="104" y="336"/>
                    </a:cubicBezTo>
                    <a:moveTo>
                      <a:pt x="302" y="367"/>
                    </a:moveTo>
                    <a:cubicBezTo>
                      <a:pt x="291" y="411"/>
                      <a:pt x="269" y="495"/>
                      <a:pt x="232" y="565"/>
                    </a:cubicBezTo>
                    <a:cubicBezTo>
                      <a:pt x="199" y="632"/>
                      <a:pt x="160" y="680"/>
                      <a:pt x="118" y="680"/>
                    </a:cubicBezTo>
                    <a:cubicBezTo>
                      <a:pt x="87" y="680"/>
                      <a:pt x="64" y="652"/>
                      <a:pt x="64" y="562"/>
                    </a:cubicBezTo>
                    <a:cubicBezTo>
                      <a:pt x="64" y="520"/>
                      <a:pt x="70" y="462"/>
                      <a:pt x="98" y="367"/>
                    </a:cubicBezTo>
                    <a:cubicBezTo>
                      <a:pt x="166" y="367"/>
                      <a:pt x="234" y="367"/>
                      <a:pt x="302" y="367"/>
                    </a:cubicBezTo>
                    <a:close/>
                  </a:path>
                </a:pathLst>
              </a:custGeom>
              <a:solidFill>
                <a:srgbClr val="000000"/>
              </a:solidFill>
              <a:ln>
                <a:noFill/>
              </a:ln>
            </p:spPr>
          </p:sp>
          <p:sp>
            <p:nvSpPr>
              <p:cNvPr id="1038" name="Freeform 74"/>
              <p:cNvSpPr/>
              <p:nvPr/>
            </p:nvSpPr>
            <p:spPr>
              <a:xfrm>
                <a:off x="5913360" y="4341240"/>
                <a:ext cx="101160" cy="107280"/>
              </a:xfrm>
              <a:custGeom>
                <a:avLst/>
                <a:gdLst/>
                <a:ahLst/>
                <a:cxnLst/>
                <a:rect l="0" t="0" r="r" b="b"/>
                <a:pathLst>
                  <a:path w="281" h="298">
                    <a:moveTo>
                      <a:pt x="162" y="148"/>
                    </a:moveTo>
                    <a:cubicBezTo>
                      <a:pt x="218" y="123"/>
                      <a:pt x="244" y="112"/>
                      <a:pt x="260" y="104"/>
                    </a:cubicBezTo>
                    <a:cubicBezTo>
                      <a:pt x="274" y="98"/>
                      <a:pt x="280" y="95"/>
                      <a:pt x="280" y="84"/>
                    </a:cubicBezTo>
                    <a:cubicBezTo>
                      <a:pt x="280" y="73"/>
                      <a:pt x="272" y="62"/>
                      <a:pt x="258" y="62"/>
                    </a:cubicBezTo>
                    <a:cubicBezTo>
                      <a:pt x="252"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4"/>
                    </a:cubicBezTo>
                    <a:cubicBezTo>
                      <a:pt x="49" y="118"/>
                      <a:pt x="83" y="131"/>
                      <a:pt x="118" y="145"/>
                    </a:cubicBezTo>
                    <a:cubicBezTo>
                      <a:pt x="62" y="171"/>
                      <a:pt x="36" y="182"/>
                      <a:pt x="20" y="190"/>
                    </a:cubicBezTo>
                    <a:cubicBezTo>
                      <a:pt x="6" y="196"/>
                      <a:pt x="0" y="199"/>
                      <a:pt x="0" y="210"/>
                    </a:cubicBezTo>
                    <a:cubicBezTo>
                      <a:pt x="0" y="221"/>
                      <a:pt x="8" y="232"/>
                      <a:pt x="22" y="232"/>
                    </a:cubicBezTo>
                    <a:cubicBezTo>
                      <a:pt x="25" y="232"/>
                      <a:pt x="28" y="232"/>
                      <a:pt x="36" y="227"/>
                    </a:cubicBezTo>
                    <a:cubicBezTo>
                      <a:pt x="67" y="206"/>
                      <a:pt x="98" y="186"/>
                      <a:pt x="129" y="165"/>
                    </a:cubicBezTo>
                    <a:cubicBezTo>
                      <a:pt x="125" y="201"/>
                      <a:pt x="121" y="238"/>
                      <a:pt x="118" y="274"/>
                    </a:cubicBezTo>
                    <a:cubicBezTo>
                      <a:pt x="118" y="291"/>
                      <a:pt x="132" y="297"/>
                      <a:pt x="140" y="297"/>
                    </a:cubicBezTo>
                    <a:cubicBezTo>
                      <a:pt x="148" y="297"/>
                      <a:pt x="162" y="291"/>
                      <a:pt x="162" y="274"/>
                    </a:cubicBezTo>
                    <a:cubicBezTo>
                      <a:pt x="162" y="269"/>
                      <a:pt x="160" y="249"/>
                      <a:pt x="157" y="241"/>
                    </a:cubicBezTo>
                    <a:cubicBezTo>
                      <a:pt x="157" y="229"/>
                      <a:pt x="151" y="179"/>
                      <a:pt x="151" y="165"/>
                    </a:cubicBezTo>
                    <a:cubicBezTo>
                      <a:pt x="178" y="183"/>
                      <a:pt x="205" y="201"/>
                      <a:pt x="232" y="218"/>
                    </a:cubicBezTo>
                    <a:cubicBezTo>
                      <a:pt x="252" y="232"/>
                      <a:pt x="252" y="232"/>
                      <a:pt x="258" y="232"/>
                    </a:cubicBezTo>
                    <a:cubicBezTo>
                      <a:pt x="272" y="232"/>
                      <a:pt x="280" y="221"/>
                      <a:pt x="280" y="210"/>
                    </a:cubicBezTo>
                    <a:cubicBezTo>
                      <a:pt x="280" y="196"/>
                      <a:pt x="272" y="193"/>
                      <a:pt x="266" y="190"/>
                    </a:cubicBezTo>
                    <a:cubicBezTo>
                      <a:pt x="231" y="176"/>
                      <a:pt x="197" y="162"/>
                      <a:pt x="162" y="148"/>
                    </a:cubicBezTo>
                    <a:close/>
                  </a:path>
                </a:pathLst>
              </a:custGeom>
              <a:solidFill>
                <a:srgbClr val="000000"/>
              </a:solidFill>
              <a:ln>
                <a:noFill/>
              </a:ln>
            </p:spPr>
          </p:sp>
          <p:sp>
            <p:nvSpPr>
              <p:cNvPr id="1039" name="Freeform 75"/>
              <p:cNvSpPr/>
              <p:nvPr/>
            </p:nvSpPr>
            <p:spPr>
              <a:xfrm>
                <a:off x="6074280" y="4292640"/>
                <a:ext cx="82080" cy="353880"/>
              </a:xfrm>
              <a:custGeom>
                <a:avLst/>
                <a:gdLst/>
                <a:ahLst/>
                <a:cxnLst/>
                <a:rect l="0" t="0" r="r" b="b"/>
                <a:pathLst>
                  <a:path w="228" h="983">
                    <a:moveTo>
                      <a:pt x="227" y="492"/>
                    </a:moveTo>
                    <a:cubicBezTo>
                      <a:pt x="227" y="414"/>
                      <a:pt x="216" y="297"/>
                      <a:pt x="162" y="185"/>
                    </a:cubicBezTo>
                    <a:cubicBezTo>
                      <a:pt x="104" y="64"/>
                      <a:pt x="20" y="0"/>
                      <a:pt x="8" y="0"/>
                    </a:cubicBezTo>
                    <a:cubicBezTo>
                      <a:pt x="3" y="0"/>
                      <a:pt x="0" y="3"/>
                      <a:pt x="0" y="8"/>
                    </a:cubicBezTo>
                    <a:cubicBezTo>
                      <a:pt x="0" y="14"/>
                      <a:pt x="0" y="14"/>
                      <a:pt x="17" y="34"/>
                    </a:cubicBezTo>
                    <a:cubicBezTo>
                      <a:pt x="115" y="129"/>
                      <a:pt x="171" y="285"/>
                      <a:pt x="171" y="492"/>
                    </a:cubicBezTo>
                    <a:cubicBezTo>
                      <a:pt x="171" y="660"/>
                      <a:pt x="134" y="831"/>
                      <a:pt x="11" y="957"/>
                    </a:cubicBezTo>
                    <a:cubicBezTo>
                      <a:pt x="0" y="968"/>
                      <a:pt x="0" y="971"/>
                      <a:pt x="0" y="974"/>
                    </a:cubicBezTo>
                    <a:cubicBezTo>
                      <a:pt x="0" y="979"/>
                      <a:pt x="3" y="982"/>
                      <a:pt x="8" y="982"/>
                    </a:cubicBezTo>
                    <a:cubicBezTo>
                      <a:pt x="20" y="982"/>
                      <a:pt x="106" y="915"/>
                      <a:pt x="165" y="792"/>
                    </a:cubicBezTo>
                    <a:cubicBezTo>
                      <a:pt x="216" y="683"/>
                      <a:pt x="227" y="574"/>
                      <a:pt x="227" y="492"/>
                    </a:cubicBezTo>
                    <a:close/>
                  </a:path>
                </a:pathLst>
              </a:custGeom>
              <a:solidFill>
                <a:srgbClr val="000000"/>
              </a:solidFill>
              <a:ln>
                <a:noFill/>
              </a:ln>
            </p:spPr>
          </p:sp>
          <p:sp>
            <p:nvSpPr>
              <p:cNvPr id="1040" name="Freeform 76"/>
              <p:cNvSpPr/>
              <p:nvPr/>
            </p:nvSpPr>
            <p:spPr>
              <a:xfrm>
                <a:off x="628596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041" name="Freeform 77"/>
              <p:cNvSpPr/>
              <p:nvPr/>
            </p:nvSpPr>
            <p:spPr>
              <a:xfrm>
                <a:off x="640620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042" name="Freeform 78"/>
              <p:cNvSpPr/>
              <p:nvPr/>
            </p:nvSpPr>
            <p:spPr>
              <a:xfrm>
                <a:off x="666396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043" name="Freeform 79"/>
              <p:cNvSpPr/>
              <p:nvPr/>
            </p:nvSpPr>
            <p:spPr>
              <a:xfrm>
                <a:off x="7014960" y="4304880"/>
                <a:ext cx="262440" cy="253080"/>
              </a:xfrm>
              <a:custGeom>
                <a:avLst/>
                <a:gdLst/>
                <a:ahLst/>
                <a:cxnLst/>
                <a:rect l="0" t="0" r="r" b="b"/>
                <a:pathLst>
                  <a:path w="729" h="703">
                    <a:moveTo>
                      <a:pt x="389" y="17"/>
                    </a:moveTo>
                    <a:cubicBezTo>
                      <a:pt x="384" y="6"/>
                      <a:pt x="381" y="0"/>
                      <a:pt x="364" y="0"/>
                    </a:cubicBezTo>
                    <a:cubicBezTo>
                      <a:pt x="347" y="0"/>
                      <a:pt x="344" y="6"/>
                      <a:pt x="339" y="17"/>
                    </a:cubicBezTo>
                    <a:cubicBezTo>
                      <a:pt x="228" y="239"/>
                      <a:pt x="117" y="461"/>
                      <a:pt x="6" y="683"/>
                    </a:cubicBezTo>
                    <a:cubicBezTo>
                      <a:pt x="0" y="691"/>
                      <a:pt x="0" y="694"/>
                      <a:pt x="0" y="697"/>
                    </a:cubicBezTo>
                    <a:cubicBezTo>
                      <a:pt x="0" y="702"/>
                      <a:pt x="6" y="702"/>
                      <a:pt x="22" y="702"/>
                    </a:cubicBezTo>
                    <a:cubicBezTo>
                      <a:pt x="250" y="702"/>
                      <a:pt x="478" y="702"/>
                      <a:pt x="706" y="702"/>
                    </a:cubicBezTo>
                    <a:cubicBezTo>
                      <a:pt x="720" y="702"/>
                      <a:pt x="728" y="702"/>
                      <a:pt x="728" y="697"/>
                    </a:cubicBezTo>
                    <a:cubicBezTo>
                      <a:pt x="728" y="694"/>
                      <a:pt x="728" y="691"/>
                      <a:pt x="722" y="683"/>
                    </a:cubicBezTo>
                    <a:cubicBezTo>
                      <a:pt x="611" y="461"/>
                      <a:pt x="500" y="239"/>
                      <a:pt x="389" y="17"/>
                    </a:cubicBezTo>
                    <a:moveTo>
                      <a:pt x="333" y="98"/>
                    </a:moveTo>
                    <a:cubicBezTo>
                      <a:pt x="421" y="275"/>
                      <a:pt x="509" y="452"/>
                      <a:pt x="596" y="629"/>
                    </a:cubicBezTo>
                    <a:cubicBezTo>
                      <a:pt x="420" y="629"/>
                      <a:pt x="244" y="629"/>
                      <a:pt x="67" y="629"/>
                    </a:cubicBezTo>
                    <a:cubicBezTo>
                      <a:pt x="156" y="452"/>
                      <a:pt x="244" y="275"/>
                      <a:pt x="333" y="98"/>
                    </a:cubicBezTo>
                    <a:close/>
                  </a:path>
                </a:pathLst>
              </a:custGeom>
              <a:solidFill>
                <a:srgbClr val="000000"/>
              </a:solidFill>
              <a:ln>
                <a:noFill/>
              </a:ln>
            </p:spPr>
          </p:sp>
          <p:sp>
            <p:nvSpPr>
              <p:cNvPr id="1044" name="Freeform 80"/>
              <p:cNvSpPr/>
              <p:nvPr/>
            </p:nvSpPr>
            <p:spPr>
              <a:xfrm>
                <a:off x="7387560" y="4292640"/>
                <a:ext cx="82080" cy="353880"/>
              </a:xfrm>
              <a:custGeom>
                <a:avLst/>
                <a:gdLst/>
                <a:ahLst/>
                <a:cxnLst/>
                <a:rect l="0" t="0" r="r" b="b"/>
                <a:pathLst>
                  <a:path w="228" h="983">
                    <a:moveTo>
                      <a:pt x="227" y="974"/>
                    </a:moveTo>
                    <a:cubicBezTo>
                      <a:pt x="227" y="971"/>
                      <a:pt x="227" y="968"/>
                      <a:pt x="210" y="951"/>
                    </a:cubicBezTo>
                    <a:cubicBezTo>
                      <a:pt x="90" y="828"/>
                      <a:pt x="56" y="641"/>
                      <a:pt x="56" y="492"/>
                    </a:cubicBezTo>
                    <a:cubicBezTo>
                      <a:pt x="56" y="319"/>
                      <a:pt x="95"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045" name="Freeform 81"/>
              <p:cNvSpPr/>
              <p:nvPr/>
            </p:nvSpPr>
            <p:spPr>
              <a:xfrm>
                <a:off x="752184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5"/>
                      <a:pt x="202" y="579"/>
                    </a:cubicBezTo>
                    <a:cubicBezTo>
                      <a:pt x="202" y="395"/>
                      <a:pt x="202" y="212"/>
                      <a:pt x="202" y="28"/>
                    </a:cubicBezTo>
                    <a:close/>
                  </a:path>
                </a:pathLst>
              </a:custGeom>
              <a:solidFill>
                <a:srgbClr val="000000"/>
              </a:solidFill>
              <a:ln>
                <a:noFill/>
              </a:ln>
            </p:spPr>
          </p:sp>
          <p:sp>
            <p:nvSpPr>
              <p:cNvPr id="1046" name="Freeform 82"/>
              <p:cNvSpPr/>
              <p:nvPr/>
            </p:nvSpPr>
            <p:spPr>
              <a:xfrm>
                <a:off x="7775640" y="4462920"/>
                <a:ext cx="216000" cy="14400"/>
              </a:xfrm>
              <a:custGeom>
                <a:avLst/>
                <a:gdLst/>
                <a:ahLst/>
                <a:cxnLst/>
                <a:rect l="0" t="0" r="r" b="b"/>
                <a:pathLst>
                  <a:path w="600" h="40">
                    <a:moveTo>
                      <a:pt x="566" y="39"/>
                    </a:moveTo>
                    <a:cubicBezTo>
                      <a:pt x="582" y="39"/>
                      <a:pt x="599" y="39"/>
                      <a:pt x="599" y="20"/>
                    </a:cubicBezTo>
                    <a:cubicBezTo>
                      <a:pt x="599"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047" name="Freeform 83"/>
              <p:cNvSpPr/>
              <p:nvPr/>
            </p:nvSpPr>
            <p:spPr>
              <a:xfrm>
                <a:off x="8112240" y="4399560"/>
                <a:ext cx="135360" cy="162360"/>
              </a:xfrm>
              <a:custGeom>
                <a:avLst/>
                <a:gdLst/>
                <a:ahLst/>
                <a:cxnLst/>
                <a:rect l="0" t="0" r="r" b="b"/>
                <a:pathLst>
                  <a:path w="376" h="451">
                    <a:moveTo>
                      <a:pt x="81" y="227"/>
                    </a:moveTo>
                    <a:cubicBezTo>
                      <a:pt x="81" y="67"/>
                      <a:pt x="162" y="25"/>
                      <a:pt x="213" y="25"/>
                    </a:cubicBezTo>
                    <a:cubicBezTo>
                      <a:pt x="224" y="25"/>
                      <a:pt x="286" y="25"/>
                      <a:pt x="319" y="62"/>
                    </a:cubicBezTo>
                    <a:cubicBezTo>
                      <a:pt x="280" y="64"/>
                      <a:pt x="274" y="92"/>
                      <a:pt x="274" y="106"/>
                    </a:cubicBezTo>
                    <a:cubicBezTo>
                      <a:pt x="274" y="131"/>
                      <a:pt x="291" y="151"/>
                      <a:pt x="319" y="151"/>
                    </a:cubicBezTo>
                    <a:cubicBezTo>
                      <a:pt x="344" y="151"/>
                      <a:pt x="364" y="134"/>
                      <a:pt x="364" y="106"/>
                    </a:cubicBezTo>
                    <a:cubicBezTo>
                      <a:pt x="364" y="39"/>
                      <a:pt x="288" y="0"/>
                      <a:pt x="213" y="0"/>
                    </a:cubicBezTo>
                    <a:cubicBezTo>
                      <a:pt x="90" y="0"/>
                      <a:pt x="0" y="106"/>
                      <a:pt x="0" y="227"/>
                    </a:cubicBezTo>
                    <a:cubicBezTo>
                      <a:pt x="0" y="353"/>
                      <a:pt x="98" y="450"/>
                      <a:pt x="210" y="450"/>
                    </a:cubicBezTo>
                    <a:cubicBezTo>
                      <a:pt x="344" y="450"/>
                      <a:pt x="375" y="334"/>
                      <a:pt x="375" y="325"/>
                    </a:cubicBezTo>
                    <a:cubicBezTo>
                      <a:pt x="375" y="315"/>
                      <a:pt x="364" y="313"/>
                      <a:pt x="361" y="313"/>
                    </a:cubicBezTo>
                    <a:cubicBezTo>
                      <a:pt x="353" y="313"/>
                      <a:pt x="350" y="316"/>
                      <a:pt x="350" y="325"/>
                    </a:cubicBezTo>
                    <a:cubicBezTo>
                      <a:pt x="319" y="414"/>
                      <a:pt x="258" y="425"/>
                      <a:pt x="221" y="425"/>
                    </a:cubicBezTo>
                    <a:cubicBezTo>
                      <a:pt x="168" y="425"/>
                      <a:pt x="81" y="383"/>
                      <a:pt x="81" y="227"/>
                    </a:cubicBezTo>
                    <a:close/>
                  </a:path>
                </a:pathLst>
              </a:custGeom>
              <a:solidFill>
                <a:srgbClr val="000000"/>
              </a:solidFill>
              <a:ln>
                <a:noFill/>
              </a:ln>
            </p:spPr>
          </p:sp>
          <p:sp>
            <p:nvSpPr>
              <p:cNvPr id="1048" name="Freeform 84"/>
              <p:cNvSpPr/>
              <p:nvPr/>
            </p:nvSpPr>
            <p:spPr>
              <a:xfrm>
                <a:off x="8267400" y="4399560"/>
                <a:ext cx="157680" cy="162360"/>
              </a:xfrm>
              <a:custGeom>
                <a:avLst/>
                <a:gdLst/>
                <a:ahLst/>
                <a:cxnLst/>
                <a:rect l="0" t="0" r="r" b="b"/>
                <a:pathLst>
                  <a:path w="438" h="451">
                    <a:moveTo>
                      <a:pt x="437" y="229"/>
                    </a:moveTo>
                    <a:cubicBezTo>
                      <a:pt x="437" y="104"/>
                      <a:pt x="336" y="0"/>
                      <a:pt x="218" y="0"/>
                    </a:cubicBezTo>
                    <a:cubicBezTo>
                      <a:pt x="95" y="0"/>
                      <a:pt x="0" y="106"/>
                      <a:pt x="0" y="229"/>
                    </a:cubicBezTo>
                    <a:cubicBezTo>
                      <a:pt x="0" y="355"/>
                      <a:pt x="104" y="450"/>
                      <a:pt x="218" y="450"/>
                    </a:cubicBezTo>
                    <a:cubicBezTo>
                      <a:pt x="336" y="450"/>
                      <a:pt x="437" y="355"/>
                      <a:pt x="437" y="229"/>
                    </a:cubicBezTo>
                    <a:moveTo>
                      <a:pt x="218" y="425"/>
                    </a:moveTo>
                    <a:cubicBezTo>
                      <a:pt x="176" y="425"/>
                      <a:pt x="132" y="406"/>
                      <a:pt x="106" y="361"/>
                    </a:cubicBezTo>
                    <a:cubicBezTo>
                      <a:pt x="81" y="316"/>
                      <a:pt x="81" y="257"/>
                      <a:pt x="81" y="221"/>
                    </a:cubicBezTo>
                    <a:cubicBezTo>
                      <a:pt x="81" y="185"/>
                      <a:pt x="81" y="131"/>
                      <a:pt x="106" y="87"/>
                    </a:cubicBezTo>
                    <a:cubicBezTo>
                      <a:pt x="132" y="42"/>
                      <a:pt x="179" y="22"/>
                      <a:pt x="218" y="22"/>
                    </a:cubicBezTo>
                    <a:cubicBezTo>
                      <a:pt x="260" y="22"/>
                      <a:pt x="302" y="43"/>
                      <a:pt x="328" y="87"/>
                    </a:cubicBezTo>
                    <a:cubicBezTo>
                      <a:pt x="353" y="130"/>
                      <a:pt x="353" y="185"/>
                      <a:pt x="353" y="221"/>
                    </a:cubicBezTo>
                    <a:cubicBezTo>
                      <a:pt x="353" y="257"/>
                      <a:pt x="353" y="311"/>
                      <a:pt x="333" y="353"/>
                    </a:cubicBezTo>
                    <a:cubicBezTo>
                      <a:pt x="311" y="397"/>
                      <a:pt x="269" y="425"/>
                      <a:pt x="218" y="425"/>
                    </a:cubicBezTo>
                    <a:close/>
                  </a:path>
                </a:pathLst>
              </a:custGeom>
              <a:solidFill>
                <a:srgbClr val="000000"/>
              </a:solidFill>
              <a:ln>
                <a:noFill/>
              </a:ln>
            </p:spPr>
          </p:sp>
          <p:sp>
            <p:nvSpPr>
              <p:cNvPr id="1049" name="Freeform 85"/>
              <p:cNvSpPr/>
              <p:nvPr/>
            </p:nvSpPr>
            <p:spPr>
              <a:xfrm>
                <a:off x="8445960" y="4399560"/>
                <a:ext cx="116280" cy="162360"/>
              </a:xfrm>
              <a:custGeom>
                <a:avLst/>
                <a:gdLst/>
                <a:ahLst/>
                <a:cxnLst/>
                <a:rect l="0" t="0" r="r" b="b"/>
                <a:pathLst>
                  <a:path w="323" h="451">
                    <a:moveTo>
                      <a:pt x="174" y="249"/>
                    </a:moveTo>
                    <a:cubicBezTo>
                      <a:pt x="196" y="255"/>
                      <a:pt x="274" y="269"/>
                      <a:pt x="274" y="339"/>
                    </a:cubicBezTo>
                    <a:cubicBezTo>
                      <a:pt x="274" y="389"/>
                      <a:pt x="241" y="428"/>
                      <a:pt x="165" y="428"/>
                    </a:cubicBezTo>
                    <a:cubicBezTo>
                      <a:pt x="81" y="428"/>
                      <a:pt x="48" y="372"/>
                      <a:pt x="28" y="291"/>
                    </a:cubicBezTo>
                    <a:cubicBezTo>
                      <a:pt x="25" y="277"/>
                      <a:pt x="25" y="274"/>
                      <a:pt x="14" y="274"/>
                    </a:cubicBezTo>
                    <a:cubicBezTo>
                      <a:pt x="0" y="274"/>
                      <a:pt x="0" y="280"/>
                      <a:pt x="0" y="297"/>
                    </a:cubicBezTo>
                    <a:cubicBezTo>
                      <a:pt x="0" y="340"/>
                      <a:pt x="0" y="384"/>
                      <a:pt x="0" y="428"/>
                    </a:cubicBezTo>
                    <a:cubicBezTo>
                      <a:pt x="0" y="445"/>
                      <a:pt x="0" y="450"/>
                      <a:pt x="11" y="450"/>
                    </a:cubicBezTo>
                    <a:cubicBezTo>
                      <a:pt x="17" y="450"/>
                      <a:pt x="17" y="450"/>
                      <a:pt x="36" y="431"/>
                    </a:cubicBezTo>
                    <a:cubicBezTo>
                      <a:pt x="39" y="428"/>
                      <a:pt x="39" y="428"/>
                      <a:pt x="56" y="408"/>
                    </a:cubicBezTo>
                    <a:cubicBezTo>
                      <a:pt x="101" y="450"/>
                      <a:pt x="143" y="450"/>
                      <a:pt x="165" y="450"/>
                    </a:cubicBezTo>
                    <a:cubicBezTo>
                      <a:pt x="277" y="450"/>
                      <a:pt x="322" y="386"/>
                      <a:pt x="322" y="313"/>
                    </a:cubicBezTo>
                    <a:cubicBezTo>
                      <a:pt x="322" y="263"/>
                      <a:pt x="294" y="232"/>
                      <a:pt x="283" y="221"/>
                    </a:cubicBezTo>
                    <a:cubicBezTo>
                      <a:pt x="249" y="190"/>
                      <a:pt x="210" y="182"/>
                      <a:pt x="171" y="173"/>
                    </a:cubicBezTo>
                    <a:cubicBezTo>
                      <a:pt x="115" y="162"/>
                      <a:pt x="48" y="151"/>
                      <a:pt x="48" y="92"/>
                    </a:cubicBezTo>
                    <a:cubicBezTo>
                      <a:pt x="48" y="59"/>
                      <a:pt x="73" y="20"/>
                      <a:pt x="160" y="20"/>
                    </a:cubicBezTo>
                    <a:cubicBezTo>
                      <a:pt x="266" y="20"/>
                      <a:pt x="272" y="106"/>
                      <a:pt x="274" y="137"/>
                    </a:cubicBezTo>
                    <a:cubicBezTo>
                      <a:pt x="274" y="145"/>
                      <a:pt x="283" y="145"/>
                      <a:pt x="286" y="145"/>
                    </a:cubicBezTo>
                    <a:cubicBezTo>
                      <a:pt x="300" y="145"/>
                      <a:pt x="300" y="143"/>
                      <a:pt x="300" y="123"/>
                    </a:cubicBezTo>
                    <a:cubicBezTo>
                      <a:pt x="300" y="90"/>
                      <a:pt x="300" y="56"/>
                      <a:pt x="300" y="22"/>
                    </a:cubicBezTo>
                    <a:cubicBezTo>
                      <a:pt x="300" y="6"/>
                      <a:pt x="300" y="0"/>
                      <a:pt x="288" y="0"/>
                    </a:cubicBezTo>
                    <a:cubicBezTo>
                      <a:pt x="283" y="0"/>
                      <a:pt x="280" y="0"/>
                      <a:pt x="269" y="11"/>
                    </a:cubicBezTo>
                    <a:cubicBezTo>
                      <a:pt x="266" y="17"/>
                      <a:pt x="255" y="25"/>
                      <a:pt x="252" y="28"/>
                    </a:cubicBezTo>
                    <a:cubicBezTo>
                      <a:pt x="213" y="0"/>
                      <a:pt x="174" y="0"/>
                      <a:pt x="160" y="0"/>
                    </a:cubicBezTo>
                    <a:cubicBezTo>
                      <a:pt x="39" y="0"/>
                      <a:pt x="0" y="67"/>
                      <a:pt x="0" y="120"/>
                    </a:cubicBezTo>
                    <a:cubicBezTo>
                      <a:pt x="0" y="154"/>
                      <a:pt x="17" y="182"/>
                      <a:pt x="45" y="204"/>
                    </a:cubicBezTo>
                    <a:cubicBezTo>
                      <a:pt x="76" y="229"/>
                      <a:pt x="104" y="235"/>
                      <a:pt x="174" y="249"/>
                    </a:cubicBezTo>
                    <a:close/>
                  </a:path>
                </a:pathLst>
              </a:custGeom>
              <a:solidFill>
                <a:srgbClr val="000000"/>
              </a:solidFill>
              <a:ln>
                <a:noFill/>
              </a:ln>
            </p:spPr>
          </p:sp>
          <p:sp>
            <p:nvSpPr>
              <p:cNvPr id="1050" name="Freeform 86"/>
              <p:cNvSpPr/>
              <p:nvPr/>
            </p:nvSpPr>
            <p:spPr>
              <a:xfrm>
                <a:off x="864864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5" y="702"/>
                      <a:pt x="406" y="420"/>
                      <a:pt x="406" y="201"/>
                    </a:cubicBezTo>
                    <a:moveTo>
                      <a:pt x="104" y="336"/>
                    </a:moveTo>
                    <a:cubicBezTo>
                      <a:pt x="120" y="271"/>
                      <a:pt x="140" y="193"/>
                      <a:pt x="179" y="123"/>
                    </a:cubicBezTo>
                    <a:cubicBezTo>
                      <a:pt x="207" y="76"/>
                      <a:pt x="244" y="20"/>
                      <a:pt x="286" y="20"/>
                    </a:cubicBezTo>
                    <a:cubicBezTo>
                      <a:pt x="336" y="20"/>
                      <a:pt x="342" y="84"/>
                      <a:pt x="342" y="140"/>
                    </a:cubicBezTo>
                    <a:cubicBezTo>
                      <a:pt x="342" y="187"/>
                      <a:pt x="333" y="238"/>
                      <a:pt x="308" y="336"/>
                    </a:cubicBezTo>
                    <a:cubicBezTo>
                      <a:pt x="240" y="336"/>
                      <a:pt x="172" y="336"/>
                      <a:pt x="104" y="336"/>
                    </a:cubicBezTo>
                    <a:moveTo>
                      <a:pt x="300" y="367"/>
                    </a:moveTo>
                    <a:cubicBezTo>
                      <a:pt x="288" y="411"/>
                      <a:pt x="269" y="495"/>
                      <a:pt x="232" y="565"/>
                    </a:cubicBezTo>
                    <a:cubicBezTo>
                      <a:pt x="196" y="632"/>
                      <a:pt x="160" y="680"/>
                      <a:pt x="118" y="680"/>
                    </a:cubicBezTo>
                    <a:cubicBezTo>
                      <a:pt x="84" y="680"/>
                      <a:pt x="64" y="652"/>
                      <a:pt x="64" y="562"/>
                    </a:cubicBezTo>
                    <a:cubicBezTo>
                      <a:pt x="64" y="520"/>
                      <a:pt x="70" y="462"/>
                      <a:pt x="95" y="367"/>
                    </a:cubicBezTo>
                    <a:cubicBezTo>
                      <a:pt x="163" y="367"/>
                      <a:pt x="231" y="367"/>
                      <a:pt x="300" y="367"/>
                    </a:cubicBezTo>
                    <a:close/>
                  </a:path>
                </a:pathLst>
              </a:custGeom>
              <a:solidFill>
                <a:srgbClr val="000000"/>
              </a:solidFill>
              <a:ln>
                <a:noFill/>
              </a:ln>
            </p:spPr>
          </p:sp>
          <p:sp>
            <p:nvSpPr>
              <p:cNvPr id="1051" name="Freeform 87"/>
              <p:cNvSpPr/>
              <p:nvPr/>
            </p:nvSpPr>
            <p:spPr>
              <a:xfrm>
                <a:off x="8831880" y="4341240"/>
                <a:ext cx="100080" cy="107280"/>
              </a:xfrm>
              <a:custGeom>
                <a:avLst/>
                <a:gdLst/>
                <a:ahLst/>
                <a:cxnLst/>
                <a:rect l="0" t="0" r="r" b="b"/>
                <a:pathLst>
                  <a:path w="278" h="298">
                    <a:moveTo>
                      <a:pt x="160" y="148"/>
                    </a:moveTo>
                    <a:cubicBezTo>
                      <a:pt x="216" y="123"/>
                      <a:pt x="241" y="112"/>
                      <a:pt x="260" y="104"/>
                    </a:cubicBezTo>
                    <a:cubicBezTo>
                      <a:pt x="272" y="98"/>
                      <a:pt x="277" y="95"/>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40"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4"/>
                    </a:cubicBezTo>
                    <a:cubicBezTo>
                      <a:pt x="49" y="118"/>
                      <a:pt x="83" y="131"/>
                      <a:pt x="118" y="145"/>
                    </a:cubicBezTo>
                    <a:cubicBezTo>
                      <a:pt x="62" y="171"/>
                      <a:pt x="36" y="182"/>
                      <a:pt x="17" y="190"/>
                    </a:cubicBezTo>
                    <a:cubicBezTo>
                      <a:pt x="6" y="196"/>
                      <a:pt x="0" y="199"/>
                      <a:pt x="0" y="210"/>
                    </a:cubicBezTo>
                    <a:cubicBezTo>
                      <a:pt x="0" y="221"/>
                      <a:pt x="8" y="232"/>
                      <a:pt x="20" y="232"/>
                    </a:cubicBezTo>
                    <a:cubicBezTo>
                      <a:pt x="25" y="232"/>
                      <a:pt x="25" y="232"/>
                      <a:pt x="34" y="227"/>
                    </a:cubicBezTo>
                    <a:cubicBezTo>
                      <a:pt x="65" y="206"/>
                      <a:pt x="97" y="186"/>
                      <a:pt x="129" y="165"/>
                    </a:cubicBezTo>
                    <a:cubicBezTo>
                      <a:pt x="125" y="201"/>
                      <a:pt x="121" y="238"/>
                      <a:pt x="118" y="274"/>
                    </a:cubicBezTo>
                    <a:cubicBezTo>
                      <a:pt x="118" y="291"/>
                      <a:pt x="133" y="297"/>
                      <a:pt x="140" y="297"/>
                    </a:cubicBezTo>
                    <a:cubicBezTo>
                      <a:pt x="147" y="297"/>
                      <a:pt x="160" y="291"/>
                      <a:pt x="160" y="274"/>
                    </a:cubicBezTo>
                    <a:cubicBezTo>
                      <a:pt x="160" y="269"/>
                      <a:pt x="157" y="249"/>
                      <a:pt x="157" y="241"/>
                    </a:cubicBezTo>
                    <a:cubicBezTo>
                      <a:pt x="154" y="229"/>
                      <a:pt x="151" y="179"/>
                      <a:pt x="148" y="165"/>
                    </a:cubicBezTo>
                    <a:cubicBezTo>
                      <a:pt x="176" y="183"/>
                      <a:pt x="204" y="201"/>
                      <a:pt x="232" y="218"/>
                    </a:cubicBezTo>
                    <a:cubicBezTo>
                      <a:pt x="249" y="232"/>
                      <a:pt x="252" y="232"/>
                      <a:pt x="258" y="232"/>
                    </a:cubicBezTo>
                    <a:cubicBezTo>
                      <a:pt x="269" y="232"/>
                      <a:pt x="277" y="221"/>
                      <a:pt x="277" y="210"/>
                    </a:cubicBezTo>
                    <a:cubicBezTo>
                      <a:pt x="277" y="196"/>
                      <a:pt x="272" y="193"/>
                      <a:pt x="263" y="190"/>
                    </a:cubicBezTo>
                    <a:cubicBezTo>
                      <a:pt x="229" y="176"/>
                      <a:pt x="194" y="162"/>
                      <a:pt x="160" y="148"/>
                    </a:cubicBezTo>
                    <a:close/>
                  </a:path>
                </a:pathLst>
              </a:custGeom>
              <a:solidFill>
                <a:srgbClr val="000000"/>
              </a:solidFill>
              <a:ln>
                <a:noFill/>
              </a:ln>
            </p:spPr>
          </p:sp>
          <p:sp>
            <p:nvSpPr>
              <p:cNvPr id="1052" name="Freeform 88"/>
              <p:cNvSpPr/>
              <p:nvPr/>
            </p:nvSpPr>
            <p:spPr>
              <a:xfrm>
                <a:off x="8992080" y="4292640"/>
                <a:ext cx="83160" cy="353880"/>
              </a:xfrm>
              <a:custGeom>
                <a:avLst/>
                <a:gdLst/>
                <a:ahLst/>
                <a:cxnLst/>
                <a:rect l="0" t="0" r="r" b="b"/>
                <a:pathLst>
                  <a:path w="231" h="983">
                    <a:moveTo>
                      <a:pt x="230" y="492"/>
                    </a:moveTo>
                    <a:cubicBezTo>
                      <a:pt x="230" y="414"/>
                      <a:pt x="218" y="297"/>
                      <a:pt x="165" y="185"/>
                    </a:cubicBezTo>
                    <a:cubicBezTo>
                      <a:pt x="106" y="64"/>
                      <a:pt x="20" y="0"/>
                      <a:pt x="11" y="0"/>
                    </a:cubicBezTo>
                    <a:cubicBezTo>
                      <a:pt x="6"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6" y="982"/>
                      <a:pt x="11" y="982"/>
                    </a:cubicBezTo>
                    <a:cubicBezTo>
                      <a:pt x="20" y="982"/>
                      <a:pt x="109" y="915"/>
                      <a:pt x="168" y="792"/>
                    </a:cubicBezTo>
                    <a:cubicBezTo>
                      <a:pt x="218" y="683"/>
                      <a:pt x="230" y="574"/>
                      <a:pt x="230" y="492"/>
                    </a:cubicBezTo>
                    <a:close/>
                  </a:path>
                </a:pathLst>
              </a:custGeom>
              <a:solidFill>
                <a:srgbClr val="000000"/>
              </a:solidFill>
              <a:ln>
                <a:noFill/>
              </a:ln>
            </p:spPr>
          </p:sp>
          <p:sp>
            <p:nvSpPr>
              <p:cNvPr id="1053" name="Freeform 89"/>
              <p:cNvSpPr/>
              <p:nvPr/>
            </p:nvSpPr>
            <p:spPr>
              <a:xfrm>
                <a:off x="9130320" y="4292640"/>
                <a:ext cx="82080" cy="353880"/>
              </a:xfrm>
              <a:custGeom>
                <a:avLst/>
                <a:gdLst/>
                <a:ahLst/>
                <a:cxnLst/>
                <a:rect l="0" t="0" r="r" b="b"/>
                <a:pathLst>
                  <a:path w="228" h="983">
                    <a:moveTo>
                      <a:pt x="227" y="492"/>
                    </a:moveTo>
                    <a:cubicBezTo>
                      <a:pt x="227" y="414"/>
                      <a:pt x="218" y="297"/>
                      <a:pt x="162" y="185"/>
                    </a:cubicBezTo>
                    <a:cubicBezTo>
                      <a:pt x="104" y="64"/>
                      <a:pt x="20" y="0"/>
                      <a:pt x="8" y="0"/>
                    </a:cubicBezTo>
                    <a:cubicBezTo>
                      <a:pt x="3"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3" y="982"/>
                      <a:pt x="8" y="982"/>
                    </a:cubicBezTo>
                    <a:cubicBezTo>
                      <a:pt x="20" y="982"/>
                      <a:pt x="109" y="915"/>
                      <a:pt x="165" y="792"/>
                    </a:cubicBezTo>
                    <a:cubicBezTo>
                      <a:pt x="216" y="683"/>
                      <a:pt x="227" y="574"/>
                      <a:pt x="227" y="492"/>
                    </a:cubicBezTo>
                    <a:close/>
                  </a:path>
                </a:pathLst>
              </a:custGeom>
              <a:solidFill>
                <a:srgbClr val="000000"/>
              </a:solidFill>
              <a:ln>
                <a:noFill/>
              </a:ln>
            </p:spPr>
          </p:sp>
          <p:sp>
            <p:nvSpPr>
              <p:cNvPr id="1054" name="Freeform 90"/>
              <p:cNvSpPr/>
              <p:nvPr/>
            </p:nvSpPr>
            <p:spPr>
              <a:xfrm>
                <a:off x="9302760" y="3696480"/>
                <a:ext cx="184680" cy="1060920"/>
              </a:xfrm>
              <a:custGeom>
                <a:avLst/>
                <a:gdLst/>
                <a:ahLst/>
                <a:cxnLst/>
                <a:rect l="0" t="0" r="r" b="b"/>
                <a:pathLst>
                  <a:path w="513" h="2947">
                    <a:moveTo>
                      <a:pt x="512" y="1474"/>
                    </a:moveTo>
                    <a:cubicBezTo>
                      <a:pt x="512" y="1105"/>
                      <a:pt x="465" y="730"/>
                      <a:pt x="308" y="394"/>
                    </a:cubicBezTo>
                    <a:cubicBezTo>
                      <a:pt x="238" y="246"/>
                      <a:pt x="146" y="112"/>
                      <a:pt x="48" y="8"/>
                    </a:cubicBezTo>
                    <a:cubicBezTo>
                      <a:pt x="39" y="0"/>
                      <a:pt x="36" y="0"/>
                      <a:pt x="20" y="0"/>
                    </a:cubicBezTo>
                    <a:cubicBezTo>
                      <a:pt x="8" y="0"/>
                      <a:pt x="0" y="0"/>
                      <a:pt x="0" y="11"/>
                    </a:cubicBezTo>
                    <a:cubicBezTo>
                      <a:pt x="0" y="14"/>
                      <a:pt x="3" y="20"/>
                      <a:pt x="6" y="22"/>
                    </a:cubicBezTo>
                    <a:cubicBezTo>
                      <a:pt x="101" y="134"/>
                      <a:pt x="179" y="260"/>
                      <a:pt x="235" y="397"/>
                    </a:cubicBezTo>
                    <a:cubicBezTo>
                      <a:pt x="364" y="699"/>
                      <a:pt x="417" y="1049"/>
                      <a:pt x="417" y="1472"/>
                    </a:cubicBezTo>
                    <a:cubicBezTo>
                      <a:pt x="417" y="1891"/>
                      <a:pt x="367" y="2258"/>
                      <a:pt x="221" y="2580"/>
                    </a:cubicBezTo>
                    <a:cubicBezTo>
                      <a:pt x="165" y="2705"/>
                      <a:pt x="90" y="2820"/>
                      <a:pt x="3" y="2926"/>
                    </a:cubicBezTo>
                    <a:cubicBezTo>
                      <a:pt x="3" y="2929"/>
                      <a:pt x="0" y="2932"/>
                      <a:pt x="0" y="2935"/>
                    </a:cubicBezTo>
                    <a:cubicBezTo>
                      <a:pt x="0" y="2946"/>
                      <a:pt x="8" y="2946"/>
                      <a:pt x="20" y="2946"/>
                    </a:cubicBezTo>
                    <a:cubicBezTo>
                      <a:pt x="36" y="2946"/>
                      <a:pt x="36" y="2946"/>
                      <a:pt x="39" y="2943"/>
                    </a:cubicBezTo>
                    <a:cubicBezTo>
                      <a:pt x="86" y="2887"/>
                      <a:pt x="101" y="2884"/>
                      <a:pt x="179" y="2775"/>
                    </a:cubicBezTo>
                    <a:cubicBezTo>
                      <a:pt x="350" y="2535"/>
                      <a:pt x="437" y="2247"/>
                      <a:pt x="482" y="1953"/>
                    </a:cubicBezTo>
                    <a:cubicBezTo>
                      <a:pt x="504" y="1793"/>
                      <a:pt x="512" y="1634"/>
                      <a:pt x="512" y="1474"/>
                    </a:cubicBezTo>
                    <a:close/>
                  </a:path>
                </a:pathLst>
              </a:custGeom>
              <a:solidFill>
                <a:srgbClr val="000000"/>
              </a:solidFill>
              <a:ln>
                <a:noFill/>
              </a:ln>
            </p:spPr>
          </p:sp>
          <p:sp>
            <p:nvSpPr>
              <p:cNvPr id="1055" name="Freeform 91"/>
              <p:cNvSpPr/>
              <p:nvPr/>
            </p:nvSpPr>
            <p:spPr>
              <a:xfrm>
                <a:off x="9641160" y="4156920"/>
                <a:ext cx="116280" cy="162360"/>
              </a:xfrm>
              <a:custGeom>
                <a:avLst/>
                <a:gdLst/>
                <a:ahLst/>
                <a:cxnLst/>
                <a:rect l="0" t="0" r="r" b="b"/>
                <a:pathLst>
                  <a:path w="323" h="451">
                    <a:moveTo>
                      <a:pt x="174" y="249"/>
                    </a:moveTo>
                    <a:cubicBezTo>
                      <a:pt x="193" y="255"/>
                      <a:pt x="274" y="269"/>
                      <a:pt x="274" y="341"/>
                    </a:cubicBezTo>
                    <a:cubicBezTo>
                      <a:pt x="274" y="392"/>
                      <a:pt x="241" y="431"/>
                      <a:pt x="162" y="431"/>
                    </a:cubicBezTo>
                    <a:cubicBezTo>
                      <a:pt x="81" y="431"/>
                      <a:pt x="45" y="375"/>
                      <a:pt x="28" y="291"/>
                    </a:cubicBezTo>
                    <a:cubicBezTo>
                      <a:pt x="25" y="277"/>
                      <a:pt x="22" y="274"/>
                      <a:pt x="14" y="274"/>
                    </a:cubicBezTo>
                    <a:cubicBezTo>
                      <a:pt x="0" y="274"/>
                      <a:pt x="0" y="280"/>
                      <a:pt x="0" y="299"/>
                    </a:cubicBezTo>
                    <a:cubicBezTo>
                      <a:pt x="0" y="342"/>
                      <a:pt x="0" y="385"/>
                      <a:pt x="0" y="428"/>
                    </a:cubicBezTo>
                    <a:cubicBezTo>
                      <a:pt x="0" y="445"/>
                      <a:pt x="0" y="450"/>
                      <a:pt x="11" y="450"/>
                    </a:cubicBezTo>
                    <a:cubicBezTo>
                      <a:pt x="17" y="450"/>
                      <a:pt x="17" y="450"/>
                      <a:pt x="36" y="431"/>
                    </a:cubicBezTo>
                    <a:cubicBezTo>
                      <a:pt x="43" y="423"/>
                      <a:pt x="36" y="428"/>
                      <a:pt x="56" y="408"/>
                    </a:cubicBezTo>
                    <a:cubicBezTo>
                      <a:pt x="98" y="450"/>
                      <a:pt x="143" y="450"/>
                      <a:pt x="162" y="450"/>
                    </a:cubicBezTo>
                    <a:cubicBezTo>
                      <a:pt x="277" y="450"/>
                      <a:pt x="322" y="386"/>
                      <a:pt x="322" y="316"/>
                    </a:cubicBezTo>
                    <a:cubicBezTo>
                      <a:pt x="322" y="263"/>
                      <a:pt x="291" y="232"/>
                      <a:pt x="280" y="221"/>
                    </a:cubicBezTo>
                    <a:cubicBezTo>
                      <a:pt x="249" y="190"/>
                      <a:pt x="210" y="182"/>
                      <a:pt x="168" y="173"/>
                    </a:cubicBezTo>
                    <a:cubicBezTo>
                      <a:pt x="115" y="162"/>
                      <a:pt x="48" y="151"/>
                      <a:pt x="48" y="95"/>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8"/>
                      <a:pt x="297" y="25"/>
                    </a:cubicBezTo>
                    <a:cubicBezTo>
                      <a:pt x="297" y="8"/>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7"/>
                      <a:pt x="17" y="182"/>
                      <a:pt x="42" y="204"/>
                    </a:cubicBezTo>
                    <a:cubicBezTo>
                      <a:pt x="73" y="229"/>
                      <a:pt x="101" y="235"/>
                      <a:pt x="174" y="249"/>
                    </a:cubicBezTo>
                    <a:close/>
                  </a:path>
                </a:pathLst>
              </a:custGeom>
              <a:solidFill>
                <a:srgbClr val="000000"/>
              </a:solidFill>
              <a:ln>
                <a:noFill/>
              </a:ln>
            </p:spPr>
          </p:sp>
          <p:sp>
            <p:nvSpPr>
              <p:cNvPr id="1056" name="Freeform 92"/>
              <p:cNvSpPr/>
              <p:nvPr/>
            </p:nvSpPr>
            <p:spPr>
              <a:xfrm>
                <a:off x="9781200" y="4079160"/>
                <a:ext cx="75960" cy="236160"/>
              </a:xfrm>
              <a:custGeom>
                <a:avLst/>
                <a:gdLst/>
                <a:ahLst/>
                <a:cxnLst/>
                <a:rect l="0" t="0" r="r" b="b"/>
                <a:pathLst>
                  <a:path w="211" h="656">
                    <a:moveTo>
                      <a:pt x="140" y="221"/>
                    </a:moveTo>
                    <a:cubicBezTo>
                      <a:pt x="94" y="225"/>
                      <a:pt x="49" y="228"/>
                      <a:pt x="3" y="232"/>
                    </a:cubicBezTo>
                    <a:cubicBezTo>
                      <a:pt x="3" y="242"/>
                      <a:pt x="3" y="253"/>
                      <a:pt x="3" y="263"/>
                    </a:cubicBezTo>
                    <a:cubicBezTo>
                      <a:pt x="67" y="263"/>
                      <a:pt x="76" y="269"/>
                      <a:pt x="76" y="316"/>
                    </a:cubicBezTo>
                    <a:cubicBezTo>
                      <a:pt x="76" y="405"/>
                      <a:pt x="76" y="493"/>
                      <a:pt x="76" y="582"/>
                    </a:cubicBezTo>
                    <a:cubicBezTo>
                      <a:pt x="76" y="627"/>
                      <a:pt x="64" y="627"/>
                      <a:pt x="0" y="627"/>
                    </a:cubicBezTo>
                    <a:cubicBezTo>
                      <a:pt x="0" y="636"/>
                      <a:pt x="0" y="645"/>
                      <a:pt x="0" y="655"/>
                    </a:cubicBezTo>
                    <a:cubicBezTo>
                      <a:pt x="31" y="655"/>
                      <a:pt x="84" y="652"/>
                      <a:pt x="106" y="652"/>
                    </a:cubicBezTo>
                    <a:cubicBezTo>
                      <a:pt x="143" y="652"/>
                      <a:pt x="176" y="655"/>
                      <a:pt x="210" y="655"/>
                    </a:cubicBezTo>
                    <a:cubicBezTo>
                      <a:pt x="210" y="645"/>
                      <a:pt x="210" y="636"/>
                      <a:pt x="210" y="627"/>
                    </a:cubicBezTo>
                    <a:cubicBezTo>
                      <a:pt x="146" y="627"/>
                      <a:pt x="140" y="621"/>
                      <a:pt x="140" y="582"/>
                    </a:cubicBezTo>
                    <a:cubicBezTo>
                      <a:pt x="140" y="462"/>
                      <a:pt x="140" y="341"/>
                      <a:pt x="140" y="221"/>
                    </a:cubicBezTo>
                    <a:moveTo>
                      <a:pt x="146" y="50"/>
                    </a:moveTo>
                    <a:cubicBezTo>
                      <a:pt x="146" y="20"/>
                      <a:pt x="120" y="0"/>
                      <a:pt x="92" y="0"/>
                    </a:cubicBezTo>
                    <a:cubicBezTo>
                      <a:pt x="62" y="0"/>
                      <a:pt x="39" y="25"/>
                      <a:pt x="39" y="50"/>
                    </a:cubicBezTo>
                    <a:cubicBezTo>
                      <a:pt x="39" y="78"/>
                      <a:pt x="62" y="104"/>
                      <a:pt x="92" y="104"/>
                    </a:cubicBezTo>
                    <a:cubicBezTo>
                      <a:pt x="120" y="104"/>
                      <a:pt x="146" y="81"/>
                      <a:pt x="146" y="50"/>
                    </a:cubicBezTo>
                    <a:close/>
                  </a:path>
                </a:pathLst>
              </a:custGeom>
              <a:solidFill>
                <a:srgbClr val="000000"/>
              </a:solidFill>
              <a:ln>
                <a:noFill/>
              </a:ln>
            </p:spPr>
          </p:sp>
          <p:sp>
            <p:nvSpPr>
              <p:cNvPr id="1057" name="Freeform 93"/>
              <p:cNvSpPr/>
              <p:nvPr/>
            </p:nvSpPr>
            <p:spPr>
              <a:xfrm>
                <a:off x="9879120" y="4158720"/>
                <a:ext cx="178920" cy="156600"/>
              </a:xfrm>
              <a:custGeom>
                <a:avLst/>
                <a:gdLst/>
                <a:ahLst/>
                <a:cxnLst/>
                <a:rect l="0" t="0" r="r" b="b"/>
                <a:pathLst>
                  <a:path w="497" h="435">
                    <a:moveTo>
                      <a:pt x="76" y="98"/>
                    </a:moveTo>
                    <a:cubicBezTo>
                      <a:pt x="76" y="186"/>
                      <a:pt x="76" y="273"/>
                      <a:pt x="76" y="361"/>
                    </a:cubicBezTo>
                    <a:cubicBezTo>
                      <a:pt x="76" y="406"/>
                      <a:pt x="67" y="406"/>
                      <a:pt x="0" y="406"/>
                    </a:cubicBezTo>
                    <a:cubicBezTo>
                      <a:pt x="0" y="415"/>
                      <a:pt x="0" y="424"/>
                      <a:pt x="0" y="434"/>
                    </a:cubicBezTo>
                    <a:cubicBezTo>
                      <a:pt x="34" y="434"/>
                      <a:pt x="84" y="431"/>
                      <a:pt x="112" y="431"/>
                    </a:cubicBezTo>
                    <a:cubicBezTo>
                      <a:pt x="137" y="431"/>
                      <a:pt x="188" y="434"/>
                      <a:pt x="221" y="434"/>
                    </a:cubicBezTo>
                    <a:cubicBezTo>
                      <a:pt x="221" y="424"/>
                      <a:pt x="221" y="415"/>
                      <a:pt x="221" y="406"/>
                    </a:cubicBezTo>
                    <a:cubicBezTo>
                      <a:pt x="154" y="406"/>
                      <a:pt x="146" y="406"/>
                      <a:pt x="146" y="361"/>
                    </a:cubicBezTo>
                    <a:cubicBezTo>
                      <a:pt x="146" y="300"/>
                      <a:pt x="146" y="240"/>
                      <a:pt x="146" y="179"/>
                    </a:cubicBezTo>
                    <a:cubicBezTo>
                      <a:pt x="146" y="78"/>
                      <a:pt x="216" y="22"/>
                      <a:pt x="277" y="22"/>
                    </a:cubicBezTo>
                    <a:cubicBezTo>
                      <a:pt x="339" y="22"/>
                      <a:pt x="350" y="76"/>
                      <a:pt x="350" y="131"/>
                    </a:cubicBezTo>
                    <a:cubicBezTo>
                      <a:pt x="350" y="208"/>
                      <a:pt x="350" y="284"/>
                      <a:pt x="350" y="361"/>
                    </a:cubicBezTo>
                    <a:cubicBezTo>
                      <a:pt x="350" y="406"/>
                      <a:pt x="339" y="406"/>
                      <a:pt x="274" y="406"/>
                    </a:cubicBezTo>
                    <a:cubicBezTo>
                      <a:pt x="274" y="415"/>
                      <a:pt x="274" y="424"/>
                      <a:pt x="274" y="434"/>
                    </a:cubicBezTo>
                    <a:cubicBezTo>
                      <a:pt x="308" y="434"/>
                      <a:pt x="358" y="431"/>
                      <a:pt x="384" y="431"/>
                    </a:cubicBezTo>
                    <a:cubicBezTo>
                      <a:pt x="412" y="431"/>
                      <a:pt x="462" y="434"/>
                      <a:pt x="496" y="434"/>
                    </a:cubicBezTo>
                    <a:cubicBezTo>
                      <a:pt x="496" y="424"/>
                      <a:pt x="496" y="415"/>
                      <a:pt x="496" y="406"/>
                    </a:cubicBezTo>
                    <a:cubicBezTo>
                      <a:pt x="442" y="406"/>
                      <a:pt x="420" y="406"/>
                      <a:pt x="417" y="375"/>
                    </a:cubicBezTo>
                    <a:cubicBezTo>
                      <a:pt x="417" y="312"/>
                      <a:pt x="417" y="250"/>
                      <a:pt x="417" y="187"/>
                    </a:cubicBezTo>
                    <a:cubicBezTo>
                      <a:pt x="417" y="104"/>
                      <a:pt x="417" y="73"/>
                      <a:pt x="386" y="36"/>
                    </a:cubicBezTo>
                    <a:cubicBezTo>
                      <a:pt x="375" y="20"/>
                      <a:pt x="342" y="0"/>
                      <a:pt x="286" y="0"/>
                    </a:cubicBezTo>
                    <a:cubicBezTo>
                      <a:pt x="213" y="0"/>
                      <a:pt x="165" y="42"/>
                      <a:pt x="140" y="104"/>
                    </a:cubicBezTo>
                    <a:cubicBezTo>
                      <a:pt x="140" y="69"/>
                      <a:pt x="140" y="35"/>
                      <a:pt x="140" y="0"/>
                    </a:cubicBezTo>
                    <a:cubicBezTo>
                      <a:pt x="93" y="4"/>
                      <a:pt x="47" y="7"/>
                      <a:pt x="0" y="11"/>
                    </a:cubicBezTo>
                    <a:cubicBezTo>
                      <a:pt x="0" y="21"/>
                      <a:pt x="0" y="32"/>
                      <a:pt x="0" y="42"/>
                    </a:cubicBezTo>
                    <a:cubicBezTo>
                      <a:pt x="70" y="42"/>
                      <a:pt x="76" y="48"/>
                      <a:pt x="76" y="98"/>
                    </a:cubicBezTo>
                    <a:close/>
                  </a:path>
                </a:pathLst>
              </a:custGeom>
              <a:solidFill>
                <a:srgbClr val="000000"/>
              </a:solidFill>
              <a:ln>
                <a:noFill/>
              </a:ln>
            </p:spPr>
          </p:sp>
          <p:sp>
            <p:nvSpPr>
              <p:cNvPr id="1058" name="Freeform 94"/>
              <p:cNvSpPr/>
              <p:nvPr/>
            </p:nvSpPr>
            <p:spPr>
              <a:xfrm>
                <a:off x="10138320" y="406620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6" y="336"/>
                    </a:moveTo>
                    <a:cubicBezTo>
                      <a:pt x="120" y="274"/>
                      <a:pt x="143" y="193"/>
                      <a:pt x="182" y="126"/>
                    </a:cubicBezTo>
                    <a:cubicBezTo>
                      <a:pt x="207" y="76"/>
                      <a:pt x="244" y="22"/>
                      <a:pt x="288" y="22"/>
                    </a:cubicBezTo>
                    <a:cubicBezTo>
                      <a:pt x="336" y="22"/>
                      <a:pt x="342" y="84"/>
                      <a:pt x="342" y="140"/>
                    </a:cubicBezTo>
                    <a:cubicBezTo>
                      <a:pt x="342" y="187"/>
                      <a:pt x="333" y="238"/>
                      <a:pt x="311" y="336"/>
                    </a:cubicBezTo>
                    <a:cubicBezTo>
                      <a:pt x="243" y="336"/>
                      <a:pt x="175" y="336"/>
                      <a:pt x="106" y="336"/>
                    </a:cubicBezTo>
                    <a:moveTo>
                      <a:pt x="302" y="367"/>
                    </a:moveTo>
                    <a:cubicBezTo>
                      <a:pt x="291" y="411"/>
                      <a:pt x="272" y="495"/>
                      <a:pt x="232" y="568"/>
                    </a:cubicBezTo>
                    <a:cubicBezTo>
                      <a:pt x="199" y="632"/>
                      <a:pt x="162" y="683"/>
                      <a:pt x="118" y="683"/>
                    </a:cubicBezTo>
                    <a:cubicBezTo>
                      <a:pt x="87" y="683"/>
                      <a:pt x="64" y="652"/>
                      <a:pt x="64" y="562"/>
                    </a:cubicBezTo>
                    <a:cubicBezTo>
                      <a:pt x="64" y="520"/>
                      <a:pt x="73" y="464"/>
                      <a:pt x="98" y="367"/>
                    </a:cubicBezTo>
                    <a:cubicBezTo>
                      <a:pt x="166" y="367"/>
                      <a:pt x="234" y="367"/>
                      <a:pt x="302" y="367"/>
                    </a:cubicBezTo>
                    <a:close/>
                  </a:path>
                </a:pathLst>
              </a:custGeom>
              <a:solidFill>
                <a:srgbClr val="000000"/>
              </a:solidFill>
              <a:ln>
                <a:noFill/>
              </a:ln>
            </p:spPr>
          </p:sp>
          <p:sp>
            <p:nvSpPr>
              <p:cNvPr id="1059" name="Freeform 95"/>
              <p:cNvSpPr/>
              <p:nvPr/>
            </p:nvSpPr>
            <p:spPr>
              <a:xfrm>
                <a:off x="10321560" y="4053960"/>
                <a:ext cx="101160" cy="107280"/>
              </a:xfrm>
              <a:custGeom>
                <a:avLst/>
                <a:gdLst/>
                <a:ahLst/>
                <a:cxnLst/>
                <a:rect l="0" t="0" r="r" b="b"/>
                <a:pathLst>
                  <a:path w="281" h="298">
                    <a:moveTo>
                      <a:pt x="162" y="148"/>
                    </a:moveTo>
                    <a:cubicBezTo>
                      <a:pt x="218" y="123"/>
                      <a:pt x="244" y="115"/>
                      <a:pt x="260" y="106"/>
                    </a:cubicBezTo>
                    <a:cubicBezTo>
                      <a:pt x="274" y="101"/>
                      <a:pt x="280" y="98"/>
                      <a:pt x="280" y="84"/>
                    </a:cubicBezTo>
                    <a:cubicBezTo>
                      <a:pt x="280" y="73"/>
                      <a:pt x="272" y="64"/>
                      <a:pt x="258" y="64"/>
                    </a:cubicBezTo>
                    <a:cubicBezTo>
                      <a:pt x="255"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3" y="56"/>
                    </a:cubicBezTo>
                    <a:cubicBezTo>
                      <a:pt x="123" y="67"/>
                      <a:pt x="129" y="115"/>
                      <a:pt x="129" y="131"/>
                    </a:cubicBezTo>
                    <a:cubicBezTo>
                      <a:pt x="98" y="111"/>
                      <a:pt x="67" y="90"/>
                      <a:pt x="36" y="70"/>
                    </a:cubicBezTo>
                    <a:cubicBezTo>
                      <a:pt x="31" y="64"/>
                      <a:pt x="28" y="64"/>
                      <a:pt x="22"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grpSp>
      </p:grpSp>
      <p:sp>
        <p:nvSpPr>
          <p:cNvPr id="1060" name="TextShape 96"/>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sp>
        <p:nvSpPr>
          <p:cNvPr id="1061" name="TextShape 97"/>
          <p:cNvSpPr txBox="1"/>
          <p:nvPr/>
        </p:nvSpPr>
        <p:spPr>
          <a:xfrm>
            <a:off x="794520" y="1741680"/>
            <a:ext cx="10463040" cy="503640"/>
          </a:xfrm>
          <a:prstGeom prst="rect">
            <a:avLst/>
          </a:prstGeom>
          <a:noFill/>
          <a:ln>
            <a:noFill/>
          </a:ln>
        </p:spPr>
        <p:txBody>
          <a:bodyPr lIns="90000" tIns="45000" rIns="90000" bIns="45000">
            <a:noAutofit/>
          </a:bodyPr>
          <a:lstStyle/>
          <a:p>
            <a:r>
              <a:rPr lang="en-GB" sz="1800" b="0" strike="noStrike" spc="-1">
                <a:latin typeface="FrontPage"/>
                <a:ea typeface="Arial"/>
              </a:rPr>
              <a:t>Derived from the general Klein-Nishina cross section of photons scattered by a single free electron.</a:t>
            </a:r>
            <a:endParaRPr lang="en-GB" sz="18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2" name="Group 1"/>
          <p:cNvGrpSpPr/>
          <p:nvPr/>
        </p:nvGrpSpPr>
        <p:grpSpPr>
          <a:xfrm>
            <a:off x="1659240" y="2577600"/>
            <a:ext cx="7644600" cy="925200"/>
            <a:chOff x="1659240" y="2577600"/>
            <a:chExt cx="7644600" cy="925200"/>
          </a:xfrm>
        </p:grpSpPr>
        <p:grpSp>
          <p:nvGrpSpPr>
            <p:cNvPr id="1063" name="Group 2"/>
            <p:cNvGrpSpPr/>
            <p:nvPr/>
          </p:nvGrpSpPr>
          <p:grpSpPr>
            <a:xfrm>
              <a:off x="1659240" y="2577600"/>
              <a:ext cx="7644600" cy="925200"/>
              <a:chOff x="1659240" y="2577600"/>
              <a:chExt cx="7644600" cy="925200"/>
            </a:xfrm>
          </p:grpSpPr>
          <p:sp>
            <p:nvSpPr>
              <p:cNvPr id="1064" name="Freeform 3"/>
              <p:cNvSpPr/>
              <p:nvPr/>
            </p:nvSpPr>
            <p:spPr>
              <a:xfrm>
                <a:off x="1677240" y="2595600"/>
                <a:ext cx="7608600" cy="889200"/>
              </a:xfrm>
              <a:custGeom>
                <a:avLst/>
                <a:gdLst/>
                <a:ahLst/>
                <a:cxnLst/>
                <a:rect l="0" t="0" r="r" b="b"/>
                <a:pathLst>
                  <a:path w="21135" h="2470">
                    <a:moveTo>
                      <a:pt x="0" y="0"/>
                    </a:moveTo>
                    <a:cubicBezTo>
                      <a:pt x="7045" y="0"/>
                      <a:pt x="14089" y="0"/>
                      <a:pt x="21134" y="0"/>
                    </a:cubicBezTo>
                    <a:cubicBezTo>
                      <a:pt x="21134" y="823"/>
                      <a:pt x="21134" y="1646"/>
                      <a:pt x="21134" y="2469"/>
                    </a:cubicBezTo>
                    <a:cubicBezTo>
                      <a:pt x="14089" y="2469"/>
                      <a:pt x="7045" y="2469"/>
                      <a:pt x="0" y="2469"/>
                    </a:cubicBezTo>
                    <a:cubicBezTo>
                      <a:pt x="0" y="1646"/>
                      <a:pt x="0" y="823"/>
                      <a:pt x="0" y="0"/>
                    </a:cubicBezTo>
                    <a:close/>
                  </a:path>
                </a:pathLst>
              </a:custGeom>
              <a:solidFill>
                <a:srgbClr val="FFFFFF"/>
              </a:solidFill>
              <a:ln>
                <a:noFill/>
              </a:ln>
            </p:spPr>
          </p:sp>
          <p:sp>
            <p:nvSpPr>
              <p:cNvPr id="1065" name="Freeform 4"/>
              <p:cNvSpPr/>
              <p:nvPr/>
            </p:nvSpPr>
            <p:spPr>
              <a:xfrm>
                <a:off x="2013840" y="2682360"/>
                <a:ext cx="169560" cy="250200"/>
              </a:xfrm>
              <a:custGeom>
                <a:avLst/>
                <a:gdLst/>
                <a:ahLst/>
                <a:cxnLst/>
                <a:rect l="0" t="0" r="r" b="b"/>
                <a:pathLst>
                  <a:path w="471" h="695">
                    <a:moveTo>
                      <a:pt x="470" y="11"/>
                    </a:moveTo>
                    <a:cubicBezTo>
                      <a:pt x="466" y="7"/>
                      <a:pt x="470" y="0"/>
                      <a:pt x="456" y="0"/>
                    </a:cubicBezTo>
                    <a:cubicBezTo>
                      <a:pt x="442" y="0"/>
                      <a:pt x="347" y="11"/>
                      <a:pt x="333" y="11"/>
                    </a:cubicBezTo>
                    <a:cubicBezTo>
                      <a:pt x="325" y="14"/>
                      <a:pt x="319" y="17"/>
                      <a:pt x="319" y="31"/>
                    </a:cubicBezTo>
                    <a:cubicBezTo>
                      <a:pt x="319" y="42"/>
                      <a:pt x="328" y="42"/>
                      <a:pt x="342" y="42"/>
                    </a:cubicBezTo>
                    <a:cubicBezTo>
                      <a:pt x="389" y="42"/>
                      <a:pt x="392" y="50"/>
                      <a:pt x="392" y="59"/>
                    </a:cubicBezTo>
                    <a:cubicBezTo>
                      <a:pt x="391" y="65"/>
                      <a:pt x="390" y="72"/>
                      <a:pt x="389" y="78"/>
                    </a:cubicBezTo>
                    <a:cubicBezTo>
                      <a:pt x="369" y="156"/>
                      <a:pt x="348" y="233"/>
                      <a:pt x="328" y="310"/>
                    </a:cubicBezTo>
                    <a:cubicBezTo>
                      <a:pt x="311" y="274"/>
                      <a:pt x="283" y="249"/>
                      <a:pt x="238" y="249"/>
                    </a:cubicBezTo>
                    <a:cubicBezTo>
                      <a:pt x="123" y="249"/>
                      <a:pt x="0" y="392"/>
                      <a:pt x="0" y="537"/>
                    </a:cubicBezTo>
                    <a:cubicBezTo>
                      <a:pt x="0" y="629"/>
                      <a:pt x="56" y="694"/>
                      <a:pt x="132" y="694"/>
                    </a:cubicBezTo>
                    <a:cubicBezTo>
                      <a:pt x="151" y="694"/>
                      <a:pt x="202" y="691"/>
                      <a:pt x="260" y="621"/>
                    </a:cubicBezTo>
                    <a:cubicBezTo>
                      <a:pt x="269" y="660"/>
                      <a:pt x="302" y="694"/>
                      <a:pt x="350" y="694"/>
                    </a:cubicBezTo>
                    <a:cubicBezTo>
                      <a:pt x="384" y="694"/>
                      <a:pt x="406" y="671"/>
                      <a:pt x="423" y="640"/>
                    </a:cubicBezTo>
                    <a:cubicBezTo>
                      <a:pt x="440" y="604"/>
                      <a:pt x="451" y="545"/>
                      <a:pt x="451" y="543"/>
                    </a:cubicBezTo>
                    <a:cubicBezTo>
                      <a:pt x="451" y="531"/>
                      <a:pt x="442" y="531"/>
                      <a:pt x="440" y="531"/>
                    </a:cubicBezTo>
                    <a:cubicBezTo>
                      <a:pt x="431" y="531"/>
                      <a:pt x="428" y="537"/>
                      <a:pt x="426" y="551"/>
                    </a:cubicBezTo>
                    <a:cubicBezTo>
                      <a:pt x="409" y="615"/>
                      <a:pt x="392" y="671"/>
                      <a:pt x="353" y="671"/>
                    </a:cubicBezTo>
                    <a:cubicBezTo>
                      <a:pt x="325" y="671"/>
                      <a:pt x="322" y="646"/>
                      <a:pt x="322" y="626"/>
                    </a:cubicBezTo>
                    <a:cubicBezTo>
                      <a:pt x="322" y="604"/>
                      <a:pt x="325" y="596"/>
                      <a:pt x="328" y="579"/>
                    </a:cubicBezTo>
                    <a:cubicBezTo>
                      <a:pt x="375" y="390"/>
                      <a:pt x="423" y="200"/>
                      <a:pt x="470" y="11"/>
                    </a:cubicBezTo>
                    <a:moveTo>
                      <a:pt x="266" y="565"/>
                    </a:moveTo>
                    <a:cubicBezTo>
                      <a:pt x="260" y="584"/>
                      <a:pt x="260" y="584"/>
                      <a:pt x="246" y="601"/>
                    </a:cubicBezTo>
                    <a:cubicBezTo>
                      <a:pt x="202" y="657"/>
                      <a:pt x="162" y="671"/>
                      <a:pt x="134" y="671"/>
                    </a:cubicBezTo>
                    <a:cubicBezTo>
                      <a:pt x="84" y="671"/>
                      <a:pt x="70" y="618"/>
                      <a:pt x="70" y="579"/>
                    </a:cubicBezTo>
                    <a:cubicBezTo>
                      <a:pt x="70" y="531"/>
                      <a:pt x="104" y="408"/>
                      <a:pt x="126" y="364"/>
                    </a:cubicBezTo>
                    <a:cubicBezTo>
                      <a:pt x="157" y="308"/>
                      <a:pt x="199" y="271"/>
                      <a:pt x="238" y="271"/>
                    </a:cubicBezTo>
                    <a:cubicBezTo>
                      <a:pt x="302" y="271"/>
                      <a:pt x="316" y="348"/>
                      <a:pt x="316" y="355"/>
                    </a:cubicBezTo>
                    <a:cubicBezTo>
                      <a:pt x="316" y="362"/>
                      <a:pt x="316" y="369"/>
                      <a:pt x="314" y="372"/>
                    </a:cubicBezTo>
                    <a:cubicBezTo>
                      <a:pt x="298" y="436"/>
                      <a:pt x="282" y="501"/>
                      <a:pt x="266" y="565"/>
                    </a:cubicBezTo>
                    <a:close/>
                  </a:path>
                </a:pathLst>
              </a:custGeom>
              <a:solidFill>
                <a:srgbClr val="000000"/>
              </a:solidFill>
              <a:ln>
                <a:noFill/>
              </a:ln>
            </p:spPr>
          </p:sp>
          <p:sp>
            <p:nvSpPr>
              <p:cNvPr id="1066" name="Freeform 5"/>
              <p:cNvSpPr/>
              <p:nvPr/>
            </p:nvSpPr>
            <p:spPr>
              <a:xfrm>
                <a:off x="2198520" y="2775960"/>
                <a:ext cx="187920" cy="156240"/>
              </a:xfrm>
              <a:custGeom>
                <a:avLst/>
                <a:gdLst/>
                <a:ahLst/>
                <a:cxnLst/>
                <a:rect l="0" t="0" r="r" b="b"/>
                <a:pathLst>
                  <a:path w="522" h="434">
                    <a:moveTo>
                      <a:pt x="470" y="56"/>
                    </a:moveTo>
                    <a:cubicBezTo>
                      <a:pt x="484" y="56"/>
                      <a:pt x="521" y="56"/>
                      <a:pt x="521" y="22"/>
                    </a:cubicBezTo>
                    <a:cubicBezTo>
                      <a:pt x="521" y="0"/>
                      <a:pt x="498" y="0"/>
                      <a:pt x="482" y="0"/>
                    </a:cubicBezTo>
                    <a:cubicBezTo>
                      <a:pt x="407" y="0"/>
                      <a:pt x="332" y="0"/>
                      <a:pt x="258" y="0"/>
                    </a:cubicBezTo>
                    <a:cubicBezTo>
                      <a:pt x="109" y="0"/>
                      <a:pt x="0" y="162"/>
                      <a:pt x="0" y="277"/>
                    </a:cubicBezTo>
                    <a:cubicBezTo>
                      <a:pt x="0" y="364"/>
                      <a:pt x="56" y="433"/>
                      <a:pt x="146" y="433"/>
                    </a:cubicBezTo>
                    <a:cubicBezTo>
                      <a:pt x="263" y="433"/>
                      <a:pt x="395" y="313"/>
                      <a:pt x="395" y="162"/>
                    </a:cubicBezTo>
                    <a:cubicBezTo>
                      <a:pt x="395" y="145"/>
                      <a:pt x="395" y="101"/>
                      <a:pt x="364" y="56"/>
                    </a:cubicBezTo>
                    <a:cubicBezTo>
                      <a:pt x="399" y="56"/>
                      <a:pt x="435" y="56"/>
                      <a:pt x="470" y="56"/>
                    </a:cubicBezTo>
                    <a:moveTo>
                      <a:pt x="148" y="411"/>
                    </a:moveTo>
                    <a:cubicBezTo>
                      <a:pt x="98" y="411"/>
                      <a:pt x="59" y="378"/>
                      <a:pt x="59" y="305"/>
                    </a:cubicBezTo>
                    <a:cubicBezTo>
                      <a:pt x="59" y="277"/>
                      <a:pt x="73" y="196"/>
                      <a:pt x="106" y="137"/>
                    </a:cubicBezTo>
                    <a:cubicBezTo>
                      <a:pt x="148" y="70"/>
                      <a:pt x="207" y="56"/>
                      <a:pt x="241" y="56"/>
                    </a:cubicBezTo>
                    <a:cubicBezTo>
                      <a:pt x="322" y="56"/>
                      <a:pt x="330" y="120"/>
                      <a:pt x="330" y="151"/>
                    </a:cubicBezTo>
                    <a:cubicBezTo>
                      <a:pt x="330" y="199"/>
                      <a:pt x="311" y="277"/>
                      <a:pt x="277" y="327"/>
                    </a:cubicBezTo>
                    <a:cubicBezTo>
                      <a:pt x="238" y="386"/>
                      <a:pt x="185" y="411"/>
                      <a:pt x="148" y="411"/>
                    </a:cubicBezTo>
                    <a:close/>
                  </a:path>
                </a:pathLst>
              </a:custGeom>
              <a:solidFill>
                <a:srgbClr val="000000"/>
              </a:solidFill>
              <a:ln>
                <a:noFill/>
              </a:ln>
            </p:spPr>
          </p:sp>
          <p:sp>
            <p:nvSpPr>
              <p:cNvPr id="1067" name="Freeform 6"/>
              <p:cNvSpPr/>
              <p:nvPr/>
            </p:nvSpPr>
            <p:spPr>
              <a:xfrm>
                <a:off x="1659240" y="3071880"/>
                <a:ext cx="1081800" cy="14400"/>
              </a:xfrm>
              <a:custGeom>
                <a:avLst/>
                <a:gdLst/>
                <a:ahLst/>
                <a:cxnLst/>
                <a:rect l="0" t="0" r="r" b="b"/>
                <a:pathLst>
                  <a:path w="3005" h="40">
                    <a:moveTo>
                      <a:pt x="0" y="0"/>
                    </a:moveTo>
                    <a:cubicBezTo>
                      <a:pt x="1001" y="0"/>
                      <a:pt x="2003" y="0"/>
                      <a:pt x="3004" y="0"/>
                    </a:cubicBezTo>
                    <a:cubicBezTo>
                      <a:pt x="3004" y="13"/>
                      <a:pt x="3004" y="26"/>
                      <a:pt x="3004" y="39"/>
                    </a:cubicBezTo>
                    <a:cubicBezTo>
                      <a:pt x="2003" y="39"/>
                      <a:pt x="1001" y="39"/>
                      <a:pt x="0" y="39"/>
                    </a:cubicBezTo>
                    <a:cubicBezTo>
                      <a:pt x="0" y="26"/>
                      <a:pt x="0" y="13"/>
                      <a:pt x="0" y="0"/>
                    </a:cubicBezTo>
                    <a:close/>
                  </a:path>
                </a:pathLst>
              </a:custGeom>
              <a:solidFill>
                <a:srgbClr val="000000"/>
              </a:solidFill>
              <a:ln>
                <a:noFill/>
              </a:ln>
            </p:spPr>
          </p:sp>
          <p:sp>
            <p:nvSpPr>
              <p:cNvPr id="1068" name="Freeform 7"/>
              <p:cNvSpPr/>
              <p:nvPr/>
            </p:nvSpPr>
            <p:spPr>
              <a:xfrm>
                <a:off x="1673280" y="3164400"/>
                <a:ext cx="168840" cy="249120"/>
              </a:xfrm>
              <a:custGeom>
                <a:avLst/>
                <a:gdLst/>
                <a:ahLst/>
                <a:cxnLst/>
                <a:rect l="0" t="0" r="r" b="b"/>
                <a:pathLst>
                  <a:path w="469" h="692">
                    <a:moveTo>
                      <a:pt x="468" y="11"/>
                    </a:moveTo>
                    <a:cubicBezTo>
                      <a:pt x="468" y="8"/>
                      <a:pt x="468" y="0"/>
                      <a:pt x="456" y="0"/>
                    </a:cubicBezTo>
                    <a:cubicBezTo>
                      <a:pt x="440" y="0"/>
                      <a:pt x="347" y="8"/>
                      <a:pt x="330" y="11"/>
                    </a:cubicBezTo>
                    <a:cubicBezTo>
                      <a:pt x="322" y="11"/>
                      <a:pt x="316" y="17"/>
                      <a:pt x="316" y="28"/>
                    </a:cubicBezTo>
                    <a:cubicBezTo>
                      <a:pt x="316" y="42"/>
                      <a:pt x="325"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3" y="691"/>
                      <a:pt x="132" y="691"/>
                    </a:cubicBezTo>
                    <a:cubicBezTo>
                      <a:pt x="151" y="691"/>
                      <a:pt x="199" y="688"/>
                      <a:pt x="258" y="618"/>
                    </a:cubicBezTo>
                    <a:cubicBezTo>
                      <a:pt x="266" y="660"/>
                      <a:pt x="302" y="691"/>
                      <a:pt x="347" y="691"/>
                    </a:cubicBezTo>
                    <a:cubicBezTo>
                      <a:pt x="384" y="691"/>
                      <a:pt x="406" y="668"/>
                      <a:pt x="420" y="638"/>
                    </a:cubicBezTo>
                    <a:cubicBezTo>
                      <a:pt x="437" y="604"/>
                      <a:pt x="451" y="543"/>
                      <a:pt x="451" y="540"/>
                    </a:cubicBezTo>
                    <a:cubicBezTo>
                      <a:pt x="451" y="531"/>
                      <a:pt x="442" y="531"/>
                      <a:pt x="440" y="531"/>
                    </a:cubicBezTo>
                    <a:cubicBezTo>
                      <a:pt x="428" y="531"/>
                      <a:pt x="428" y="534"/>
                      <a:pt x="426" y="548"/>
                    </a:cubicBezTo>
                    <a:cubicBezTo>
                      <a:pt x="409" y="612"/>
                      <a:pt x="392" y="671"/>
                      <a:pt x="350" y="671"/>
                    </a:cubicBezTo>
                    <a:cubicBezTo>
                      <a:pt x="325" y="671"/>
                      <a:pt x="322" y="646"/>
                      <a:pt x="322" y="626"/>
                    </a:cubicBezTo>
                    <a:cubicBezTo>
                      <a:pt x="322" y="601"/>
                      <a:pt x="322" y="596"/>
                      <a:pt x="328" y="579"/>
                    </a:cubicBezTo>
                    <a:cubicBezTo>
                      <a:pt x="374" y="390"/>
                      <a:pt x="421" y="200"/>
                      <a:pt x="468" y="11"/>
                    </a:cubicBezTo>
                    <a:moveTo>
                      <a:pt x="263" y="565"/>
                    </a:moveTo>
                    <a:cubicBezTo>
                      <a:pt x="258" y="582"/>
                      <a:pt x="258" y="584"/>
                      <a:pt x="244" y="601"/>
                    </a:cubicBezTo>
                    <a:cubicBezTo>
                      <a:pt x="202" y="654"/>
                      <a:pt x="160" y="671"/>
                      <a:pt x="134" y="671"/>
                    </a:cubicBezTo>
                    <a:cubicBezTo>
                      <a:pt x="84" y="671"/>
                      <a:pt x="70" y="615"/>
                      <a:pt x="70" y="579"/>
                    </a:cubicBezTo>
                    <a:cubicBezTo>
                      <a:pt x="70" y="529"/>
                      <a:pt x="101" y="408"/>
                      <a:pt x="123"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069" name="Freeform 8"/>
              <p:cNvSpPr/>
              <p:nvPr/>
            </p:nvSpPr>
            <p:spPr>
              <a:xfrm>
                <a:off x="1858680" y="3160440"/>
                <a:ext cx="146520" cy="253080"/>
              </a:xfrm>
              <a:custGeom>
                <a:avLst/>
                <a:gdLst/>
                <a:ahLst/>
                <a:cxnLst/>
                <a:rect l="0" t="0" r="r" b="b"/>
                <a:pathLst>
                  <a:path w="407" h="703">
                    <a:moveTo>
                      <a:pt x="406" y="201"/>
                    </a:moveTo>
                    <a:cubicBezTo>
                      <a:pt x="406" y="137"/>
                      <a:pt x="386" y="0"/>
                      <a:pt x="288" y="0"/>
                    </a:cubicBezTo>
                    <a:cubicBezTo>
                      <a:pt x="151" y="0"/>
                      <a:pt x="0" y="277"/>
                      <a:pt x="0" y="501"/>
                    </a:cubicBezTo>
                    <a:cubicBezTo>
                      <a:pt x="0" y="593"/>
                      <a:pt x="28" y="702"/>
                      <a:pt x="118" y="702"/>
                    </a:cubicBezTo>
                    <a:cubicBezTo>
                      <a:pt x="255" y="702"/>
                      <a:pt x="406" y="422"/>
                      <a:pt x="406" y="201"/>
                    </a:cubicBezTo>
                    <a:moveTo>
                      <a:pt x="104" y="336"/>
                    </a:moveTo>
                    <a:cubicBezTo>
                      <a:pt x="120" y="274"/>
                      <a:pt x="140" y="196"/>
                      <a:pt x="179" y="126"/>
                    </a:cubicBezTo>
                    <a:cubicBezTo>
                      <a:pt x="204" y="76"/>
                      <a:pt x="241" y="22"/>
                      <a:pt x="286" y="22"/>
                    </a:cubicBezTo>
                    <a:cubicBezTo>
                      <a:pt x="336" y="22"/>
                      <a:pt x="342" y="84"/>
                      <a:pt x="342" y="140"/>
                    </a:cubicBezTo>
                    <a:cubicBezTo>
                      <a:pt x="342" y="187"/>
                      <a:pt x="333" y="238"/>
                      <a:pt x="308" y="336"/>
                    </a:cubicBezTo>
                    <a:cubicBezTo>
                      <a:pt x="240" y="336"/>
                      <a:pt x="172" y="336"/>
                      <a:pt x="104" y="336"/>
                    </a:cubicBezTo>
                    <a:moveTo>
                      <a:pt x="300" y="366"/>
                    </a:moveTo>
                    <a:cubicBezTo>
                      <a:pt x="288" y="414"/>
                      <a:pt x="269" y="495"/>
                      <a:pt x="232" y="568"/>
                    </a:cubicBezTo>
                    <a:cubicBezTo>
                      <a:pt x="196" y="635"/>
                      <a:pt x="160" y="682"/>
                      <a:pt x="118" y="682"/>
                    </a:cubicBezTo>
                    <a:cubicBezTo>
                      <a:pt x="84" y="682"/>
                      <a:pt x="64" y="654"/>
                      <a:pt x="64" y="562"/>
                    </a:cubicBezTo>
                    <a:cubicBezTo>
                      <a:pt x="64" y="520"/>
                      <a:pt x="70" y="464"/>
                      <a:pt x="95" y="366"/>
                    </a:cubicBezTo>
                    <a:cubicBezTo>
                      <a:pt x="163" y="366"/>
                      <a:pt x="231" y="366"/>
                      <a:pt x="300" y="366"/>
                    </a:cubicBezTo>
                    <a:close/>
                  </a:path>
                </a:pathLst>
              </a:custGeom>
              <a:solidFill>
                <a:srgbClr val="000000"/>
              </a:solidFill>
              <a:ln>
                <a:noFill/>
              </a:ln>
            </p:spPr>
          </p:sp>
          <p:sp>
            <p:nvSpPr>
              <p:cNvPr id="1070" name="Freeform 9"/>
              <p:cNvSpPr/>
              <p:nvPr/>
            </p:nvSpPr>
            <p:spPr>
              <a:xfrm>
                <a:off x="2042280" y="319284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37"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3"/>
                    </a:cubicBezTo>
                    <a:cubicBezTo>
                      <a:pt x="49" y="118"/>
                      <a:pt x="83" y="133"/>
                      <a:pt x="118" y="148"/>
                    </a:cubicBezTo>
                    <a:cubicBezTo>
                      <a:pt x="62" y="173"/>
                      <a:pt x="36" y="182"/>
                      <a:pt x="17" y="190"/>
                    </a:cubicBezTo>
                    <a:cubicBezTo>
                      <a:pt x="6" y="196"/>
                      <a:pt x="0" y="199"/>
                      <a:pt x="0" y="213"/>
                    </a:cubicBezTo>
                    <a:cubicBezTo>
                      <a:pt x="0" y="224"/>
                      <a:pt x="8" y="232"/>
                      <a:pt x="20" y="232"/>
                    </a:cubicBezTo>
                    <a:cubicBezTo>
                      <a:pt x="25" y="232"/>
                      <a:pt x="25" y="232"/>
                      <a:pt x="34" y="227"/>
                    </a:cubicBezTo>
                    <a:cubicBezTo>
                      <a:pt x="65" y="206"/>
                      <a:pt x="97" y="186"/>
                      <a:pt x="129" y="165"/>
                    </a:cubicBezTo>
                    <a:cubicBezTo>
                      <a:pt x="125" y="201"/>
                      <a:pt x="121" y="238"/>
                      <a:pt x="118" y="274"/>
                    </a:cubicBezTo>
                    <a:cubicBezTo>
                      <a:pt x="118" y="291"/>
                      <a:pt x="130" y="296"/>
                      <a:pt x="137" y="296"/>
                    </a:cubicBezTo>
                    <a:cubicBezTo>
                      <a:pt x="144" y="296"/>
                      <a:pt x="160" y="291"/>
                      <a:pt x="160" y="274"/>
                    </a:cubicBezTo>
                    <a:cubicBezTo>
                      <a:pt x="160" y="268"/>
                      <a:pt x="157" y="249"/>
                      <a:pt x="157" y="241"/>
                    </a:cubicBezTo>
                    <a:cubicBezTo>
                      <a:pt x="154" y="229"/>
                      <a:pt x="151" y="179"/>
                      <a:pt x="148" y="165"/>
                    </a:cubicBezTo>
                    <a:cubicBezTo>
                      <a:pt x="176" y="184"/>
                      <a:pt x="204" y="202"/>
                      <a:pt x="232" y="221"/>
                    </a:cubicBezTo>
                    <a:cubicBezTo>
                      <a:pt x="249" y="232"/>
                      <a:pt x="252" y="232"/>
                      <a:pt x="258" y="232"/>
                    </a:cubicBezTo>
                    <a:cubicBezTo>
                      <a:pt x="269" y="232"/>
                      <a:pt x="277" y="224"/>
                      <a:pt x="277" y="213"/>
                    </a:cubicBezTo>
                    <a:cubicBezTo>
                      <a:pt x="277" y="199"/>
                      <a:pt x="269" y="193"/>
                      <a:pt x="263" y="190"/>
                    </a:cubicBezTo>
                    <a:cubicBezTo>
                      <a:pt x="229" y="176"/>
                      <a:pt x="194" y="162"/>
                      <a:pt x="160" y="148"/>
                    </a:cubicBezTo>
                    <a:close/>
                  </a:path>
                </a:pathLst>
              </a:custGeom>
              <a:solidFill>
                <a:srgbClr val="000000"/>
              </a:solidFill>
              <a:ln>
                <a:noFill/>
              </a:ln>
            </p:spPr>
          </p:sp>
          <p:sp>
            <p:nvSpPr>
              <p:cNvPr id="1071" name="Freeform 10"/>
              <p:cNvSpPr/>
              <p:nvPr/>
            </p:nvSpPr>
            <p:spPr>
              <a:xfrm>
                <a:off x="2196360" y="3164400"/>
                <a:ext cx="169560" cy="249120"/>
              </a:xfrm>
              <a:custGeom>
                <a:avLst/>
                <a:gdLst/>
                <a:ahLst/>
                <a:cxnLst/>
                <a:rect l="0" t="0" r="r" b="b"/>
                <a:pathLst>
                  <a:path w="471" h="692">
                    <a:moveTo>
                      <a:pt x="470" y="11"/>
                    </a:moveTo>
                    <a:cubicBezTo>
                      <a:pt x="470" y="8"/>
                      <a:pt x="470" y="0"/>
                      <a:pt x="456" y="0"/>
                    </a:cubicBezTo>
                    <a:cubicBezTo>
                      <a:pt x="442" y="0"/>
                      <a:pt x="347" y="8"/>
                      <a:pt x="330" y="11"/>
                    </a:cubicBezTo>
                    <a:cubicBezTo>
                      <a:pt x="325" y="11"/>
                      <a:pt x="316" y="17"/>
                      <a:pt x="316" y="28"/>
                    </a:cubicBezTo>
                    <a:cubicBezTo>
                      <a:pt x="316" y="42"/>
                      <a:pt x="328"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6" y="691"/>
                      <a:pt x="132" y="691"/>
                    </a:cubicBezTo>
                    <a:cubicBezTo>
                      <a:pt x="151" y="691"/>
                      <a:pt x="202" y="688"/>
                      <a:pt x="260" y="618"/>
                    </a:cubicBezTo>
                    <a:cubicBezTo>
                      <a:pt x="269" y="660"/>
                      <a:pt x="302" y="691"/>
                      <a:pt x="350" y="691"/>
                    </a:cubicBezTo>
                    <a:cubicBezTo>
                      <a:pt x="384" y="691"/>
                      <a:pt x="406" y="668"/>
                      <a:pt x="423" y="638"/>
                    </a:cubicBezTo>
                    <a:cubicBezTo>
                      <a:pt x="440" y="604"/>
                      <a:pt x="451" y="543"/>
                      <a:pt x="451" y="540"/>
                    </a:cubicBezTo>
                    <a:cubicBezTo>
                      <a:pt x="451" y="531"/>
                      <a:pt x="442" y="531"/>
                      <a:pt x="440" y="531"/>
                    </a:cubicBezTo>
                    <a:cubicBezTo>
                      <a:pt x="431" y="531"/>
                      <a:pt x="428" y="534"/>
                      <a:pt x="426" y="548"/>
                    </a:cubicBezTo>
                    <a:cubicBezTo>
                      <a:pt x="409" y="612"/>
                      <a:pt x="392" y="671"/>
                      <a:pt x="350" y="671"/>
                    </a:cubicBezTo>
                    <a:cubicBezTo>
                      <a:pt x="325" y="671"/>
                      <a:pt x="322" y="646"/>
                      <a:pt x="322" y="626"/>
                    </a:cubicBezTo>
                    <a:cubicBezTo>
                      <a:pt x="322" y="601"/>
                      <a:pt x="325" y="596"/>
                      <a:pt x="328" y="579"/>
                    </a:cubicBezTo>
                    <a:cubicBezTo>
                      <a:pt x="375" y="390"/>
                      <a:pt x="423" y="200"/>
                      <a:pt x="470" y="11"/>
                    </a:cubicBezTo>
                    <a:moveTo>
                      <a:pt x="263" y="565"/>
                    </a:moveTo>
                    <a:cubicBezTo>
                      <a:pt x="260" y="582"/>
                      <a:pt x="260" y="584"/>
                      <a:pt x="244" y="601"/>
                    </a:cubicBezTo>
                    <a:cubicBezTo>
                      <a:pt x="202" y="654"/>
                      <a:pt x="162" y="671"/>
                      <a:pt x="134" y="671"/>
                    </a:cubicBezTo>
                    <a:cubicBezTo>
                      <a:pt x="84" y="671"/>
                      <a:pt x="70" y="615"/>
                      <a:pt x="70" y="579"/>
                    </a:cubicBezTo>
                    <a:cubicBezTo>
                      <a:pt x="70" y="529"/>
                      <a:pt x="101" y="408"/>
                      <a:pt x="126"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072" name="Freeform 11"/>
              <p:cNvSpPr/>
              <p:nvPr/>
            </p:nvSpPr>
            <p:spPr>
              <a:xfrm>
                <a:off x="2383920" y="3164400"/>
                <a:ext cx="186840" cy="318600"/>
              </a:xfrm>
              <a:custGeom>
                <a:avLst/>
                <a:gdLst/>
                <a:ahLst/>
                <a:cxnLst/>
                <a:rect l="0" t="0" r="r" b="b"/>
                <a:pathLst>
                  <a:path w="519" h="885">
                    <a:moveTo>
                      <a:pt x="384" y="22"/>
                    </a:moveTo>
                    <a:cubicBezTo>
                      <a:pt x="384" y="18"/>
                      <a:pt x="386" y="11"/>
                      <a:pt x="386" y="8"/>
                    </a:cubicBezTo>
                    <a:cubicBezTo>
                      <a:pt x="383" y="6"/>
                      <a:pt x="386" y="0"/>
                      <a:pt x="375" y="0"/>
                    </a:cubicBezTo>
                    <a:cubicBezTo>
                      <a:pt x="364" y="0"/>
                      <a:pt x="364" y="3"/>
                      <a:pt x="358" y="20"/>
                    </a:cubicBezTo>
                    <a:cubicBezTo>
                      <a:pt x="340" y="95"/>
                      <a:pt x="321" y="171"/>
                      <a:pt x="302" y="246"/>
                    </a:cubicBezTo>
                    <a:cubicBezTo>
                      <a:pt x="146" y="252"/>
                      <a:pt x="0" y="380"/>
                      <a:pt x="0" y="515"/>
                    </a:cubicBezTo>
                    <a:cubicBezTo>
                      <a:pt x="0" y="610"/>
                      <a:pt x="70" y="685"/>
                      <a:pt x="190" y="694"/>
                    </a:cubicBezTo>
                    <a:cubicBezTo>
                      <a:pt x="182" y="724"/>
                      <a:pt x="176" y="755"/>
                      <a:pt x="168" y="786"/>
                    </a:cubicBezTo>
                    <a:cubicBezTo>
                      <a:pt x="157" y="831"/>
                      <a:pt x="146" y="870"/>
                      <a:pt x="146" y="873"/>
                    </a:cubicBezTo>
                    <a:cubicBezTo>
                      <a:pt x="146" y="881"/>
                      <a:pt x="151" y="884"/>
                      <a:pt x="157" y="884"/>
                    </a:cubicBezTo>
                    <a:cubicBezTo>
                      <a:pt x="162" y="884"/>
                      <a:pt x="165" y="881"/>
                      <a:pt x="168" y="878"/>
                    </a:cubicBezTo>
                    <a:cubicBezTo>
                      <a:pt x="172" y="865"/>
                      <a:pt x="176" y="853"/>
                      <a:pt x="179" y="839"/>
                    </a:cubicBezTo>
                    <a:cubicBezTo>
                      <a:pt x="191" y="790"/>
                      <a:pt x="203" y="742"/>
                      <a:pt x="216" y="694"/>
                    </a:cubicBezTo>
                    <a:cubicBezTo>
                      <a:pt x="375" y="688"/>
                      <a:pt x="518" y="557"/>
                      <a:pt x="518" y="425"/>
                    </a:cubicBezTo>
                    <a:cubicBezTo>
                      <a:pt x="518" y="347"/>
                      <a:pt x="465" y="257"/>
                      <a:pt x="328" y="246"/>
                    </a:cubicBezTo>
                    <a:cubicBezTo>
                      <a:pt x="346" y="172"/>
                      <a:pt x="365" y="97"/>
                      <a:pt x="384" y="22"/>
                    </a:cubicBezTo>
                    <a:moveTo>
                      <a:pt x="196" y="671"/>
                    </a:moveTo>
                    <a:cubicBezTo>
                      <a:pt x="137" y="668"/>
                      <a:pt x="64" y="635"/>
                      <a:pt x="64" y="537"/>
                    </a:cubicBezTo>
                    <a:cubicBezTo>
                      <a:pt x="64" y="417"/>
                      <a:pt x="148" y="280"/>
                      <a:pt x="297" y="268"/>
                    </a:cubicBezTo>
                    <a:cubicBezTo>
                      <a:pt x="263" y="403"/>
                      <a:pt x="230" y="537"/>
                      <a:pt x="196" y="671"/>
                    </a:cubicBezTo>
                    <a:moveTo>
                      <a:pt x="322" y="268"/>
                    </a:moveTo>
                    <a:cubicBezTo>
                      <a:pt x="398" y="271"/>
                      <a:pt x="454" y="316"/>
                      <a:pt x="454" y="403"/>
                    </a:cubicBezTo>
                    <a:cubicBezTo>
                      <a:pt x="454" y="520"/>
                      <a:pt x="367" y="660"/>
                      <a:pt x="221" y="671"/>
                    </a:cubicBezTo>
                    <a:cubicBezTo>
                      <a:pt x="255" y="537"/>
                      <a:pt x="288" y="403"/>
                      <a:pt x="322" y="268"/>
                    </a:cubicBezTo>
                    <a:close/>
                  </a:path>
                </a:pathLst>
              </a:custGeom>
              <a:solidFill>
                <a:srgbClr val="000000"/>
              </a:solidFill>
              <a:ln>
                <a:noFill/>
              </a:ln>
            </p:spPr>
          </p:sp>
          <p:sp>
            <p:nvSpPr>
              <p:cNvPr id="1073" name="Freeform 12"/>
              <p:cNvSpPr/>
              <p:nvPr/>
            </p:nvSpPr>
            <p:spPr>
              <a:xfrm>
                <a:off x="259956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60" y="62"/>
                    </a:cubicBezTo>
                    <a:cubicBezTo>
                      <a:pt x="255" y="62"/>
                      <a:pt x="252" y="62"/>
                      <a:pt x="246" y="67"/>
                    </a:cubicBezTo>
                    <a:cubicBezTo>
                      <a:pt x="215" y="89"/>
                      <a:pt x="183" y="110"/>
                      <a:pt x="151" y="131"/>
                    </a:cubicBezTo>
                    <a:cubicBezTo>
                      <a:pt x="155" y="97"/>
                      <a:pt x="159" y="62"/>
                      <a:pt x="162" y="28"/>
                    </a:cubicBezTo>
                    <a:cubicBezTo>
                      <a:pt x="162" y="17"/>
                      <a:pt x="162" y="0"/>
                      <a:pt x="140" y="0"/>
                    </a:cubicBezTo>
                    <a:cubicBezTo>
                      <a:pt x="132" y="0"/>
                      <a:pt x="120" y="6"/>
                      <a:pt x="120" y="20"/>
                    </a:cubicBezTo>
                    <a:cubicBezTo>
                      <a:pt x="120" y="25"/>
                      <a:pt x="123" y="48"/>
                      <a:pt x="123" y="53"/>
                    </a:cubicBezTo>
                    <a:cubicBezTo>
                      <a:pt x="123" y="64"/>
                      <a:pt x="129" y="115"/>
                      <a:pt x="132" y="131"/>
                    </a:cubicBezTo>
                    <a:cubicBezTo>
                      <a:pt x="100" y="110"/>
                      <a:pt x="68" y="89"/>
                      <a:pt x="36" y="67"/>
                    </a:cubicBezTo>
                    <a:cubicBezTo>
                      <a:pt x="31" y="64"/>
                      <a:pt x="28" y="62"/>
                      <a:pt x="22" y="62"/>
                    </a:cubicBezTo>
                    <a:cubicBezTo>
                      <a:pt x="11" y="62"/>
                      <a:pt x="0" y="73"/>
                      <a:pt x="0" y="84"/>
                    </a:cubicBezTo>
                    <a:cubicBezTo>
                      <a:pt x="0" y="98"/>
                      <a:pt x="8" y="101"/>
                      <a:pt x="17" y="103"/>
                    </a:cubicBezTo>
                    <a:cubicBezTo>
                      <a:pt x="51" y="118"/>
                      <a:pt x="86" y="133"/>
                      <a:pt x="120" y="148"/>
                    </a:cubicBezTo>
                    <a:cubicBezTo>
                      <a:pt x="64" y="173"/>
                      <a:pt x="36" y="182"/>
                      <a:pt x="20" y="190"/>
                    </a:cubicBezTo>
                    <a:cubicBezTo>
                      <a:pt x="8" y="196"/>
                      <a:pt x="0" y="199"/>
                      <a:pt x="0" y="213"/>
                    </a:cubicBezTo>
                    <a:cubicBezTo>
                      <a:pt x="0" y="224"/>
                      <a:pt x="11" y="232"/>
                      <a:pt x="22" y="232"/>
                    </a:cubicBezTo>
                    <a:cubicBezTo>
                      <a:pt x="28" y="232"/>
                      <a:pt x="28" y="232"/>
                      <a:pt x="36" y="227"/>
                    </a:cubicBezTo>
                    <a:cubicBezTo>
                      <a:pt x="68" y="206"/>
                      <a:pt x="100" y="186"/>
                      <a:pt x="132" y="165"/>
                    </a:cubicBezTo>
                    <a:cubicBezTo>
                      <a:pt x="128" y="201"/>
                      <a:pt x="124" y="238"/>
                      <a:pt x="120" y="274"/>
                    </a:cubicBezTo>
                    <a:cubicBezTo>
                      <a:pt x="120" y="291"/>
                      <a:pt x="132" y="296"/>
                      <a:pt x="140" y="296"/>
                    </a:cubicBezTo>
                    <a:cubicBezTo>
                      <a:pt x="148" y="296"/>
                      <a:pt x="162" y="291"/>
                      <a:pt x="162" y="274"/>
                    </a:cubicBezTo>
                    <a:cubicBezTo>
                      <a:pt x="162" y="268"/>
                      <a:pt x="160" y="249"/>
                      <a:pt x="160" y="241"/>
                    </a:cubicBezTo>
                    <a:cubicBezTo>
                      <a:pt x="157" y="229"/>
                      <a:pt x="154" y="179"/>
                      <a:pt x="151" y="165"/>
                    </a:cubicBezTo>
                    <a:cubicBezTo>
                      <a:pt x="179" y="184"/>
                      <a:pt x="207" y="202"/>
                      <a:pt x="235" y="221"/>
                    </a:cubicBezTo>
                    <a:cubicBezTo>
                      <a:pt x="252" y="232"/>
                      <a:pt x="252" y="232"/>
                      <a:pt x="260"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074" name="Freeform 13"/>
              <p:cNvSpPr/>
              <p:nvPr/>
            </p:nvSpPr>
            <p:spPr>
              <a:xfrm>
                <a:off x="2901960" y="3037680"/>
                <a:ext cx="235080" cy="82800"/>
              </a:xfrm>
              <a:custGeom>
                <a:avLst/>
                <a:gdLst/>
                <a:ahLst/>
                <a:cxnLst/>
                <a:rect l="0" t="0" r="r" b="b"/>
                <a:pathLst>
                  <a:path w="653" h="230">
                    <a:moveTo>
                      <a:pt x="619" y="39"/>
                    </a:moveTo>
                    <a:cubicBezTo>
                      <a:pt x="636" y="39"/>
                      <a:pt x="652" y="39"/>
                      <a:pt x="652" y="20"/>
                    </a:cubicBezTo>
                    <a:cubicBezTo>
                      <a:pt x="652" y="0"/>
                      <a:pt x="636" y="0"/>
                      <a:pt x="622" y="0"/>
                    </a:cubicBezTo>
                    <a:cubicBezTo>
                      <a:pt x="425" y="0"/>
                      <a:pt x="228" y="0"/>
                      <a:pt x="31" y="0"/>
                    </a:cubicBezTo>
                    <a:cubicBezTo>
                      <a:pt x="17" y="0"/>
                      <a:pt x="0" y="0"/>
                      <a:pt x="0" y="20"/>
                    </a:cubicBezTo>
                    <a:cubicBezTo>
                      <a:pt x="0" y="39"/>
                      <a:pt x="17" y="39"/>
                      <a:pt x="34" y="39"/>
                    </a:cubicBezTo>
                    <a:cubicBezTo>
                      <a:pt x="229" y="39"/>
                      <a:pt x="424" y="39"/>
                      <a:pt x="619" y="39"/>
                    </a:cubicBezTo>
                    <a:moveTo>
                      <a:pt x="622" y="229"/>
                    </a:moveTo>
                    <a:cubicBezTo>
                      <a:pt x="636" y="229"/>
                      <a:pt x="652" y="229"/>
                      <a:pt x="652" y="210"/>
                    </a:cubicBezTo>
                    <a:cubicBezTo>
                      <a:pt x="652" y="190"/>
                      <a:pt x="636" y="190"/>
                      <a:pt x="619" y="190"/>
                    </a:cubicBezTo>
                    <a:cubicBezTo>
                      <a:pt x="424" y="190"/>
                      <a:pt x="229" y="190"/>
                      <a:pt x="34" y="190"/>
                    </a:cubicBezTo>
                    <a:cubicBezTo>
                      <a:pt x="17" y="190"/>
                      <a:pt x="0" y="190"/>
                      <a:pt x="0" y="210"/>
                    </a:cubicBezTo>
                    <a:cubicBezTo>
                      <a:pt x="0" y="229"/>
                      <a:pt x="17" y="229"/>
                      <a:pt x="31" y="229"/>
                    </a:cubicBezTo>
                    <a:cubicBezTo>
                      <a:pt x="228" y="229"/>
                      <a:pt x="425" y="229"/>
                      <a:pt x="622" y="229"/>
                    </a:cubicBezTo>
                    <a:close/>
                  </a:path>
                </a:pathLst>
              </a:custGeom>
              <a:solidFill>
                <a:srgbClr val="000000"/>
              </a:solidFill>
              <a:ln>
                <a:noFill/>
              </a:ln>
            </p:spPr>
          </p:sp>
          <p:sp>
            <p:nvSpPr>
              <p:cNvPr id="1075" name="Freeform 14"/>
              <p:cNvSpPr/>
              <p:nvPr/>
            </p:nvSpPr>
            <p:spPr>
              <a:xfrm>
                <a:off x="3265920" y="3010680"/>
                <a:ext cx="144360" cy="161280"/>
              </a:xfrm>
              <a:custGeom>
                <a:avLst/>
                <a:gdLst/>
                <a:ahLst/>
                <a:cxnLst/>
                <a:rect l="0" t="0" r="r" b="b"/>
                <a:pathLst>
                  <a:path w="401" h="448">
                    <a:moveTo>
                      <a:pt x="59" y="378"/>
                    </a:moveTo>
                    <a:cubicBezTo>
                      <a:pt x="56" y="392"/>
                      <a:pt x="50" y="414"/>
                      <a:pt x="50" y="419"/>
                    </a:cubicBezTo>
                    <a:cubicBezTo>
                      <a:pt x="50" y="436"/>
                      <a:pt x="64" y="447"/>
                      <a:pt x="78" y="447"/>
                    </a:cubicBezTo>
                    <a:cubicBezTo>
                      <a:pt x="90" y="447"/>
                      <a:pt x="106" y="439"/>
                      <a:pt x="115" y="419"/>
                    </a:cubicBezTo>
                    <a:cubicBezTo>
                      <a:pt x="118" y="414"/>
                      <a:pt x="148" y="282"/>
                      <a:pt x="154" y="263"/>
                    </a:cubicBezTo>
                    <a:cubicBezTo>
                      <a:pt x="162" y="232"/>
                      <a:pt x="179" y="162"/>
                      <a:pt x="185" y="137"/>
                    </a:cubicBezTo>
                    <a:cubicBezTo>
                      <a:pt x="190" y="123"/>
                      <a:pt x="216" y="76"/>
                      <a:pt x="241" y="56"/>
                    </a:cubicBezTo>
                    <a:cubicBezTo>
                      <a:pt x="249" y="48"/>
                      <a:pt x="277" y="22"/>
                      <a:pt x="319" y="22"/>
                    </a:cubicBezTo>
                    <a:cubicBezTo>
                      <a:pt x="344" y="22"/>
                      <a:pt x="358" y="34"/>
                      <a:pt x="361" y="34"/>
                    </a:cubicBezTo>
                    <a:cubicBezTo>
                      <a:pt x="330" y="39"/>
                      <a:pt x="308" y="64"/>
                      <a:pt x="308" y="89"/>
                    </a:cubicBezTo>
                    <a:cubicBezTo>
                      <a:pt x="308" y="103"/>
                      <a:pt x="321" y="123"/>
                      <a:pt x="347" y="123"/>
                    </a:cubicBezTo>
                    <a:cubicBezTo>
                      <a:pt x="374" y="123"/>
                      <a:pt x="400" y="101"/>
                      <a:pt x="400" y="64"/>
                    </a:cubicBezTo>
                    <a:cubicBezTo>
                      <a:pt x="400" y="31"/>
                      <a:pt x="370" y="0"/>
                      <a:pt x="319" y="0"/>
                    </a:cubicBezTo>
                    <a:cubicBezTo>
                      <a:pt x="255" y="0"/>
                      <a:pt x="213" y="50"/>
                      <a:pt x="193" y="76"/>
                    </a:cubicBezTo>
                    <a:cubicBezTo>
                      <a:pt x="185" y="34"/>
                      <a:pt x="148" y="0"/>
                      <a:pt x="104" y="0"/>
                    </a:cubicBezTo>
                    <a:cubicBezTo>
                      <a:pt x="59" y="0"/>
                      <a:pt x="39" y="39"/>
                      <a:pt x="31" y="56"/>
                    </a:cubicBezTo>
                    <a:cubicBezTo>
                      <a:pt x="14" y="89"/>
                      <a:pt x="0" y="148"/>
                      <a:pt x="0" y="154"/>
                    </a:cubicBezTo>
                    <a:cubicBezTo>
                      <a:pt x="0" y="162"/>
                      <a:pt x="7" y="159"/>
                      <a:pt x="11" y="162"/>
                    </a:cubicBezTo>
                    <a:cubicBezTo>
                      <a:pt x="22" y="162"/>
                      <a:pt x="22" y="162"/>
                      <a:pt x="28" y="140"/>
                    </a:cubicBezTo>
                    <a:cubicBezTo>
                      <a:pt x="45" y="70"/>
                      <a:pt x="64" y="22"/>
                      <a:pt x="101" y="22"/>
                    </a:cubicBezTo>
                    <a:cubicBezTo>
                      <a:pt x="118" y="22"/>
                      <a:pt x="132" y="31"/>
                      <a:pt x="132" y="67"/>
                    </a:cubicBezTo>
                    <a:cubicBezTo>
                      <a:pt x="132" y="89"/>
                      <a:pt x="129" y="101"/>
                      <a:pt x="115" y="151"/>
                    </a:cubicBezTo>
                    <a:cubicBezTo>
                      <a:pt x="96" y="227"/>
                      <a:pt x="77" y="302"/>
                      <a:pt x="59" y="378"/>
                    </a:cubicBezTo>
                    <a:close/>
                  </a:path>
                </a:pathLst>
              </a:custGeom>
              <a:solidFill>
                <a:srgbClr val="000000"/>
              </a:solidFill>
              <a:ln>
                <a:noFill/>
              </a:ln>
            </p:spPr>
          </p:sp>
          <p:sp>
            <p:nvSpPr>
              <p:cNvPr id="1076" name="Freeform 15"/>
              <p:cNvSpPr/>
              <p:nvPr/>
            </p:nvSpPr>
            <p:spPr>
              <a:xfrm>
                <a:off x="3441240" y="285660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077" name="Freeform 16"/>
              <p:cNvSpPr/>
              <p:nvPr/>
            </p:nvSpPr>
            <p:spPr>
              <a:xfrm>
                <a:off x="3432240" y="3145320"/>
                <a:ext cx="106200" cy="111960"/>
              </a:xfrm>
              <a:custGeom>
                <a:avLst/>
                <a:gdLst/>
                <a:ahLst/>
                <a:cxnLst/>
                <a:rect l="0" t="0" r="r" b="b"/>
                <a:pathLst>
                  <a:path w="295" h="311">
                    <a:moveTo>
                      <a:pt x="106" y="145"/>
                    </a:moveTo>
                    <a:cubicBezTo>
                      <a:pt x="126" y="145"/>
                      <a:pt x="182" y="145"/>
                      <a:pt x="218" y="131"/>
                    </a:cubicBezTo>
                    <a:cubicBezTo>
                      <a:pt x="269" y="115"/>
                      <a:pt x="280" y="81"/>
                      <a:pt x="280" y="62"/>
                    </a:cubicBezTo>
                    <a:cubicBezTo>
                      <a:pt x="280" y="22"/>
                      <a:pt x="241" y="0"/>
                      <a:pt x="193" y="0"/>
                    </a:cubicBezTo>
                    <a:cubicBezTo>
                      <a:pt x="112" y="0"/>
                      <a:pt x="0" y="64"/>
                      <a:pt x="0" y="182"/>
                    </a:cubicBezTo>
                    <a:cubicBezTo>
                      <a:pt x="0" y="252"/>
                      <a:pt x="42" y="310"/>
                      <a:pt x="123" y="310"/>
                    </a:cubicBezTo>
                    <a:cubicBezTo>
                      <a:pt x="241" y="310"/>
                      <a:pt x="294" y="243"/>
                      <a:pt x="294" y="232"/>
                    </a:cubicBezTo>
                    <a:cubicBezTo>
                      <a:pt x="294" y="229"/>
                      <a:pt x="288" y="221"/>
                      <a:pt x="283" y="221"/>
                    </a:cubicBezTo>
                    <a:cubicBezTo>
                      <a:pt x="280" y="221"/>
                      <a:pt x="277" y="224"/>
                      <a:pt x="272" y="227"/>
                    </a:cubicBezTo>
                    <a:cubicBezTo>
                      <a:pt x="218" y="291"/>
                      <a:pt x="137" y="291"/>
                      <a:pt x="126" y="291"/>
                    </a:cubicBezTo>
                    <a:cubicBezTo>
                      <a:pt x="84" y="291"/>
                      <a:pt x="56" y="263"/>
                      <a:pt x="56" y="207"/>
                    </a:cubicBezTo>
                    <a:cubicBezTo>
                      <a:pt x="56" y="199"/>
                      <a:pt x="56" y="185"/>
                      <a:pt x="64" y="145"/>
                    </a:cubicBezTo>
                    <a:cubicBezTo>
                      <a:pt x="78" y="145"/>
                      <a:pt x="92" y="145"/>
                      <a:pt x="106" y="145"/>
                    </a:cubicBezTo>
                    <a:moveTo>
                      <a:pt x="70" y="129"/>
                    </a:moveTo>
                    <a:cubicBezTo>
                      <a:pt x="98" y="28"/>
                      <a:pt x="174" y="20"/>
                      <a:pt x="193" y="20"/>
                    </a:cubicBezTo>
                    <a:cubicBezTo>
                      <a:pt x="224" y="20"/>
                      <a:pt x="249" y="34"/>
                      <a:pt x="249" y="62"/>
                    </a:cubicBezTo>
                    <a:cubicBezTo>
                      <a:pt x="249" y="129"/>
                      <a:pt x="134" y="129"/>
                      <a:pt x="104" y="129"/>
                    </a:cubicBezTo>
                    <a:cubicBezTo>
                      <a:pt x="92" y="129"/>
                      <a:pt x="81" y="129"/>
                      <a:pt x="70" y="129"/>
                    </a:cubicBezTo>
                    <a:close/>
                  </a:path>
                </a:pathLst>
              </a:custGeom>
              <a:solidFill>
                <a:srgbClr val="000000"/>
              </a:solidFill>
              <a:ln>
                <a:noFill/>
              </a:ln>
            </p:spPr>
          </p:sp>
          <p:sp>
            <p:nvSpPr>
              <p:cNvPr id="1078" name="Freeform 17"/>
              <p:cNvSpPr/>
              <p:nvPr/>
            </p:nvSpPr>
            <p:spPr>
              <a:xfrm>
                <a:off x="3716280" y="2654280"/>
                <a:ext cx="174600" cy="848880"/>
              </a:xfrm>
              <a:custGeom>
                <a:avLst/>
                <a:gdLst/>
                <a:ahLst/>
                <a:cxnLst/>
                <a:rect l="0" t="0" r="r" b="b"/>
                <a:pathLst>
                  <a:path w="485" h="2358">
                    <a:moveTo>
                      <a:pt x="484" y="2346"/>
                    </a:moveTo>
                    <a:cubicBezTo>
                      <a:pt x="484" y="2343"/>
                      <a:pt x="484" y="2341"/>
                      <a:pt x="482" y="2338"/>
                    </a:cubicBezTo>
                    <a:cubicBezTo>
                      <a:pt x="445" y="2302"/>
                      <a:pt x="378" y="2237"/>
                      <a:pt x="314" y="2131"/>
                    </a:cubicBezTo>
                    <a:cubicBezTo>
                      <a:pt x="154" y="1876"/>
                      <a:pt x="84" y="1558"/>
                      <a:pt x="84" y="1180"/>
                    </a:cubicBezTo>
                    <a:cubicBezTo>
                      <a:pt x="84" y="914"/>
                      <a:pt x="118" y="576"/>
                      <a:pt x="280" y="282"/>
                    </a:cubicBezTo>
                    <a:cubicBezTo>
                      <a:pt x="358" y="143"/>
                      <a:pt x="440" y="62"/>
                      <a:pt x="482" y="20"/>
                    </a:cubicBezTo>
                    <a:cubicBezTo>
                      <a:pt x="484" y="17"/>
                      <a:pt x="484" y="14"/>
                      <a:pt x="484" y="11"/>
                    </a:cubicBezTo>
                    <a:cubicBezTo>
                      <a:pt x="484" y="0"/>
                      <a:pt x="479" y="0"/>
                      <a:pt x="465" y="0"/>
                    </a:cubicBezTo>
                    <a:cubicBezTo>
                      <a:pt x="451" y="0"/>
                      <a:pt x="448" y="0"/>
                      <a:pt x="434" y="17"/>
                    </a:cubicBezTo>
                    <a:cubicBezTo>
                      <a:pt x="104" y="316"/>
                      <a:pt x="0" y="766"/>
                      <a:pt x="0" y="1180"/>
                    </a:cubicBezTo>
                    <a:cubicBezTo>
                      <a:pt x="0" y="1566"/>
                      <a:pt x="90" y="1955"/>
                      <a:pt x="339" y="2248"/>
                    </a:cubicBezTo>
                    <a:cubicBezTo>
                      <a:pt x="358" y="2271"/>
                      <a:pt x="398" y="2310"/>
                      <a:pt x="437" y="2346"/>
                    </a:cubicBezTo>
                    <a:cubicBezTo>
                      <a:pt x="448" y="2357"/>
                      <a:pt x="451" y="2357"/>
                      <a:pt x="465" y="2357"/>
                    </a:cubicBezTo>
                    <a:cubicBezTo>
                      <a:pt x="479" y="2357"/>
                      <a:pt x="484" y="2357"/>
                      <a:pt x="484" y="2346"/>
                    </a:cubicBezTo>
                    <a:close/>
                  </a:path>
                </a:pathLst>
              </a:custGeom>
              <a:solidFill>
                <a:srgbClr val="000000"/>
              </a:solidFill>
              <a:ln>
                <a:noFill/>
              </a:ln>
            </p:spPr>
          </p:sp>
          <p:sp>
            <p:nvSpPr>
              <p:cNvPr id="1079" name="Freeform 18"/>
              <p:cNvSpPr/>
              <p:nvPr/>
            </p:nvSpPr>
            <p:spPr>
              <a:xfrm>
                <a:off x="5207040" y="2692440"/>
                <a:ext cx="141480" cy="235800"/>
              </a:xfrm>
              <a:custGeom>
                <a:avLst/>
                <a:gdLst/>
                <a:ahLst/>
                <a:cxnLst/>
                <a:rect l="0" t="0" r="r" b="b"/>
                <a:pathLst>
                  <a:path w="393" h="655">
                    <a:moveTo>
                      <a:pt x="76" y="579"/>
                    </a:moveTo>
                    <a:cubicBezTo>
                      <a:pt x="110" y="545"/>
                      <a:pt x="145" y="512"/>
                      <a:pt x="179" y="478"/>
                    </a:cubicBezTo>
                    <a:cubicBezTo>
                      <a:pt x="333" y="341"/>
                      <a:pt x="392" y="288"/>
                      <a:pt x="392" y="190"/>
                    </a:cubicBezTo>
                    <a:cubicBezTo>
                      <a:pt x="392" y="78"/>
                      <a:pt x="305" y="0"/>
                      <a:pt x="185" y="0"/>
                    </a:cubicBezTo>
                    <a:cubicBezTo>
                      <a:pt x="73" y="0"/>
                      <a:pt x="0" y="89"/>
                      <a:pt x="0" y="179"/>
                    </a:cubicBezTo>
                    <a:cubicBezTo>
                      <a:pt x="0" y="232"/>
                      <a:pt x="50" y="232"/>
                      <a:pt x="53" y="232"/>
                    </a:cubicBezTo>
                    <a:cubicBezTo>
                      <a:pt x="70" y="232"/>
                      <a:pt x="104" y="221"/>
                      <a:pt x="104" y="182"/>
                    </a:cubicBezTo>
                    <a:cubicBezTo>
                      <a:pt x="104" y="157"/>
                      <a:pt x="87" y="131"/>
                      <a:pt x="50" y="131"/>
                    </a:cubicBezTo>
                    <a:cubicBezTo>
                      <a:pt x="42" y="131"/>
                      <a:pt x="42" y="131"/>
                      <a:pt x="39" y="131"/>
                    </a:cubicBezTo>
                    <a:cubicBezTo>
                      <a:pt x="62" y="67"/>
                      <a:pt x="115" y="31"/>
                      <a:pt x="171" y="31"/>
                    </a:cubicBezTo>
                    <a:cubicBezTo>
                      <a:pt x="260" y="31"/>
                      <a:pt x="302" y="112"/>
                      <a:pt x="302" y="190"/>
                    </a:cubicBezTo>
                    <a:cubicBezTo>
                      <a:pt x="302" y="268"/>
                      <a:pt x="255" y="347"/>
                      <a:pt x="199" y="408"/>
                    </a:cubicBezTo>
                    <a:cubicBezTo>
                      <a:pt x="136" y="478"/>
                      <a:pt x="74" y="548"/>
                      <a:pt x="11" y="618"/>
                    </a:cubicBezTo>
                    <a:cubicBezTo>
                      <a:pt x="0" y="629"/>
                      <a:pt x="0" y="632"/>
                      <a:pt x="0" y="654"/>
                    </a:cubicBezTo>
                    <a:cubicBezTo>
                      <a:pt x="121" y="654"/>
                      <a:pt x="243" y="654"/>
                      <a:pt x="364" y="654"/>
                    </a:cubicBezTo>
                    <a:cubicBezTo>
                      <a:pt x="373" y="598"/>
                      <a:pt x="383" y="541"/>
                      <a:pt x="392" y="484"/>
                    </a:cubicBezTo>
                    <a:cubicBezTo>
                      <a:pt x="384" y="484"/>
                      <a:pt x="375" y="484"/>
                      <a:pt x="367" y="484"/>
                    </a:cubicBezTo>
                    <a:cubicBezTo>
                      <a:pt x="364" y="515"/>
                      <a:pt x="356" y="557"/>
                      <a:pt x="347" y="570"/>
                    </a:cubicBezTo>
                    <a:cubicBezTo>
                      <a:pt x="339" y="579"/>
                      <a:pt x="274" y="579"/>
                      <a:pt x="252" y="579"/>
                    </a:cubicBezTo>
                    <a:cubicBezTo>
                      <a:pt x="193" y="579"/>
                      <a:pt x="134" y="579"/>
                      <a:pt x="76" y="579"/>
                    </a:cubicBezTo>
                    <a:close/>
                  </a:path>
                </a:pathLst>
              </a:custGeom>
              <a:solidFill>
                <a:srgbClr val="000000"/>
              </a:solidFill>
              <a:ln>
                <a:noFill/>
              </a:ln>
            </p:spPr>
          </p:sp>
          <p:sp>
            <p:nvSpPr>
              <p:cNvPr id="1080" name="Freeform 19"/>
              <p:cNvSpPr/>
              <p:nvPr/>
            </p:nvSpPr>
            <p:spPr>
              <a:xfrm>
                <a:off x="3945960" y="3071880"/>
                <a:ext cx="2663280" cy="14400"/>
              </a:xfrm>
              <a:custGeom>
                <a:avLst/>
                <a:gdLst/>
                <a:ahLst/>
                <a:cxnLst/>
                <a:rect l="0" t="0" r="r" b="b"/>
                <a:pathLst>
                  <a:path w="7398" h="40">
                    <a:moveTo>
                      <a:pt x="0" y="0"/>
                    </a:moveTo>
                    <a:cubicBezTo>
                      <a:pt x="2466" y="0"/>
                      <a:pt x="4931" y="0"/>
                      <a:pt x="7397" y="0"/>
                    </a:cubicBezTo>
                    <a:cubicBezTo>
                      <a:pt x="7397" y="13"/>
                      <a:pt x="7397" y="26"/>
                      <a:pt x="7397" y="39"/>
                    </a:cubicBezTo>
                    <a:cubicBezTo>
                      <a:pt x="4931" y="39"/>
                      <a:pt x="2466" y="39"/>
                      <a:pt x="0" y="39"/>
                    </a:cubicBezTo>
                    <a:cubicBezTo>
                      <a:pt x="0" y="26"/>
                      <a:pt x="0" y="13"/>
                      <a:pt x="0" y="0"/>
                    </a:cubicBezTo>
                    <a:close/>
                  </a:path>
                </a:pathLst>
              </a:custGeom>
              <a:solidFill>
                <a:srgbClr val="000000"/>
              </a:solidFill>
              <a:ln>
                <a:noFill/>
              </a:ln>
            </p:spPr>
          </p:sp>
          <p:sp>
            <p:nvSpPr>
              <p:cNvPr id="1081" name="Freeform 20"/>
              <p:cNvSpPr/>
              <p:nvPr/>
            </p:nvSpPr>
            <p:spPr>
              <a:xfrm>
                <a:off x="396432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2" y="0"/>
                      <a:pt x="185"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42" y="129"/>
                      <a:pt x="39" y="129"/>
                    </a:cubicBezTo>
                    <a:cubicBezTo>
                      <a:pt x="62" y="67"/>
                      <a:pt x="115" y="31"/>
                      <a:pt x="171" y="31"/>
                    </a:cubicBezTo>
                    <a:cubicBezTo>
                      <a:pt x="260" y="31"/>
                      <a:pt x="302" y="109"/>
                      <a:pt x="302" y="190"/>
                    </a:cubicBezTo>
                    <a:cubicBezTo>
                      <a:pt x="302" y="268"/>
                      <a:pt x="252" y="347"/>
                      <a:pt x="199" y="405"/>
                    </a:cubicBezTo>
                    <a:cubicBezTo>
                      <a:pt x="136" y="476"/>
                      <a:pt x="74" y="547"/>
                      <a:pt x="11" y="618"/>
                    </a:cubicBezTo>
                    <a:cubicBezTo>
                      <a:pt x="0" y="626"/>
                      <a:pt x="0" y="629"/>
                      <a:pt x="0" y="654"/>
                    </a:cubicBezTo>
                    <a:cubicBezTo>
                      <a:pt x="121" y="654"/>
                      <a:pt x="243" y="654"/>
                      <a:pt x="364" y="654"/>
                    </a:cubicBezTo>
                    <a:cubicBezTo>
                      <a:pt x="373" y="598"/>
                      <a:pt x="383" y="541"/>
                      <a:pt x="392" y="484"/>
                    </a:cubicBezTo>
                    <a:cubicBezTo>
                      <a:pt x="384" y="484"/>
                      <a:pt x="375" y="484"/>
                      <a:pt x="367"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082" name="Freeform 21"/>
              <p:cNvSpPr/>
              <p:nvPr/>
            </p:nvSpPr>
            <p:spPr>
              <a:xfrm>
                <a:off x="4222080" y="3203640"/>
                <a:ext cx="235080" cy="235800"/>
              </a:xfrm>
              <a:custGeom>
                <a:avLst/>
                <a:gdLst/>
                <a:ahLst/>
                <a:cxnLst/>
                <a:rect l="0" t="0" r="r" b="b"/>
                <a:pathLst>
                  <a:path w="653" h="655">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20"/>
                      <a:pt x="347" y="0"/>
                      <a:pt x="328" y="0"/>
                    </a:cubicBezTo>
                    <a:cubicBezTo>
                      <a:pt x="308" y="0"/>
                      <a:pt x="308" y="20"/>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29"/>
                      <a:pt x="308" y="621"/>
                    </a:cubicBezTo>
                    <a:cubicBezTo>
                      <a:pt x="308" y="635"/>
                      <a:pt x="308" y="654"/>
                      <a:pt x="328" y="654"/>
                    </a:cubicBezTo>
                    <a:cubicBezTo>
                      <a:pt x="347" y="654"/>
                      <a:pt x="347" y="635"/>
                      <a:pt x="347" y="621"/>
                    </a:cubicBezTo>
                    <a:cubicBezTo>
                      <a:pt x="347" y="529"/>
                      <a:pt x="347" y="438"/>
                      <a:pt x="347" y="347"/>
                    </a:cubicBezTo>
                    <a:close/>
                  </a:path>
                </a:pathLst>
              </a:custGeom>
              <a:solidFill>
                <a:srgbClr val="000000"/>
              </a:solidFill>
              <a:ln>
                <a:noFill/>
              </a:ln>
            </p:spPr>
          </p:sp>
          <p:sp>
            <p:nvSpPr>
              <p:cNvPr id="1083" name="Freeform 22"/>
              <p:cNvSpPr/>
              <p:nvPr/>
            </p:nvSpPr>
            <p:spPr>
              <a:xfrm>
                <a:off x="4573080" y="3156480"/>
                <a:ext cx="261360" cy="254160"/>
              </a:xfrm>
              <a:custGeom>
                <a:avLst/>
                <a:gdLst/>
                <a:ahLst/>
                <a:cxnLst/>
                <a:rect l="0" t="0" r="r" b="b"/>
                <a:pathLst>
                  <a:path w="726" h="706">
                    <a:moveTo>
                      <a:pt x="389" y="17"/>
                    </a:moveTo>
                    <a:cubicBezTo>
                      <a:pt x="381" y="6"/>
                      <a:pt x="381" y="0"/>
                      <a:pt x="364" y="0"/>
                    </a:cubicBezTo>
                    <a:cubicBezTo>
                      <a:pt x="347" y="0"/>
                      <a:pt x="344" y="6"/>
                      <a:pt x="339" y="17"/>
                    </a:cubicBezTo>
                    <a:cubicBezTo>
                      <a:pt x="228" y="240"/>
                      <a:pt x="117" y="462"/>
                      <a:pt x="6" y="685"/>
                    </a:cubicBezTo>
                    <a:cubicBezTo>
                      <a:pt x="0" y="694"/>
                      <a:pt x="0" y="694"/>
                      <a:pt x="0" y="696"/>
                    </a:cubicBezTo>
                    <a:cubicBezTo>
                      <a:pt x="0" y="705"/>
                      <a:pt x="6" y="705"/>
                      <a:pt x="22" y="705"/>
                    </a:cubicBezTo>
                    <a:cubicBezTo>
                      <a:pt x="250" y="705"/>
                      <a:pt x="478" y="705"/>
                      <a:pt x="706" y="705"/>
                    </a:cubicBezTo>
                    <a:cubicBezTo>
                      <a:pt x="719" y="705"/>
                      <a:pt x="725" y="705"/>
                      <a:pt x="725" y="696"/>
                    </a:cubicBezTo>
                    <a:cubicBezTo>
                      <a:pt x="725" y="694"/>
                      <a:pt x="725" y="694"/>
                      <a:pt x="722" y="685"/>
                    </a:cubicBezTo>
                    <a:cubicBezTo>
                      <a:pt x="611" y="462"/>
                      <a:pt x="500" y="240"/>
                      <a:pt x="389" y="17"/>
                    </a:cubicBezTo>
                    <a:moveTo>
                      <a:pt x="330" y="98"/>
                    </a:moveTo>
                    <a:cubicBezTo>
                      <a:pt x="419" y="275"/>
                      <a:pt x="508" y="452"/>
                      <a:pt x="596" y="629"/>
                    </a:cubicBezTo>
                    <a:cubicBezTo>
                      <a:pt x="420" y="629"/>
                      <a:pt x="244" y="629"/>
                      <a:pt x="67" y="629"/>
                    </a:cubicBezTo>
                    <a:cubicBezTo>
                      <a:pt x="155" y="452"/>
                      <a:pt x="243" y="275"/>
                      <a:pt x="330" y="98"/>
                    </a:cubicBezTo>
                    <a:close/>
                  </a:path>
                </a:pathLst>
              </a:custGeom>
              <a:solidFill>
                <a:srgbClr val="000000"/>
              </a:solidFill>
              <a:ln>
                <a:noFill/>
              </a:ln>
            </p:spPr>
          </p:sp>
          <p:sp>
            <p:nvSpPr>
              <p:cNvPr id="1084" name="Freeform 23"/>
              <p:cNvSpPr/>
              <p:nvPr/>
            </p:nvSpPr>
            <p:spPr>
              <a:xfrm>
                <a:off x="4886280" y="3144240"/>
                <a:ext cx="83160" cy="353880"/>
              </a:xfrm>
              <a:custGeom>
                <a:avLst/>
                <a:gdLst/>
                <a:ahLst/>
                <a:cxnLst/>
                <a:rect l="0" t="0" r="r" b="b"/>
                <a:pathLst>
                  <a:path w="231" h="983">
                    <a:moveTo>
                      <a:pt x="230" y="973"/>
                    </a:moveTo>
                    <a:cubicBezTo>
                      <a:pt x="230" y="970"/>
                      <a:pt x="230" y="968"/>
                      <a:pt x="213" y="951"/>
                    </a:cubicBezTo>
                    <a:cubicBezTo>
                      <a:pt x="90" y="828"/>
                      <a:pt x="59" y="643"/>
                      <a:pt x="59" y="492"/>
                    </a:cubicBezTo>
                    <a:cubicBezTo>
                      <a:pt x="59" y="322"/>
                      <a:pt x="95" y="151"/>
                      <a:pt x="216" y="28"/>
                    </a:cubicBezTo>
                    <a:cubicBezTo>
                      <a:pt x="230" y="14"/>
                      <a:pt x="230" y="14"/>
                      <a:pt x="230" y="11"/>
                    </a:cubicBezTo>
                    <a:cubicBezTo>
                      <a:pt x="230" y="3"/>
                      <a:pt x="224" y="0"/>
                      <a:pt x="218" y="0"/>
                    </a:cubicBezTo>
                    <a:cubicBezTo>
                      <a:pt x="210" y="0"/>
                      <a:pt x="120" y="67"/>
                      <a:pt x="62" y="193"/>
                    </a:cubicBezTo>
                    <a:cubicBezTo>
                      <a:pt x="11" y="299"/>
                      <a:pt x="0" y="408"/>
                      <a:pt x="0" y="492"/>
                    </a:cubicBezTo>
                    <a:cubicBezTo>
                      <a:pt x="0" y="568"/>
                      <a:pt x="11" y="688"/>
                      <a:pt x="64" y="797"/>
                    </a:cubicBezTo>
                    <a:cubicBezTo>
                      <a:pt x="123" y="920"/>
                      <a:pt x="210" y="982"/>
                      <a:pt x="218" y="982"/>
                    </a:cubicBezTo>
                    <a:cubicBezTo>
                      <a:pt x="224" y="982"/>
                      <a:pt x="230" y="979"/>
                      <a:pt x="230" y="973"/>
                    </a:cubicBezTo>
                    <a:close/>
                  </a:path>
                </a:pathLst>
              </a:custGeom>
              <a:solidFill>
                <a:srgbClr val="000000"/>
              </a:solidFill>
              <a:ln>
                <a:noFill/>
              </a:ln>
            </p:spPr>
          </p:sp>
          <p:sp>
            <p:nvSpPr>
              <p:cNvPr id="1085" name="Freeform 24"/>
              <p:cNvSpPr/>
              <p:nvPr/>
            </p:nvSpPr>
            <p:spPr>
              <a:xfrm>
                <a:off x="5020560" y="3174480"/>
                <a:ext cx="117360" cy="235800"/>
              </a:xfrm>
              <a:custGeom>
                <a:avLst/>
                <a:gdLst/>
                <a:ahLst/>
                <a:cxnLst/>
                <a:rect l="0" t="0" r="r" b="b"/>
                <a:pathLst>
                  <a:path w="326" h="655">
                    <a:moveTo>
                      <a:pt x="202" y="25"/>
                    </a:moveTo>
                    <a:cubicBezTo>
                      <a:pt x="202" y="0"/>
                      <a:pt x="202" y="0"/>
                      <a:pt x="179" y="0"/>
                    </a:cubicBezTo>
                    <a:cubicBezTo>
                      <a:pt x="118" y="62"/>
                      <a:pt x="34" y="62"/>
                      <a:pt x="0" y="62"/>
                    </a:cubicBezTo>
                    <a:cubicBezTo>
                      <a:pt x="0" y="72"/>
                      <a:pt x="0" y="82"/>
                      <a:pt x="0" y="92"/>
                    </a:cubicBezTo>
                    <a:cubicBezTo>
                      <a:pt x="20" y="92"/>
                      <a:pt x="78" y="92"/>
                      <a:pt x="129" y="67"/>
                    </a:cubicBezTo>
                    <a:cubicBezTo>
                      <a:pt x="129" y="237"/>
                      <a:pt x="129" y="406"/>
                      <a:pt x="129" y="576"/>
                    </a:cubicBezTo>
                    <a:cubicBezTo>
                      <a:pt x="129" y="612"/>
                      <a:pt x="126" y="624"/>
                      <a:pt x="39" y="624"/>
                    </a:cubicBezTo>
                    <a:cubicBezTo>
                      <a:pt x="28" y="624"/>
                      <a:pt x="17" y="624"/>
                      <a:pt x="6" y="624"/>
                    </a:cubicBezTo>
                    <a:cubicBezTo>
                      <a:pt x="6" y="634"/>
                      <a:pt x="6" y="644"/>
                      <a:pt x="6" y="654"/>
                    </a:cubicBezTo>
                    <a:cubicBezTo>
                      <a:pt x="42" y="652"/>
                      <a:pt x="126" y="652"/>
                      <a:pt x="165" y="652"/>
                    </a:cubicBezTo>
                    <a:cubicBezTo>
                      <a:pt x="204" y="652"/>
                      <a:pt x="291" y="652"/>
                      <a:pt x="325" y="654"/>
                    </a:cubicBezTo>
                    <a:cubicBezTo>
                      <a:pt x="325" y="644"/>
                      <a:pt x="325" y="634"/>
                      <a:pt x="325" y="624"/>
                    </a:cubicBezTo>
                    <a:cubicBezTo>
                      <a:pt x="314" y="624"/>
                      <a:pt x="304" y="624"/>
                      <a:pt x="294" y="624"/>
                    </a:cubicBezTo>
                    <a:cubicBezTo>
                      <a:pt x="204" y="624"/>
                      <a:pt x="202" y="612"/>
                      <a:pt x="202" y="576"/>
                    </a:cubicBezTo>
                    <a:cubicBezTo>
                      <a:pt x="202" y="392"/>
                      <a:pt x="202" y="209"/>
                      <a:pt x="202" y="25"/>
                    </a:cubicBezTo>
                    <a:close/>
                  </a:path>
                </a:pathLst>
              </a:custGeom>
              <a:solidFill>
                <a:srgbClr val="000000"/>
              </a:solidFill>
              <a:ln>
                <a:noFill/>
              </a:ln>
            </p:spPr>
          </p:sp>
          <p:sp>
            <p:nvSpPr>
              <p:cNvPr id="1086" name="Freeform 25"/>
              <p:cNvSpPr/>
              <p:nvPr/>
            </p:nvSpPr>
            <p:spPr>
              <a:xfrm>
                <a:off x="5274360" y="3314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087" name="Freeform 26"/>
              <p:cNvSpPr/>
              <p:nvPr/>
            </p:nvSpPr>
            <p:spPr>
              <a:xfrm>
                <a:off x="5610960" y="3251160"/>
                <a:ext cx="135360" cy="162360"/>
              </a:xfrm>
              <a:custGeom>
                <a:avLst/>
                <a:gdLst/>
                <a:ahLst/>
                <a:cxnLst/>
                <a:rect l="0" t="0" r="r" b="b"/>
                <a:pathLst>
                  <a:path w="376" h="451">
                    <a:moveTo>
                      <a:pt x="81" y="227"/>
                    </a:moveTo>
                    <a:cubicBezTo>
                      <a:pt x="81" y="67"/>
                      <a:pt x="162" y="25"/>
                      <a:pt x="216" y="25"/>
                    </a:cubicBezTo>
                    <a:cubicBezTo>
                      <a:pt x="224" y="25"/>
                      <a:pt x="286" y="25"/>
                      <a:pt x="319" y="62"/>
                    </a:cubicBezTo>
                    <a:cubicBezTo>
                      <a:pt x="280" y="64"/>
                      <a:pt x="274" y="95"/>
                      <a:pt x="274" y="106"/>
                    </a:cubicBezTo>
                    <a:cubicBezTo>
                      <a:pt x="274" y="131"/>
                      <a:pt x="291" y="151"/>
                      <a:pt x="319" y="151"/>
                    </a:cubicBezTo>
                    <a:cubicBezTo>
                      <a:pt x="344" y="151"/>
                      <a:pt x="364" y="134"/>
                      <a:pt x="364" y="106"/>
                    </a:cubicBezTo>
                    <a:cubicBezTo>
                      <a:pt x="364" y="39"/>
                      <a:pt x="291" y="0"/>
                      <a:pt x="213" y="0"/>
                    </a:cubicBezTo>
                    <a:cubicBezTo>
                      <a:pt x="92" y="0"/>
                      <a:pt x="0" y="106"/>
                      <a:pt x="0" y="229"/>
                    </a:cubicBezTo>
                    <a:cubicBezTo>
                      <a:pt x="0" y="355"/>
                      <a:pt x="98" y="450"/>
                      <a:pt x="213" y="450"/>
                    </a:cubicBezTo>
                    <a:cubicBezTo>
                      <a:pt x="344" y="450"/>
                      <a:pt x="375" y="334"/>
                      <a:pt x="375" y="324"/>
                    </a:cubicBezTo>
                    <a:cubicBezTo>
                      <a:pt x="375" y="315"/>
                      <a:pt x="367" y="313"/>
                      <a:pt x="364" y="313"/>
                    </a:cubicBezTo>
                    <a:cubicBezTo>
                      <a:pt x="353" y="313"/>
                      <a:pt x="353" y="319"/>
                      <a:pt x="350" y="324"/>
                    </a:cubicBezTo>
                    <a:cubicBezTo>
                      <a:pt x="322" y="414"/>
                      <a:pt x="258" y="428"/>
                      <a:pt x="221" y="428"/>
                    </a:cubicBezTo>
                    <a:cubicBezTo>
                      <a:pt x="168" y="428"/>
                      <a:pt x="81" y="386"/>
                      <a:pt x="81" y="227"/>
                    </a:cubicBezTo>
                    <a:close/>
                  </a:path>
                </a:pathLst>
              </a:custGeom>
              <a:solidFill>
                <a:srgbClr val="000000"/>
              </a:solidFill>
              <a:ln>
                <a:noFill/>
              </a:ln>
            </p:spPr>
          </p:sp>
          <p:sp>
            <p:nvSpPr>
              <p:cNvPr id="1088" name="Freeform 27"/>
              <p:cNvSpPr/>
              <p:nvPr/>
            </p:nvSpPr>
            <p:spPr>
              <a:xfrm>
                <a:off x="5766120" y="3251160"/>
                <a:ext cx="157680" cy="162360"/>
              </a:xfrm>
              <a:custGeom>
                <a:avLst/>
                <a:gdLst/>
                <a:ahLst/>
                <a:cxnLst/>
                <a:rect l="0" t="0" r="r" b="b"/>
                <a:pathLst>
                  <a:path w="438" h="451">
                    <a:moveTo>
                      <a:pt x="437" y="229"/>
                    </a:moveTo>
                    <a:cubicBezTo>
                      <a:pt x="437" y="103"/>
                      <a:pt x="339" y="0"/>
                      <a:pt x="218" y="0"/>
                    </a:cubicBezTo>
                    <a:cubicBezTo>
                      <a:pt x="95" y="0"/>
                      <a:pt x="0" y="109"/>
                      <a:pt x="0" y="229"/>
                    </a:cubicBezTo>
                    <a:cubicBezTo>
                      <a:pt x="0" y="358"/>
                      <a:pt x="104" y="450"/>
                      <a:pt x="218" y="450"/>
                    </a:cubicBezTo>
                    <a:cubicBezTo>
                      <a:pt x="336" y="450"/>
                      <a:pt x="437" y="355"/>
                      <a:pt x="437" y="229"/>
                    </a:cubicBezTo>
                    <a:moveTo>
                      <a:pt x="218" y="428"/>
                    </a:moveTo>
                    <a:cubicBezTo>
                      <a:pt x="176" y="428"/>
                      <a:pt x="134" y="405"/>
                      <a:pt x="106" y="361"/>
                    </a:cubicBezTo>
                    <a:cubicBezTo>
                      <a:pt x="81" y="319"/>
                      <a:pt x="81" y="257"/>
                      <a:pt x="81" y="224"/>
                    </a:cubicBezTo>
                    <a:cubicBezTo>
                      <a:pt x="81" y="185"/>
                      <a:pt x="81" y="131"/>
                      <a:pt x="106" y="89"/>
                    </a:cubicBezTo>
                    <a:cubicBezTo>
                      <a:pt x="132" y="42"/>
                      <a:pt x="179" y="22"/>
                      <a:pt x="218" y="22"/>
                    </a:cubicBezTo>
                    <a:cubicBezTo>
                      <a:pt x="260" y="22"/>
                      <a:pt x="305" y="45"/>
                      <a:pt x="330" y="87"/>
                    </a:cubicBezTo>
                    <a:cubicBezTo>
                      <a:pt x="356" y="129"/>
                      <a:pt x="356" y="185"/>
                      <a:pt x="356" y="224"/>
                    </a:cubicBezTo>
                    <a:cubicBezTo>
                      <a:pt x="356" y="257"/>
                      <a:pt x="356" y="310"/>
                      <a:pt x="333" y="355"/>
                    </a:cubicBezTo>
                    <a:cubicBezTo>
                      <a:pt x="311" y="400"/>
                      <a:pt x="269" y="428"/>
                      <a:pt x="218" y="428"/>
                    </a:cubicBezTo>
                    <a:close/>
                  </a:path>
                </a:pathLst>
              </a:custGeom>
              <a:solidFill>
                <a:srgbClr val="000000"/>
              </a:solidFill>
              <a:ln>
                <a:noFill/>
              </a:ln>
            </p:spPr>
          </p:sp>
          <p:sp>
            <p:nvSpPr>
              <p:cNvPr id="1089" name="Freeform 28"/>
              <p:cNvSpPr/>
              <p:nvPr/>
            </p:nvSpPr>
            <p:spPr>
              <a:xfrm>
                <a:off x="5945760" y="3251160"/>
                <a:ext cx="116280" cy="162360"/>
              </a:xfrm>
              <a:custGeom>
                <a:avLst/>
                <a:gdLst/>
                <a:ahLst/>
                <a:cxnLst/>
                <a:rect l="0" t="0" r="r" b="b"/>
                <a:pathLst>
                  <a:path w="323" h="451">
                    <a:moveTo>
                      <a:pt x="171" y="249"/>
                    </a:moveTo>
                    <a:cubicBezTo>
                      <a:pt x="193" y="254"/>
                      <a:pt x="274" y="271"/>
                      <a:pt x="274" y="341"/>
                    </a:cubicBezTo>
                    <a:cubicBezTo>
                      <a:pt x="274" y="392"/>
                      <a:pt x="241" y="431"/>
                      <a:pt x="162" y="431"/>
                    </a:cubicBezTo>
                    <a:cubicBezTo>
                      <a:pt x="81" y="431"/>
                      <a:pt x="45" y="375"/>
                      <a:pt x="25" y="291"/>
                    </a:cubicBezTo>
                    <a:cubicBezTo>
                      <a:pt x="22" y="277"/>
                      <a:pt x="22" y="274"/>
                      <a:pt x="11" y="274"/>
                    </a:cubicBezTo>
                    <a:cubicBezTo>
                      <a:pt x="0" y="274"/>
                      <a:pt x="0" y="280"/>
                      <a:pt x="0" y="299"/>
                    </a:cubicBezTo>
                    <a:cubicBezTo>
                      <a:pt x="0" y="342"/>
                      <a:pt x="0" y="385"/>
                      <a:pt x="0" y="428"/>
                    </a:cubicBezTo>
                    <a:cubicBezTo>
                      <a:pt x="0" y="445"/>
                      <a:pt x="0" y="450"/>
                      <a:pt x="11" y="450"/>
                    </a:cubicBezTo>
                    <a:cubicBezTo>
                      <a:pt x="14" y="450"/>
                      <a:pt x="17" y="450"/>
                      <a:pt x="34" y="431"/>
                    </a:cubicBezTo>
                    <a:cubicBezTo>
                      <a:pt x="36" y="431"/>
                      <a:pt x="36" y="428"/>
                      <a:pt x="53" y="408"/>
                    </a:cubicBezTo>
                    <a:cubicBezTo>
                      <a:pt x="98" y="450"/>
                      <a:pt x="143" y="450"/>
                      <a:pt x="162" y="450"/>
                    </a:cubicBezTo>
                    <a:cubicBezTo>
                      <a:pt x="277" y="450"/>
                      <a:pt x="322" y="386"/>
                      <a:pt x="322" y="316"/>
                    </a:cubicBezTo>
                    <a:cubicBezTo>
                      <a:pt x="322" y="263"/>
                      <a:pt x="291" y="235"/>
                      <a:pt x="280" y="221"/>
                    </a:cubicBezTo>
                    <a:cubicBezTo>
                      <a:pt x="246" y="190"/>
                      <a:pt x="210" y="182"/>
                      <a:pt x="168" y="173"/>
                    </a:cubicBezTo>
                    <a:cubicBezTo>
                      <a:pt x="112" y="165"/>
                      <a:pt x="48" y="151"/>
                      <a:pt x="48" y="95"/>
                    </a:cubicBezTo>
                    <a:cubicBezTo>
                      <a:pt x="48" y="59"/>
                      <a:pt x="73" y="20"/>
                      <a:pt x="157" y="20"/>
                    </a:cubicBezTo>
                    <a:cubicBezTo>
                      <a:pt x="266" y="20"/>
                      <a:pt x="269" y="109"/>
                      <a:pt x="272" y="137"/>
                    </a:cubicBezTo>
                    <a:cubicBezTo>
                      <a:pt x="272" y="148"/>
                      <a:pt x="279" y="144"/>
                      <a:pt x="283" y="148"/>
                    </a:cubicBezTo>
                    <a:cubicBezTo>
                      <a:pt x="297" y="148"/>
                      <a:pt x="297" y="143"/>
                      <a:pt x="297" y="123"/>
                    </a:cubicBezTo>
                    <a:cubicBezTo>
                      <a:pt x="297" y="90"/>
                      <a:pt x="297" y="58"/>
                      <a:pt x="297" y="25"/>
                    </a:cubicBezTo>
                    <a:cubicBezTo>
                      <a:pt x="297" y="8"/>
                      <a:pt x="297" y="0"/>
                      <a:pt x="286" y="0"/>
                    </a:cubicBezTo>
                    <a:cubicBezTo>
                      <a:pt x="280" y="0"/>
                      <a:pt x="280" y="0"/>
                      <a:pt x="266" y="11"/>
                    </a:cubicBezTo>
                    <a:cubicBezTo>
                      <a:pt x="263" y="17"/>
                      <a:pt x="252" y="25"/>
                      <a:pt x="249" y="28"/>
                    </a:cubicBezTo>
                    <a:cubicBezTo>
                      <a:pt x="213" y="0"/>
                      <a:pt x="171" y="0"/>
                      <a:pt x="157" y="0"/>
                    </a:cubicBezTo>
                    <a:cubicBezTo>
                      <a:pt x="36" y="0"/>
                      <a:pt x="0" y="67"/>
                      <a:pt x="0" y="120"/>
                    </a:cubicBezTo>
                    <a:cubicBezTo>
                      <a:pt x="0" y="157"/>
                      <a:pt x="14" y="185"/>
                      <a:pt x="42" y="204"/>
                    </a:cubicBezTo>
                    <a:cubicBezTo>
                      <a:pt x="73" y="229"/>
                      <a:pt x="101" y="238"/>
                      <a:pt x="171" y="249"/>
                    </a:cubicBezTo>
                    <a:close/>
                  </a:path>
                </a:pathLst>
              </a:custGeom>
              <a:solidFill>
                <a:srgbClr val="000000"/>
              </a:solidFill>
              <a:ln>
                <a:noFill/>
              </a:ln>
            </p:spPr>
          </p:sp>
          <p:sp>
            <p:nvSpPr>
              <p:cNvPr id="1090" name="Freeform 29"/>
              <p:cNvSpPr/>
              <p:nvPr/>
            </p:nvSpPr>
            <p:spPr>
              <a:xfrm>
                <a:off x="6147360" y="31604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4" y="336"/>
                    </a:moveTo>
                    <a:cubicBezTo>
                      <a:pt x="120" y="274"/>
                      <a:pt x="140" y="196"/>
                      <a:pt x="179" y="126"/>
                    </a:cubicBezTo>
                    <a:cubicBezTo>
                      <a:pt x="207" y="76"/>
                      <a:pt x="244" y="22"/>
                      <a:pt x="288" y="22"/>
                    </a:cubicBezTo>
                    <a:cubicBezTo>
                      <a:pt x="336" y="22"/>
                      <a:pt x="342" y="84"/>
                      <a:pt x="342" y="140"/>
                    </a:cubicBezTo>
                    <a:cubicBezTo>
                      <a:pt x="342" y="187"/>
                      <a:pt x="333" y="238"/>
                      <a:pt x="311" y="336"/>
                    </a:cubicBezTo>
                    <a:cubicBezTo>
                      <a:pt x="242" y="336"/>
                      <a:pt x="173" y="336"/>
                      <a:pt x="104" y="336"/>
                    </a:cubicBezTo>
                    <a:moveTo>
                      <a:pt x="302" y="366"/>
                    </a:moveTo>
                    <a:cubicBezTo>
                      <a:pt x="291" y="414"/>
                      <a:pt x="269" y="495"/>
                      <a:pt x="232" y="568"/>
                    </a:cubicBezTo>
                    <a:cubicBezTo>
                      <a:pt x="199" y="635"/>
                      <a:pt x="160" y="682"/>
                      <a:pt x="118" y="682"/>
                    </a:cubicBezTo>
                    <a:cubicBezTo>
                      <a:pt x="87" y="682"/>
                      <a:pt x="64" y="654"/>
                      <a:pt x="64" y="562"/>
                    </a:cubicBezTo>
                    <a:cubicBezTo>
                      <a:pt x="64" y="520"/>
                      <a:pt x="70" y="464"/>
                      <a:pt x="98" y="366"/>
                    </a:cubicBezTo>
                    <a:cubicBezTo>
                      <a:pt x="166" y="366"/>
                      <a:pt x="234" y="366"/>
                      <a:pt x="302" y="366"/>
                    </a:cubicBezTo>
                    <a:close/>
                  </a:path>
                </a:pathLst>
              </a:custGeom>
              <a:solidFill>
                <a:srgbClr val="000000"/>
              </a:solidFill>
              <a:ln>
                <a:noFill/>
              </a:ln>
            </p:spPr>
          </p:sp>
          <p:sp>
            <p:nvSpPr>
              <p:cNvPr id="1091" name="Freeform 30"/>
              <p:cNvSpPr/>
              <p:nvPr/>
            </p:nvSpPr>
            <p:spPr>
              <a:xfrm>
                <a:off x="633060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58" y="62"/>
                    </a:cubicBezTo>
                    <a:cubicBezTo>
                      <a:pt x="255"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3"/>
                    </a:cubicBezTo>
                    <a:cubicBezTo>
                      <a:pt x="49" y="118"/>
                      <a:pt x="83" y="133"/>
                      <a:pt x="118" y="148"/>
                    </a:cubicBezTo>
                    <a:cubicBezTo>
                      <a:pt x="62" y="173"/>
                      <a:pt x="36" y="182"/>
                      <a:pt x="20" y="190"/>
                    </a:cubicBezTo>
                    <a:cubicBezTo>
                      <a:pt x="6" y="196"/>
                      <a:pt x="0" y="199"/>
                      <a:pt x="0" y="213"/>
                    </a:cubicBezTo>
                    <a:cubicBezTo>
                      <a:pt x="0" y="224"/>
                      <a:pt x="8" y="232"/>
                      <a:pt x="22" y="232"/>
                    </a:cubicBezTo>
                    <a:cubicBezTo>
                      <a:pt x="25" y="232"/>
                      <a:pt x="28" y="232"/>
                      <a:pt x="36" y="227"/>
                    </a:cubicBezTo>
                    <a:cubicBezTo>
                      <a:pt x="67" y="206"/>
                      <a:pt x="98" y="186"/>
                      <a:pt x="129" y="165"/>
                    </a:cubicBezTo>
                    <a:cubicBezTo>
                      <a:pt x="125" y="201"/>
                      <a:pt x="121" y="238"/>
                      <a:pt x="118" y="274"/>
                    </a:cubicBezTo>
                    <a:cubicBezTo>
                      <a:pt x="118" y="291"/>
                      <a:pt x="132" y="296"/>
                      <a:pt x="140" y="296"/>
                    </a:cubicBezTo>
                    <a:cubicBezTo>
                      <a:pt x="148" y="296"/>
                      <a:pt x="162" y="291"/>
                      <a:pt x="162" y="274"/>
                    </a:cubicBezTo>
                    <a:cubicBezTo>
                      <a:pt x="162" y="268"/>
                      <a:pt x="160" y="249"/>
                      <a:pt x="157" y="241"/>
                    </a:cubicBezTo>
                    <a:cubicBezTo>
                      <a:pt x="157" y="229"/>
                      <a:pt x="151" y="179"/>
                      <a:pt x="151" y="165"/>
                    </a:cubicBezTo>
                    <a:cubicBezTo>
                      <a:pt x="178" y="184"/>
                      <a:pt x="205" y="202"/>
                      <a:pt x="232" y="221"/>
                    </a:cubicBezTo>
                    <a:cubicBezTo>
                      <a:pt x="252" y="232"/>
                      <a:pt x="252" y="232"/>
                      <a:pt x="258"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092" name="Freeform 31"/>
              <p:cNvSpPr/>
              <p:nvPr/>
            </p:nvSpPr>
            <p:spPr>
              <a:xfrm>
                <a:off x="6491880" y="3144240"/>
                <a:ext cx="82080" cy="353880"/>
              </a:xfrm>
              <a:custGeom>
                <a:avLst/>
                <a:gdLst/>
                <a:ahLst/>
                <a:cxnLst/>
                <a:rect l="0" t="0" r="r" b="b"/>
                <a:pathLst>
                  <a:path w="228" h="983">
                    <a:moveTo>
                      <a:pt x="227" y="492"/>
                    </a:moveTo>
                    <a:cubicBezTo>
                      <a:pt x="227" y="414"/>
                      <a:pt x="216" y="296"/>
                      <a:pt x="162" y="185"/>
                    </a:cubicBezTo>
                    <a:cubicBezTo>
                      <a:pt x="104" y="64"/>
                      <a:pt x="20" y="0"/>
                      <a:pt x="8" y="0"/>
                    </a:cubicBezTo>
                    <a:cubicBezTo>
                      <a:pt x="3" y="0"/>
                      <a:pt x="0" y="6"/>
                      <a:pt x="0" y="11"/>
                    </a:cubicBezTo>
                    <a:cubicBezTo>
                      <a:pt x="0" y="14"/>
                      <a:pt x="0" y="14"/>
                      <a:pt x="17" y="34"/>
                    </a:cubicBezTo>
                    <a:cubicBezTo>
                      <a:pt x="115" y="131"/>
                      <a:pt x="171" y="285"/>
                      <a:pt x="171" y="492"/>
                    </a:cubicBezTo>
                    <a:cubicBezTo>
                      <a:pt x="171" y="660"/>
                      <a:pt x="134" y="833"/>
                      <a:pt x="11" y="956"/>
                    </a:cubicBezTo>
                    <a:cubicBezTo>
                      <a:pt x="0" y="968"/>
                      <a:pt x="0" y="970"/>
                      <a:pt x="0" y="973"/>
                    </a:cubicBezTo>
                    <a:cubicBezTo>
                      <a:pt x="0" y="979"/>
                      <a:pt x="3" y="982"/>
                      <a:pt x="8" y="982"/>
                    </a:cubicBezTo>
                    <a:cubicBezTo>
                      <a:pt x="20" y="982"/>
                      <a:pt x="106" y="917"/>
                      <a:pt x="165" y="791"/>
                    </a:cubicBezTo>
                    <a:cubicBezTo>
                      <a:pt x="216" y="682"/>
                      <a:pt x="227" y="573"/>
                      <a:pt x="227" y="492"/>
                    </a:cubicBezTo>
                    <a:close/>
                  </a:path>
                </a:pathLst>
              </a:custGeom>
              <a:solidFill>
                <a:srgbClr val="000000"/>
              </a:solidFill>
              <a:ln>
                <a:noFill/>
              </a:ln>
            </p:spPr>
          </p:sp>
          <p:sp>
            <p:nvSpPr>
              <p:cNvPr id="1093" name="Freeform 32"/>
              <p:cNvSpPr/>
              <p:nvPr/>
            </p:nvSpPr>
            <p:spPr>
              <a:xfrm>
                <a:off x="6664320" y="2654280"/>
                <a:ext cx="174600" cy="848880"/>
              </a:xfrm>
              <a:custGeom>
                <a:avLst/>
                <a:gdLst/>
                <a:ahLst/>
                <a:cxnLst/>
                <a:rect l="0" t="0" r="r" b="b"/>
                <a:pathLst>
                  <a:path w="485" h="2358">
                    <a:moveTo>
                      <a:pt x="484" y="1180"/>
                    </a:moveTo>
                    <a:cubicBezTo>
                      <a:pt x="484" y="794"/>
                      <a:pt x="395" y="405"/>
                      <a:pt x="146" y="112"/>
                    </a:cubicBezTo>
                    <a:cubicBezTo>
                      <a:pt x="126" y="89"/>
                      <a:pt x="87" y="48"/>
                      <a:pt x="48" y="14"/>
                    </a:cubicBezTo>
                    <a:cubicBezTo>
                      <a:pt x="36" y="0"/>
                      <a:pt x="34" y="0"/>
                      <a:pt x="20" y="0"/>
                    </a:cubicBezTo>
                    <a:cubicBezTo>
                      <a:pt x="8" y="0"/>
                      <a:pt x="0" y="0"/>
                      <a:pt x="0" y="11"/>
                    </a:cubicBezTo>
                    <a:cubicBezTo>
                      <a:pt x="0" y="14"/>
                      <a:pt x="3" y="20"/>
                      <a:pt x="6" y="20"/>
                    </a:cubicBezTo>
                    <a:cubicBezTo>
                      <a:pt x="39" y="56"/>
                      <a:pt x="106" y="123"/>
                      <a:pt x="171" y="229"/>
                    </a:cubicBezTo>
                    <a:cubicBezTo>
                      <a:pt x="330" y="481"/>
                      <a:pt x="403" y="800"/>
                      <a:pt x="403" y="1180"/>
                    </a:cubicBezTo>
                    <a:cubicBezTo>
                      <a:pt x="403" y="1443"/>
                      <a:pt x="367" y="1784"/>
                      <a:pt x="204" y="2078"/>
                    </a:cubicBezTo>
                    <a:cubicBezTo>
                      <a:pt x="126" y="2215"/>
                      <a:pt x="45" y="2299"/>
                      <a:pt x="3"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sp>
            <p:nvSpPr>
              <p:cNvPr id="1094" name="Freeform 33"/>
              <p:cNvSpPr/>
              <p:nvPr/>
            </p:nvSpPr>
            <p:spPr>
              <a:xfrm>
                <a:off x="6928200" y="2577600"/>
                <a:ext cx="109080" cy="164520"/>
              </a:xfrm>
              <a:custGeom>
                <a:avLst/>
                <a:gdLst/>
                <a:ahLst/>
                <a:cxnLst/>
                <a:rect l="0" t="0" r="r" b="b"/>
                <a:pathLst>
                  <a:path w="303" h="457">
                    <a:moveTo>
                      <a:pt x="302" y="333"/>
                    </a:moveTo>
                    <a:cubicBezTo>
                      <a:pt x="295" y="333"/>
                      <a:pt x="287" y="333"/>
                      <a:pt x="280" y="333"/>
                    </a:cubicBezTo>
                    <a:cubicBezTo>
                      <a:pt x="277" y="347"/>
                      <a:pt x="272" y="386"/>
                      <a:pt x="263" y="394"/>
                    </a:cubicBezTo>
                    <a:cubicBezTo>
                      <a:pt x="258" y="397"/>
                      <a:pt x="204" y="397"/>
                      <a:pt x="193" y="397"/>
                    </a:cubicBezTo>
                    <a:cubicBezTo>
                      <a:pt x="151" y="397"/>
                      <a:pt x="109" y="397"/>
                      <a:pt x="67" y="397"/>
                    </a:cubicBezTo>
                    <a:cubicBezTo>
                      <a:pt x="140" y="333"/>
                      <a:pt x="165" y="316"/>
                      <a:pt x="204" y="282"/>
                    </a:cubicBezTo>
                    <a:cubicBezTo>
                      <a:pt x="255" y="243"/>
                      <a:pt x="302" y="199"/>
                      <a:pt x="302" y="134"/>
                    </a:cubicBezTo>
                    <a:cubicBezTo>
                      <a:pt x="302" y="50"/>
                      <a:pt x="230" y="0"/>
                      <a:pt x="143" y="0"/>
                    </a:cubicBezTo>
                    <a:cubicBezTo>
                      <a:pt x="56" y="0"/>
                      <a:pt x="0" y="59"/>
                      <a:pt x="0" y="123"/>
                    </a:cubicBezTo>
                    <a:cubicBezTo>
                      <a:pt x="0" y="159"/>
                      <a:pt x="28" y="162"/>
                      <a:pt x="36" y="162"/>
                    </a:cubicBezTo>
                    <a:cubicBezTo>
                      <a:pt x="53" y="162"/>
                      <a:pt x="73" y="151"/>
                      <a:pt x="73" y="126"/>
                    </a:cubicBezTo>
                    <a:cubicBezTo>
                      <a:pt x="73" y="112"/>
                      <a:pt x="67" y="89"/>
                      <a:pt x="31" y="89"/>
                    </a:cubicBezTo>
                    <a:cubicBezTo>
                      <a:pt x="53" y="39"/>
                      <a:pt x="101" y="25"/>
                      <a:pt x="132" y="25"/>
                    </a:cubicBezTo>
                    <a:cubicBezTo>
                      <a:pt x="202" y="25"/>
                      <a:pt x="238" y="78"/>
                      <a:pt x="238" y="134"/>
                    </a:cubicBezTo>
                    <a:cubicBezTo>
                      <a:pt x="238" y="193"/>
                      <a:pt x="193" y="241"/>
                      <a:pt x="171" y="266"/>
                    </a:cubicBezTo>
                    <a:cubicBezTo>
                      <a:pt x="116" y="321"/>
                      <a:pt x="61" y="376"/>
                      <a:pt x="6" y="431"/>
                    </a:cubicBezTo>
                    <a:cubicBezTo>
                      <a:pt x="0" y="436"/>
                      <a:pt x="0" y="436"/>
                      <a:pt x="0" y="456"/>
                    </a:cubicBezTo>
                    <a:cubicBezTo>
                      <a:pt x="94" y="456"/>
                      <a:pt x="189" y="456"/>
                      <a:pt x="283" y="456"/>
                    </a:cubicBezTo>
                    <a:cubicBezTo>
                      <a:pt x="289" y="415"/>
                      <a:pt x="296" y="374"/>
                      <a:pt x="302" y="333"/>
                    </a:cubicBezTo>
                    <a:close/>
                  </a:path>
                </a:pathLst>
              </a:custGeom>
              <a:solidFill>
                <a:srgbClr val="000000"/>
              </a:solidFill>
              <a:ln>
                <a:noFill/>
              </a:ln>
            </p:spPr>
          </p:sp>
          <p:sp>
            <p:nvSpPr>
              <p:cNvPr id="1095" name="Freeform 34"/>
              <p:cNvSpPr/>
              <p:nvPr/>
            </p:nvSpPr>
            <p:spPr>
              <a:xfrm>
                <a:off x="7204320" y="2654280"/>
                <a:ext cx="173880" cy="848880"/>
              </a:xfrm>
              <a:custGeom>
                <a:avLst/>
                <a:gdLst/>
                <a:ahLst/>
                <a:cxnLst/>
                <a:rect l="0" t="0" r="r" b="b"/>
                <a:pathLst>
                  <a:path w="483" h="2358">
                    <a:moveTo>
                      <a:pt x="482" y="2346"/>
                    </a:moveTo>
                    <a:cubicBezTo>
                      <a:pt x="482" y="2343"/>
                      <a:pt x="482" y="2341"/>
                      <a:pt x="479" y="2338"/>
                    </a:cubicBezTo>
                    <a:cubicBezTo>
                      <a:pt x="442" y="2302"/>
                      <a:pt x="375" y="2237"/>
                      <a:pt x="311" y="2131"/>
                    </a:cubicBezTo>
                    <a:cubicBezTo>
                      <a:pt x="151" y="1876"/>
                      <a:pt x="81" y="1558"/>
                      <a:pt x="81" y="1180"/>
                    </a:cubicBezTo>
                    <a:cubicBezTo>
                      <a:pt x="81" y="914"/>
                      <a:pt x="115" y="576"/>
                      <a:pt x="277" y="282"/>
                    </a:cubicBezTo>
                    <a:cubicBezTo>
                      <a:pt x="356" y="143"/>
                      <a:pt x="437" y="62"/>
                      <a:pt x="479" y="20"/>
                    </a:cubicBezTo>
                    <a:cubicBezTo>
                      <a:pt x="482" y="17"/>
                      <a:pt x="482" y="14"/>
                      <a:pt x="482" y="11"/>
                    </a:cubicBezTo>
                    <a:cubicBezTo>
                      <a:pt x="482" y="0"/>
                      <a:pt x="476" y="0"/>
                      <a:pt x="462" y="0"/>
                    </a:cubicBezTo>
                    <a:cubicBezTo>
                      <a:pt x="448" y="0"/>
                      <a:pt x="445" y="0"/>
                      <a:pt x="431" y="17"/>
                    </a:cubicBezTo>
                    <a:cubicBezTo>
                      <a:pt x="101" y="316"/>
                      <a:pt x="0" y="766"/>
                      <a:pt x="0" y="1180"/>
                    </a:cubicBezTo>
                    <a:cubicBezTo>
                      <a:pt x="0" y="1566"/>
                      <a:pt x="87" y="1955"/>
                      <a:pt x="336" y="2248"/>
                    </a:cubicBezTo>
                    <a:cubicBezTo>
                      <a:pt x="356" y="2271"/>
                      <a:pt x="395" y="2310"/>
                      <a:pt x="434" y="2346"/>
                    </a:cubicBezTo>
                    <a:cubicBezTo>
                      <a:pt x="445" y="2357"/>
                      <a:pt x="448" y="2357"/>
                      <a:pt x="462" y="2357"/>
                    </a:cubicBezTo>
                    <a:cubicBezTo>
                      <a:pt x="476" y="2357"/>
                      <a:pt x="482" y="2357"/>
                      <a:pt x="482" y="2346"/>
                    </a:cubicBezTo>
                    <a:close/>
                  </a:path>
                </a:pathLst>
              </a:custGeom>
              <a:solidFill>
                <a:srgbClr val="000000"/>
              </a:solidFill>
              <a:ln>
                <a:noFill/>
              </a:ln>
            </p:spPr>
          </p:sp>
          <p:sp>
            <p:nvSpPr>
              <p:cNvPr id="1096" name="Freeform 35"/>
              <p:cNvSpPr/>
              <p:nvPr/>
            </p:nvSpPr>
            <p:spPr>
              <a:xfrm>
                <a:off x="7465680" y="2692440"/>
                <a:ext cx="117360" cy="235800"/>
              </a:xfrm>
              <a:custGeom>
                <a:avLst/>
                <a:gdLst/>
                <a:ahLst/>
                <a:cxnLst/>
                <a:rect l="0" t="0" r="r" b="b"/>
                <a:pathLst>
                  <a:path w="326" h="655">
                    <a:moveTo>
                      <a:pt x="202" y="25"/>
                    </a:moveTo>
                    <a:cubicBezTo>
                      <a:pt x="202" y="3"/>
                      <a:pt x="202" y="0"/>
                      <a:pt x="179" y="0"/>
                    </a:cubicBezTo>
                    <a:cubicBezTo>
                      <a:pt x="118" y="64"/>
                      <a:pt x="31" y="64"/>
                      <a:pt x="0" y="64"/>
                    </a:cubicBezTo>
                    <a:cubicBezTo>
                      <a:pt x="0" y="75"/>
                      <a:pt x="0" y="85"/>
                      <a:pt x="0" y="95"/>
                    </a:cubicBezTo>
                    <a:cubicBezTo>
                      <a:pt x="20" y="95"/>
                      <a:pt x="76" y="95"/>
                      <a:pt x="129" y="67"/>
                    </a:cubicBezTo>
                    <a:cubicBezTo>
                      <a:pt x="129" y="237"/>
                      <a:pt x="129" y="406"/>
                      <a:pt x="129" y="576"/>
                    </a:cubicBezTo>
                    <a:cubicBezTo>
                      <a:pt x="129" y="612"/>
                      <a:pt x="126" y="624"/>
                      <a:pt x="36" y="624"/>
                    </a:cubicBezTo>
                    <a:cubicBezTo>
                      <a:pt x="26" y="624"/>
                      <a:pt x="16" y="624"/>
                      <a:pt x="6" y="624"/>
                    </a:cubicBezTo>
                    <a:cubicBezTo>
                      <a:pt x="6" y="634"/>
                      <a:pt x="6" y="644"/>
                      <a:pt x="6" y="654"/>
                    </a:cubicBezTo>
                    <a:cubicBezTo>
                      <a:pt x="39" y="652"/>
                      <a:pt x="126" y="652"/>
                      <a:pt x="165" y="652"/>
                    </a:cubicBezTo>
                    <a:cubicBezTo>
                      <a:pt x="204" y="652"/>
                      <a:pt x="288" y="652"/>
                      <a:pt x="325" y="654"/>
                    </a:cubicBezTo>
                    <a:cubicBezTo>
                      <a:pt x="325" y="644"/>
                      <a:pt x="325" y="634"/>
                      <a:pt x="325" y="624"/>
                    </a:cubicBezTo>
                    <a:cubicBezTo>
                      <a:pt x="314" y="624"/>
                      <a:pt x="302" y="624"/>
                      <a:pt x="291" y="624"/>
                    </a:cubicBezTo>
                    <a:cubicBezTo>
                      <a:pt x="204" y="624"/>
                      <a:pt x="202" y="612"/>
                      <a:pt x="202" y="576"/>
                    </a:cubicBezTo>
                    <a:cubicBezTo>
                      <a:pt x="202" y="392"/>
                      <a:pt x="202" y="209"/>
                      <a:pt x="202" y="25"/>
                    </a:cubicBezTo>
                    <a:close/>
                  </a:path>
                </a:pathLst>
              </a:custGeom>
              <a:solidFill>
                <a:srgbClr val="000000"/>
              </a:solidFill>
              <a:ln>
                <a:noFill/>
              </a:ln>
            </p:spPr>
          </p:sp>
          <p:sp>
            <p:nvSpPr>
              <p:cNvPr id="1097" name="Freeform 36"/>
              <p:cNvSpPr/>
              <p:nvPr/>
            </p:nvSpPr>
            <p:spPr>
              <a:xfrm>
                <a:off x="7709400" y="2721600"/>
                <a:ext cx="236160" cy="235800"/>
              </a:xfrm>
              <a:custGeom>
                <a:avLst/>
                <a:gdLst/>
                <a:ahLst/>
                <a:cxnLst/>
                <a:rect l="0" t="0" r="r" b="b"/>
                <a:pathLst>
                  <a:path w="656" h="655">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6"/>
                      <a:pt x="347" y="125"/>
                      <a:pt x="347" y="34"/>
                    </a:cubicBezTo>
                    <a:cubicBezTo>
                      <a:pt x="347" y="20"/>
                      <a:pt x="347" y="0"/>
                      <a:pt x="328" y="0"/>
                    </a:cubicBezTo>
                    <a:cubicBezTo>
                      <a:pt x="308" y="0"/>
                      <a:pt x="308" y="20"/>
                      <a:pt x="308" y="34"/>
                    </a:cubicBezTo>
                    <a:cubicBezTo>
                      <a:pt x="308" y="125"/>
                      <a:pt x="308" y="216"/>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9"/>
                      <a:pt x="308" y="531"/>
                      <a:pt x="308" y="624"/>
                    </a:cubicBezTo>
                    <a:cubicBezTo>
                      <a:pt x="308" y="638"/>
                      <a:pt x="308" y="654"/>
                      <a:pt x="328" y="654"/>
                    </a:cubicBezTo>
                    <a:cubicBezTo>
                      <a:pt x="347" y="654"/>
                      <a:pt x="347" y="638"/>
                      <a:pt x="347" y="624"/>
                    </a:cubicBezTo>
                    <a:cubicBezTo>
                      <a:pt x="347" y="531"/>
                      <a:pt x="347" y="439"/>
                      <a:pt x="347" y="347"/>
                    </a:cubicBezTo>
                    <a:close/>
                  </a:path>
                </a:pathLst>
              </a:custGeom>
              <a:solidFill>
                <a:srgbClr val="000000"/>
              </a:solidFill>
              <a:ln>
                <a:noFill/>
              </a:ln>
            </p:spPr>
          </p:sp>
          <p:sp>
            <p:nvSpPr>
              <p:cNvPr id="1098" name="Freeform 37"/>
              <p:cNvSpPr/>
              <p:nvPr/>
            </p:nvSpPr>
            <p:spPr>
              <a:xfrm>
                <a:off x="8056080" y="2769840"/>
                <a:ext cx="134280" cy="162360"/>
              </a:xfrm>
              <a:custGeom>
                <a:avLst/>
                <a:gdLst/>
                <a:ahLst/>
                <a:cxnLst/>
                <a:rect l="0" t="0" r="r" b="b"/>
                <a:pathLst>
                  <a:path w="373" h="451">
                    <a:moveTo>
                      <a:pt x="81" y="227"/>
                    </a:moveTo>
                    <a:cubicBezTo>
                      <a:pt x="81" y="64"/>
                      <a:pt x="160" y="25"/>
                      <a:pt x="213" y="25"/>
                    </a:cubicBezTo>
                    <a:cubicBezTo>
                      <a:pt x="221" y="25"/>
                      <a:pt x="283" y="25"/>
                      <a:pt x="319" y="62"/>
                    </a:cubicBezTo>
                    <a:cubicBezTo>
                      <a:pt x="277" y="64"/>
                      <a:pt x="272" y="92"/>
                      <a:pt x="272" y="106"/>
                    </a:cubicBezTo>
                    <a:cubicBezTo>
                      <a:pt x="272" y="131"/>
                      <a:pt x="291" y="151"/>
                      <a:pt x="316" y="151"/>
                    </a:cubicBezTo>
                    <a:cubicBezTo>
                      <a:pt x="344" y="151"/>
                      <a:pt x="364" y="134"/>
                      <a:pt x="364" y="103"/>
                    </a:cubicBezTo>
                    <a:cubicBezTo>
                      <a:pt x="364" y="36"/>
                      <a:pt x="288" y="0"/>
                      <a:pt x="213" y="0"/>
                    </a:cubicBezTo>
                    <a:cubicBezTo>
                      <a:pt x="90" y="0"/>
                      <a:pt x="0" y="106"/>
                      <a:pt x="0" y="227"/>
                    </a:cubicBezTo>
                    <a:cubicBezTo>
                      <a:pt x="0" y="352"/>
                      <a:pt x="95" y="450"/>
                      <a:pt x="210" y="450"/>
                    </a:cubicBezTo>
                    <a:cubicBezTo>
                      <a:pt x="342" y="450"/>
                      <a:pt x="372" y="331"/>
                      <a:pt x="372" y="322"/>
                    </a:cubicBezTo>
                    <a:cubicBezTo>
                      <a:pt x="372" y="312"/>
                      <a:pt x="364" y="313"/>
                      <a:pt x="361" y="313"/>
                    </a:cubicBezTo>
                    <a:cubicBezTo>
                      <a:pt x="353" y="313"/>
                      <a:pt x="350" y="316"/>
                      <a:pt x="347" y="322"/>
                    </a:cubicBezTo>
                    <a:cubicBezTo>
                      <a:pt x="319" y="414"/>
                      <a:pt x="255" y="425"/>
                      <a:pt x="218" y="425"/>
                    </a:cubicBezTo>
                    <a:cubicBezTo>
                      <a:pt x="168" y="425"/>
                      <a:pt x="81" y="383"/>
                      <a:pt x="81" y="227"/>
                    </a:cubicBezTo>
                    <a:close/>
                  </a:path>
                </a:pathLst>
              </a:custGeom>
              <a:solidFill>
                <a:srgbClr val="000000"/>
              </a:solidFill>
              <a:ln>
                <a:noFill/>
              </a:ln>
            </p:spPr>
          </p:sp>
          <p:sp>
            <p:nvSpPr>
              <p:cNvPr id="1099" name="Freeform 38"/>
              <p:cNvSpPr/>
              <p:nvPr/>
            </p:nvSpPr>
            <p:spPr>
              <a:xfrm>
                <a:off x="8211240" y="2769840"/>
                <a:ext cx="156600" cy="162360"/>
              </a:xfrm>
              <a:custGeom>
                <a:avLst/>
                <a:gdLst/>
                <a:ahLst/>
                <a:cxnLst/>
                <a:rect l="0" t="0" r="r" b="b"/>
                <a:pathLst>
                  <a:path w="435" h="451">
                    <a:moveTo>
                      <a:pt x="434" y="229"/>
                    </a:moveTo>
                    <a:cubicBezTo>
                      <a:pt x="434" y="103"/>
                      <a:pt x="336" y="0"/>
                      <a:pt x="218" y="0"/>
                    </a:cubicBezTo>
                    <a:cubicBezTo>
                      <a:pt x="95" y="0"/>
                      <a:pt x="0" y="106"/>
                      <a:pt x="0" y="229"/>
                    </a:cubicBezTo>
                    <a:cubicBezTo>
                      <a:pt x="0" y="355"/>
                      <a:pt x="101" y="450"/>
                      <a:pt x="216" y="450"/>
                    </a:cubicBezTo>
                    <a:cubicBezTo>
                      <a:pt x="336" y="450"/>
                      <a:pt x="434" y="355"/>
                      <a:pt x="434" y="229"/>
                    </a:cubicBezTo>
                    <a:moveTo>
                      <a:pt x="218" y="425"/>
                    </a:moveTo>
                    <a:cubicBezTo>
                      <a:pt x="174" y="425"/>
                      <a:pt x="132" y="405"/>
                      <a:pt x="106" y="361"/>
                    </a:cubicBezTo>
                    <a:cubicBezTo>
                      <a:pt x="81" y="316"/>
                      <a:pt x="81" y="257"/>
                      <a:pt x="81" y="221"/>
                    </a:cubicBezTo>
                    <a:cubicBezTo>
                      <a:pt x="81" y="182"/>
                      <a:pt x="81" y="129"/>
                      <a:pt x="104" y="87"/>
                    </a:cubicBezTo>
                    <a:cubicBezTo>
                      <a:pt x="132" y="42"/>
                      <a:pt x="176" y="20"/>
                      <a:pt x="216" y="20"/>
                    </a:cubicBezTo>
                    <a:cubicBezTo>
                      <a:pt x="260" y="20"/>
                      <a:pt x="302" y="42"/>
                      <a:pt x="328" y="84"/>
                    </a:cubicBezTo>
                    <a:cubicBezTo>
                      <a:pt x="353" y="126"/>
                      <a:pt x="353" y="185"/>
                      <a:pt x="353" y="221"/>
                    </a:cubicBezTo>
                    <a:cubicBezTo>
                      <a:pt x="353" y="257"/>
                      <a:pt x="353" y="310"/>
                      <a:pt x="330" y="352"/>
                    </a:cubicBezTo>
                    <a:cubicBezTo>
                      <a:pt x="311" y="397"/>
                      <a:pt x="266" y="425"/>
                      <a:pt x="218" y="425"/>
                    </a:cubicBezTo>
                    <a:close/>
                  </a:path>
                </a:pathLst>
              </a:custGeom>
              <a:solidFill>
                <a:srgbClr val="000000"/>
              </a:solidFill>
              <a:ln>
                <a:noFill/>
              </a:ln>
            </p:spPr>
          </p:sp>
          <p:sp>
            <p:nvSpPr>
              <p:cNvPr id="1100" name="Freeform 39"/>
              <p:cNvSpPr/>
              <p:nvPr/>
            </p:nvSpPr>
            <p:spPr>
              <a:xfrm>
                <a:off x="8389800" y="2769840"/>
                <a:ext cx="116280" cy="162360"/>
              </a:xfrm>
              <a:custGeom>
                <a:avLst/>
                <a:gdLst/>
                <a:ahLst/>
                <a:cxnLst/>
                <a:rect l="0" t="0" r="r" b="b"/>
                <a:pathLst>
                  <a:path w="323" h="451">
                    <a:moveTo>
                      <a:pt x="174" y="249"/>
                    </a:moveTo>
                    <a:cubicBezTo>
                      <a:pt x="193" y="252"/>
                      <a:pt x="274" y="268"/>
                      <a:pt x="274" y="338"/>
                    </a:cubicBezTo>
                    <a:cubicBezTo>
                      <a:pt x="274" y="389"/>
                      <a:pt x="241" y="428"/>
                      <a:pt x="162" y="428"/>
                    </a:cubicBezTo>
                    <a:cubicBezTo>
                      <a:pt x="81" y="428"/>
                      <a:pt x="45" y="372"/>
                      <a:pt x="28" y="288"/>
                    </a:cubicBezTo>
                    <a:cubicBezTo>
                      <a:pt x="25" y="277"/>
                      <a:pt x="22" y="271"/>
                      <a:pt x="14" y="271"/>
                    </a:cubicBezTo>
                    <a:cubicBezTo>
                      <a:pt x="0" y="271"/>
                      <a:pt x="0" y="280"/>
                      <a:pt x="0" y="296"/>
                    </a:cubicBezTo>
                    <a:cubicBezTo>
                      <a:pt x="0" y="340"/>
                      <a:pt x="0" y="384"/>
                      <a:pt x="0" y="428"/>
                    </a:cubicBezTo>
                    <a:cubicBezTo>
                      <a:pt x="0" y="442"/>
                      <a:pt x="0" y="450"/>
                      <a:pt x="11" y="450"/>
                    </a:cubicBezTo>
                    <a:cubicBezTo>
                      <a:pt x="17" y="450"/>
                      <a:pt x="17" y="450"/>
                      <a:pt x="36" y="431"/>
                    </a:cubicBezTo>
                    <a:cubicBezTo>
                      <a:pt x="36" y="428"/>
                      <a:pt x="36" y="428"/>
                      <a:pt x="56" y="408"/>
                    </a:cubicBezTo>
                    <a:cubicBezTo>
                      <a:pt x="98" y="450"/>
                      <a:pt x="143" y="450"/>
                      <a:pt x="162" y="450"/>
                    </a:cubicBezTo>
                    <a:cubicBezTo>
                      <a:pt x="277" y="450"/>
                      <a:pt x="322" y="383"/>
                      <a:pt x="322" y="313"/>
                    </a:cubicBezTo>
                    <a:cubicBezTo>
                      <a:pt x="322" y="263"/>
                      <a:pt x="291" y="232"/>
                      <a:pt x="280" y="221"/>
                    </a:cubicBezTo>
                    <a:cubicBezTo>
                      <a:pt x="249" y="190"/>
                      <a:pt x="210" y="182"/>
                      <a:pt x="168" y="173"/>
                    </a:cubicBezTo>
                    <a:cubicBezTo>
                      <a:pt x="112" y="162"/>
                      <a:pt x="48" y="148"/>
                      <a:pt x="48" y="92"/>
                    </a:cubicBezTo>
                    <a:cubicBezTo>
                      <a:pt x="48" y="59"/>
                      <a:pt x="73" y="17"/>
                      <a:pt x="157" y="17"/>
                    </a:cubicBezTo>
                    <a:cubicBezTo>
                      <a:pt x="266" y="17"/>
                      <a:pt x="272" y="106"/>
                      <a:pt x="272" y="137"/>
                    </a:cubicBezTo>
                    <a:cubicBezTo>
                      <a:pt x="274" y="145"/>
                      <a:pt x="283" y="145"/>
                      <a:pt x="286" y="145"/>
                    </a:cubicBezTo>
                    <a:cubicBezTo>
                      <a:pt x="297" y="145"/>
                      <a:pt x="297" y="140"/>
                      <a:pt x="297" y="123"/>
                    </a:cubicBezTo>
                    <a:cubicBezTo>
                      <a:pt x="297" y="89"/>
                      <a:pt x="297" y="56"/>
                      <a:pt x="297" y="22"/>
                    </a:cubicBezTo>
                    <a:cubicBezTo>
                      <a:pt x="297" y="6"/>
                      <a:pt x="297" y="0"/>
                      <a:pt x="286" y="0"/>
                    </a:cubicBezTo>
                    <a:cubicBezTo>
                      <a:pt x="283" y="0"/>
                      <a:pt x="280" y="0"/>
                      <a:pt x="266" y="11"/>
                    </a:cubicBezTo>
                    <a:cubicBezTo>
                      <a:pt x="263" y="14"/>
                      <a:pt x="255" y="25"/>
                      <a:pt x="249" y="28"/>
                    </a:cubicBezTo>
                    <a:cubicBezTo>
                      <a:pt x="213" y="0"/>
                      <a:pt x="174" y="0"/>
                      <a:pt x="157" y="0"/>
                    </a:cubicBezTo>
                    <a:cubicBezTo>
                      <a:pt x="36" y="0"/>
                      <a:pt x="0" y="64"/>
                      <a:pt x="0" y="120"/>
                    </a:cubicBezTo>
                    <a:cubicBezTo>
                      <a:pt x="0" y="154"/>
                      <a:pt x="17" y="182"/>
                      <a:pt x="42" y="204"/>
                    </a:cubicBezTo>
                    <a:cubicBezTo>
                      <a:pt x="73" y="229"/>
                      <a:pt x="101" y="235"/>
                      <a:pt x="174" y="249"/>
                    </a:cubicBezTo>
                    <a:close/>
                  </a:path>
                </a:pathLst>
              </a:custGeom>
              <a:solidFill>
                <a:srgbClr val="000000"/>
              </a:solidFill>
              <a:ln>
                <a:noFill/>
              </a:ln>
            </p:spPr>
          </p:sp>
          <p:sp>
            <p:nvSpPr>
              <p:cNvPr id="1101" name="Freeform 40"/>
              <p:cNvSpPr/>
              <p:nvPr/>
            </p:nvSpPr>
            <p:spPr>
              <a:xfrm>
                <a:off x="8533800" y="26348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5" y="78"/>
                      <a:pt x="235" y="134"/>
                    </a:cubicBezTo>
                    <a:cubicBezTo>
                      <a:pt x="235"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102" name="Freeform 41"/>
              <p:cNvSpPr/>
              <p:nvPr/>
            </p:nvSpPr>
            <p:spPr>
              <a:xfrm>
                <a:off x="8750520" y="2678400"/>
                <a:ext cx="146520" cy="254160"/>
              </a:xfrm>
              <a:custGeom>
                <a:avLst/>
                <a:gdLst/>
                <a:ahLst/>
                <a:cxnLst/>
                <a:rect l="0" t="0" r="r" b="b"/>
                <a:pathLst>
                  <a:path w="407" h="706">
                    <a:moveTo>
                      <a:pt x="406" y="201"/>
                    </a:moveTo>
                    <a:cubicBezTo>
                      <a:pt x="406" y="137"/>
                      <a:pt x="389" y="0"/>
                      <a:pt x="288" y="0"/>
                    </a:cubicBezTo>
                    <a:cubicBezTo>
                      <a:pt x="151" y="0"/>
                      <a:pt x="0" y="280"/>
                      <a:pt x="0" y="503"/>
                    </a:cubicBezTo>
                    <a:cubicBezTo>
                      <a:pt x="0" y="596"/>
                      <a:pt x="28" y="705"/>
                      <a:pt x="118" y="705"/>
                    </a:cubicBezTo>
                    <a:cubicBezTo>
                      <a:pt x="258" y="705"/>
                      <a:pt x="406" y="422"/>
                      <a:pt x="406" y="201"/>
                    </a:cubicBezTo>
                    <a:moveTo>
                      <a:pt x="104" y="338"/>
                    </a:moveTo>
                    <a:cubicBezTo>
                      <a:pt x="120" y="274"/>
                      <a:pt x="140" y="196"/>
                      <a:pt x="179" y="126"/>
                    </a:cubicBezTo>
                    <a:cubicBezTo>
                      <a:pt x="207" y="78"/>
                      <a:pt x="244" y="22"/>
                      <a:pt x="288" y="22"/>
                    </a:cubicBezTo>
                    <a:cubicBezTo>
                      <a:pt x="336" y="22"/>
                      <a:pt x="342" y="87"/>
                      <a:pt x="342" y="143"/>
                    </a:cubicBezTo>
                    <a:cubicBezTo>
                      <a:pt x="342" y="190"/>
                      <a:pt x="333" y="241"/>
                      <a:pt x="311" y="338"/>
                    </a:cubicBezTo>
                    <a:cubicBezTo>
                      <a:pt x="242" y="338"/>
                      <a:pt x="173" y="338"/>
                      <a:pt x="104" y="338"/>
                    </a:cubicBezTo>
                    <a:moveTo>
                      <a:pt x="302" y="369"/>
                    </a:moveTo>
                    <a:cubicBezTo>
                      <a:pt x="291" y="414"/>
                      <a:pt x="269" y="498"/>
                      <a:pt x="232" y="568"/>
                    </a:cubicBezTo>
                    <a:cubicBezTo>
                      <a:pt x="199" y="635"/>
                      <a:pt x="160" y="682"/>
                      <a:pt x="118" y="682"/>
                    </a:cubicBezTo>
                    <a:cubicBezTo>
                      <a:pt x="87" y="682"/>
                      <a:pt x="64" y="654"/>
                      <a:pt x="64" y="562"/>
                    </a:cubicBezTo>
                    <a:cubicBezTo>
                      <a:pt x="64" y="523"/>
                      <a:pt x="70" y="464"/>
                      <a:pt x="98" y="369"/>
                    </a:cubicBezTo>
                    <a:cubicBezTo>
                      <a:pt x="166" y="369"/>
                      <a:pt x="234" y="369"/>
                      <a:pt x="302" y="369"/>
                    </a:cubicBezTo>
                    <a:close/>
                  </a:path>
                </a:pathLst>
              </a:custGeom>
              <a:solidFill>
                <a:srgbClr val="000000"/>
              </a:solidFill>
              <a:ln>
                <a:noFill/>
              </a:ln>
            </p:spPr>
          </p:sp>
          <p:sp>
            <p:nvSpPr>
              <p:cNvPr id="1103" name="Freeform 42"/>
              <p:cNvSpPr/>
              <p:nvPr/>
            </p:nvSpPr>
            <p:spPr>
              <a:xfrm>
                <a:off x="8934120" y="2684160"/>
                <a:ext cx="101160" cy="106920"/>
              </a:xfrm>
              <a:custGeom>
                <a:avLst/>
                <a:gdLst/>
                <a:ahLst/>
                <a:cxnLst/>
                <a:rect l="0" t="0" r="r" b="b"/>
                <a:pathLst>
                  <a:path w="281" h="297">
                    <a:moveTo>
                      <a:pt x="162" y="148"/>
                    </a:moveTo>
                    <a:cubicBezTo>
                      <a:pt x="218" y="126"/>
                      <a:pt x="244" y="115"/>
                      <a:pt x="260" y="106"/>
                    </a:cubicBezTo>
                    <a:cubicBezTo>
                      <a:pt x="274" y="101"/>
                      <a:pt x="280" y="98"/>
                      <a:pt x="280" y="87"/>
                    </a:cubicBezTo>
                    <a:cubicBezTo>
                      <a:pt x="280" y="73"/>
                      <a:pt x="272" y="64"/>
                      <a:pt x="258" y="64"/>
                    </a:cubicBezTo>
                    <a:cubicBezTo>
                      <a:pt x="252"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0" y="56"/>
                    </a:cubicBezTo>
                    <a:cubicBezTo>
                      <a:pt x="123" y="67"/>
                      <a:pt x="129" y="117"/>
                      <a:pt x="129" y="131"/>
                    </a:cubicBezTo>
                    <a:cubicBezTo>
                      <a:pt x="98" y="111"/>
                      <a:pt x="67" y="90"/>
                      <a:pt x="36" y="70"/>
                    </a:cubicBezTo>
                    <a:cubicBezTo>
                      <a:pt x="31" y="64"/>
                      <a:pt x="28" y="64"/>
                      <a:pt x="22" y="64"/>
                    </a:cubicBezTo>
                    <a:cubicBezTo>
                      <a:pt x="8" y="64"/>
                      <a:pt x="0" y="73"/>
                      <a:pt x="0" y="87"/>
                    </a:cubicBezTo>
                    <a:cubicBezTo>
                      <a:pt x="0" y="98"/>
                      <a:pt x="8" y="103"/>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6"/>
                      <a:pt x="129" y="165"/>
                    </a:cubicBezTo>
                    <a:cubicBezTo>
                      <a:pt x="125" y="202"/>
                      <a:pt x="121" y="240"/>
                      <a:pt x="118" y="277"/>
                    </a:cubicBezTo>
                    <a:cubicBezTo>
                      <a:pt x="118" y="291"/>
                      <a:pt x="132" y="296"/>
                      <a:pt x="140" y="296"/>
                    </a:cubicBezTo>
                    <a:cubicBezTo>
                      <a:pt x="148" y="296"/>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sp>
            <p:nvSpPr>
              <p:cNvPr id="1104" name="Freeform 43"/>
              <p:cNvSpPr/>
              <p:nvPr/>
            </p:nvSpPr>
            <p:spPr>
              <a:xfrm>
                <a:off x="7433280" y="3071880"/>
                <a:ext cx="1642320" cy="14400"/>
              </a:xfrm>
              <a:custGeom>
                <a:avLst/>
                <a:gdLst/>
                <a:ahLst/>
                <a:cxnLst/>
                <a:rect l="0" t="0" r="r" b="b"/>
                <a:pathLst>
                  <a:path w="4562" h="40">
                    <a:moveTo>
                      <a:pt x="0" y="0"/>
                    </a:moveTo>
                    <a:cubicBezTo>
                      <a:pt x="1520" y="0"/>
                      <a:pt x="3040" y="0"/>
                      <a:pt x="4561" y="0"/>
                    </a:cubicBezTo>
                    <a:cubicBezTo>
                      <a:pt x="4561" y="13"/>
                      <a:pt x="4561" y="26"/>
                      <a:pt x="4561" y="39"/>
                    </a:cubicBezTo>
                    <a:cubicBezTo>
                      <a:pt x="3040" y="39"/>
                      <a:pt x="1520" y="39"/>
                      <a:pt x="0" y="39"/>
                    </a:cubicBezTo>
                    <a:cubicBezTo>
                      <a:pt x="0" y="26"/>
                      <a:pt x="0" y="13"/>
                      <a:pt x="0" y="0"/>
                    </a:cubicBezTo>
                    <a:close/>
                  </a:path>
                </a:pathLst>
              </a:custGeom>
              <a:solidFill>
                <a:srgbClr val="000000"/>
              </a:solidFill>
              <a:ln>
                <a:noFill/>
              </a:ln>
            </p:spPr>
          </p:sp>
          <p:sp>
            <p:nvSpPr>
              <p:cNvPr id="1105" name="Freeform 44"/>
              <p:cNvSpPr/>
              <p:nvPr/>
            </p:nvSpPr>
            <p:spPr>
              <a:xfrm>
                <a:off x="818316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5" y="0"/>
                      <a:pt x="185" y="0"/>
                    </a:cubicBezTo>
                    <a:cubicBezTo>
                      <a:pt x="73" y="0"/>
                      <a:pt x="0" y="89"/>
                      <a:pt x="0" y="176"/>
                    </a:cubicBezTo>
                    <a:cubicBezTo>
                      <a:pt x="0" y="232"/>
                      <a:pt x="50" y="232"/>
                      <a:pt x="53" y="232"/>
                    </a:cubicBezTo>
                    <a:cubicBezTo>
                      <a:pt x="70" y="232"/>
                      <a:pt x="104" y="221"/>
                      <a:pt x="104" y="179"/>
                    </a:cubicBezTo>
                    <a:cubicBezTo>
                      <a:pt x="104" y="154"/>
                      <a:pt x="87" y="129"/>
                      <a:pt x="50" y="129"/>
                    </a:cubicBezTo>
                    <a:cubicBezTo>
                      <a:pt x="45" y="129"/>
                      <a:pt x="42" y="129"/>
                      <a:pt x="39" y="129"/>
                    </a:cubicBezTo>
                    <a:cubicBezTo>
                      <a:pt x="62" y="67"/>
                      <a:pt x="115" y="31"/>
                      <a:pt x="171" y="31"/>
                    </a:cubicBezTo>
                    <a:cubicBezTo>
                      <a:pt x="260" y="31"/>
                      <a:pt x="302" y="109"/>
                      <a:pt x="302" y="190"/>
                    </a:cubicBezTo>
                    <a:cubicBezTo>
                      <a:pt x="302" y="268"/>
                      <a:pt x="255" y="347"/>
                      <a:pt x="202" y="405"/>
                    </a:cubicBezTo>
                    <a:cubicBezTo>
                      <a:pt x="138" y="476"/>
                      <a:pt x="75" y="547"/>
                      <a:pt x="11" y="618"/>
                    </a:cubicBezTo>
                    <a:cubicBezTo>
                      <a:pt x="0" y="626"/>
                      <a:pt x="0" y="629"/>
                      <a:pt x="0" y="654"/>
                    </a:cubicBezTo>
                    <a:cubicBezTo>
                      <a:pt x="122" y="654"/>
                      <a:pt x="244" y="654"/>
                      <a:pt x="367" y="654"/>
                    </a:cubicBezTo>
                    <a:cubicBezTo>
                      <a:pt x="375" y="598"/>
                      <a:pt x="384" y="541"/>
                      <a:pt x="392" y="484"/>
                    </a:cubicBezTo>
                    <a:cubicBezTo>
                      <a:pt x="384" y="484"/>
                      <a:pt x="377" y="484"/>
                      <a:pt x="370"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106" name="Freeform 45"/>
              <p:cNvSpPr/>
              <p:nvPr/>
            </p:nvSpPr>
            <p:spPr>
              <a:xfrm>
                <a:off x="9129600" y="2654280"/>
                <a:ext cx="174600" cy="848880"/>
              </a:xfrm>
              <a:custGeom>
                <a:avLst/>
                <a:gdLst/>
                <a:ahLst/>
                <a:cxnLst/>
                <a:rect l="0" t="0" r="r" b="b"/>
                <a:pathLst>
                  <a:path w="485" h="2358">
                    <a:moveTo>
                      <a:pt x="484" y="1180"/>
                    </a:moveTo>
                    <a:cubicBezTo>
                      <a:pt x="484" y="794"/>
                      <a:pt x="395" y="405"/>
                      <a:pt x="146" y="112"/>
                    </a:cubicBezTo>
                    <a:cubicBezTo>
                      <a:pt x="126" y="89"/>
                      <a:pt x="90" y="48"/>
                      <a:pt x="48" y="14"/>
                    </a:cubicBezTo>
                    <a:cubicBezTo>
                      <a:pt x="36" y="0"/>
                      <a:pt x="34" y="0"/>
                      <a:pt x="20" y="0"/>
                    </a:cubicBezTo>
                    <a:cubicBezTo>
                      <a:pt x="8" y="0"/>
                      <a:pt x="0" y="0"/>
                      <a:pt x="0" y="11"/>
                    </a:cubicBezTo>
                    <a:cubicBezTo>
                      <a:pt x="0" y="14"/>
                      <a:pt x="4" y="17"/>
                      <a:pt x="6" y="20"/>
                    </a:cubicBezTo>
                    <a:cubicBezTo>
                      <a:pt x="42" y="56"/>
                      <a:pt x="106" y="123"/>
                      <a:pt x="174" y="229"/>
                    </a:cubicBezTo>
                    <a:cubicBezTo>
                      <a:pt x="330" y="481"/>
                      <a:pt x="403" y="800"/>
                      <a:pt x="403" y="1180"/>
                    </a:cubicBezTo>
                    <a:cubicBezTo>
                      <a:pt x="403" y="1443"/>
                      <a:pt x="367" y="1784"/>
                      <a:pt x="204" y="2078"/>
                    </a:cubicBezTo>
                    <a:cubicBezTo>
                      <a:pt x="126" y="2215"/>
                      <a:pt x="45" y="2299"/>
                      <a:pt x="6"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grpSp>
      </p:grpSp>
      <p:grpSp>
        <p:nvGrpSpPr>
          <p:cNvPr id="1107" name="Group 46"/>
          <p:cNvGrpSpPr/>
          <p:nvPr/>
        </p:nvGrpSpPr>
        <p:grpSpPr>
          <a:xfrm>
            <a:off x="3124440" y="3696480"/>
            <a:ext cx="7297920" cy="1060560"/>
            <a:chOff x="3124440" y="3696480"/>
            <a:chExt cx="7297920" cy="1060560"/>
          </a:xfrm>
        </p:grpSpPr>
        <p:grpSp>
          <p:nvGrpSpPr>
            <p:cNvPr id="1108" name="Group 47"/>
            <p:cNvGrpSpPr/>
            <p:nvPr/>
          </p:nvGrpSpPr>
          <p:grpSpPr>
            <a:xfrm>
              <a:off x="3124440" y="3696480"/>
              <a:ext cx="7297920" cy="1060560"/>
              <a:chOff x="3124440" y="3696480"/>
              <a:chExt cx="7297920" cy="1060560"/>
            </a:xfrm>
          </p:grpSpPr>
          <p:sp>
            <p:nvSpPr>
              <p:cNvPr id="1109" name="Freeform 48"/>
              <p:cNvSpPr/>
              <p:nvPr/>
            </p:nvSpPr>
            <p:spPr>
              <a:xfrm>
                <a:off x="3124440" y="3714480"/>
                <a:ext cx="7280280" cy="1024560"/>
              </a:xfrm>
              <a:custGeom>
                <a:avLst/>
                <a:gdLst/>
                <a:ahLst/>
                <a:cxnLst/>
                <a:rect l="0" t="0" r="r" b="b"/>
                <a:pathLst>
                  <a:path w="20223" h="2846">
                    <a:moveTo>
                      <a:pt x="0" y="0"/>
                    </a:moveTo>
                    <a:cubicBezTo>
                      <a:pt x="6741" y="0"/>
                      <a:pt x="13481" y="0"/>
                      <a:pt x="20222" y="0"/>
                    </a:cubicBezTo>
                    <a:cubicBezTo>
                      <a:pt x="20222" y="948"/>
                      <a:pt x="20222" y="1897"/>
                      <a:pt x="20222" y="2845"/>
                    </a:cubicBezTo>
                    <a:cubicBezTo>
                      <a:pt x="13481" y="2845"/>
                      <a:pt x="6741" y="2845"/>
                      <a:pt x="0" y="2845"/>
                    </a:cubicBezTo>
                    <a:cubicBezTo>
                      <a:pt x="0" y="1897"/>
                      <a:pt x="0" y="948"/>
                      <a:pt x="0" y="0"/>
                    </a:cubicBezTo>
                    <a:close/>
                  </a:path>
                </a:pathLst>
              </a:custGeom>
              <a:solidFill>
                <a:srgbClr val="FFFFFF"/>
              </a:solidFill>
              <a:ln>
                <a:noFill/>
              </a:ln>
            </p:spPr>
          </p:sp>
          <p:sp>
            <p:nvSpPr>
              <p:cNvPr id="1110" name="Freeform 49"/>
              <p:cNvSpPr/>
              <p:nvPr/>
            </p:nvSpPr>
            <p:spPr>
              <a:xfrm>
                <a:off x="3189960" y="3696480"/>
                <a:ext cx="184680" cy="1060920"/>
              </a:xfrm>
              <a:custGeom>
                <a:avLst/>
                <a:gdLst/>
                <a:ahLst/>
                <a:cxnLst/>
                <a:rect l="0" t="0" r="r" b="b"/>
                <a:pathLst>
                  <a:path w="513" h="2947">
                    <a:moveTo>
                      <a:pt x="512" y="2935"/>
                    </a:moveTo>
                    <a:cubicBezTo>
                      <a:pt x="512" y="2932"/>
                      <a:pt x="512" y="2932"/>
                      <a:pt x="507" y="2924"/>
                    </a:cubicBezTo>
                    <a:cubicBezTo>
                      <a:pt x="412" y="2812"/>
                      <a:pt x="333" y="2686"/>
                      <a:pt x="274" y="2549"/>
                    </a:cubicBezTo>
                    <a:cubicBezTo>
                      <a:pt x="146" y="2247"/>
                      <a:pt x="95" y="1897"/>
                      <a:pt x="95" y="1474"/>
                    </a:cubicBezTo>
                    <a:cubicBezTo>
                      <a:pt x="95" y="1055"/>
                      <a:pt x="143" y="688"/>
                      <a:pt x="288" y="367"/>
                    </a:cubicBezTo>
                    <a:cubicBezTo>
                      <a:pt x="347" y="241"/>
                      <a:pt x="420" y="126"/>
                      <a:pt x="510" y="20"/>
                    </a:cubicBezTo>
                    <a:cubicBezTo>
                      <a:pt x="510" y="17"/>
                      <a:pt x="512" y="14"/>
                      <a:pt x="512" y="11"/>
                    </a:cubicBezTo>
                    <a:cubicBezTo>
                      <a:pt x="512" y="0"/>
                      <a:pt x="505" y="0"/>
                      <a:pt x="490" y="0"/>
                    </a:cubicBezTo>
                    <a:cubicBezTo>
                      <a:pt x="475" y="0"/>
                      <a:pt x="473" y="0"/>
                      <a:pt x="473" y="3"/>
                    </a:cubicBezTo>
                    <a:cubicBezTo>
                      <a:pt x="470" y="3"/>
                      <a:pt x="409" y="62"/>
                      <a:pt x="333" y="171"/>
                    </a:cubicBezTo>
                    <a:cubicBezTo>
                      <a:pt x="162" y="411"/>
                      <a:pt x="76" y="699"/>
                      <a:pt x="31" y="993"/>
                    </a:cubicBezTo>
                    <a:cubicBezTo>
                      <a:pt x="8" y="1153"/>
                      <a:pt x="0" y="1312"/>
                      <a:pt x="0" y="1472"/>
                    </a:cubicBezTo>
                    <a:cubicBezTo>
                      <a:pt x="0" y="1841"/>
                      <a:pt x="45" y="2216"/>
                      <a:pt x="204" y="2552"/>
                    </a:cubicBezTo>
                    <a:cubicBezTo>
                      <a:pt x="274" y="2700"/>
                      <a:pt x="367" y="2834"/>
                      <a:pt x="465" y="2938"/>
                    </a:cubicBezTo>
                    <a:cubicBezTo>
                      <a:pt x="473" y="2946"/>
                      <a:pt x="473" y="2946"/>
                      <a:pt x="490" y="2946"/>
                    </a:cubicBezTo>
                    <a:cubicBezTo>
                      <a:pt x="507" y="2946"/>
                      <a:pt x="512" y="2946"/>
                      <a:pt x="512" y="2935"/>
                    </a:cubicBezTo>
                    <a:close/>
                  </a:path>
                </a:pathLst>
              </a:custGeom>
              <a:solidFill>
                <a:srgbClr val="000000"/>
              </a:solidFill>
              <a:ln>
                <a:noFill/>
              </a:ln>
            </p:spPr>
          </p:sp>
          <p:sp>
            <p:nvSpPr>
              <p:cNvPr id="1111" name="Freeform 50"/>
              <p:cNvSpPr/>
              <p:nvPr/>
            </p:nvSpPr>
            <p:spPr>
              <a:xfrm>
                <a:off x="3417840" y="4080240"/>
                <a:ext cx="117360" cy="235080"/>
              </a:xfrm>
              <a:custGeom>
                <a:avLst/>
                <a:gdLst/>
                <a:ahLst/>
                <a:cxnLst/>
                <a:rect l="0" t="0" r="r" b="b"/>
                <a:pathLst>
                  <a:path w="326" h="653">
                    <a:moveTo>
                      <a:pt x="204" y="25"/>
                    </a:moveTo>
                    <a:cubicBezTo>
                      <a:pt x="204" y="0"/>
                      <a:pt x="204" y="0"/>
                      <a:pt x="179" y="0"/>
                    </a:cubicBezTo>
                    <a:cubicBezTo>
                      <a:pt x="120" y="62"/>
                      <a:pt x="34" y="62"/>
                      <a:pt x="0" y="62"/>
                    </a:cubicBezTo>
                    <a:cubicBezTo>
                      <a:pt x="0" y="72"/>
                      <a:pt x="0" y="82"/>
                      <a:pt x="0" y="92"/>
                    </a:cubicBezTo>
                    <a:cubicBezTo>
                      <a:pt x="20" y="92"/>
                      <a:pt x="78" y="92"/>
                      <a:pt x="132" y="67"/>
                    </a:cubicBezTo>
                    <a:cubicBezTo>
                      <a:pt x="132" y="237"/>
                      <a:pt x="132" y="407"/>
                      <a:pt x="132" y="576"/>
                    </a:cubicBezTo>
                    <a:cubicBezTo>
                      <a:pt x="132" y="610"/>
                      <a:pt x="126" y="624"/>
                      <a:pt x="39" y="624"/>
                    </a:cubicBezTo>
                    <a:cubicBezTo>
                      <a:pt x="29" y="624"/>
                      <a:pt x="19" y="624"/>
                      <a:pt x="8" y="624"/>
                    </a:cubicBezTo>
                    <a:cubicBezTo>
                      <a:pt x="8" y="633"/>
                      <a:pt x="8" y="643"/>
                      <a:pt x="8" y="652"/>
                    </a:cubicBezTo>
                    <a:cubicBezTo>
                      <a:pt x="42" y="649"/>
                      <a:pt x="127" y="649"/>
                      <a:pt x="168" y="649"/>
                    </a:cubicBezTo>
                    <a:cubicBezTo>
                      <a:pt x="209" y="649"/>
                      <a:pt x="291" y="649"/>
                      <a:pt x="325" y="652"/>
                    </a:cubicBezTo>
                    <a:cubicBezTo>
                      <a:pt x="325" y="643"/>
                      <a:pt x="325" y="633"/>
                      <a:pt x="325" y="624"/>
                    </a:cubicBezTo>
                    <a:cubicBezTo>
                      <a:pt x="314" y="624"/>
                      <a:pt x="304" y="624"/>
                      <a:pt x="294" y="624"/>
                    </a:cubicBezTo>
                    <a:cubicBezTo>
                      <a:pt x="207" y="624"/>
                      <a:pt x="204" y="613"/>
                      <a:pt x="204" y="576"/>
                    </a:cubicBezTo>
                    <a:cubicBezTo>
                      <a:pt x="204" y="393"/>
                      <a:pt x="204" y="209"/>
                      <a:pt x="204" y="25"/>
                    </a:cubicBezTo>
                    <a:close/>
                  </a:path>
                </a:pathLst>
              </a:custGeom>
              <a:solidFill>
                <a:srgbClr val="000000"/>
              </a:solidFill>
              <a:ln>
                <a:noFill/>
              </a:ln>
            </p:spPr>
          </p:sp>
          <p:sp>
            <p:nvSpPr>
              <p:cNvPr id="1112" name="Freeform 51"/>
              <p:cNvSpPr/>
              <p:nvPr/>
            </p:nvSpPr>
            <p:spPr>
              <a:xfrm>
                <a:off x="3662640" y="4109400"/>
                <a:ext cx="235080" cy="236160"/>
              </a:xfrm>
              <a:custGeom>
                <a:avLst/>
                <a:gdLst/>
                <a:ahLst/>
                <a:cxnLst/>
                <a:rect l="0" t="0" r="r" b="b"/>
                <a:pathLst>
                  <a:path w="653" h="656">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30"/>
                      <a:pt x="308" y="621"/>
                    </a:cubicBezTo>
                    <a:cubicBezTo>
                      <a:pt x="308" y="635"/>
                      <a:pt x="308" y="655"/>
                      <a:pt x="328" y="655"/>
                    </a:cubicBezTo>
                    <a:cubicBezTo>
                      <a:pt x="347" y="655"/>
                      <a:pt x="347" y="635"/>
                      <a:pt x="347" y="621"/>
                    </a:cubicBezTo>
                    <a:cubicBezTo>
                      <a:pt x="347" y="530"/>
                      <a:pt x="347" y="438"/>
                      <a:pt x="347" y="347"/>
                    </a:cubicBezTo>
                    <a:close/>
                  </a:path>
                </a:pathLst>
              </a:custGeom>
              <a:solidFill>
                <a:srgbClr val="000000"/>
              </a:solidFill>
              <a:ln>
                <a:noFill/>
              </a:ln>
            </p:spPr>
          </p:sp>
          <p:sp>
            <p:nvSpPr>
              <p:cNvPr id="1113" name="Freeform 52"/>
              <p:cNvSpPr/>
              <p:nvPr/>
            </p:nvSpPr>
            <p:spPr>
              <a:xfrm>
                <a:off x="5445720" y="3823560"/>
                <a:ext cx="261360" cy="253080"/>
              </a:xfrm>
              <a:custGeom>
                <a:avLst/>
                <a:gdLst/>
                <a:ahLst/>
                <a:cxnLst/>
                <a:rect l="0" t="0" r="r" b="b"/>
                <a:pathLst>
                  <a:path w="726" h="703">
                    <a:moveTo>
                      <a:pt x="389" y="17"/>
                    </a:moveTo>
                    <a:cubicBezTo>
                      <a:pt x="381" y="3"/>
                      <a:pt x="377" y="0"/>
                      <a:pt x="361" y="0"/>
                    </a:cubicBezTo>
                    <a:cubicBezTo>
                      <a:pt x="346" y="0"/>
                      <a:pt x="344" y="3"/>
                      <a:pt x="336" y="17"/>
                    </a:cubicBezTo>
                    <a:cubicBezTo>
                      <a:pt x="226" y="239"/>
                      <a:pt x="116" y="461"/>
                      <a:pt x="6" y="683"/>
                    </a:cubicBezTo>
                    <a:cubicBezTo>
                      <a:pt x="0" y="691"/>
                      <a:pt x="2" y="690"/>
                      <a:pt x="0" y="694"/>
                    </a:cubicBezTo>
                    <a:cubicBezTo>
                      <a:pt x="0" y="702"/>
                      <a:pt x="6" y="702"/>
                      <a:pt x="22" y="702"/>
                    </a:cubicBezTo>
                    <a:cubicBezTo>
                      <a:pt x="249" y="702"/>
                      <a:pt x="476" y="702"/>
                      <a:pt x="703" y="702"/>
                    </a:cubicBezTo>
                    <a:cubicBezTo>
                      <a:pt x="720" y="702"/>
                      <a:pt x="725" y="702"/>
                      <a:pt x="725" y="694"/>
                    </a:cubicBezTo>
                    <a:cubicBezTo>
                      <a:pt x="723" y="690"/>
                      <a:pt x="725" y="691"/>
                      <a:pt x="720" y="683"/>
                    </a:cubicBezTo>
                    <a:cubicBezTo>
                      <a:pt x="609" y="461"/>
                      <a:pt x="499" y="239"/>
                      <a:pt x="389" y="17"/>
                    </a:cubicBezTo>
                    <a:moveTo>
                      <a:pt x="330" y="98"/>
                    </a:moveTo>
                    <a:cubicBezTo>
                      <a:pt x="419" y="274"/>
                      <a:pt x="508" y="450"/>
                      <a:pt x="596" y="627"/>
                    </a:cubicBezTo>
                    <a:cubicBezTo>
                      <a:pt x="419" y="627"/>
                      <a:pt x="242" y="627"/>
                      <a:pt x="64" y="627"/>
                    </a:cubicBezTo>
                    <a:cubicBezTo>
                      <a:pt x="153" y="450"/>
                      <a:pt x="242" y="274"/>
                      <a:pt x="330" y="98"/>
                    </a:cubicBezTo>
                    <a:close/>
                  </a:path>
                </a:pathLst>
              </a:custGeom>
              <a:solidFill>
                <a:srgbClr val="000000"/>
              </a:solidFill>
              <a:ln>
                <a:noFill/>
              </a:ln>
            </p:spPr>
          </p:sp>
          <p:sp>
            <p:nvSpPr>
              <p:cNvPr id="1114" name="Freeform 53"/>
              <p:cNvSpPr/>
              <p:nvPr/>
            </p:nvSpPr>
            <p:spPr>
              <a:xfrm>
                <a:off x="5739840" y="37832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201"/>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115" name="Freeform 54"/>
              <p:cNvSpPr/>
              <p:nvPr/>
            </p:nvSpPr>
            <p:spPr>
              <a:xfrm>
                <a:off x="5976720" y="3811320"/>
                <a:ext cx="83160" cy="353880"/>
              </a:xfrm>
              <a:custGeom>
                <a:avLst/>
                <a:gdLst/>
                <a:ahLst/>
                <a:cxnLst/>
                <a:rect l="0" t="0" r="r" b="b"/>
                <a:pathLst>
                  <a:path w="231" h="983">
                    <a:moveTo>
                      <a:pt x="230" y="971"/>
                    </a:moveTo>
                    <a:cubicBezTo>
                      <a:pt x="230" y="968"/>
                      <a:pt x="230" y="965"/>
                      <a:pt x="213" y="948"/>
                    </a:cubicBezTo>
                    <a:cubicBezTo>
                      <a:pt x="90" y="825"/>
                      <a:pt x="59" y="641"/>
                      <a:pt x="59" y="490"/>
                    </a:cubicBezTo>
                    <a:cubicBezTo>
                      <a:pt x="59" y="319"/>
                      <a:pt x="95" y="148"/>
                      <a:pt x="216" y="25"/>
                    </a:cubicBezTo>
                    <a:cubicBezTo>
                      <a:pt x="230" y="14"/>
                      <a:pt x="230" y="11"/>
                      <a:pt x="230" y="8"/>
                    </a:cubicBezTo>
                    <a:cubicBezTo>
                      <a:pt x="230" y="3"/>
                      <a:pt x="224" y="0"/>
                      <a:pt x="218" y="0"/>
                    </a:cubicBezTo>
                    <a:cubicBezTo>
                      <a:pt x="210" y="0"/>
                      <a:pt x="120" y="64"/>
                      <a:pt x="62" y="190"/>
                    </a:cubicBezTo>
                    <a:cubicBezTo>
                      <a:pt x="11" y="299"/>
                      <a:pt x="0" y="408"/>
                      <a:pt x="0" y="490"/>
                    </a:cubicBezTo>
                    <a:cubicBezTo>
                      <a:pt x="0" y="568"/>
                      <a:pt x="11" y="685"/>
                      <a:pt x="64" y="797"/>
                    </a:cubicBezTo>
                    <a:cubicBezTo>
                      <a:pt x="123" y="918"/>
                      <a:pt x="210" y="982"/>
                      <a:pt x="218" y="982"/>
                    </a:cubicBezTo>
                    <a:cubicBezTo>
                      <a:pt x="224" y="982"/>
                      <a:pt x="230" y="979"/>
                      <a:pt x="230" y="971"/>
                    </a:cubicBezTo>
                    <a:close/>
                  </a:path>
                </a:pathLst>
              </a:custGeom>
              <a:solidFill>
                <a:srgbClr val="000000"/>
              </a:solidFill>
              <a:ln>
                <a:noFill/>
              </a:ln>
            </p:spPr>
          </p:sp>
          <p:sp>
            <p:nvSpPr>
              <p:cNvPr id="1116" name="Freeform 55"/>
              <p:cNvSpPr/>
              <p:nvPr/>
            </p:nvSpPr>
            <p:spPr>
              <a:xfrm>
                <a:off x="6110640" y="3840480"/>
                <a:ext cx="117360" cy="236160"/>
              </a:xfrm>
              <a:custGeom>
                <a:avLst/>
                <a:gdLst/>
                <a:ahLst/>
                <a:cxnLst/>
                <a:rect l="0" t="0" r="r" b="b"/>
                <a:pathLst>
                  <a:path w="326" h="656">
                    <a:moveTo>
                      <a:pt x="202" y="25"/>
                    </a:moveTo>
                    <a:cubicBezTo>
                      <a:pt x="202" y="3"/>
                      <a:pt x="202" y="0"/>
                      <a:pt x="179" y="0"/>
                    </a:cubicBezTo>
                    <a:cubicBezTo>
                      <a:pt x="118" y="64"/>
                      <a:pt x="34" y="64"/>
                      <a:pt x="0" y="64"/>
                    </a:cubicBezTo>
                    <a:cubicBezTo>
                      <a:pt x="0" y="74"/>
                      <a:pt x="0" y="83"/>
                      <a:pt x="0" y="92"/>
                    </a:cubicBezTo>
                    <a:cubicBezTo>
                      <a:pt x="20" y="92"/>
                      <a:pt x="78" y="92"/>
                      <a:pt x="129" y="67"/>
                    </a:cubicBezTo>
                    <a:cubicBezTo>
                      <a:pt x="129" y="237"/>
                      <a:pt x="129" y="407"/>
                      <a:pt x="129" y="576"/>
                    </a:cubicBezTo>
                    <a:cubicBezTo>
                      <a:pt x="129" y="613"/>
                      <a:pt x="126" y="624"/>
                      <a:pt x="39" y="624"/>
                    </a:cubicBezTo>
                    <a:cubicBezTo>
                      <a:pt x="28" y="624"/>
                      <a:pt x="17" y="624"/>
                      <a:pt x="6" y="624"/>
                    </a:cubicBezTo>
                    <a:cubicBezTo>
                      <a:pt x="6" y="634"/>
                      <a:pt x="6" y="644"/>
                      <a:pt x="6" y="655"/>
                    </a:cubicBezTo>
                    <a:cubicBezTo>
                      <a:pt x="42"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3"/>
                      <a:pt x="202" y="576"/>
                    </a:cubicBezTo>
                    <a:cubicBezTo>
                      <a:pt x="202" y="393"/>
                      <a:pt x="202" y="209"/>
                      <a:pt x="202" y="25"/>
                    </a:cubicBezTo>
                    <a:close/>
                  </a:path>
                </a:pathLst>
              </a:custGeom>
              <a:solidFill>
                <a:srgbClr val="000000"/>
              </a:solidFill>
              <a:ln>
                <a:noFill/>
              </a:ln>
            </p:spPr>
          </p:sp>
          <p:sp>
            <p:nvSpPr>
              <p:cNvPr id="1117" name="Freeform 56"/>
              <p:cNvSpPr/>
              <p:nvPr/>
            </p:nvSpPr>
            <p:spPr>
              <a:xfrm>
                <a:off x="6364800" y="3980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118" name="Freeform 57"/>
              <p:cNvSpPr/>
              <p:nvPr/>
            </p:nvSpPr>
            <p:spPr>
              <a:xfrm>
                <a:off x="6701400" y="3917880"/>
                <a:ext cx="135360" cy="162360"/>
              </a:xfrm>
              <a:custGeom>
                <a:avLst/>
                <a:gdLst/>
                <a:ahLst/>
                <a:cxnLst/>
                <a:rect l="0" t="0" r="r" b="b"/>
                <a:pathLst>
                  <a:path w="376" h="451">
                    <a:moveTo>
                      <a:pt x="81" y="224"/>
                    </a:moveTo>
                    <a:cubicBezTo>
                      <a:pt x="81" y="64"/>
                      <a:pt x="162" y="22"/>
                      <a:pt x="216" y="22"/>
                    </a:cubicBezTo>
                    <a:cubicBezTo>
                      <a:pt x="224" y="22"/>
                      <a:pt x="286" y="25"/>
                      <a:pt x="319" y="59"/>
                    </a:cubicBezTo>
                    <a:cubicBezTo>
                      <a:pt x="280" y="62"/>
                      <a:pt x="274" y="92"/>
                      <a:pt x="274" y="106"/>
                    </a:cubicBezTo>
                    <a:cubicBezTo>
                      <a:pt x="274" y="131"/>
                      <a:pt x="291" y="151"/>
                      <a:pt x="319" y="151"/>
                    </a:cubicBezTo>
                    <a:cubicBezTo>
                      <a:pt x="344" y="151"/>
                      <a:pt x="364" y="134"/>
                      <a:pt x="364" y="104"/>
                    </a:cubicBezTo>
                    <a:cubicBezTo>
                      <a:pt x="364" y="36"/>
                      <a:pt x="288" y="0"/>
                      <a:pt x="213" y="0"/>
                    </a:cubicBezTo>
                    <a:cubicBezTo>
                      <a:pt x="90" y="0"/>
                      <a:pt x="0" y="106"/>
                      <a:pt x="0" y="227"/>
                    </a:cubicBezTo>
                    <a:cubicBezTo>
                      <a:pt x="0" y="353"/>
                      <a:pt x="98" y="450"/>
                      <a:pt x="213" y="450"/>
                    </a:cubicBezTo>
                    <a:cubicBezTo>
                      <a:pt x="344" y="450"/>
                      <a:pt x="375" y="332"/>
                      <a:pt x="375" y="322"/>
                    </a:cubicBezTo>
                    <a:cubicBezTo>
                      <a:pt x="375" y="312"/>
                      <a:pt x="367" y="313"/>
                      <a:pt x="361" y="313"/>
                    </a:cubicBezTo>
                    <a:cubicBezTo>
                      <a:pt x="353" y="313"/>
                      <a:pt x="353" y="316"/>
                      <a:pt x="350" y="322"/>
                    </a:cubicBezTo>
                    <a:cubicBezTo>
                      <a:pt x="322" y="414"/>
                      <a:pt x="258" y="425"/>
                      <a:pt x="221" y="425"/>
                    </a:cubicBezTo>
                    <a:cubicBezTo>
                      <a:pt x="168" y="425"/>
                      <a:pt x="81" y="383"/>
                      <a:pt x="81" y="224"/>
                    </a:cubicBezTo>
                    <a:close/>
                  </a:path>
                </a:pathLst>
              </a:custGeom>
              <a:solidFill>
                <a:srgbClr val="000000"/>
              </a:solidFill>
              <a:ln>
                <a:noFill/>
              </a:ln>
            </p:spPr>
          </p:sp>
          <p:sp>
            <p:nvSpPr>
              <p:cNvPr id="1119" name="Freeform 58"/>
              <p:cNvSpPr/>
              <p:nvPr/>
            </p:nvSpPr>
            <p:spPr>
              <a:xfrm>
                <a:off x="6856560" y="3917880"/>
                <a:ext cx="157680" cy="162360"/>
              </a:xfrm>
              <a:custGeom>
                <a:avLst/>
                <a:gdLst/>
                <a:ahLst/>
                <a:cxnLst/>
                <a:rect l="0" t="0" r="r" b="b"/>
                <a:pathLst>
                  <a:path w="438" h="451">
                    <a:moveTo>
                      <a:pt x="437" y="229"/>
                    </a:moveTo>
                    <a:cubicBezTo>
                      <a:pt x="437" y="104"/>
                      <a:pt x="339" y="0"/>
                      <a:pt x="218" y="0"/>
                    </a:cubicBezTo>
                    <a:cubicBezTo>
                      <a:pt x="95" y="0"/>
                      <a:pt x="0" y="106"/>
                      <a:pt x="0" y="229"/>
                    </a:cubicBezTo>
                    <a:cubicBezTo>
                      <a:pt x="0" y="355"/>
                      <a:pt x="104" y="450"/>
                      <a:pt x="218" y="450"/>
                    </a:cubicBezTo>
                    <a:cubicBezTo>
                      <a:pt x="336" y="450"/>
                      <a:pt x="437" y="353"/>
                      <a:pt x="437" y="229"/>
                    </a:cubicBezTo>
                    <a:moveTo>
                      <a:pt x="218" y="425"/>
                    </a:moveTo>
                    <a:cubicBezTo>
                      <a:pt x="176" y="425"/>
                      <a:pt x="134" y="406"/>
                      <a:pt x="106" y="358"/>
                    </a:cubicBezTo>
                    <a:cubicBezTo>
                      <a:pt x="81" y="316"/>
                      <a:pt x="81" y="257"/>
                      <a:pt x="81" y="221"/>
                    </a:cubicBezTo>
                    <a:cubicBezTo>
                      <a:pt x="81" y="182"/>
                      <a:pt x="81" y="129"/>
                      <a:pt x="106" y="87"/>
                    </a:cubicBezTo>
                    <a:cubicBezTo>
                      <a:pt x="132" y="42"/>
                      <a:pt x="179" y="20"/>
                      <a:pt x="218" y="20"/>
                    </a:cubicBezTo>
                    <a:cubicBezTo>
                      <a:pt x="260" y="20"/>
                      <a:pt x="304" y="42"/>
                      <a:pt x="330" y="84"/>
                    </a:cubicBezTo>
                    <a:cubicBezTo>
                      <a:pt x="357" y="126"/>
                      <a:pt x="356" y="185"/>
                      <a:pt x="356" y="221"/>
                    </a:cubicBezTo>
                    <a:cubicBezTo>
                      <a:pt x="356" y="257"/>
                      <a:pt x="356" y="311"/>
                      <a:pt x="333" y="353"/>
                    </a:cubicBezTo>
                    <a:cubicBezTo>
                      <a:pt x="311" y="397"/>
                      <a:pt x="269" y="425"/>
                      <a:pt x="218" y="425"/>
                    </a:cubicBezTo>
                    <a:close/>
                  </a:path>
                </a:pathLst>
              </a:custGeom>
              <a:solidFill>
                <a:srgbClr val="000000"/>
              </a:solidFill>
              <a:ln>
                <a:noFill/>
              </a:ln>
            </p:spPr>
          </p:sp>
          <p:sp>
            <p:nvSpPr>
              <p:cNvPr id="1120" name="Freeform 59"/>
              <p:cNvSpPr/>
              <p:nvPr/>
            </p:nvSpPr>
            <p:spPr>
              <a:xfrm>
                <a:off x="7035840" y="3917880"/>
                <a:ext cx="116280" cy="162360"/>
              </a:xfrm>
              <a:custGeom>
                <a:avLst/>
                <a:gdLst/>
                <a:ahLst/>
                <a:cxnLst/>
                <a:rect l="0" t="0" r="r" b="b"/>
                <a:pathLst>
                  <a:path w="323" h="451">
                    <a:moveTo>
                      <a:pt x="171" y="249"/>
                    </a:moveTo>
                    <a:cubicBezTo>
                      <a:pt x="193" y="252"/>
                      <a:pt x="274" y="269"/>
                      <a:pt x="274" y="339"/>
                    </a:cubicBezTo>
                    <a:cubicBezTo>
                      <a:pt x="274" y="389"/>
                      <a:pt x="238" y="428"/>
                      <a:pt x="162" y="428"/>
                    </a:cubicBezTo>
                    <a:cubicBezTo>
                      <a:pt x="78" y="428"/>
                      <a:pt x="45" y="372"/>
                      <a:pt x="25" y="288"/>
                    </a:cubicBezTo>
                    <a:cubicBezTo>
                      <a:pt x="22" y="277"/>
                      <a:pt x="22" y="271"/>
                      <a:pt x="11" y="271"/>
                    </a:cubicBezTo>
                    <a:cubicBezTo>
                      <a:pt x="0" y="271"/>
                      <a:pt x="0" y="280"/>
                      <a:pt x="0" y="297"/>
                    </a:cubicBezTo>
                    <a:cubicBezTo>
                      <a:pt x="0" y="339"/>
                      <a:pt x="0" y="382"/>
                      <a:pt x="0" y="425"/>
                    </a:cubicBezTo>
                    <a:cubicBezTo>
                      <a:pt x="0" y="442"/>
                      <a:pt x="0" y="450"/>
                      <a:pt x="11" y="450"/>
                    </a:cubicBezTo>
                    <a:cubicBezTo>
                      <a:pt x="14" y="450"/>
                      <a:pt x="17" y="448"/>
                      <a:pt x="34" y="431"/>
                    </a:cubicBezTo>
                    <a:cubicBezTo>
                      <a:pt x="36" y="428"/>
                      <a:pt x="36" y="425"/>
                      <a:pt x="53" y="408"/>
                    </a:cubicBezTo>
                    <a:cubicBezTo>
                      <a:pt x="98" y="448"/>
                      <a:pt x="143" y="450"/>
                      <a:pt x="162" y="450"/>
                    </a:cubicBezTo>
                    <a:cubicBezTo>
                      <a:pt x="274" y="450"/>
                      <a:pt x="322" y="383"/>
                      <a:pt x="322" y="313"/>
                    </a:cubicBezTo>
                    <a:cubicBezTo>
                      <a:pt x="322" y="260"/>
                      <a:pt x="291" y="232"/>
                      <a:pt x="280" y="221"/>
                    </a:cubicBezTo>
                    <a:cubicBezTo>
                      <a:pt x="246" y="187"/>
                      <a:pt x="210" y="182"/>
                      <a:pt x="168" y="173"/>
                    </a:cubicBezTo>
                    <a:cubicBezTo>
                      <a:pt x="112" y="162"/>
                      <a:pt x="48" y="148"/>
                      <a:pt x="48" y="92"/>
                    </a:cubicBezTo>
                    <a:cubicBezTo>
                      <a:pt x="48" y="59"/>
                      <a:pt x="73" y="17"/>
                      <a:pt x="157" y="17"/>
                    </a:cubicBezTo>
                    <a:cubicBezTo>
                      <a:pt x="266" y="17"/>
                      <a:pt x="269" y="106"/>
                      <a:pt x="272" y="137"/>
                    </a:cubicBezTo>
                    <a:cubicBezTo>
                      <a:pt x="272" y="145"/>
                      <a:pt x="279" y="143"/>
                      <a:pt x="283" y="145"/>
                    </a:cubicBezTo>
                    <a:cubicBezTo>
                      <a:pt x="297" y="145"/>
                      <a:pt x="297" y="140"/>
                      <a:pt x="297" y="123"/>
                    </a:cubicBezTo>
                    <a:cubicBezTo>
                      <a:pt x="297" y="90"/>
                      <a:pt x="297" y="56"/>
                      <a:pt x="297" y="22"/>
                    </a:cubicBezTo>
                    <a:cubicBezTo>
                      <a:pt x="297" y="6"/>
                      <a:pt x="297" y="0"/>
                      <a:pt x="286" y="0"/>
                    </a:cubicBezTo>
                    <a:cubicBezTo>
                      <a:pt x="280" y="0"/>
                      <a:pt x="277" y="0"/>
                      <a:pt x="266" y="11"/>
                    </a:cubicBezTo>
                    <a:cubicBezTo>
                      <a:pt x="263" y="14"/>
                      <a:pt x="252" y="22"/>
                      <a:pt x="249" y="25"/>
                    </a:cubicBezTo>
                    <a:cubicBezTo>
                      <a:pt x="213" y="0"/>
                      <a:pt x="171" y="0"/>
                      <a:pt x="157" y="0"/>
                    </a:cubicBezTo>
                    <a:cubicBezTo>
                      <a:pt x="36" y="0"/>
                      <a:pt x="0" y="64"/>
                      <a:pt x="0" y="120"/>
                    </a:cubicBezTo>
                    <a:cubicBezTo>
                      <a:pt x="0" y="154"/>
                      <a:pt x="14" y="182"/>
                      <a:pt x="42" y="204"/>
                    </a:cubicBezTo>
                    <a:cubicBezTo>
                      <a:pt x="73" y="229"/>
                      <a:pt x="101" y="235"/>
                      <a:pt x="171" y="249"/>
                    </a:cubicBezTo>
                    <a:close/>
                  </a:path>
                </a:pathLst>
              </a:custGeom>
              <a:solidFill>
                <a:srgbClr val="000000"/>
              </a:solidFill>
              <a:ln>
                <a:noFill/>
              </a:ln>
            </p:spPr>
          </p:sp>
          <p:sp>
            <p:nvSpPr>
              <p:cNvPr id="1121" name="Freeform 60"/>
              <p:cNvSpPr/>
              <p:nvPr/>
            </p:nvSpPr>
            <p:spPr>
              <a:xfrm>
                <a:off x="7237440" y="3826440"/>
                <a:ext cx="146520" cy="254160"/>
              </a:xfrm>
              <a:custGeom>
                <a:avLst/>
                <a:gdLst/>
                <a:ahLst/>
                <a:cxnLst/>
                <a:rect l="0" t="0" r="r" b="b"/>
                <a:pathLst>
                  <a:path w="407" h="706">
                    <a:moveTo>
                      <a:pt x="406" y="201"/>
                    </a:moveTo>
                    <a:cubicBezTo>
                      <a:pt x="406" y="137"/>
                      <a:pt x="389" y="0"/>
                      <a:pt x="288" y="0"/>
                    </a:cubicBezTo>
                    <a:cubicBezTo>
                      <a:pt x="151" y="0"/>
                      <a:pt x="0" y="277"/>
                      <a:pt x="0" y="504"/>
                    </a:cubicBezTo>
                    <a:cubicBezTo>
                      <a:pt x="0" y="596"/>
                      <a:pt x="28" y="705"/>
                      <a:pt x="118" y="705"/>
                    </a:cubicBezTo>
                    <a:cubicBezTo>
                      <a:pt x="258" y="705"/>
                      <a:pt x="406" y="422"/>
                      <a:pt x="406" y="201"/>
                    </a:cubicBezTo>
                    <a:moveTo>
                      <a:pt x="104" y="336"/>
                    </a:moveTo>
                    <a:cubicBezTo>
                      <a:pt x="120" y="274"/>
                      <a:pt x="140" y="196"/>
                      <a:pt x="179" y="126"/>
                    </a:cubicBezTo>
                    <a:cubicBezTo>
                      <a:pt x="207" y="78"/>
                      <a:pt x="244" y="22"/>
                      <a:pt x="288" y="22"/>
                    </a:cubicBezTo>
                    <a:cubicBezTo>
                      <a:pt x="336" y="22"/>
                      <a:pt x="342" y="87"/>
                      <a:pt x="342" y="143"/>
                    </a:cubicBezTo>
                    <a:cubicBezTo>
                      <a:pt x="342" y="190"/>
                      <a:pt x="333" y="241"/>
                      <a:pt x="311" y="336"/>
                    </a:cubicBezTo>
                    <a:cubicBezTo>
                      <a:pt x="242" y="336"/>
                      <a:pt x="173" y="336"/>
                      <a:pt x="104" y="336"/>
                    </a:cubicBezTo>
                    <a:moveTo>
                      <a:pt x="302" y="369"/>
                    </a:moveTo>
                    <a:cubicBezTo>
                      <a:pt x="291" y="414"/>
                      <a:pt x="269" y="498"/>
                      <a:pt x="232" y="568"/>
                    </a:cubicBezTo>
                    <a:cubicBezTo>
                      <a:pt x="199" y="635"/>
                      <a:pt x="160" y="683"/>
                      <a:pt x="118" y="683"/>
                    </a:cubicBezTo>
                    <a:cubicBezTo>
                      <a:pt x="87" y="683"/>
                      <a:pt x="64" y="655"/>
                      <a:pt x="64" y="562"/>
                    </a:cubicBezTo>
                    <a:cubicBezTo>
                      <a:pt x="64" y="520"/>
                      <a:pt x="70" y="464"/>
                      <a:pt x="95" y="369"/>
                    </a:cubicBezTo>
                    <a:cubicBezTo>
                      <a:pt x="164" y="369"/>
                      <a:pt x="233" y="369"/>
                      <a:pt x="302" y="369"/>
                    </a:cubicBezTo>
                    <a:close/>
                  </a:path>
                </a:pathLst>
              </a:custGeom>
              <a:solidFill>
                <a:srgbClr val="000000"/>
              </a:solidFill>
              <a:ln>
                <a:noFill/>
              </a:ln>
            </p:spPr>
          </p:sp>
          <p:sp>
            <p:nvSpPr>
              <p:cNvPr id="1122" name="Freeform 61"/>
              <p:cNvSpPr/>
              <p:nvPr/>
            </p:nvSpPr>
            <p:spPr>
              <a:xfrm>
                <a:off x="7421040" y="3832560"/>
                <a:ext cx="101160" cy="107280"/>
              </a:xfrm>
              <a:custGeom>
                <a:avLst/>
                <a:gdLst/>
                <a:ahLst/>
                <a:cxnLst/>
                <a:rect l="0" t="0" r="r" b="b"/>
                <a:pathLst>
                  <a:path w="281" h="298">
                    <a:moveTo>
                      <a:pt x="160" y="148"/>
                    </a:moveTo>
                    <a:cubicBezTo>
                      <a:pt x="218" y="123"/>
                      <a:pt x="244" y="115"/>
                      <a:pt x="260" y="106"/>
                    </a:cubicBezTo>
                    <a:cubicBezTo>
                      <a:pt x="274" y="101"/>
                      <a:pt x="280" y="98"/>
                      <a:pt x="280" y="84"/>
                    </a:cubicBezTo>
                    <a:cubicBezTo>
                      <a:pt x="280" y="73"/>
                      <a:pt x="272" y="64"/>
                      <a:pt x="258" y="64"/>
                    </a:cubicBezTo>
                    <a:cubicBezTo>
                      <a:pt x="252" y="64"/>
                      <a:pt x="252" y="64"/>
                      <a:pt x="244" y="70"/>
                    </a:cubicBezTo>
                    <a:cubicBezTo>
                      <a:pt x="212" y="90"/>
                      <a:pt x="180" y="111"/>
                      <a:pt x="148" y="131"/>
                    </a:cubicBezTo>
                    <a:cubicBezTo>
                      <a:pt x="152" y="98"/>
                      <a:pt x="156" y="64"/>
                      <a:pt x="160" y="31"/>
                    </a:cubicBezTo>
                    <a:cubicBezTo>
                      <a:pt x="162" y="17"/>
                      <a:pt x="160" y="0"/>
                      <a:pt x="140" y="0"/>
                    </a:cubicBezTo>
                    <a:cubicBezTo>
                      <a:pt x="132" y="0"/>
                      <a:pt x="118" y="6"/>
                      <a:pt x="118" y="22"/>
                    </a:cubicBezTo>
                    <a:cubicBezTo>
                      <a:pt x="118" y="28"/>
                      <a:pt x="120" y="48"/>
                      <a:pt x="120" y="56"/>
                    </a:cubicBezTo>
                    <a:cubicBezTo>
                      <a:pt x="123" y="67"/>
                      <a:pt x="129" y="118"/>
                      <a:pt x="129" y="131"/>
                    </a:cubicBezTo>
                    <a:cubicBezTo>
                      <a:pt x="98" y="111"/>
                      <a:pt x="67" y="90"/>
                      <a:pt x="36" y="70"/>
                    </a:cubicBezTo>
                    <a:cubicBezTo>
                      <a:pt x="28" y="64"/>
                      <a:pt x="28" y="64"/>
                      <a:pt x="20"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0"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0" y="291"/>
                      <a:pt x="160" y="277"/>
                    </a:cubicBezTo>
                    <a:cubicBezTo>
                      <a:pt x="160" y="271"/>
                      <a:pt x="157" y="249"/>
                      <a:pt x="157" y="243"/>
                    </a:cubicBezTo>
                    <a:cubicBezTo>
                      <a:pt x="157" y="232"/>
                      <a:pt x="151" y="182"/>
                      <a:pt x="148" y="165"/>
                    </a:cubicBezTo>
                    <a:cubicBezTo>
                      <a:pt x="176" y="184"/>
                      <a:pt x="204" y="202"/>
                      <a:pt x="232" y="221"/>
                    </a:cubicBezTo>
                    <a:cubicBezTo>
                      <a:pt x="249" y="235"/>
                      <a:pt x="252" y="235"/>
                      <a:pt x="258" y="235"/>
                    </a:cubicBezTo>
                    <a:cubicBezTo>
                      <a:pt x="272" y="235"/>
                      <a:pt x="280" y="224"/>
                      <a:pt x="280" y="213"/>
                    </a:cubicBezTo>
                    <a:cubicBezTo>
                      <a:pt x="280" y="199"/>
                      <a:pt x="272" y="196"/>
                      <a:pt x="266" y="193"/>
                    </a:cubicBezTo>
                    <a:cubicBezTo>
                      <a:pt x="231" y="178"/>
                      <a:pt x="195" y="163"/>
                      <a:pt x="160" y="148"/>
                    </a:cubicBezTo>
                    <a:close/>
                  </a:path>
                </a:pathLst>
              </a:custGeom>
              <a:solidFill>
                <a:srgbClr val="000000"/>
              </a:solidFill>
              <a:ln>
                <a:noFill/>
              </a:ln>
            </p:spPr>
          </p:sp>
          <p:sp>
            <p:nvSpPr>
              <p:cNvPr id="1123" name="Freeform 62"/>
              <p:cNvSpPr/>
              <p:nvPr/>
            </p:nvSpPr>
            <p:spPr>
              <a:xfrm>
                <a:off x="7582320" y="3811320"/>
                <a:ext cx="82080" cy="353880"/>
              </a:xfrm>
              <a:custGeom>
                <a:avLst/>
                <a:gdLst/>
                <a:ahLst/>
                <a:cxnLst/>
                <a:rect l="0" t="0" r="r" b="b"/>
                <a:pathLst>
                  <a:path w="228" h="983">
                    <a:moveTo>
                      <a:pt x="227" y="490"/>
                    </a:moveTo>
                    <a:cubicBezTo>
                      <a:pt x="227" y="414"/>
                      <a:pt x="216" y="294"/>
                      <a:pt x="162" y="185"/>
                    </a:cubicBezTo>
                    <a:cubicBezTo>
                      <a:pt x="104" y="62"/>
                      <a:pt x="20" y="0"/>
                      <a:pt x="8" y="0"/>
                    </a:cubicBezTo>
                    <a:cubicBezTo>
                      <a:pt x="3" y="0"/>
                      <a:pt x="0" y="3"/>
                      <a:pt x="0" y="8"/>
                    </a:cubicBezTo>
                    <a:cubicBezTo>
                      <a:pt x="0" y="11"/>
                      <a:pt x="0" y="14"/>
                      <a:pt x="17" y="31"/>
                    </a:cubicBezTo>
                    <a:cubicBezTo>
                      <a:pt x="115" y="129"/>
                      <a:pt x="171" y="285"/>
                      <a:pt x="171" y="490"/>
                    </a:cubicBezTo>
                    <a:cubicBezTo>
                      <a:pt x="171" y="657"/>
                      <a:pt x="134" y="831"/>
                      <a:pt x="11" y="954"/>
                    </a:cubicBezTo>
                    <a:cubicBezTo>
                      <a:pt x="0" y="965"/>
                      <a:pt x="0" y="968"/>
                      <a:pt x="0" y="971"/>
                    </a:cubicBezTo>
                    <a:cubicBezTo>
                      <a:pt x="0" y="976"/>
                      <a:pt x="3" y="982"/>
                      <a:pt x="8" y="982"/>
                    </a:cubicBezTo>
                    <a:cubicBezTo>
                      <a:pt x="20" y="982"/>
                      <a:pt x="106" y="915"/>
                      <a:pt x="165" y="789"/>
                    </a:cubicBezTo>
                    <a:cubicBezTo>
                      <a:pt x="216" y="683"/>
                      <a:pt x="227" y="574"/>
                      <a:pt x="227" y="490"/>
                    </a:cubicBezTo>
                    <a:close/>
                  </a:path>
                </a:pathLst>
              </a:custGeom>
              <a:solidFill>
                <a:srgbClr val="000000"/>
              </a:solidFill>
              <a:ln>
                <a:noFill/>
              </a:ln>
            </p:spPr>
          </p:sp>
          <p:sp>
            <p:nvSpPr>
              <p:cNvPr id="1124" name="Freeform 63"/>
              <p:cNvSpPr/>
              <p:nvPr/>
            </p:nvSpPr>
            <p:spPr>
              <a:xfrm>
                <a:off x="7715160" y="373392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199"/>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39"/>
                      <a:pt x="101" y="25"/>
                      <a:pt x="132" y="25"/>
                    </a:cubicBezTo>
                    <a:cubicBezTo>
                      <a:pt x="202" y="25"/>
                      <a:pt x="238" y="78"/>
                      <a:pt x="238" y="134"/>
                    </a:cubicBezTo>
                    <a:cubicBezTo>
                      <a:pt x="238" y="196"/>
                      <a:pt x="193" y="241"/>
                      <a:pt x="171" y="266"/>
                    </a:cubicBezTo>
                    <a:cubicBezTo>
                      <a:pt x="116" y="321"/>
                      <a:pt x="61" y="376"/>
                      <a:pt x="6" y="431"/>
                    </a:cubicBezTo>
                    <a:cubicBezTo>
                      <a:pt x="0" y="436"/>
                      <a:pt x="0" y="439"/>
                      <a:pt x="0" y="456"/>
                    </a:cubicBezTo>
                    <a:cubicBezTo>
                      <a:pt x="94" y="456"/>
                      <a:pt x="189" y="456"/>
                      <a:pt x="283" y="456"/>
                    </a:cubicBezTo>
                    <a:cubicBezTo>
                      <a:pt x="289" y="415"/>
                      <a:pt x="296" y="374"/>
                      <a:pt x="302" y="333"/>
                    </a:cubicBezTo>
                    <a:close/>
                  </a:path>
                </a:pathLst>
              </a:custGeom>
              <a:solidFill>
                <a:srgbClr val="000000"/>
              </a:solidFill>
              <a:ln>
                <a:noFill/>
              </a:ln>
            </p:spPr>
          </p:sp>
          <p:sp>
            <p:nvSpPr>
              <p:cNvPr id="1125" name="Freeform 64"/>
              <p:cNvSpPr/>
              <p:nvPr/>
            </p:nvSpPr>
            <p:spPr>
              <a:xfrm>
                <a:off x="4039560" y="4220280"/>
                <a:ext cx="5208840" cy="14400"/>
              </a:xfrm>
              <a:custGeom>
                <a:avLst/>
                <a:gdLst/>
                <a:ahLst/>
                <a:cxnLst/>
                <a:rect l="0" t="0" r="r" b="b"/>
                <a:pathLst>
                  <a:path w="14469" h="40">
                    <a:moveTo>
                      <a:pt x="0" y="0"/>
                    </a:moveTo>
                    <a:cubicBezTo>
                      <a:pt x="4823" y="0"/>
                      <a:pt x="9646" y="0"/>
                      <a:pt x="14468" y="0"/>
                    </a:cubicBezTo>
                    <a:cubicBezTo>
                      <a:pt x="14468" y="13"/>
                      <a:pt x="14468" y="26"/>
                      <a:pt x="14468" y="39"/>
                    </a:cubicBezTo>
                    <a:cubicBezTo>
                      <a:pt x="9646" y="39"/>
                      <a:pt x="4823" y="39"/>
                      <a:pt x="0" y="39"/>
                    </a:cubicBezTo>
                    <a:cubicBezTo>
                      <a:pt x="0" y="26"/>
                      <a:pt x="0" y="13"/>
                      <a:pt x="0" y="0"/>
                    </a:cubicBezTo>
                    <a:close/>
                  </a:path>
                </a:pathLst>
              </a:custGeom>
              <a:solidFill>
                <a:srgbClr val="000000"/>
              </a:solidFill>
              <a:ln>
                <a:noFill/>
              </a:ln>
            </p:spPr>
          </p:sp>
          <p:sp>
            <p:nvSpPr>
              <p:cNvPr id="1126" name="Freeform 65"/>
              <p:cNvSpPr/>
              <p:nvPr/>
            </p:nvSpPr>
            <p:spPr>
              <a:xfrm>
                <a:off x="405684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127" name="Freeform 66"/>
              <p:cNvSpPr/>
              <p:nvPr/>
            </p:nvSpPr>
            <p:spPr>
              <a:xfrm>
                <a:off x="431064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18" y="67"/>
                      <a:pt x="62" y="190"/>
                    </a:cubicBezTo>
                    <a:cubicBezTo>
                      <a:pt x="11" y="299"/>
                      <a:pt x="0" y="408"/>
                      <a:pt x="0" y="492"/>
                    </a:cubicBezTo>
                    <a:cubicBezTo>
                      <a:pt x="0" y="568"/>
                      <a:pt x="8"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128" name="Freeform 67"/>
              <p:cNvSpPr/>
              <p:nvPr/>
            </p:nvSpPr>
            <p:spPr>
              <a:xfrm>
                <a:off x="444456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88" y="652"/>
                      <a:pt x="325" y="655"/>
                    </a:cubicBezTo>
                    <a:cubicBezTo>
                      <a:pt x="325" y="644"/>
                      <a:pt x="325" y="634"/>
                      <a:pt x="325" y="624"/>
                    </a:cubicBezTo>
                    <a:cubicBezTo>
                      <a:pt x="314" y="624"/>
                      <a:pt x="302" y="624"/>
                      <a:pt x="291" y="624"/>
                    </a:cubicBezTo>
                    <a:cubicBezTo>
                      <a:pt x="204" y="624"/>
                      <a:pt x="202" y="615"/>
                      <a:pt x="202" y="579"/>
                    </a:cubicBezTo>
                    <a:cubicBezTo>
                      <a:pt x="202" y="395"/>
                      <a:pt x="202" y="212"/>
                      <a:pt x="202" y="28"/>
                    </a:cubicBezTo>
                    <a:close/>
                  </a:path>
                </a:pathLst>
              </a:custGeom>
              <a:solidFill>
                <a:srgbClr val="000000"/>
              </a:solidFill>
              <a:ln>
                <a:noFill/>
              </a:ln>
            </p:spPr>
          </p:sp>
          <p:sp>
            <p:nvSpPr>
              <p:cNvPr id="1129" name="Freeform 68"/>
              <p:cNvSpPr/>
              <p:nvPr/>
            </p:nvSpPr>
            <p:spPr>
              <a:xfrm>
                <a:off x="468864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130" name="Freeform 69"/>
              <p:cNvSpPr/>
              <p:nvPr/>
            </p:nvSpPr>
            <p:spPr>
              <a:xfrm>
                <a:off x="5035320" y="4399560"/>
                <a:ext cx="134280" cy="162360"/>
              </a:xfrm>
              <a:custGeom>
                <a:avLst/>
                <a:gdLst/>
                <a:ahLst/>
                <a:cxnLst/>
                <a:rect l="0" t="0" r="r" b="b"/>
                <a:pathLst>
                  <a:path w="373" h="451">
                    <a:moveTo>
                      <a:pt x="81" y="227"/>
                    </a:moveTo>
                    <a:cubicBezTo>
                      <a:pt x="81" y="67"/>
                      <a:pt x="162" y="25"/>
                      <a:pt x="213" y="25"/>
                    </a:cubicBezTo>
                    <a:cubicBezTo>
                      <a:pt x="221" y="25"/>
                      <a:pt x="286" y="25"/>
                      <a:pt x="319" y="62"/>
                    </a:cubicBezTo>
                    <a:cubicBezTo>
                      <a:pt x="277" y="64"/>
                      <a:pt x="272" y="92"/>
                      <a:pt x="272" y="106"/>
                    </a:cubicBezTo>
                    <a:cubicBezTo>
                      <a:pt x="272" y="131"/>
                      <a:pt x="291" y="151"/>
                      <a:pt x="316" y="151"/>
                    </a:cubicBezTo>
                    <a:cubicBezTo>
                      <a:pt x="344" y="151"/>
                      <a:pt x="364" y="134"/>
                      <a:pt x="364" y="106"/>
                    </a:cubicBezTo>
                    <a:cubicBezTo>
                      <a:pt x="364" y="39"/>
                      <a:pt x="288" y="0"/>
                      <a:pt x="213" y="0"/>
                    </a:cubicBezTo>
                    <a:cubicBezTo>
                      <a:pt x="90" y="0"/>
                      <a:pt x="0" y="106"/>
                      <a:pt x="0" y="227"/>
                    </a:cubicBezTo>
                    <a:cubicBezTo>
                      <a:pt x="0" y="353"/>
                      <a:pt x="95" y="450"/>
                      <a:pt x="210" y="450"/>
                    </a:cubicBezTo>
                    <a:cubicBezTo>
                      <a:pt x="342" y="450"/>
                      <a:pt x="372" y="334"/>
                      <a:pt x="372" y="325"/>
                    </a:cubicBezTo>
                    <a:cubicBezTo>
                      <a:pt x="372" y="315"/>
                      <a:pt x="364" y="313"/>
                      <a:pt x="361" y="313"/>
                    </a:cubicBezTo>
                    <a:cubicBezTo>
                      <a:pt x="353" y="313"/>
                      <a:pt x="350" y="316"/>
                      <a:pt x="347" y="325"/>
                    </a:cubicBezTo>
                    <a:cubicBezTo>
                      <a:pt x="319" y="414"/>
                      <a:pt x="255" y="425"/>
                      <a:pt x="218" y="425"/>
                    </a:cubicBezTo>
                    <a:cubicBezTo>
                      <a:pt x="168" y="425"/>
                      <a:pt x="81" y="383"/>
                      <a:pt x="81" y="227"/>
                    </a:cubicBezTo>
                    <a:close/>
                  </a:path>
                </a:pathLst>
              </a:custGeom>
              <a:solidFill>
                <a:srgbClr val="000000"/>
              </a:solidFill>
              <a:ln>
                <a:noFill/>
              </a:ln>
            </p:spPr>
          </p:sp>
          <p:sp>
            <p:nvSpPr>
              <p:cNvPr id="1131" name="Freeform 70"/>
              <p:cNvSpPr/>
              <p:nvPr/>
            </p:nvSpPr>
            <p:spPr>
              <a:xfrm>
                <a:off x="5190480" y="4399560"/>
                <a:ext cx="156600" cy="162360"/>
              </a:xfrm>
              <a:custGeom>
                <a:avLst/>
                <a:gdLst/>
                <a:ahLst/>
                <a:cxnLst/>
                <a:rect l="0" t="0" r="r" b="b"/>
                <a:pathLst>
                  <a:path w="435" h="451">
                    <a:moveTo>
                      <a:pt x="434" y="229"/>
                    </a:moveTo>
                    <a:cubicBezTo>
                      <a:pt x="434" y="104"/>
                      <a:pt x="336" y="0"/>
                      <a:pt x="218" y="0"/>
                    </a:cubicBezTo>
                    <a:cubicBezTo>
                      <a:pt x="95" y="0"/>
                      <a:pt x="0" y="106"/>
                      <a:pt x="0" y="229"/>
                    </a:cubicBezTo>
                    <a:cubicBezTo>
                      <a:pt x="0" y="355"/>
                      <a:pt x="101" y="450"/>
                      <a:pt x="216" y="450"/>
                    </a:cubicBezTo>
                    <a:cubicBezTo>
                      <a:pt x="336" y="450"/>
                      <a:pt x="434" y="355"/>
                      <a:pt x="434" y="229"/>
                    </a:cubicBezTo>
                    <a:moveTo>
                      <a:pt x="218" y="425"/>
                    </a:moveTo>
                    <a:cubicBezTo>
                      <a:pt x="176" y="425"/>
                      <a:pt x="132" y="406"/>
                      <a:pt x="106" y="361"/>
                    </a:cubicBezTo>
                    <a:cubicBezTo>
                      <a:pt x="81" y="316"/>
                      <a:pt x="81" y="257"/>
                      <a:pt x="81" y="221"/>
                    </a:cubicBezTo>
                    <a:cubicBezTo>
                      <a:pt x="81" y="185"/>
                      <a:pt x="81" y="131"/>
                      <a:pt x="104" y="87"/>
                    </a:cubicBezTo>
                    <a:cubicBezTo>
                      <a:pt x="132" y="42"/>
                      <a:pt x="176" y="22"/>
                      <a:pt x="216" y="22"/>
                    </a:cubicBezTo>
                    <a:cubicBezTo>
                      <a:pt x="260" y="22"/>
                      <a:pt x="302" y="43"/>
                      <a:pt x="328" y="87"/>
                    </a:cubicBezTo>
                    <a:cubicBezTo>
                      <a:pt x="353" y="130"/>
                      <a:pt x="353" y="185"/>
                      <a:pt x="353" y="221"/>
                    </a:cubicBezTo>
                    <a:cubicBezTo>
                      <a:pt x="353" y="257"/>
                      <a:pt x="353" y="311"/>
                      <a:pt x="330" y="353"/>
                    </a:cubicBezTo>
                    <a:cubicBezTo>
                      <a:pt x="311" y="397"/>
                      <a:pt x="266" y="425"/>
                      <a:pt x="218" y="425"/>
                    </a:cubicBezTo>
                    <a:close/>
                  </a:path>
                </a:pathLst>
              </a:custGeom>
              <a:solidFill>
                <a:srgbClr val="000000"/>
              </a:solidFill>
              <a:ln>
                <a:noFill/>
              </a:ln>
            </p:spPr>
          </p:sp>
          <p:sp>
            <p:nvSpPr>
              <p:cNvPr id="1132" name="Freeform 71"/>
              <p:cNvSpPr/>
              <p:nvPr/>
            </p:nvSpPr>
            <p:spPr>
              <a:xfrm>
                <a:off x="5369040" y="4399560"/>
                <a:ext cx="116280" cy="163080"/>
              </a:xfrm>
              <a:custGeom>
                <a:avLst/>
                <a:gdLst/>
                <a:ahLst/>
                <a:cxnLst/>
                <a:rect l="0" t="0" r="r" b="b"/>
                <a:pathLst>
                  <a:path w="323" h="453">
                    <a:moveTo>
                      <a:pt x="174" y="249"/>
                    </a:moveTo>
                    <a:cubicBezTo>
                      <a:pt x="193" y="255"/>
                      <a:pt x="274" y="269"/>
                      <a:pt x="274" y="339"/>
                    </a:cubicBezTo>
                    <a:cubicBezTo>
                      <a:pt x="274" y="389"/>
                      <a:pt x="241" y="428"/>
                      <a:pt x="162" y="428"/>
                    </a:cubicBezTo>
                    <a:cubicBezTo>
                      <a:pt x="81" y="428"/>
                      <a:pt x="45" y="372"/>
                      <a:pt x="28" y="291"/>
                    </a:cubicBezTo>
                    <a:cubicBezTo>
                      <a:pt x="25" y="277"/>
                      <a:pt x="22" y="274"/>
                      <a:pt x="14" y="274"/>
                    </a:cubicBezTo>
                    <a:cubicBezTo>
                      <a:pt x="0" y="274"/>
                      <a:pt x="0" y="280"/>
                      <a:pt x="0" y="297"/>
                    </a:cubicBezTo>
                    <a:cubicBezTo>
                      <a:pt x="0" y="340"/>
                      <a:pt x="0" y="384"/>
                      <a:pt x="0" y="428"/>
                    </a:cubicBezTo>
                    <a:cubicBezTo>
                      <a:pt x="0" y="445"/>
                      <a:pt x="0" y="450"/>
                      <a:pt x="11" y="450"/>
                    </a:cubicBezTo>
                    <a:cubicBezTo>
                      <a:pt x="17" y="450"/>
                      <a:pt x="18" y="452"/>
                      <a:pt x="36" y="431"/>
                    </a:cubicBezTo>
                    <a:cubicBezTo>
                      <a:pt x="38" y="429"/>
                      <a:pt x="36" y="428"/>
                      <a:pt x="56" y="408"/>
                    </a:cubicBezTo>
                    <a:cubicBezTo>
                      <a:pt x="98" y="450"/>
                      <a:pt x="143" y="450"/>
                      <a:pt x="162" y="450"/>
                    </a:cubicBezTo>
                    <a:cubicBezTo>
                      <a:pt x="277" y="450"/>
                      <a:pt x="322" y="386"/>
                      <a:pt x="322" y="313"/>
                    </a:cubicBezTo>
                    <a:cubicBezTo>
                      <a:pt x="322" y="263"/>
                      <a:pt x="294" y="232"/>
                      <a:pt x="280" y="221"/>
                    </a:cubicBezTo>
                    <a:cubicBezTo>
                      <a:pt x="249" y="190"/>
                      <a:pt x="210" y="182"/>
                      <a:pt x="168" y="173"/>
                    </a:cubicBezTo>
                    <a:cubicBezTo>
                      <a:pt x="115" y="162"/>
                      <a:pt x="48" y="151"/>
                      <a:pt x="48" y="92"/>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6"/>
                      <a:pt x="297" y="22"/>
                    </a:cubicBezTo>
                    <a:cubicBezTo>
                      <a:pt x="297" y="6"/>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4"/>
                      <a:pt x="17" y="182"/>
                      <a:pt x="42" y="204"/>
                    </a:cubicBezTo>
                    <a:cubicBezTo>
                      <a:pt x="73" y="229"/>
                      <a:pt x="101" y="235"/>
                      <a:pt x="174" y="249"/>
                    </a:cubicBezTo>
                    <a:close/>
                  </a:path>
                </a:pathLst>
              </a:custGeom>
              <a:solidFill>
                <a:srgbClr val="000000"/>
              </a:solidFill>
              <a:ln>
                <a:noFill/>
              </a:ln>
            </p:spPr>
          </p:sp>
          <p:sp>
            <p:nvSpPr>
              <p:cNvPr id="1133" name="Freeform 72"/>
              <p:cNvSpPr/>
              <p:nvPr/>
            </p:nvSpPr>
            <p:spPr>
              <a:xfrm>
                <a:off x="5513040" y="4291560"/>
                <a:ext cx="109080" cy="164520"/>
              </a:xfrm>
              <a:custGeom>
                <a:avLst/>
                <a:gdLst/>
                <a:ahLst/>
                <a:cxnLst/>
                <a:rect l="0" t="0" r="r" b="b"/>
                <a:pathLst>
                  <a:path w="303" h="457">
                    <a:moveTo>
                      <a:pt x="302" y="330"/>
                    </a:moveTo>
                    <a:cubicBezTo>
                      <a:pt x="295" y="330"/>
                      <a:pt x="287" y="330"/>
                      <a:pt x="280" y="330"/>
                    </a:cubicBezTo>
                    <a:cubicBezTo>
                      <a:pt x="277" y="347"/>
                      <a:pt x="272" y="386"/>
                      <a:pt x="263" y="394"/>
                    </a:cubicBezTo>
                    <a:cubicBezTo>
                      <a:pt x="258" y="397"/>
                      <a:pt x="204" y="397"/>
                      <a:pt x="193" y="397"/>
                    </a:cubicBezTo>
                    <a:cubicBezTo>
                      <a:pt x="151" y="397"/>
                      <a:pt x="109" y="397"/>
                      <a:pt x="67" y="397"/>
                    </a:cubicBezTo>
                    <a:cubicBezTo>
                      <a:pt x="140" y="333"/>
                      <a:pt x="162" y="313"/>
                      <a:pt x="204" y="283"/>
                    </a:cubicBezTo>
                    <a:cubicBezTo>
                      <a:pt x="255" y="241"/>
                      <a:pt x="302" y="199"/>
                      <a:pt x="302" y="134"/>
                    </a:cubicBezTo>
                    <a:cubicBezTo>
                      <a:pt x="302" y="50"/>
                      <a:pt x="230" y="0"/>
                      <a:pt x="143" y="0"/>
                    </a:cubicBezTo>
                    <a:cubicBezTo>
                      <a:pt x="56" y="0"/>
                      <a:pt x="0" y="59"/>
                      <a:pt x="0" y="123"/>
                    </a:cubicBezTo>
                    <a:cubicBezTo>
                      <a:pt x="0" y="157"/>
                      <a:pt x="28" y="159"/>
                      <a:pt x="36" y="159"/>
                    </a:cubicBezTo>
                    <a:cubicBezTo>
                      <a:pt x="53" y="159"/>
                      <a:pt x="73" y="148"/>
                      <a:pt x="73" y="123"/>
                    </a:cubicBezTo>
                    <a:cubicBezTo>
                      <a:pt x="73" y="112"/>
                      <a:pt x="67" y="87"/>
                      <a:pt x="31" y="87"/>
                    </a:cubicBezTo>
                    <a:cubicBezTo>
                      <a:pt x="53" y="39"/>
                      <a:pt x="101" y="25"/>
                      <a:pt x="132" y="25"/>
                    </a:cubicBezTo>
                    <a:cubicBezTo>
                      <a:pt x="202" y="25"/>
                      <a:pt x="238" y="78"/>
                      <a:pt x="238" y="134"/>
                    </a:cubicBezTo>
                    <a:cubicBezTo>
                      <a:pt x="238" y="193"/>
                      <a:pt x="193" y="241"/>
                      <a:pt x="171" y="266"/>
                    </a:cubicBezTo>
                    <a:cubicBezTo>
                      <a:pt x="116" y="320"/>
                      <a:pt x="61" y="374"/>
                      <a:pt x="6" y="428"/>
                    </a:cubicBezTo>
                    <a:cubicBezTo>
                      <a:pt x="0" y="436"/>
                      <a:pt x="0" y="436"/>
                      <a:pt x="0" y="456"/>
                    </a:cubicBezTo>
                    <a:cubicBezTo>
                      <a:pt x="94" y="456"/>
                      <a:pt x="189" y="456"/>
                      <a:pt x="283" y="456"/>
                    </a:cubicBezTo>
                    <a:cubicBezTo>
                      <a:pt x="289" y="414"/>
                      <a:pt x="296" y="372"/>
                      <a:pt x="302" y="330"/>
                    </a:cubicBezTo>
                    <a:close/>
                  </a:path>
                </a:pathLst>
              </a:custGeom>
              <a:solidFill>
                <a:srgbClr val="000000"/>
              </a:solidFill>
              <a:ln>
                <a:noFill/>
              </a:ln>
            </p:spPr>
          </p:sp>
          <p:sp>
            <p:nvSpPr>
              <p:cNvPr id="1134" name="Freeform 73"/>
              <p:cNvSpPr/>
              <p:nvPr/>
            </p:nvSpPr>
            <p:spPr>
              <a:xfrm>
                <a:off x="572976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0"/>
                      <a:pt x="406" y="201"/>
                    </a:cubicBezTo>
                    <a:moveTo>
                      <a:pt x="104" y="336"/>
                    </a:moveTo>
                    <a:cubicBezTo>
                      <a:pt x="120" y="271"/>
                      <a:pt x="140" y="193"/>
                      <a:pt x="179" y="123"/>
                    </a:cubicBezTo>
                    <a:cubicBezTo>
                      <a:pt x="207" y="76"/>
                      <a:pt x="244" y="20"/>
                      <a:pt x="288" y="20"/>
                    </a:cubicBezTo>
                    <a:cubicBezTo>
                      <a:pt x="336" y="20"/>
                      <a:pt x="342" y="84"/>
                      <a:pt x="342" y="140"/>
                    </a:cubicBezTo>
                    <a:cubicBezTo>
                      <a:pt x="342" y="187"/>
                      <a:pt x="333" y="238"/>
                      <a:pt x="311" y="336"/>
                    </a:cubicBezTo>
                    <a:cubicBezTo>
                      <a:pt x="242" y="336"/>
                      <a:pt x="173" y="336"/>
                      <a:pt x="104" y="336"/>
                    </a:cubicBezTo>
                    <a:moveTo>
                      <a:pt x="302" y="367"/>
                    </a:moveTo>
                    <a:cubicBezTo>
                      <a:pt x="291" y="411"/>
                      <a:pt x="269" y="495"/>
                      <a:pt x="232" y="565"/>
                    </a:cubicBezTo>
                    <a:cubicBezTo>
                      <a:pt x="199" y="632"/>
                      <a:pt x="160" y="680"/>
                      <a:pt x="118" y="680"/>
                    </a:cubicBezTo>
                    <a:cubicBezTo>
                      <a:pt x="87" y="680"/>
                      <a:pt x="64" y="652"/>
                      <a:pt x="64" y="562"/>
                    </a:cubicBezTo>
                    <a:cubicBezTo>
                      <a:pt x="64" y="520"/>
                      <a:pt x="70" y="462"/>
                      <a:pt x="98" y="367"/>
                    </a:cubicBezTo>
                    <a:cubicBezTo>
                      <a:pt x="166" y="367"/>
                      <a:pt x="234" y="367"/>
                      <a:pt x="302" y="367"/>
                    </a:cubicBezTo>
                    <a:close/>
                  </a:path>
                </a:pathLst>
              </a:custGeom>
              <a:solidFill>
                <a:srgbClr val="000000"/>
              </a:solidFill>
              <a:ln>
                <a:noFill/>
              </a:ln>
            </p:spPr>
          </p:sp>
          <p:sp>
            <p:nvSpPr>
              <p:cNvPr id="1135" name="Freeform 74"/>
              <p:cNvSpPr/>
              <p:nvPr/>
            </p:nvSpPr>
            <p:spPr>
              <a:xfrm>
                <a:off x="5913360" y="4341240"/>
                <a:ext cx="101160" cy="107280"/>
              </a:xfrm>
              <a:custGeom>
                <a:avLst/>
                <a:gdLst/>
                <a:ahLst/>
                <a:cxnLst/>
                <a:rect l="0" t="0" r="r" b="b"/>
                <a:pathLst>
                  <a:path w="281" h="298">
                    <a:moveTo>
                      <a:pt x="162" y="148"/>
                    </a:moveTo>
                    <a:cubicBezTo>
                      <a:pt x="218" y="123"/>
                      <a:pt x="244" y="112"/>
                      <a:pt x="260" y="104"/>
                    </a:cubicBezTo>
                    <a:cubicBezTo>
                      <a:pt x="274" y="98"/>
                      <a:pt x="280" y="95"/>
                      <a:pt x="280" y="84"/>
                    </a:cubicBezTo>
                    <a:cubicBezTo>
                      <a:pt x="280" y="73"/>
                      <a:pt x="272" y="62"/>
                      <a:pt x="258" y="62"/>
                    </a:cubicBezTo>
                    <a:cubicBezTo>
                      <a:pt x="252"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4"/>
                    </a:cubicBezTo>
                    <a:cubicBezTo>
                      <a:pt x="49" y="118"/>
                      <a:pt x="83" y="131"/>
                      <a:pt x="118" y="145"/>
                    </a:cubicBezTo>
                    <a:cubicBezTo>
                      <a:pt x="62" y="171"/>
                      <a:pt x="36" y="182"/>
                      <a:pt x="20" y="190"/>
                    </a:cubicBezTo>
                    <a:cubicBezTo>
                      <a:pt x="6" y="196"/>
                      <a:pt x="0" y="199"/>
                      <a:pt x="0" y="210"/>
                    </a:cubicBezTo>
                    <a:cubicBezTo>
                      <a:pt x="0" y="221"/>
                      <a:pt x="8" y="232"/>
                      <a:pt x="22" y="232"/>
                    </a:cubicBezTo>
                    <a:cubicBezTo>
                      <a:pt x="25" y="232"/>
                      <a:pt x="28" y="232"/>
                      <a:pt x="36" y="227"/>
                    </a:cubicBezTo>
                    <a:cubicBezTo>
                      <a:pt x="67" y="206"/>
                      <a:pt x="98" y="186"/>
                      <a:pt x="129" y="165"/>
                    </a:cubicBezTo>
                    <a:cubicBezTo>
                      <a:pt x="125" y="201"/>
                      <a:pt x="121" y="238"/>
                      <a:pt x="118" y="274"/>
                    </a:cubicBezTo>
                    <a:cubicBezTo>
                      <a:pt x="118" y="291"/>
                      <a:pt x="132" y="297"/>
                      <a:pt x="140" y="297"/>
                    </a:cubicBezTo>
                    <a:cubicBezTo>
                      <a:pt x="148" y="297"/>
                      <a:pt x="162" y="291"/>
                      <a:pt x="162" y="274"/>
                    </a:cubicBezTo>
                    <a:cubicBezTo>
                      <a:pt x="162" y="269"/>
                      <a:pt x="160" y="249"/>
                      <a:pt x="157" y="241"/>
                    </a:cubicBezTo>
                    <a:cubicBezTo>
                      <a:pt x="157" y="229"/>
                      <a:pt x="151" y="179"/>
                      <a:pt x="151" y="165"/>
                    </a:cubicBezTo>
                    <a:cubicBezTo>
                      <a:pt x="178" y="183"/>
                      <a:pt x="205" y="201"/>
                      <a:pt x="232" y="218"/>
                    </a:cubicBezTo>
                    <a:cubicBezTo>
                      <a:pt x="252" y="232"/>
                      <a:pt x="252" y="232"/>
                      <a:pt x="258" y="232"/>
                    </a:cubicBezTo>
                    <a:cubicBezTo>
                      <a:pt x="272" y="232"/>
                      <a:pt x="280" y="221"/>
                      <a:pt x="280" y="210"/>
                    </a:cubicBezTo>
                    <a:cubicBezTo>
                      <a:pt x="280" y="196"/>
                      <a:pt x="272" y="193"/>
                      <a:pt x="266" y="190"/>
                    </a:cubicBezTo>
                    <a:cubicBezTo>
                      <a:pt x="231" y="176"/>
                      <a:pt x="197" y="162"/>
                      <a:pt x="162" y="148"/>
                    </a:cubicBezTo>
                    <a:close/>
                  </a:path>
                </a:pathLst>
              </a:custGeom>
              <a:solidFill>
                <a:srgbClr val="000000"/>
              </a:solidFill>
              <a:ln>
                <a:noFill/>
              </a:ln>
            </p:spPr>
          </p:sp>
          <p:sp>
            <p:nvSpPr>
              <p:cNvPr id="1136" name="Freeform 75"/>
              <p:cNvSpPr/>
              <p:nvPr/>
            </p:nvSpPr>
            <p:spPr>
              <a:xfrm>
                <a:off x="6074280" y="4292640"/>
                <a:ext cx="82080" cy="353880"/>
              </a:xfrm>
              <a:custGeom>
                <a:avLst/>
                <a:gdLst/>
                <a:ahLst/>
                <a:cxnLst/>
                <a:rect l="0" t="0" r="r" b="b"/>
                <a:pathLst>
                  <a:path w="228" h="983">
                    <a:moveTo>
                      <a:pt x="227" y="492"/>
                    </a:moveTo>
                    <a:cubicBezTo>
                      <a:pt x="227" y="414"/>
                      <a:pt x="216" y="297"/>
                      <a:pt x="162" y="185"/>
                    </a:cubicBezTo>
                    <a:cubicBezTo>
                      <a:pt x="104" y="64"/>
                      <a:pt x="20" y="0"/>
                      <a:pt x="8" y="0"/>
                    </a:cubicBezTo>
                    <a:cubicBezTo>
                      <a:pt x="3" y="0"/>
                      <a:pt x="0" y="3"/>
                      <a:pt x="0" y="8"/>
                    </a:cubicBezTo>
                    <a:cubicBezTo>
                      <a:pt x="0" y="14"/>
                      <a:pt x="0" y="14"/>
                      <a:pt x="17" y="34"/>
                    </a:cubicBezTo>
                    <a:cubicBezTo>
                      <a:pt x="115" y="129"/>
                      <a:pt x="171" y="285"/>
                      <a:pt x="171" y="492"/>
                    </a:cubicBezTo>
                    <a:cubicBezTo>
                      <a:pt x="171" y="660"/>
                      <a:pt x="134" y="831"/>
                      <a:pt x="11" y="957"/>
                    </a:cubicBezTo>
                    <a:cubicBezTo>
                      <a:pt x="0" y="968"/>
                      <a:pt x="0" y="971"/>
                      <a:pt x="0" y="974"/>
                    </a:cubicBezTo>
                    <a:cubicBezTo>
                      <a:pt x="0" y="979"/>
                      <a:pt x="3" y="982"/>
                      <a:pt x="8" y="982"/>
                    </a:cubicBezTo>
                    <a:cubicBezTo>
                      <a:pt x="20" y="982"/>
                      <a:pt x="106" y="915"/>
                      <a:pt x="165" y="792"/>
                    </a:cubicBezTo>
                    <a:cubicBezTo>
                      <a:pt x="216" y="683"/>
                      <a:pt x="227" y="574"/>
                      <a:pt x="227" y="492"/>
                    </a:cubicBezTo>
                    <a:close/>
                  </a:path>
                </a:pathLst>
              </a:custGeom>
              <a:solidFill>
                <a:srgbClr val="000000"/>
              </a:solidFill>
              <a:ln>
                <a:noFill/>
              </a:ln>
            </p:spPr>
          </p:sp>
          <p:sp>
            <p:nvSpPr>
              <p:cNvPr id="1137" name="Freeform 76"/>
              <p:cNvSpPr/>
              <p:nvPr/>
            </p:nvSpPr>
            <p:spPr>
              <a:xfrm>
                <a:off x="628596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138" name="Freeform 77"/>
              <p:cNvSpPr/>
              <p:nvPr/>
            </p:nvSpPr>
            <p:spPr>
              <a:xfrm>
                <a:off x="640620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139" name="Freeform 78"/>
              <p:cNvSpPr/>
              <p:nvPr/>
            </p:nvSpPr>
            <p:spPr>
              <a:xfrm>
                <a:off x="666396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140" name="Freeform 79"/>
              <p:cNvSpPr/>
              <p:nvPr/>
            </p:nvSpPr>
            <p:spPr>
              <a:xfrm>
                <a:off x="7014960" y="4304880"/>
                <a:ext cx="262440" cy="253080"/>
              </a:xfrm>
              <a:custGeom>
                <a:avLst/>
                <a:gdLst/>
                <a:ahLst/>
                <a:cxnLst/>
                <a:rect l="0" t="0" r="r" b="b"/>
                <a:pathLst>
                  <a:path w="729" h="703">
                    <a:moveTo>
                      <a:pt x="389" y="17"/>
                    </a:moveTo>
                    <a:cubicBezTo>
                      <a:pt x="384" y="6"/>
                      <a:pt x="381" y="0"/>
                      <a:pt x="364" y="0"/>
                    </a:cubicBezTo>
                    <a:cubicBezTo>
                      <a:pt x="347" y="0"/>
                      <a:pt x="344" y="6"/>
                      <a:pt x="339" y="17"/>
                    </a:cubicBezTo>
                    <a:cubicBezTo>
                      <a:pt x="228" y="239"/>
                      <a:pt x="117" y="461"/>
                      <a:pt x="6" y="683"/>
                    </a:cubicBezTo>
                    <a:cubicBezTo>
                      <a:pt x="0" y="691"/>
                      <a:pt x="0" y="694"/>
                      <a:pt x="0" y="697"/>
                    </a:cubicBezTo>
                    <a:cubicBezTo>
                      <a:pt x="0" y="702"/>
                      <a:pt x="6" y="702"/>
                      <a:pt x="22" y="702"/>
                    </a:cubicBezTo>
                    <a:cubicBezTo>
                      <a:pt x="250" y="702"/>
                      <a:pt x="478" y="702"/>
                      <a:pt x="706" y="702"/>
                    </a:cubicBezTo>
                    <a:cubicBezTo>
                      <a:pt x="720" y="702"/>
                      <a:pt x="728" y="702"/>
                      <a:pt x="728" y="697"/>
                    </a:cubicBezTo>
                    <a:cubicBezTo>
                      <a:pt x="728" y="694"/>
                      <a:pt x="728" y="691"/>
                      <a:pt x="722" y="683"/>
                    </a:cubicBezTo>
                    <a:cubicBezTo>
                      <a:pt x="611" y="461"/>
                      <a:pt x="500" y="239"/>
                      <a:pt x="389" y="17"/>
                    </a:cubicBezTo>
                    <a:moveTo>
                      <a:pt x="333" y="98"/>
                    </a:moveTo>
                    <a:cubicBezTo>
                      <a:pt x="421" y="275"/>
                      <a:pt x="509" y="452"/>
                      <a:pt x="596" y="629"/>
                    </a:cubicBezTo>
                    <a:cubicBezTo>
                      <a:pt x="420" y="629"/>
                      <a:pt x="244" y="629"/>
                      <a:pt x="67" y="629"/>
                    </a:cubicBezTo>
                    <a:cubicBezTo>
                      <a:pt x="156" y="452"/>
                      <a:pt x="244" y="275"/>
                      <a:pt x="333" y="98"/>
                    </a:cubicBezTo>
                    <a:close/>
                  </a:path>
                </a:pathLst>
              </a:custGeom>
              <a:solidFill>
                <a:srgbClr val="000000"/>
              </a:solidFill>
              <a:ln>
                <a:noFill/>
              </a:ln>
            </p:spPr>
          </p:sp>
          <p:sp>
            <p:nvSpPr>
              <p:cNvPr id="1141" name="Freeform 80"/>
              <p:cNvSpPr/>
              <p:nvPr/>
            </p:nvSpPr>
            <p:spPr>
              <a:xfrm>
                <a:off x="7387560" y="4292640"/>
                <a:ext cx="82080" cy="353880"/>
              </a:xfrm>
              <a:custGeom>
                <a:avLst/>
                <a:gdLst/>
                <a:ahLst/>
                <a:cxnLst/>
                <a:rect l="0" t="0" r="r" b="b"/>
                <a:pathLst>
                  <a:path w="228" h="983">
                    <a:moveTo>
                      <a:pt x="227" y="974"/>
                    </a:moveTo>
                    <a:cubicBezTo>
                      <a:pt x="227" y="971"/>
                      <a:pt x="227" y="968"/>
                      <a:pt x="210" y="951"/>
                    </a:cubicBezTo>
                    <a:cubicBezTo>
                      <a:pt x="90" y="828"/>
                      <a:pt x="56" y="641"/>
                      <a:pt x="56" y="492"/>
                    </a:cubicBezTo>
                    <a:cubicBezTo>
                      <a:pt x="56" y="319"/>
                      <a:pt x="95"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142" name="Freeform 81"/>
              <p:cNvSpPr/>
              <p:nvPr/>
            </p:nvSpPr>
            <p:spPr>
              <a:xfrm>
                <a:off x="752184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5"/>
                      <a:pt x="202" y="579"/>
                    </a:cubicBezTo>
                    <a:cubicBezTo>
                      <a:pt x="202" y="395"/>
                      <a:pt x="202" y="212"/>
                      <a:pt x="202" y="28"/>
                    </a:cubicBezTo>
                    <a:close/>
                  </a:path>
                </a:pathLst>
              </a:custGeom>
              <a:solidFill>
                <a:srgbClr val="000000"/>
              </a:solidFill>
              <a:ln>
                <a:noFill/>
              </a:ln>
            </p:spPr>
          </p:sp>
          <p:sp>
            <p:nvSpPr>
              <p:cNvPr id="1143" name="Freeform 82"/>
              <p:cNvSpPr/>
              <p:nvPr/>
            </p:nvSpPr>
            <p:spPr>
              <a:xfrm>
                <a:off x="7775640" y="4462920"/>
                <a:ext cx="216000" cy="14400"/>
              </a:xfrm>
              <a:custGeom>
                <a:avLst/>
                <a:gdLst/>
                <a:ahLst/>
                <a:cxnLst/>
                <a:rect l="0" t="0" r="r" b="b"/>
                <a:pathLst>
                  <a:path w="600" h="40">
                    <a:moveTo>
                      <a:pt x="566" y="39"/>
                    </a:moveTo>
                    <a:cubicBezTo>
                      <a:pt x="582" y="39"/>
                      <a:pt x="599" y="39"/>
                      <a:pt x="599" y="20"/>
                    </a:cubicBezTo>
                    <a:cubicBezTo>
                      <a:pt x="599"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144" name="Freeform 83"/>
              <p:cNvSpPr/>
              <p:nvPr/>
            </p:nvSpPr>
            <p:spPr>
              <a:xfrm>
                <a:off x="8112240" y="4399560"/>
                <a:ext cx="135360" cy="162360"/>
              </a:xfrm>
              <a:custGeom>
                <a:avLst/>
                <a:gdLst/>
                <a:ahLst/>
                <a:cxnLst/>
                <a:rect l="0" t="0" r="r" b="b"/>
                <a:pathLst>
                  <a:path w="376" h="451">
                    <a:moveTo>
                      <a:pt x="81" y="227"/>
                    </a:moveTo>
                    <a:cubicBezTo>
                      <a:pt x="81" y="67"/>
                      <a:pt x="162" y="25"/>
                      <a:pt x="213" y="25"/>
                    </a:cubicBezTo>
                    <a:cubicBezTo>
                      <a:pt x="224" y="25"/>
                      <a:pt x="286" y="25"/>
                      <a:pt x="319" y="62"/>
                    </a:cubicBezTo>
                    <a:cubicBezTo>
                      <a:pt x="280" y="64"/>
                      <a:pt x="274" y="92"/>
                      <a:pt x="274" y="106"/>
                    </a:cubicBezTo>
                    <a:cubicBezTo>
                      <a:pt x="274" y="131"/>
                      <a:pt x="291" y="151"/>
                      <a:pt x="319" y="151"/>
                    </a:cubicBezTo>
                    <a:cubicBezTo>
                      <a:pt x="344" y="151"/>
                      <a:pt x="364" y="134"/>
                      <a:pt x="364" y="106"/>
                    </a:cubicBezTo>
                    <a:cubicBezTo>
                      <a:pt x="364" y="39"/>
                      <a:pt x="288" y="0"/>
                      <a:pt x="213" y="0"/>
                    </a:cubicBezTo>
                    <a:cubicBezTo>
                      <a:pt x="90" y="0"/>
                      <a:pt x="0" y="106"/>
                      <a:pt x="0" y="227"/>
                    </a:cubicBezTo>
                    <a:cubicBezTo>
                      <a:pt x="0" y="353"/>
                      <a:pt x="98" y="450"/>
                      <a:pt x="210" y="450"/>
                    </a:cubicBezTo>
                    <a:cubicBezTo>
                      <a:pt x="344" y="450"/>
                      <a:pt x="375" y="334"/>
                      <a:pt x="375" y="325"/>
                    </a:cubicBezTo>
                    <a:cubicBezTo>
                      <a:pt x="375" y="315"/>
                      <a:pt x="364" y="313"/>
                      <a:pt x="361" y="313"/>
                    </a:cubicBezTo>
                    <a:cubicBezTo>
                      <a:pt x="353" y="313"/>
                      <a:pt x="350" y="316"/>
                      <a:pt x="350" y="325"/>
                    </a:cubicBezTo>
                    <a:cubicBezTo>
                      <a:pt x="319" y="414"/>
                      <a:pt x="258" y="425"/>
                      <a:pt x="221" y="425"/>
                    </a:cubicBezTo>
                    <a:cubicBezTo>
                      <a:pt x="168" y="425"/>
                      <a:pt x="81" y="383"/>
                      <a:pt x="81" y="227"/>
                    </a:cubicBezTo>
                    <a:close/>
                  </a:path>
                </a:pathLst>
              </a:custGeom>
              <a:solidFill>
                <a:srgbClr val="000000"/>
              </a:solidFill>
              <a:ln>
                <a:noFill/>
              </a:ln>
            </p:spPr>
          </p:sp>
          <p:sp>
            <p:nvSpPr>
              <p:cNvPr id="1145" name="Freeform 84"/>
              <p:cNvSpPr/>
              <p:nvPr/>
            </p:nvSpPr>
            <p:spPr>
              <a:xfrm>
                <a:off x="8267400" y="4399560"/>
                <a:ext cx="157680" cy="162360"/>
              </a:xfrm>
              <a:custGeom>
                <a:avLst/>
                <a:gdLst/>
                <a:ahLst/>
                <a:cxnLst/>
                <a:rect l="0" t="0" r="r" b="b"/>
                <a:pathLst>
                  <a:path w="438" h="451">
                    <a:moveTo>
                      <a:pt x="437" y="229"/>
                    </a:moveTo>
                    <a:cubicBezTo>
                      <a:pt x="437" y="104"/>
                      <a:pt x="336" y="0"/>
                      <a:pt x="218" y="0"/>
                    </a:cubicBezTo>
                    <a:cubicBezTo>
                      <a:pt x="95" y="0"/>
                      <a:pt x="0" y="106"/>
                      <a:pt x="0" y="229"/>
                    </a:cubicBezTo>
                    <a:cubicBezTo>
                      <a:pt x="0" y="355"/>
                      <a:pt x="104" y="450"/>
                      <a:pt x="218" y="450"/>
                    </a:cubicBezTo>
                    <a:cubicBezTo>
                      <a:pt x="336" y="450"/>
                      <a:pt x="437" y="355"/>
                      <a:pt x="437" y="229"/>
                    </a:cubicBezTo>
                    <a:moveTo>
                      <a:pt x="218" y="425"/>
                    </a:moveTo>
                    <a:cubicBezTo>
                      <a:pt x="176" y="425"/>
                      <a:pt x="132" y="406"/>
                      <a:pt x="106" y="361"/>
                    </a:cubicBezTo>
                    <a:cubicBezTo>
                      <a:pt x="81" y="316"/>
                      <a:pt x="81" y="257"/>
                      <a:pt x="81" y="221"/>
                    </a:cubicBezTo>
                    <a:cubicBezTo>
                      <a:pt x="81" y="185"/>
                      <a:pt x="81" y="131"/>
                      <a:pt x="106" y="87"/>
                    </a:cubicBezTo>
                    <a:cubicBezTo>
                      <a:pt x="132" y="42"/>
                      <a:pt x="179" y="22"/>
                      <a:pt x="218" y="22"/>
                    </a:cubicBezTo>
                    <a:cubicBezTo>
                      <a:pt x="260" y="22"/>
                      <a:pt x="302" y="43"/>
                      <a:pt x="328" y="87"/>
                    </a:cubicBezTo>
                    <a:cubicBezTo>
                      <a:pt x="353" y="130"/>
                      <a:pt x="353" y="185"/>
                      <a:pt x="353" y="221"/>
                    </a:cubicBezTo>
                    <a:cubicBezTo>
                      <a:pt x="353" y="257"/>
                      <a:pt x="353" y="311"/>
                      <a:pt x="333" y="353"/>
                    </a:cubicBezTo>
                    <a:cubicBezTo>
                      <a:pt x="311" y="397"/>
                      <a:pt x="269" y="425"/>
                      <a:pt x="218" y="425"/>
                    </a:cubicBezTo>
                    <a:close/>
                  </a:path>
                </a:pathLst>
              </a:custGeom>
              <a:solidFill>
                <a:srgbClr val="000000"/>
              </a:solidFill>
              <a:ln>
                <a:noFill/>
              </a:ln>
            </p:spPr>
          </p:sp>
          <p:sp>
            <p:nvSpPr>
              <p:cNvPr id="1146" name="Freeform 85"/>
              <p:cNvSpPr/>
              <p:nvPr/>
            </p:nvSpPr>
            <p:spPr>
              <a:xfrm>
                <a:off x="8445960" y="4399560"/>
                <a:ext cx="116280" cy="162360"/>
              </a:xfrm>
              <a:custGeom>
                <a:avLst/>
                <a:gdLst/>
                <a:ahLst/>
                <a:cxnLst/>
                <a:rect l="0" t="0" r="r" b="b"/>
                <a:pathLst>
                  <a:path w="323" h="451">
                    <a:moveTo>
                      <a:pt x="174" y="249"/>
                    </a:moveTo>
                    <a:cubicBezTo>
                      <a:pt x="196" y="255"/>
                      <a:pt x="274" y="269"/>
                      <a:pt x="274" y="339"/>
                    </a:cubicBezTo>
                    <a:cubicBezTo>
                      <a:pt x="274" y="389"/>
                      <a:pt x="241" y="428"/>
                      <a:pt x="165" y="428"/>
                    </a:cubicBezTo>
                    <a:cubicBezTo>
                      <a:pt x="81" y="428"/>
                      <a:pt x="48" y="372"/>
                      <a:pt x="28" y="291"/>
                    </a:cubicBezTo>
                    <a:cubicBezTo>
                      <a:pt x="25" y="277"/>
                      <a:pt x="25" y="274"/>
                      <a:pt x="14" y="274"/>
                    </a:cubicBezTo>
                    <a:cubicBezTo>
                      <a:pt x="0" y="274"/>
                      <a:pt x="0" y="280"/>
                      <a:pt x="0" y="297"/>
                    </a:cubicBezTo>
                    <a:cubicBezTo>
                      <a:pt x="0" y="340"/>
                      <a:pt x="0" y="384"/>
                      <a:pt x="0" y="428"/>
                    </a:cubicBezTo>
                    <a:cubicBezTo>
                      <a:pt x="0" y="445"/>
                      <a:pt x="0" y="450"/>
                      <a:pt x="11" y="450"/>
                    </a:cubicBezTo>
                    <a:cubicBezTo>
                      <a:pt x="17" y="450"/>
                      <a:pt x="17" y="450"/>
                      <a:pt x="36" y="431"/>
                    </a:cubicBezTo>
                    <a:cubicBezTo>
                      <a:pt x="39" y="428"/>
                      <a:pt x="39" y="428"/>
                      <a:pt x="56" y="408"/>
                    </a:cubicBezTo>
                    <a:cubicBezTo>
                      <a:pt x="101" y="450"/>
                      <a:pt x="143" y="450"/>
                      <a:pt x="165" y="450"/>
                    </a:cubicBezTo>
                    <a:cubicBezTo>
                      <a:pt x="277" y="450"/>
                      <a:pt x="322" y="386"/>
                      <a:pt x="322" y="313"/>
                    </a:cubicBezTo>
                    <a:cubicBezTo>
                      <a:pt x="322" y="263"/>
                      <a:pt x="294" y="232"/>
                      <a:pt x="283" y="221"/>
                    </a:cubicBezTo>
                    <a:cubicBezTo>
                      <a:pt x="249" y="190"/>
                      <a:pt x="210" y="182"/>
                      <a:pt x="171" y="173"/>
                    </a:cubicBezTo>
                    <a:cubicBezTo>
                      <a:pt x="115" y="162"/>
                      <a:pt x="48" y="151"/>
                      <a:pt x="48" y="92"/>
                    </a:cubicBezTo>
                    <a:cubicBezTo>
                      <a:pt x="48" y="59"/>
                      <a:pt x="73" y="20"/>
                      <a:pt x="160" y="20"/>
                    </a:cubicBezTo>
                    <a:cubicBezTo>
                      <a:pt x="266" y="20"/>
                      <a:pt x="272" y="106"/>
                      <a:pt x="274" y="137"/>
                    </a:cubicBezTo>
                    <a:cubicBezTo>
                      <a:pt x="274" y="145"/>
                      <a:pt x="283" y="145"/>
                      <a:pt x="286" y="145"/>
                    </a:cubicBezTo>
                    <a:cubicBezTo>
                      <a:pt x="300" y="145"/>
                      <a:pt x="300" y="143"/>
                      <a:pt x="300" y="123"/>
                    </a:cubicBezTo>
                    <a:cubicBezTo>
                      <a:pt x="300" y="90"/>
                      <a:pt x="300" y="56"/>
                      <a:pt x="300" y="22"/>
                    </a:cubicBezTo>
                    <a:cubicBezTo>
                      <a:pt x="300" y="6"/>
                      <a:pt x="300" y="0"/>
                      <a:pt x="288" y="0"/>
                    </a:cubicBezTo>
                    <a:cubicBezTo>
                      <a:pt x="283" y="0"/>
                      <a:pt x="280" y="0"/>
                      <a:pt x="269" y="11"/>
                    </a:cubicBezTo>
                    <a:cubicBezTo>
                      <a:pt x="266" y="17"/>
                      <a:pt x="255" y="25"/>
                      <a:pt x="252" y="28"/>
                    </a:cubicBezTo>
                    <a:cubicBezTo>
                      <a:pt x="213" y="0"/>
                      <a:pt x="174" y="0"/>
                      <a:pt x="160" y="0"/>
                    </a:cubicBezTo>
                    <a:cubicBezTo>
                      <a:pt x="39" y="0"/>
                      <a:pt x="0" y="67"/>
                      <a:pt x="0" y="120"/>
                    </a:cubicBezTo>
                    <a:cubicBezTo>
                      <a:pt x="0" y="154"/>
                      <a:pt x="17" y="182"/>
                      <a:pt x="45" y="204"/>
                    </a:cubicBezTo>
                    <a:cubicBezTo>
                      <a:pt x="76" y="229"/>
                      <a:pt x="104" y="235"/>
                      <a:pt x="174" y="249"/>
                    </a:cubicBezTo>
                    <a:close/>
                  </a:path>
                </a:pathLst>
              </a:custGeom>
              <a:solidFill>
                <a:srgbClr val="000000"/>
              </a:solidFill>
              <a:ln>
                <a:noFill/>
              </a:ln>
            </p:spPr>
          </p:sp>
          <p:sp>
            <p:nvSpPr>
              <p:cNvPr id="1147" name="Freeform 86"/>
              <p:cNvSpPr/>
              <p:nvPr/>
            </p:nvSpPr>
            <p:spPr>
              <a:xfrm>
                <a:off x="864864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5" y="702"/>
                      <a:pt x="406" y="420"/>
                      <a:pt x="406" y="201"/>
                    </a:cubicBezTo>
                    <a:moveTo>
                      <a:pt x="104" y="336"/>
                    </a:moveTo>
                    <a:cubicBezTo>
                      <a:pt x="120" y="271"/>
                      <a:pt x="140" y="193"/>
                      <a:pt x="179" y="123"/>
                    </a:cubicBezTo>
                    <a:cubicBezTo>
                      <a:pt x="207" y="76"/>
                      <a:pt x="244" y="20"/>
                      <a:pt x="286" y="20"/>
                    </a:cubicBezTo>
                    <a:cubicBezTo>
                      <a:pt x="336" y="20"/>
                      <a:pt x="342" y="84"/>
                      <a:pt x="342" y="140"/>
                    </a:cubicBezTo>
                    <a:cubicBezTo>
                      <a:pt x="342" y="187"/>
                      <a:pt x="333" y="238"/>
                      <a:pt x="308" y="336"/>
                    </a:cubicBezTo>
                    <a:cubicBezTo>
                      <a:pt x="240" y="336"/>
                      <a:pt x="172" y="336"/>
                      <a:pt x="104" y="336"/>
                    </a:cubicBezTo>
                    <a:moveTo>
                      <a:pt x="300" y="367"/>
                    </a:moveTo>
                    <a:cubicBezTo>
                      <a:pt x="288" y="411"/>
                      <a:pt x="269" y="495"/>
                      <a:pt x="232" y="565"/>
                    </a:cubicBezTo>
                    <a:cubicBezTo>
                      <a:pt x="196" y="632"/>
                      <a:pt x="160" y="680"/>
                      <a:pt x="118" y="680"/>
                    </a:cubicBezTo>
                    <a:cubicBezTo>
                      <a:pt x="84" y="680"/>
                      <a:pt x="64" y="652"/>
                      <a:pt x="64" y="562"/>
                    </a:cubicBezTo>
                    <a:cubicBezTo>
                      <a:pt x="64" y="520"/>
                      <a:pt x="70" y="462"/>
                      <a:pt x="95" y="367"/>
                    </a:cubicBezTo>
                    <a:cubicBezTo>
                      <a:pt x="163" y="367"/>
                      <a:pt x="231" y="367"/>
                      <a:pt x="300" y="367"/>
                    </a:cubicBezTo>
                    <a:close/>
                  </a:path>
                </a:pathLst>
              </a:custGeom>
              <a:solidFill>
                <a:srgbClr val="000000"/>
              </a:solidFill>
              <a:ln>
                <a:noFill/>
              </a:ln>
            </p:spPr>
          </p:sp>
          <p:sp>
            <p:nvSpPr>
              <p:cNvPr id="1148" name="Freeform 87"/>
              <p:cNvSpPr/>
              <p:nvPr/>
            </p:nvSpPr>
            <p:spPr>
              <a:xfrm>
                <a:off x="8831880" y="4341240"/>
                <a:ext cx="100080" cy="107280"/>
              </a:xfrm>
              <a:custGeom>
                <a:avLst/>
                <a:gdLst/>
                <a:ahLst/>
                <a:cxnLst/>
                <a:rect l="0" t="0" r="r" b="b"/>
                <a:pathLst>
                  <a:path w="278" h="298">
                    <a:moveTo>
                      <a:pt x="160" y="148"/>
                    </a:moveTo>
                    <a:cubicBezTo>
                      <a:pt x="216" y="123"/>
                      <a:pt x="241" y="112"/>
                      <a:pt x="260" y="104"/>
                    </a:cubicBezTo>
                    <a:cubicBezTo>
                      <a:pt x="272" y="98"/>
                      <a:pt x="277" y="95"/>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40"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4"/>
                    </a:cubicBezTo>
                    <a:cubicBezTo>
                      <a:pt x="49" y="118"/>
                      <a:pt x="83" y="131"/>
                      <a:pt x="118" y="145"/>
                    </a:cubicBezTo>
                    <a:cubicBezTo>
                      <a:pt x="62" y="171"/>
                      <a:pt x="36" y="182"/>
                      <a:pt x="17" y="190"/>
                    </a:cubicBezTo>
                    <a:cubicBezTo>
                      <a:pt x="6" y="196"/>
                      <a:pt x="0" y="199"/>
                      <a:pt x="0" y="210"/>
                    </a:cubicBezTo>
                    <a:cubicBezTo>
                      <a:pt x="0" y="221"/>
                      <a:pt x="8" y="232"/>
                      <a:pt x="20" y="232"/>
                    </a:cubicBezTo>
                    <a:cubicBezTo>
                      <a:pt x="25" y="232"/>
                      <a:pt x="25" y="232"/>
                      <a:pt x="34" y="227"/>
                    </a:cubicBezTo>
                    <a:cubicBezTo>
                      <a:pt x="65" y="206"/>
                      <a:pt x="97" y="186"/>
                      <a:pt x="129" y="165"/>
                    </a:cubicBezTo>
                    <a:cubicBezTo>
                      <a:pt x="125" y="201"/>
                      <a:pt x="121" y="238"/>
                      <a:pt x="118" y="274"/>
                    </a:cubicBezTo>
                    <a:cubicBezTo>
                      <a:pt x="118" y="291"/>
                      <a:pt x="133" y="297"/>
                      <a:pt x="140" y="297"/>
                    </a:cubicBezTo>
                    <a:cubicBezTo>
                      <a:pt x="147" y="297"/>
                      <a:pt x="160" y="291"/>
                      <a:pt x="160" y="274"/>
                    </a:cubicBezTo>
                    <a:cubicBezTo>
                      <a:pt x="160" y="269"/>
                      <a:pt x="157" y="249"/>
                      <a:pt x="157" y="241"/>
                    </a:cubicBezTo>
                    <a:cubicBezTo>
                      <a:pt x="154" y="229"/>
                      <a:pt x="151" y="179"/>
                      <a:pt x="148" y="165"/>
                    </a:cubicBezTo>
                    <a:cubicBezTo>
                      <a:pt x="176" y="183"/>
                      <a:pt x="204" y="201"/>
                      <a:pt x="232" y="218"/>
                    </a:cubicBezTo>
                    <a:cubicBezTo>
                      <a:pt x="249" y="232"/>
                      <a:pt x="252" y="232"/>
                      <a:pt x="258" y="232"/>
                    </a:cubicBezTo>
                    <a:cubicBezTo>
                      <a:pt x="269" y="232"/>
                      <a:pt x="277" y="221"/>
                      <a:pt x="277" y="210"/>
                    </a:cubicBezTo>
                    <a:cubicBezTo>
                      <a:pt x="277" y="196"/>
                      <a:pt x="272" y="193"/>
                      <a:pt x="263" y="190"/>
                    </a:cubicBezTo>
                    <a:cubicBezTo>
                      <a:pt x="229" y="176"/>
                      <a:pt x="194" y="162"/>
                      <a:pt x="160" y="148"/>
                    </a:cubicBezTo>
                    <a:close/>
                  </a:path>
                </a:pathLst>
              </a:custGeom>
              <a:solidFill>
                <a:srgbClr val="000000"/>
              </a:solidFill>
              <a:ln>
                <a:noFill/>
              </a:ln>
            </p:spPr>
          </p:sp>
          <p:sp>
            <p:nvSpPr>
              <p:cNvPr id="1149" name="Freeform 88"/>
              <p:cNvSpPr/>
              <p:nvPr/>
            </p:nvSpPr>
            <p:spPr>
              <a:xfrm>
                <a:off x="8992080" y="4292640"/>
                <a:ext cx="83160" cy="353880"/>
              </a:xfrm>
              <a:custGeom>
                <a:avLst/>
                <a:gdLst/>
                <a:ahLst/>
                <a:cxnLst/>
                <a:rect l="0" t="0" r="r" b="b"/>
                <a:pathLst>
                  <a:path w="231" h="983">
                    <a:moveTo>
                      <a:pt x="230" y="492"/>
                    </a:moveTo>
                    <a:cubicBezTo>
                      <a:pt x="230" y="414"/>
                      <a:pt x="218" y="297"/>
                      <a:pt x="165" y="185"/>
                    </a:cubicBezTo>
                    <a:cubicBezTo>
                      <a:pt x="106" y="64"/>
                      <a:pt x="20" y="0"/>
                      <a:pt x="11" y="0"/>
                    </a:cubicBezTo>
                    <a:cubicBezTo>
                      <a:pt x="6"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6" y="982"/>
                      <a:pt x="11" y="982"/>
                    </a:cubicBezTo>
                    <a:cubicBezTo>
                      <a:pt x="20" y="982"/>
                      <a:pt x="109" y="915"/>
                      <a:pt x="168" y="792"/>
                    </a:cubicBezTo>
                    <a:cubicBezTo>
                      <a:pt x="218" y="683"/>
                      <a:pt x="230" y="574"/>
                      <a:pt x="230" y="492"/>
                    </a:cubicBezTo>
                    <a:close/>
                  </a:path>
                </a:pathLst>
              </a:custGeom>
              <a:solidFill>
                <a:srgbClr val="000000"/>
              </a:solidFill>
              <a:ln>
                <a:noFill/>
              </a:ln>
            </p:spPr>
          </p:sp>
          <p:sp>
            <p:nvSpPr>
              <p:cNvPr id="1150" name="Freeform 89"/>
              <p:cNvSpPr/>
              <p:nvPr/>
            </p:nvSpPr>
            <p:spPr>
              <a:xfrm>
                <a:off x="9130320" y="4292640"/>
                <a:ext cx="82080" cy="353880"/>
              </a:xfrm>
              <a:custGeom>
                <a:avLst/>
                <a:gdLst/>
                <a:ahLst/>
                <a:cxnLst/>
                <a:rect l="0" t="0" r="r" b="b"/>
                <a:pathLst>
                  <a:path w="228" h="983">
                    <a:moveTo>
                      <a:pt x="227" y="492"/>
                    </a:moveTo>
                    <a:cubicBezTo>
                      <a:pt x="227" y="414"/>
                      <a:pt x="218" y="297"/>
                      <a:pt x="162" y="185"/>
                    </a:cubicBezTo>
                    <a:cubicBezTo>
                      <a:pt x="104" y="64"/>
                      <a:pt x="20" y="0"/>
                      <a:pt x="8" y="0"/>
                    </a:cubicBezTo>
                    <a:cubicBezTo>
                      <a:pt x="3"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3" y="982"/>
                      <a:pt x="8" y="982"/>
                    </a:cubicBezTo>
                    <a:cubicBezTo>
                      <a:pt x="20" y="982"/>
                      <a:pt x="109" y="915"/>
                      <a:pt x="165" y="792"/>
                    </a:cubicBezTo>
                    <a:cubicBezTo>
                      <a:pt x="216" y="683"/>
                      <a:pt x="227" y="574"/>
                      <a:pt x="227" y="492"/>
                    </a:cubicBezTo>
                    <a:close/>
                  </a:path>
                </a:pathLst>
              </a:custGeom>
              <a:solidFill>
                <a:srgbClr val="000000"/>
              </a:solidFill>
              <a:ln>
                <a:noFill/>
              </a:ln>
            </p:spPr>
          </p:sp>
          <p:sp>
            <p:nvSpPr>
              <p:cNvPr id="1151" name="Freeform 90"/>
              <p:cNvSpPr/>
              <p:nvPr/>
            </p:nvSpPr>
            <p:spPr>
              <a:xfrm>
                <a:off x="9302760" y="3696480"/>
                <a:ext cx="184680" cy="1060920"/>
              </a:xfrm>
              <a:custGeom>
                <a:avLst/>
                <a:gdLst/>
                <a:ahLst/>
                <a:cxnLst/>
                <a:rect l="0" t="0" r="r" b="b"/>
                <a:pathLst>
                  <a:path w="513" h="2947">
                    <a:moveTo>
                      <a:pt x="512" y="1474"/>
                    </a:moveTo>
                    <a:cubicBezTo>
                      <a:pt x="512" y="1105"/>
                      <a:pt x="465" y="730"/>
                      <a:pt x="308" y="394"/>
                    </a:cubicBezTo>
                    <a:cubicBezTo>
                      <a:pt x="238" y="246"/>
                      <a:pt x="146" y="112"/>
                      <a:pt x="48" y="8"/>
                    </a:cubicBezTo>
                    <a:cubicBezTo>
                      <a:pt x="39" y="0"/>
                      <a:pt x="36" y="0"/>
                      <a:pt x="20" y="0"/>
                    </a:cubicBezTo>
                    <a:cubicBezTo>
                      <a:pt x="8" y="0"/>
                      <a:pt x="0" y="0"/>
                      <a:pt x="0" y="11"/>
                    </a:cubicBezTo>
                    <a:cubicBezTo>
                      <a:pt x="0" y="14"/>
                      <a:pt x="3" y="20"/>
                      <a:pt x="6" y="22"/>
                    </a:cubicBezTo>
                    <a:cubicBezTo>
                      <a:pt x="101" y="134"/>
                      <a:pt x="179" y="260"/>
                      <a:pt x="235" y="397"/>
                    </a:cubicBezTo>
                    <a:cubicBezTo>
                      <a:pt x="364" y="699"/>
                      <a:pt x="417" y="1049"/>
                      <a:pt x="417" y="1472"/>
                    </a:cubicBezTo>
                    <a:cubicBezTo>
                      <a:pt x="417" y="1891"/>
                      <a:pt x="367" y="2258"/>
                      <a:pt x="221" y="2580"/>
                    </a:cubicBezTo>
                    <a:cubicBezTo>
                      <a:pt x="165" y="2705"/>
                      <a:pt x="90" y="2820"/>
                      <a:pt x="3" y="2926"/>
                    </a:cubicBezTo>
                    <a:cubicBezTo>
                      <a:pt x="3" y="2929"/>
                      <a:pt x="0" y="2932"/>
                      <a:pt x="0" y="2935"/>
                    </a:cubicBezTo>
                    <a:cubicBezTo>
                      <a:pt x="0" y="2946"/>
                      <a:pt x="8" y="2946"/>
                      <a:pt x="20" y="2946"/>
                    </a:cubicBezTo>
                    <a:cubicBezTo>
                      <a:pt x="36" y="2946"/>
                      <a:pt x="36" y="2946"/>
                      <a:pt x="39" y="2943"/>
                    </a:cubicBezTo>
                    <a:cubicBezTo>
                      <a:pt x="86" y="2887"/>
                      <a:pt x="101" y="2884"/>
                      <a:pt x="179" y="2775"/>
                    </a:cubicBezTo>
                    <a:cubicBezTo>
                      <a:pt x="350" y="2535"/>
                      <a:pt x="437" y="2247"/>
                      <a:pt x="482" y="1953"/>
                    </a:cubicBezTo>
                    <a:cubicBezTo>
                      <a:pt x="504" y="1793"/>
                      <a:pt x="512" y="1634"/>
                      <a:pt x="512" y="1474"/>
                    </a:cubicBezTo>
                    <a:close/>
                  </a:path>
                </a:pathLst>
              </a:custGeom>
              <a:solidFill>
                <a:srgbClr val="000000"/>
              </a:solidFill>
              <a:ln>
                <a:noFill/>
              </a:ln>
            </p:spPr>
          </p:sp>
          <p:sp>
            <p:nvSpPr>
              <p:cNvPr id="1152" name="Freeform 91"/>
              <p:cNvSpPr/>
              <p:nvPr/>
            </p:nvSpPr>
            <p:spPr>
              <a:xfrm>
                <a:off x="9641160" y="4156920"/>
                <a:ext cx="116280" cy="162360"/>
              </a:xfrm>
              <a:custGeom>
                <a:avLst/>
                <a:gdLst/>
                <a:ahLst/>
                <a:cxnLst/>
                <a:rect l="0" t="0" r="r" b="b"/>
                <a:pathLst>
                  <a:path w="323" h="451">
                    <a:moveTo>
                      <a:pt x="174" y="249"/>
                    </a:moveTo>
                    <a:cubicBezTo>
                      <a:pt x="193" y="255"/>
                      <a:pt x="274" y="269"/>
                      <a:pt x="274" y="341"/>
                    </a:cubicBezTo>
                    <a:cubicBezTo>
                      <a:pt x="274" y="392"/>
                      <a:pt x="241" y="431"/>
                      <a:pt x="162" y="431"/>
                    </a:cubicBezTo>
                    <a:cubicBezTo>
                      <a:pt x="81" y="431"/>
                      <a:pt x="45" y="375"/>
                      <a:pt x="28" y="291"/>
                    </a:cubicBezTo>
                    <a:cubicBezTo>
                      <a:pt x="25" y="277"/>
                      <a:pt x="22" y="274"/>
                      <a:pt x="14" y="274"/>
                    </a:cubicBezTo>
                    <a:cubicBezTo>
                      <a:pt x="0" y="274"/>
                      <a:pt x="0" y="280"/>
                      <a:pt x="0" y="299"/>
                    </a:cubicBezTo>
                    <a:cubicBezTo>
                      <a:pt x="0" y="342"/>
                      <a:pt x="0" y="385"/>
                      <a:pt x="0" y="428"/>
                    </a:cubicBezTo>
                    <a:cubicBezTo>
                      <a:pt x="0" y="445"/>
                      <a:pt x="0" y="450"/>
                      <a:pt x="11" y="450"/>
                    </a:cubicBezTo>
                    <a:cubicBezTo>
                      <a:pt x="17" y="450"/>
                      <a:pt x="17" y="450"/>
                      <a:pt x="36" y="431"/>
                    </a:cubicBezTo>
                    <a:cubicBezTo>
                      <a:pt x="43" y="423"/>
                      <a:pt x="36" y="428"/>
                      <a:pt x="56" y="408"/>
                    </a:cubicBezTo>
                    <a:cubicBezTo>
                      <a:pt x="98" y="450"/>
                      <a:pt x="143" y="450"/>
                      <a:pt x="162" y="450"/>
                    </a:cubicBezTo>
                    <a:cubicBezTo>
                      <a:pt x="277" y="450"/>
                      <a:pt x="322" y="386"/>
                      <a:pt x="322" y="316"/>
                    </a:cubicBezTo>
                    <a:cubicBezTo>
                      <a:pt x="322" y="263"/>
                      <a:pt x="291" y="232"/>
                      <a:pt x="280" y="221"/>
                    </a:cubicBezTo>
                    <a:cubicBezTo>
                      <a:pt x="249" y="190"/>
                      <a:pt x="210" y="182"/>
                      <a:pt x="168" y="173"/>
                    </a:cubicBezTo>
                    <a:cubicBezTo>
                      <a:pt x="115" y="162"/>
                      <a:pt x="48" y="151"/>
                      <a:pt x="48" y="95"/>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8"/>
                      <a:pt x="297" y="25"/>
                    </a:cubicBezTo>
                    <a:cubicBezTo>
                      <a:pt x="297" y="8"/>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7"/>
                      <a:pt x="17" y="182"/>
                      <a:pt x="42" y="204"/>
                    </a:cubicBezTo>
                    <a:cubicBezTo>
                      <a:pt x="73" y="229"/>
                      <a:pt x="101" y="235"/>
                      <a:pt x="174" y="249"/>
                    </a:cubicBezTo>
                    <a:close/>
                  </a:path>
                </a:pathLst>
              </a:custGeom>
              <a:solidFill>
                <a:srgbClr val="000000"/>
              </a:solidFill>
              <a:ln>
                <a:noFill/>
              </a:ln>
            </p:spPr>
          </p:sp>
          <p:sp>
            <p:nvSpPr>
              <p:cNvPr id="1153" name="Freeform 92"/>
              <p:cNvSpPr/>
              <p:nvPr/>
            </p:nvSpPr>
            <p:spPr>
              <a:xfrm>
                <a:off x="9781200" y="4079160"/>
                <a:ext cx="75960" cy="236160"/>
              </a:xfrm>
              <a:custGeom>
                <a:avLst/>
                <a:gdLst/>
                <a:ahLst/>
                <a:cxnLst/>
                <a:rect l="0" t="0" r="r" b="b"/>
                <a:pathLst>
                  <a:path w="211" h="656">
                    <a:moveTo>
                      <a:pt x="140" y="221"/>
                    </a:moveTo>
                    <a:cubicBezTo>
                      <a:pt x="94" y="225"/>
                      <a:pt x="49" y="228"/>
                      <a:pt x="3" y="232"/>
                    </a:cubicBezTo>
                    <a:cubicBezTo>
                      <a:pt x="3" y="242"/>
                      <a:pt x="3" y="253"/>
                      <a:pt x="3" y="263"/>
                    </a:cubicBezTo>
                    <a:cubicBezTo>
                      <a:pt x="67" y="263"/>
                      <a:pt x="76" y="269"/>
                      <a:pt x="76" y="316"/>
                    </a:cubicBezTo>
                    <a:cubicBezTo>
                      <a:pt x="76" y="405"/>
                      <a:pt x="76" y="493"/>
                      <a:pt x="76" y="582"/>
                    </a:cubicBezTo>
                    <a:cubicBezTo>
                      <a:pt x="76" y="627"/>
                      <a:pt x="64" y="627"/>
                      <a:pt x="0" y="627"/>
                    </a:cubicBezTo>
                    <a:cubicBezTo>
                      <a:pt x="0" y="636"/>
                      <a:pt x="0" y="645"/>
                      <a:pt x="0" y="655"/>
                    </a:cubicBezTo>
                    <a:cubicBezTo>
                      <a:pt x="31" y="655"/>
                      <a:pt x="84" y="652"/>
                      <a:pt x="106" y="652"/>
                    </a:cubicBezTo>
                    <a:cubicBezTo>
                      <a:pt x="143" y="652"/>
                      <a:pt x="176" y="655"/>
                      <a:pt x="210" y="655"/>
                    </a:cubicBezTo>
                    <a:cubicBezTo>
                      <a:pt x="210" y="645"/>
                      <a:pt x="210" y="636"/>
                      <a:pt x="210" y="627"/>
                    </a:cubicBezTo>
                    <a:cubicBezTo>
                      <a:pt x="146" y="627"/>
                      <a:pt x="140" y="621"/>
                      <a:pt x="140" y="582"/>
                    </a:cubicBezTo>
                    <a:cubicBezTo>
                      <a:pt x="140" y="462"/>
                      <a:pt x="140" y="341"/>
                      <a:pt x="140" y="221"/>
                    </a:cubicBezTo>
                    <a:moveTo>
                      <a:pt x="146" y="50"/>
                    </a:moveTo>
                    <a:cubicBezTo>
                      <a:pt x="146" y="20"/>
                      <a:pt x="120" y="0"/>
                      <a:pt x="92" y="0"/>
                    </a:cubicBezTo>
                    <a:cubicBezTo>
                      <a:pt x="62" y="0"/>
                      <a:pt x="39" y="25"/>
                      <a:pt x="39" y="50"/>
                    </a:cubicBezTo>
                    <a:cubicBezTo>
                      <a:pt x="39" y="78"/>
                      <a:pt x="62" y="104"/>
                      <a:pt x="92" y="104"/>
                    </a:cubicBezTo>
                    <a:cubicBezTo>
                      <a:pt x="120" y="104"/>
                      <a:pt x="146" y="81"/>
                      <a:pt x="146" y="50"/>
                    </a:cubicBezTo>
                    <a:close/>
                  </a:path>
                </a:pathLst>
              </a:custGeom>
              <a:solidFill>
                <a:srgbClr val="000000"/>
              </a:solidFill>
              <a:ln>
                <a:noFill/>
              </a:ln>
            </p:spPr>
          </p:sp>
          <p:sp>
            <p:nvSpPr>
              <p:cNvPr id="1154" name="Freeform 93"/>
              <p:cNvSpPr/>
              <p:nvPr/>
            </p:nvSpPr>
            <p:spPr>
              <a:xfrm>
                <a:off x="9879120" y="4158720"/>
                <a:ext cx="178920" cy="156600"/>
              </a:xfrm>
              <a:custGeom>
                <a:avLst/>
                <a:gdLst/>
                <a:ahLst/>
                <a:cxnLst/>
                <a:rect l="0" t="0" r="r" b="b"/>
                <a:pathLst>
                  <a:path w="497" h="435">
                    <a:moveTo>
                      <a:pt x="76" y="98"/>
                    </a:moveTo>
                    <a:cubicBezTo>
                      <a:pt x="76" y="186"/>
                      <a:pt x="76" y="273"/>
                      <a:pt x="76" y="361"/>
                    </a:cubicBezTo>
                    <a:cubicBezTo>
                      <a:pt x="76" y="406"/>
                      <a:pt x="67" y="406"/>
                      <a:pt x="0" y="406"/>
                    </a:cubicBezTo>
                    <a:cubicBezTo>
                      <a:pt x="0" y="415"/>
                      <a:pt x="0" y="424"/>
                      <a:pt x="0" y="434"/>
                    </a:cubicBezTo>
                    <a:cubicBezTo>
                      <a:pt x="34" y="434"/>
                      <a:pt x="84" y="431"/>
                      <a:pt x="112" y="431"/>
                    </a:cubicBezTo>
                    <a:cubicBezTo>
                      <a:pt x="137" y="431"/>
                      <a:pt x="188" y="434"/>
                      <a:pt x="221" y="434"/>
                    </a:cubicBezTo>
                    <a:cubicBezTo>
                      <a:pt x="221" y="424"/>
                      <a:pt x="221" y="415"/>
                      <a:pt x="221" y="406"/>
                    </a:cubicBezTo>
                    <a:cubicBezTo>
                      <a:pt x="154" y="406"/>
                      <a:pt x="146" y="406"/>
                      <a:pt x="146" y="361"/>
                    </a:cubicBezTo>
                    <a:cubicBezTo>
                      <a:pt x="146" y="300"/>
                      <a:pt x="146" y="240"/>
                      <a:pt x="146" y="179"/>
                    </a:cubicBezTo>
                    <a:cubicBezTo>
                      <a:pt x="146" y="78"/>
                      <a:pt x="216" y="22"/>
                      <a:pt x="277" y="22"/>
                    </a:cubicBezTo>
                    <a:cubicBezTo>
                      <a:pt x="339" y="22"/>
                      <a:pt x="350" y="76"/>
                      <a:pt x="350" y="131"/>
                    </a:cubicBezTo>
                    <a:cubicBezTo>
                      <a:pt x="350" y="208"/>
                      <a:pt x="350" y="284"/>
                      <a:pt x="350" y="361"/>
                    </a:cubicBezTo>
                    <a:cubicBezTo>
                      <a:pt x="350" y="406"/>
                      <a:pt x="339" y="406"/>
                      <a:pt x="274" y="406"/>
                    </a:cubicBezTo>
                    <a:cubicBezTo>
                      <a:pt x="274" y="415"/>
                      <a:pt x="274" y="424"/>
                      <a:pt x="274" y="434"/>
                    </a:cubicBezTo>
                    <a:cubicBezTo>
                      <a:pt x="308" y="434"/>
                      <a:pt x="358" y="431"/>
                      <a:pt x="384" y="431"/>
                    </a:cubicBezTo>
                    <a:cubicBezTo>
                      <a:pt x="412" y="431"/>
                      <a:pt x="462" y="434"/>
                      <a:pt x="496" y="434"/>
                    </a:cubicBezTo>
                    <a:cubicBezTo>
                      <a:pt x="496" y="424"/>
                      <a:pt x="496" y="415"/>
                      <a:pt x="496" y="406"/>
                    </a:cubicBezTo>
                    <a:cubicBezTo>
                      <a:pt x="442" y="406"/>
                      <a:pt x="420" y="406"/>
                      <a:pt x="417" y="375"/>
                    </a:cubicBezTo>
                    <a:cubicBezTo>
                      <a:pt x="417" y="312"/>
                      <a:pt x="417" y="250"/>
                      <a:pt x="417" y="187"/>
                    </a:cubicBezTo>
                    <a:cubicBezTo>
                      <a:pt x="417" y="104"/>
                      <a:pt x="417" y="73"/>
                      <a:pt x="386" y="36"/>
                    </a:cubicBezTo>
                    <a:cubicBezTo>
                      <a:pt x="375" y="20"/>
                      <a:pt x="342" y="0"/>
                      <a:pt x="286" y="0"/>
                    </a:cubicBezTo>
                    <a:cubicBezTo>
                      <a:pt x="213" y="0"/>
                      <a:pt x="165" y="42"/>
                      <a:pt x="140" y="104"/>
                    </a:cubicBezTo>
                    <a:cubicBezTo>
                      <a:pt x="140" y="69"/>
                      <a:pt x="140" y="35"/>
                      <a:pt x="140" y="0"/>
                    </a:cubicBezTo>
                    <a:cubicBezTo>
                      <a:pt x="93" y="4"/>
                      <a:pt x="47" y="7"/>
                      <a:pt x="0" y="11"/>
                    </a:cubicBezTo>
                    <a:cubicBezTo>
                      <a:pt x="0" y="21"/>
                      <a:pt x="0" y="32"/>
                      <a:pt x="0" y="42"/>
                    </a:cubicBezTo>
                    <a:cubicBezTo>
                      <a:pt x="70" y="42"/>
                      <a:pt x="76" y="48"/>
                      <a:pt x="76" y="98"/>
                    </a:cubicBezTo>
                    <a:close/>
                  </a:path>
                </a:pathLst>
              </a:custGeom>
              <a:solidFill>
                <a:srgbClr val="000000"/>
              </a:solidFill>
              <a:ln>
                <a:noFill/>
              </a:ln>
            </p:spPr>
          </p:sp>
          <p:sp>
            <p:nvSpPr>
              <p:cNvPr id="1155" name="Freeform 94"/>
              <p:cNvSpPr/>
              <p:nvPr/>
            </p:nvSpPr>
            <p:spPr>
              <a:xfrm>
                <a:off x="10138320" y="406620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6" y="336"/>
                    </a:moveTo>
                    <a:cubicBezTo>
                      <a:pt x="120" y="274"/>
                      <a:pt x="143" y="193"/>
                      <a:pt x="182" y="126"/>
                    </a:cubicBezTo>
                    <a:cubicBezTo>
                      <a:pt x="207" y="76"/>
                      <a:pt x="244" y="22"/>
                      <a:pt x="288" y="22"/>
                    </a:cubicBezTo>
                    <a:cubicBezTo>
                      <a:pt x="336" y="22"/>
                      <a:pt x="342" y="84"/>
                      <a:pt x="342" y="140"/>
                    </a:cubicBezTo>
                    <a:cubicBezTo>
                      <a:pt x="342" y="187"/>
                      <a:pt x="333" y="238"/>
                      <a:pt x="311" y="336"/>
                    </a:cubicBezTo>
                    <a:cubicBezTo>
                      <a:pt x="243" y="336"/>
                      <a:pt x="175" y="336"/>
                      <a:pt x="106" y="336"/>
                    </a:cubicBezTo>
                    <a:moveTo>
                      <a:pt x="302" y="367"/>
                    </a:moveTo>
                    <a:cubicBezTo>
                      <a:pt x="291" y="411"/>
                      <a:pt x="272" y="495"/>
                      <a:pt x="232" y="568"/>
                    </a:cubicBezTo>
                    <a:cubicBezTo>
                      <a:pt x="199" y="632"/>
                      <a:pt x="162" y="683"/>
                      <a:pt x="118" y="683"/>
                    </a:cubicBezTo>
                    <a:cubicBezTo>
                      <a:pt x="87" y="683"/>
                      <a:pt x="64" y="652"/>
                      <a:pt x="64" y="562"/>
                    </a:cubicBezTo>
                    <a:cubicBezTo>
                      <a:pt x="64" y="520"/>
                      <a:pt x="73" y="464"/>
                      <a:pt x="98" y="367"/>
                    </a:cubicBezTo>
                    <a:cubicBezTo>
                      <a:pt x="166" y="367"/>
                      <a:pt x="234" y="367"/>
                      <a:pt x="302" y="367"/>
                    </a:cubicBezTo>
                    <a:close/>
                  </a:path>
                </a:pathLst>
              </a:custGeom>
              <a:solidFill>
                <a:srgbClr val="000000"/>
              </a:solidFill>
              <a:ln>
                <a:noFill/>
              </a:ln>
            </p:spPr>
          </p:sp>
          <p:sp>
            <p:nvSpPr>
              <p:cNvPr id="1156" name="Freeform 95"/>
              <p:cNvSpPr/>
              <p:nvPr/>
            </p:nvSpPr>
            <p:spPr>
              <a:xfrm>
                <a:off x="10321560" y="4053960"/>
                <a:ext cx="101160" cy="107280"/>
              </a:xfrm>
              <a:custGeom>
                <a:avLst/>
                <a:gdLst/>
                <a:ahLst/>
                <a:cxnLst/>
                <a:rect l="0" t="0" r="r" b="b"/>
                <a:pathLst>
                  <a:path w="281" h="298">
                    <a:moveTo>
                      <a:pt x="162" y="148"/>
                    </a:moveTo>
                    <a:cubicBezTo>
                      <a:pt x="218" y="123"/>
                      <a:pt x="244" y="115"/>
                      <a:pt x="260" y="106"/>
                    </a:cubicBezTo>
                    <a:cubicBezTo>
                      <a:pt x="274" y="101"/>
                      <a:pt x="280" y="98"/>
                      <a:pt x="280" y="84"/>
                    </a:cubicBezTo>
                    <a:cubicBezTo>
                      <a:pt x="280" y="73"/>
                      <a:pt x="272" y="64"/>
                      <a:pt x="258" y="64"/>
                    </a:cubicBezTo>
                    <a:cubicBezTo>
                      <a:pt x="255"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3" y="56"/>
                    </a:cubicBezTo>
                    <a:cubicBezTo>
                      <a:pt x="123" y="67"/>
                      <a:pt x="129" y="115"/>
                      <a:pt x="129" y="131"/>
                    </a:cubicBezTo>
                    <a:cubicBezTo>
                      <a:pt x="98" y="111"/>
                      <a:pt x="67" y="90"/>
                      <a:pt x="36" y="70"/>
                    </a:cubicBezTo>
                    <a:cubicBezTo>
                      <a:pt x="31" y="64"/>
                      <a:pt x="28" y="64"/>
                      <a:pt x="22"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grpSp>
      </p:grpSp>
      <p:sp>
        <p:nvSpPr>
          <p:cNvPr id="1157" name="TextShape 96"/>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sp>
        <p:nvSpPr>
          <p:cNvPr id="1158" name="TextShape 97"/>
          <p:cNvSpPr txBox="1"/>
          <p:nvPr/>
        </p:nvSpPr>
        <p:spPr>
          <a:xfrm>
            <a:off x="794520" y="1741680"/>
            <a:ext cx="10463040" cy="503640"/>
          </a:xfrm>
          <a:prstGeom prst="rect">
            <a:avLst/>
          </a:prstGeom>
          <a:noFill/>
          <a:ln>
            <a:noFill/>
          </a:ln>
        </p:spPr>
        <p:txBody>
          <a:bodyPr lIns="90000" tIns="45000" rIns="90000" bIns="45000">
            <a:noAutofit/>
          </a:bodyPr>
          <a:lstStyle/>
          <a:p>
            <a:r>
              <a:rPr lang="en-GB" sz="1800" b="0" strike="noStrike" spc="-1">
                <a:latin typeface="FrontPage"/>
                <a:ea typeface="Arial"/>
              </a:rPr>
              <a:t>Derived from the general Klein-Nishina cross section of photons scattered by a single free electron.</a:t>
            </a:r>
            <a:endParaRPr lang="en-GB" sz="1800" b="0" strike="noStrike" spc="-1">
              <a:latin typeface="Arial"/>
            </a:endParaRPr>
          </a:p>
        </p:txBody>
      </p:sp>
      <p:sp>
        <p:nvSpPr>
          <p:cNvPr id="1159" name="Freeform 98"/>
          <p:cNvSpPr/>
          <p:nvPr/>
        </p:nvSpPr>
        <p:spPr>
          <a:xfrm>
            <a:off x="1251720" y="2440080"/>
            <a:ext cx="9534600" cy="2685600"/>
          </a:xfrm>
          <a:custGeom>
            <a:avLst/>
            <a:gdLst/>
            <a:ahLst/>
            <a:cxnLst/>
            <a:rect l="0" t="0" r="r" b="b"/>
            <a:pathLst>
              <a:path w="26485" h="7460">
                <a:moveTo>
                  <a:pt x="0" y="0"/>
                </a:moveTo>
                <a:lnTo>
                  <a:pt x="0" y="7459"/>
                </a:lnTo>
                <a:lnTo>
                  <a:pt x="26484" y="7459"/>
                </a:lnTo>
                <a:lnTo>
                  <a:pt x="26484" y="0"/>
                </a:lnTo>
                <a:lnTo>
                  <a:pt x="16304" y="0"/>
                </a:lnTo>
                <a:lnTo>
                  <a:pt x="14464" y="0"/>
                </a:lnTo>
                <a:lnTo>
                  <a:pt x="14464" y="2901"/>
                </a:lnTo>
                <a:lnTo>
                  <a:pt x="13507" y="2901"/>
                </a:lnTo>
                <a:lnTo>
                  <a:pt x="13507" y="1794"/>
                </a:lnTo>
                <a:lnTo>
                  <a:pt x="14464" y="1794"/>
                </a:lnTo>
                <a:lnTo>
                  <a:pt x="14464" y="51"/>
                </a:lnTo>
                <a:lnTo>
                  <a:pt x="9626" y="51"/>
                </a:lnTo>
                <a:lnTo>
                  <a:pt x="0" y="0"/>
                </a:lnTo>
                <a:close/>
              </a:path>
            </a:pathLst>
          </a:custGeom>
          <a:solidFill>
            <a:srgbClr val="FFFFFF">
              <a:alpha val="75000"/>
            </a:srgbClr>
          </a:solidFill>
          <a:ln>
            <a:noFill/>
          </a:ln>
        </p:spPr>
      </p:sp>
      <p:sp>
        <p:nvSpPr>
          <p:cNvPr id="1160" name="CustomShape 99"/>
          <p:cNvSpPr/>
          <p:nvPr/>
        </p:nvSpPr>
        <p:spPr>
          <a:xfrm>
            <a:off x="5850000" y="4027680"/>
            <a:ext cx="4444920" cy="889560"/>
          </a:xfrm>
          <a:prstGeom prst="borderCallout2">
            <a:avLst>
              <a:gd name="adj1" fmla="val 18750"/>
              <a:gd name="adj2" fmla="val -8333"/>
              <a:gd name="adj3" fmla="val -28518"/>
              <a:gd name="adj4" fmla="val -3027"/>
              <a:gd name="adj5" fmla="val -55578"/>
              <a:gd name="adj6" fmla="val 8273"/>
            </a:avLst>
          </a:prstGeom>
          <a:solidFill>
            <a:srgbClr val="FFFFFF"/>
          </a:solidFill>
          <a:ln w="29160">
            <a:solidFill>
              <a:srgbClr val="7FAB16"/>
            </a:solidFill>
            <a:round/>
          </a:ln>
        </p:spPr>
        <p:style>
          <a:lnRef idx="0">
            <a:scrgbClr r="0" g="0" b="0"/>
          </a:lnRef>
          <a:fillRef idx="0">
            <a:scrgbClr r="0" g="0" b="0"/>
          </a:fillRef>
          <a:effectRef idx="0">
            <a:scrgbClr r="0" g="0" b="0"/>
          </a:effectRef>
          <a:fontRef idx="minor"/>
        </p:style>
      </p:sp>
      <p:sp>
        <p:nvSpPr>
          <p:cNvPr id="1161" name="TextShape 100"/>
          <p:cNvSpPr txBox="1"/>
          <p:nvPr/>
        </p:nvSpPr>
        <p:spPr>
          <a:xfrm>
            <a:off x="5834520" y="4054320"/>
            <a:ext cx="4394520" cy="1318680"/>
          </a:xfrm>
          <a:prstGeom prst="rect">
            <a:avLst/>
          </a:prstGeom>
          <a:noFill/>
          <a:ln>
            <a:noFill/>
          </a:ln>
        </p:spPr>
        <p:txBody>
          <a:bodyPr lIns="90000" tIns="45000" rIns="90000" bIns="45000">
            <a:noAutofit/>
          </a:bodyPr>
          <a:lstStyle/>
          <a:p>
            <a:pPr algn="ctr"/>
            <a:r>
              <a:rPr lang="en-GB" sz="2600" b="0" strike="noStrike" spc="-1">
                <a:latin typeface="Arial"/>
              </a:rPr>
              <a:t>stars * denote parameters</a:t>
            </a:r>
          </a:p>
          <a:p>
            <a:pPr algn="ctr"/>
            <a:r>
              <a:rPr lang="en-GB" sz="2600" b="0" strike="noStrike" spc="-1">
                <a:latin typeface="Arial"/>
              </a:rPr>
              <a:t>in the center of mass system</a:t>
            </a:r>
          </a:p>
        </p:txBody>
      </p:sp>
      <p:sp>
        <p:nvSpPr>
          <p:cNvPr id="1162" name="TextShape 101"/>
          <p:cNvSpPr txBox="1"/>
          <p:nvPr/>
        </p:nvSpPr>
        <p:spPr>
          <a:xfrm>
            <a:off x="3011760" y="5315760"/>
            <a:ext cx="8186040" cy="60228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a:latin typeface="Arial"/>
              </a:rPr>
              <a:t>Acquired by relativistic Lorentz boost in four vector algebra</a:t>
            </a:r>
          </a:p>
          <a:p>
            <a:pPr marL="216000" indent="-216000">
              <a:buClr>
                <a:srgbClr val="000000"/>
              </a:buClr>
              <a:buSzPct val="45000"/>
              <a:buFont typeface="Wingdings" charset="2"/>
              <a:buChar char=""/>
            </a:pPr>
            <a:r>
              <a:rPr lang="en-GB" sz="1800" b="0" strike="noStrike" spc="-1">
                <a:latin typeface="Arial"/>
              </a:rPr>
              <a:t>Used because scattering is easier calculated in the center of mass rest frame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63" name="Group 1"/>
          <p:cNvGrpSpPr/>
          <p:nvPr/>
        </p:nvGrpSpPr>
        <p:grpSpPr>
          <a:xfrm>
            <a:off x="1659240" y="2577600"/>
            <a:ext cx="7644600" cy="925200"/>
            <a:chOff x="1659240" y="2577600"/>
            <a:chExt cx="7644600" cy="925200"/>
          </a:xfrm>
        </p:grpSpPr>
        <p:grpSp>
          <p:nvGrpSpPr>
            <p:cNvPr id="1164" name="Group 2"/>
            <p:cNvGrpSpPr/>
            <p:nvPr/>
          </p:nvGrpSpPr>
          <p:grpSpPr>
            <a:xfrm>
              <a:off x="1659240" y="2577600"/>
              <a:ext cx="7644600" cy="925200"/>
              <a:chOff x="1659240" y="2577600"/>
              <a:chExt cx="7644600" cy="925200"/>
            </a:xfrm>
          </p:grpSpPr>
          <p:sp>
            <p:nvSpPr>
              <p:cNvPr id="1165" name="Freeform 3"/>
              <p:cNvSpPr/>
              <p:nvPr/>
            </p:nvSpPr>
            <p:spPr>
              <a:xfrm>
                <a:off x="1677240" y="2595600"/>
                <a:ext cx="7608600" cy="889200"/>
              </a:xfrm>
              <a:custGeom>
                <a:avLst/>
                <a:gdLst/>
                <a:ahLst/>
                <a:cxnLst/>
                <a:rect l="0" t="0" r="r" b="b"/>
                <a:pathLst>
                  <a:path w="21135" h="2470">
                    <a:moveTo>
                      <a:pt x="0" y="0"/>
                    </a:moveTo>
                    <a:cubicBezTo>
                      <a:pt x="7045" y="0"/>
                      <a:pt x="14089" y="0"/>
                      <a:pt x="21134" y="0"/>
                    </a:cubicBezTo>
                    <a:cubicBezTo>
                      <a:pt x="21134" y="823"/>
                      <a:pt x="21134" y="1646"/>
                      <a:pt x="21134" y="2469"/>
                    </a:cubicBezTo>
                    <a:cubicBezTo>
                      <a:pt x="14089" y="2469"/>
                      <a:pt x="7045" y="2469"/>
                      <a:pt x="0" y="2469"/>
                    </a:cubicBezTo>
                    <a:cubicBezTo>
                      <a:pt x="0" y="1646"/>
                      <a:pt x="0" y="823"/>
                      <a:pt x="0" y="0"/>
                    </a:cubicBezTo>
                    <a:close/>
                  </a:path>
                </a:pathLst>
              </a:custGeom>
              <a:solidFill>
                <a:srgbClr val="FFFFFF"/>
              </a:solidFill>
              <a:ln>
                <a:noFill/>
              </a:ln>
            </p:spPr>
          </p:sp>
          <p:sp>
            <p:nvSpPr>
              <p:cNvPr id="1166" name="Freeform 4"/>
              <p:cNvSpPr/>
              <p:nvPr/>
            </p:nvSpPr>
            <p:spPr>
              <a:xfrm>
                <a:off x="2013840" y="2682360"/>
                <a:ext cx="169560" cy="250200"/>
              </a:xfrm>
              <a:custGeom>
                <a:avLst/>
                <a:gdLst/>
                <a:ahLst/>
                <a:cxnLst/>
                <a:rect l="0" t="0" r="r" b="b"/>
                <a:pathLst>
                  <a:path w="471" h="695">
                    <a:moveTo>
                      <a:pt x="470" y="11"/>
                    </a:moveTo>
                    <a:cubicBezTo>
                      <a:pt x="466" y="7"/>
                      <a:pt x="470" y="0"/>
                      <a:pt x="456" y="0"/>
                    </a:cubicBezTo>
                    <a:cubicBezTo>
                      <a:pt x="442" y="0"/>
                      <a:pt x="347" y="11"/>
                      <a:pt x="333" y="11"/>
                    </a:cubicBezTo>
                    <a:cubicBezTo>
                      <a:pt x="325" y="14"/>
                      <a:pt x="319" y="17"/>
                      <a:pt x="319" y="31"/>
                    </a:cubicBezTo>
                    <a:cubicBezTo>
                      <a:pt x="319" y="42"/>
                      <a:pt x="328" y="42"/>
                      <a:pt x="342" y="42"/>
                    </a:cubicBezTo>
                    <a:cubicBezTo>
                      <a:pt x="389" y="42"/>
                      <a:pt x="392" y="50"/>
                      <a:pt x="392" y="59"/>
                    </a:cubicBezTo>
                    <a:cubicBezTo>
                      <a:pt x="391" y="65"/>
                      <a:pt x="390" y="72"/>
                      <a:pt x="389" y="78"/>
                    </a:cubicBezTo>
                    <a:cubicBezTo>
                      <a:pt x="369" y="156"/>
                      <a:pt x="348" y="233"/>
                      <a:pt x="328" y="310"/>
                    </a:cubicBezTo>
                    <a:cubicBezTo>
                      <a:pt x="311" y="274"/>
                      <a:pt x="283" y="249"/>
                      <a:pt x="238" y="249"/>
                    </a:cubicBezTo>
                    <a:cubicBezTo>
                      <a:pt x="123" y="249"/>
                      <a:pt x="0" y="392"/>
                      <a:pt x="0" y="537"/>
                    </a:cubicBezTo>
                    <a:cubicBezTo>
                      <a:pt x="0" y="629"/>
                      <a:pt x="56" y="694"/>
                      <a:pt x="132" y="694"/>
                    </a:cubicBezTo>
                    <a:cubicBezTo>
                      <a:pt x="151" y="694"/>
                      <a:pt x="202" y="691"/>
                      <a:pt x="260" y="621"/>
                    </a:cubicBezTo>
                    <a:cubicBezTo>
                      <a:pt x="269" y="660"/>
                      <a:pt x="302" y="694"/>
                      <a:pt x="350" y="694"/>
                    </a:cubicBezTo>
                    <a:cubicBezTo>
                      <a:pt x="384" y="694"/>
                      <a:pt x="406" y="671"/>
                      <a:pt x="423" y="640"/>
                    </a:cubicBezTo>
                    <a:cubicBezTo>
                      <a:pt x="440" y="604"/>
                      <a:pt x="451" y="545"/>
                      <a:pt x="451" y="543"/>
                    </a:cubicBezTo>
                    <a:cubicBezTo>
                      <a:pt x="451" y="531"/>
                      <a:pt x="442" y="531"/>
                      <a:pt x="440" y="531"/>
                    </a:cubicBezTo>
                    <a:cubicBezTo>
                      <a:pt x="431" y="531"/>
                      <a:pt x="428" y="537"/>
                      <a:pt x="426" y="551"/>
                    </a:cubicBezTo>
                    <a:cubicBezTo>
                      <a:pt x="409" y="615"/>
                      <a:pt x="392" y="671"/>
                      <a:pt x="353" y="671"/>
                    </a:cubicBezTo>
                    <a:cubicBezTo>
                      <a:pt x="325" y="671"/>
                      <a:pt x="322" y="646"/>
                      <a:pt x="322" y="626"/>
                    </a:cubicBezTo>
                    <a:cubicBezTo>
                      <a:pt x="322" y="604"/>
                      <a:pt x="325" y="596"/>
                      <a:pt x="328" y="579"/>
                    </a:cubicBezTo>
                    <a:cubicBezTo>
                      <a:pt x="375" y="390"/>
                      <a:pt x="423" y="200"/>
                      <a:pt x="470" y="11"/>
                    </a:cubicBezTo>
                    <a:moveTo>
                      <a:pt x="266" y="565"/>
                    </a:moveTo>
                    <a:cubicBezTo>
                      <a:pt x="260" y="584"/>
                      <a:pt x="260" y="584"/>
                      <a:pt x="246" y="601"/>
                    </a:cubicBezTo>
                    <a:cubicBezTo>
                      <a:pt x="202" y="657"/>
                      <a:pt x="162" y="671"/>
                      <a:pt x="134" y="671"/>
                    </a:cubicBezTo>
                    <a:cubicBezTo>
                      <a:pt x="84" y="671"/>
                      <a:pt x="70" y="618"/>
                      <a:pt x="70" y="579"/>
                    </a:cubicBezTo>
                    <a:cubicBezTo>
                      <a:pt x="70" y="531"/>
                      <a:pt x="104" y="408"/>
                      <a:pt x="126" y="364"/>
                    </a:cubicBezTo>
                    <a:cubicBezTo>
                      <a:pt x="157" y="308"/>
                      <a:pt x="199" y="271"/>
                      <a:pt x="238" y="271"/>
                    </a:cubicBezTo>
                    <a:cubicBezTo>
                      <a:pt x="302" y="271"/>
                      <a:pt x="316" y="348"/>
                      <a:pt x="316" y="355"/>
                    </a:cubicBezTo>
                    <a:cubicBezTo>
                      <a:pt x="316" y="362"/>
                      <a:pt x="316" y="369"/>
                      <a:pt x="314" y="372"/>
                    </a:cubicBezTo>
                    <a:cubicBezTo>
                      <a:pt x="298" y="436"/>
                      <a:pt x="282" y="501"/>
                      <a:pt x="266" y="565"/>
                    </a:cubicBezTo>
                    <a:close/>
                  </a:path>
                </a:pathLst>
              </a:custGeom>
              <a:solidFill>
                <a:srgbClr val="000000"/>
              </a:solidFill>
              <a:ln>
                <a:noFill/>
              </a:ln>
            </p:spPr>
          </p:sp>
          <p:sp>
            <p:nvSpPr>
              <p:cNvPr id="1167" name="Freeform 5"/>
              <p:cNvSpPr/>
              <p:nvPr/>
            </p:nvSpPr>
            <p:spPr>
              <a:xfrm>
                <a:off x="2198520" y="2775960"/>
                <a:ext cx="187920" cy="156240"/>
              </a:xfrm>
              <a:custGeom>
                <a:avLst/>
                <a:gdLst/>
                <a:ahLst/>
                <a:cxnLst/>
                <a:rect l="0" t="0" r="r" b="b"/>
                <a:pathLst>
                  <a:path w="522" h="434">
                    <a:moveTo>
                      <a:pt x="470" y="56"/>
                    </a:moveTo>
                    <a:cubicBezTo>
                      <a:pt x="484" y="56"/>
                      <a:pt x="521" y="56"/>
                      <a:pt x="521" y="22"/>
                    </a:cubicBezTo>
                    <a:cubicBezTo>
                      <a:pt x="521" y="0"/>
                      <a:pt x="498" y="0"/>
                      <a:pt x="482" y="0"/>
                    </a:cubicBezTo>
                    <a:cubicBezTo>
                      <a:pt x="407" y="0"/>
                      <a:pt x="332" y="0"/>
                      <a:pt x="258" y="0"/>
                    </a:cubicBezTo>
                    <a:cubicBezTo>
                      <a:pt x="109" y="0"/>
                      <a:pt x="0" y="162"/>
                      <a:pt x="0" y="277"/>
                    </a:cubicBezTo>
                    <a:cubicBezTo>
                      <a:pt x="0" y="364"/>
                      <a:pt x="56" y="433"/>
                      <a:pt x="146" y="433"/>
                    </a:cubicBezTo>
                    <a:cubicBezTo>
                      <a:pt x="263" y="433"/>
                      <a:pt x="395" y="313"/>
                      <a:pt x="395" y="162"/>
                    </a:cubicBezTo>
                    <a:cubicBezTo>
                      <a:pt x="395" y="145"/>
                      <a:pt x="395" y="101"/>
                      <a:pt x="364" y="56"/>
                    </a:cubicBezTo>
                    <a:cubicBezTo>
                      <a:pt x="399" y="56"/>
                      <a:pt x="435" y="56"/>
                      <a:pt x="470" y="56"/>
                    </a:cubicBezTo>
                    <a:moveTo>
                      <a:pt x="148" y="411"/>
                    </a:moveTo>
                    <a:cubicBezTo>
                      <a:pt x="98" y="411"/>
                      <a:pt x="59" y="378"/>
                      <a:pt x="59" y="305"/>
                    </a:cubicBezTo>
                    <a:cubicBezTo>
                      <a:pt x="59" y="277"/>
                      <a:pt x="73" y="196"/>
                      <a:pt x="106" y="137"/>
                    </a:cubicBezTo>
                    <a:cubicBezTo>
                      <a:pt x="148" y="70"/>
                      <a:pt x="207" y="56"/>
                      <a:pt x="241" y="56"/>
                    </a:cubicBezTo>
                    <a:cubicBezTo>
                      <a:pt x="322" y="56"/>
                      <a:pt x="330" y="120"/>
                      <a:pt x="330" y="151"/>
                    </a:cubicBezTo>
                    <a:cubicBezTo>
                      <a:pt x="330" y="199"/>
                      <a:pt x="311" y="277"/>
                      <a:pt x="277" y="327"/>
                    </a:cubicBezTo>
                    <a:cubicBezTo>
                      <a:pt x="238" y="386"/>
                      <a:pt x="185" y="411"/>
                      <a:pt x="148" y="411"/>
                    </a:cubicBezTo>
                    <a:close/>
                  </a:path>
                </a:pathLst>
              </a:custGeom>
              <a:solidFill>
                <a:srgbClr val="000000"/>
              </a:solidFill>
              <a:ln>
                <a:noFill/>
              </a:ln>
            </p:spPr>
          </p:sp>
          <p:sp>
            <p:nvSpPr>
              <p:cNvPr id="1168" name="Freeform 6"/>
              <p:cNvSpPr/>
              <p:nvPr/>
            </p:nvSpPr>
            <p:spPr>
              <a:xfrm>
                <a:off x="1659240" y="3071880"/>
                <a:ext cx="1081800" cy="14400"/>
              </a:xfrm>
              <a:custGeom>
                <a:avLst/>
                <a:gdLst/>
                <a:ahLst/>
                <a:cxnLst/>
                <a:rect l="0" t="0" r="r" b="b"/>
                <a:pathLst>
                  <a:path w="3005" h="40">
                    <a:moveTo>
                      <a:pt x="0" y="0"/>
                    </a:moveTo>
                    <a:cubicBezTo>
                      <a:pt x="1001" y="0"/>
                      <a:pt x="2003" y="0"/>
                      <a:pt x="3004" y="0"/>
                    </a:cubicBezTo>
                    <a:cubicBezTo>
                      <a:pt x="3004" y="13"/>
                      <a:pt x="3004" y="26"/>
                      <a:pt x="3004" y="39"/>
                    </a:cubicBezTo>
                    <a:cubicBezTo>
                      <a:pt x="2003" y="39"/>
                      <a:pt x="1001" y="39"/>
                      <a:pt x="0" y="39"/>
                    </a:cubicBezTo>
                    <a:cubicBezTo>
                      <a:pt x="0" y="26"/>
                      <a:pt x="0" y="13"/>
                      <a:pt x="0" y="0"/>
                    </a:cubicBezTo>
                    <a:close/>
                  </a:path>
                </a:pathLst>
              </a:custGeom>
              <a:solidFill>
                <a:srgbClr val="000000"/>
              </a:solidFill>
              <a:ln>
                <a:noFill/>
              </a:ln>
            </p:spPr>
          </p:sp>
          <p:sp>
            <p:nvSpPr>
              <p:cNvPr id="1169" name="Freeform 7"/>
              <p:cNvSpPr/>
              <p:nvPr/>
            </p:nvSpPr>
            <p:spPr>
              <a:xfrm>
                <a:off x="1673280" y="3164400"/>
                <a:ext cx="168840" cy="249120"/>
              </a:xfrm>
              <a:custGeom>
                <a:avLst/>
                <a:gdLst/>
                <a:ahLst/>
                <a:cxnLst/>
                <a:rect l="0" t="0" r="r" b="b"/>
                <a:pathLst>
                  <a:path w="469" h="692">
                    <a:moveTo>
                      <a:pt x="468" y="11"/>
                    </a:moveTo>
                    <a:cubicBezTo>
                      <a:pt x="468" y="8"/>
                      <a:pt x="468" y="0"/>
                      <a:pt x="456" y="0"/>
                    </a:cubicBezTo>
                    <a:cubicBezTo>
                      <a:pt x="440" y="0"/>
                      <a:pt x="347" y="8"/>
                      <a:pt x="330" y="11"/>
                    </a:cubicBezTo>
                    <a:cubicBezTo>
                      <a:pt x="322" y="11"/>
                      <a:pt x="316" y="17"/>
                      <a:pt x="316" y="28"/>
                    </a:cubicBezTo>
                    <a:cubicBezTo>
                      <a:pt x="316" y="42"/>
                      <a:pt x="325"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3" y="691"/>
                      <a:pt x="132" y="691"/>
                    </a:cubicBezTo>
                    <a:cubicBezTo>
                      <a:pt x="151" y="691"/>
                      <a:pt x="199" y="688"/>
                      <a:pt x="258" y="618"/>
                    </a:cubicBezTo>
                    <a:cubicBezTo>
                      <a:pt x="266" y="660"/>
                      <a:pt x="302" y="691"/>
                      <a:pt x="347" y="691"/>
                    </a:cubicBezTo>
                    <a:cubicBezTo>
                      <a:pt x="384" y="691"/>
                      <a:pt x="406" y="668"/>
                      <a:pt x="420" y="638"/>
                    </a:cubicBezTo>
                    <a:cubicBezTo>
                      <a:pt x="437" y="604"/>
                      <a:pt x="451" y="543"/>
                      <a:pt x="451" y="540"/>
                    </a:cubicBezTo>
                    <a:cubicBezTo>
                      <a:pt x="451" y="531"/>
                      <a:pt x="442" y="531"/>
                      <a:pt x="440" y="531"/>
                    </a:cubicBezTo>
                    <a:cubicBezTo>
                      <a:pt x="428" y="531"/>
                      <a:pt x="428" y="534"/>
                      <a:pt x="426" y="548"/>
                    </a:cubicBezTo>
                    <a:cubicBezTo>
                      <a:pt x="409" y="612"/>
                      <a:pt x="392" y="671"/>
                      <a:pt x="350" y="671"/>
                    </a:cubicBezTo>
                    <a:cubicBezTo>
                      <a:pt x="325" y="671"/>
                      <a:pt x="322" y="646"/>
                      <a:pt x="322" y="626"/>
                    </a:cubicBezTo>
                    <a:cubicBezTo>
                      <a:pt x="322" y="601"/>
                      <a:pt x="322" y="596"/>
                      <a:pt x="328" y="579"/>
                    </a:cubicBezTo>
                    <a:cubicBezTo>
                      <a:pt x="374" y="390"/>
                      <a:pt x="421" y="200"/>
                      <a:pt x="468" y="11"/>
                    </a:cubicBezTo>
                    <a:moveTo>
                      <a:pt x="263" y="565"/>
                    </a:moveTo>
                    <a:cubicBezTo>
                      <a:pt x="258" y="582"/>
                      <a:pt x="258" y="584"/>
                      <a:pt x="244" y="601"/>
                    </a:cubicBezTo>
                    <a:cubicBezTo>
                      <a:pt x="202" y="654"/>
                      <a:pt x="160" y="671"/>
                      <a:pt x="134" y="671"/>
                    </a:cubicBezTo>
                    <a:cubicBezTo>
                      <a:pt x="84" y="671"/>
                      <a:pt x="70" y="615"/>
                      <a:pt x="70" y="579"/>
                    </a:cubicBezTo>
                    <a:cubicBezTo>
                      <a:pt x="70" y="529"/>
                      <a:pt x="101" y="408"/>
                      <a:pt x="123"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170" name="Freeform 8"/>
              <p:cNvSpPr/>
              <p:nvPr/>
            </p:nvSpPr>
            <p:spPr>
              <a:xfrm>
                <a:off x="1858680" y="3160440"/>
                <a:ext cx="146520" cy="253080"/>
              </a:xfrm>
              <a:custGeom>
                <a:avLst/>
                <a:gdLst/>
                <a:ahLst/>
                <a:cxnLst/>
                <a:rect l="0" t="0" r="r" b="b"/>
                <a:pathLst>
                  <a:path w="407" h="703">
                    <a:moveTo>
                      <a:pt x="406" y="201"/>
                    </a:moveTo>
                    <a:cubicBezTo>
                      <a:pt x="406" y="137"/>
                      <a:pt x="386" y="0"/>
                      <a:pt x="288" y="0"/>
                    </a:cubicBezTo>
                    <a:cubicBezTo>
                      <a:pt x="151" y="0"/>
                      <a:pt x="0" y="277"/>
                      <a:pt x="0" y="501"/>
                    </a:cubicBezTo>
                    <a:cubicBezTo>
                      <a:pt x="0" y="593"/>
                      <a:pt x="28" y="702"/>
                      <a:pt x="118" y="702"/>
                    </a:cubicBezTo>
                    <a:cubicBezTo>
                      <a:pt x="255" y="702"/>
                      <a:pt x="406" y="422"/>
                      <a:pt x="406" y="201"/>
                    </a:cubicBezTo>
                    <a:moveTo>
                      <a:pt x="104" y="336"/>
                    </a:moveTo>
                    <a:cubicBezTo>
                      <a:pt x="120" y="274"/>
                      <a:pt x="140" y="196"/>
                      <a:pt x="179" y="126"/>
                    </a:cubicBezTo>
                    <a:cubicBezTo>
                      <a:pt x="204" y="76"/>
                      <a:pt x="241" y="22"/>
                      <a:pt x="286" y="22"/>
                    </a:cubicBezTo>
                    <a:cubicBezTo>
                      <a:pt x="336" y="22"/>
                      <a:pt x="342" y="84"/>
                      <a:pt x="342" y="140"/>
                    </a:cubicBezTo>
                    <a:cubicBezTo>
                      <a:pt x="342" y="187"/>
                      <a:pt x="333" y="238"/>
                      <a:pt x="308" y="336"/>
                    </a:cubicBezTo>
                    <a:cubicBezTo>
                      <a:pt x="240" y="336"/>
                      <a:pt x="172" y="336"/>
                      <a:pt x="104" y="336"/>
                    </a:cubicBezTo>
                    <a:moveTo>
                      <a:pt x="300" y="366"/>
                    </a:moveTo>
                    <a:cubicBezTo>
                      <a:pt x="288" y="414"/>
                      <a:pt x="269" y="495"/>
                      <a:pt x="232" y="568"/>
                    </a:cubicBezTo>
                    <a:cubicBezTo>
                      <a:pt x="196" y="635"/>
                      <a:pt x="160" y="682"/>
                      <a:pt x="118" y="682"/>
                    </a:cubicBezTo>
                    <a:cubicBezTo>
                      <a:pt x="84" y="682"/>
                      <a:pt x="64" y="654"/>
                      <a:pt x="64" y="562"/>
                    </a:cubicBezTo>
                    <a:cubicBezTo>
                      <a:pt x="64" y="520"/>
                      <a:pt x="70" y="464"/>
                      <a:pt x="95" y="366"/>
                    </a:cubicBezTo>
                    <a:cubicBezTo>
                      <a:pt x="163" y="366"/>
                      <a:pt x="231" y="366"/>
                      <a:pt x="300" y="366"/>
                    </a:cubicBezTo>
                    <a:close/>
                  </a:path>
                </a:pathLst>
              </a:custGeom>
              <a:solidFill>
                <a:srgbClr val="000000"/>
              </a:solidFill>
              <a:ln>
                <a:noFill/>
              </a:ln>
            </p:spPr>
          </p:sp>
          <p:sp>
            <p:nvSpPr>
              <p:cNvPr id="1171" name="Freeform 9"/>
              <p:cNvSpPr/>
              <p:nvPr/>
            </p:nvSpPr>
            <p:spPr>
              <a:xfrm>
                <a:off x="2042280" y="319284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37"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3"/>
                    </a:cubicBezTo>
                    <a:cubicBezTo>
                      <a:pt x="49" y="118"/>
                      <a:pt x="83" y="133"/>
                      <a:pt x="118" y="148"/>
                    </a:cubicBezTo>
                    <a:cubicBezTo>
                      <a:pt x="62" y="173"/>
                      <a:pt x="36" y="182"/>
                      <a:pt x="17" y="190"/>
                    </a:cubicBezTo>
                    <a:cubicBezTo>
                      <a:pt x="6" y="196"/>
                      <a:pt x="0" y="199"/>
                      <a:pt x="0" y="213"/>
                    </a:cubicBezTo>
                    <a:cubicBezTo>
                      <a:pt x="0" y="224"/>
                      <a:pt x="8" y="232"/>
                      <a:pt x="20" y="232"/>
                    </a:cubicBezTo>
                    <a:cubicBezTo>
                      <a:pt x="25" y="232"/>
                      <a:pt x="25" y="232"/>
                      <a:pt x="34" y="227"/>
                    </a:cubicBezTo>
                    <a:cubicBezTo>
                      <a:pt x="65" y="206"/>
                      <a:pt x="97" y="186"/>
                      <a:pt x="129" y="165"/>
                    </a:cubicBezTo>
                    <a:cubicBezTo>
                      <a:pt x="125" y="201"/>
                      <a:pt x="121" y="238"/>
                      <a:pt x="118" y="274"/>
                    </a:cubicBezTo>
                    <a:cubicBezTo>
                      <a:pt x="118" y="291"/>
                      <a:pt x="130" y="296"/>
                      <a:pt x="137" y="296"/>
                    </a:cubicBezTo>
                    <a:cubicBezTo>
                      <a:pt x="144" y="296"/>
                      <a:pt x="160" y="291"/>
                      <a:pt x="160" y="274"/>
                    </a:cubicBezTo>
                    <a:cubicBezTo>
                      <a:pt x="160" y="268"/>
                      <a:pt x="157" y="249"/>
                      <a:pt x="157" y="241"/>
                    </a:cubicBezTo>
                    <a:cubicBezTo>
                      <a:pt x="154" y="229"/>
                      <a:pt x="151" y="179"/>
                      <a:pt x="148" y="165"/>
                    </a:cubicBezTo>
                    <a:cubicBezTo>
                      <a:pt x="176" y="184"/>
                      <a:pt x="204" y="202"/>
                      <a:pt x="232" y="221"/>
                    </a:cubicBezTo>
                    <a:cubicBezTo>
                      <a:pt x="249" y="232"/>
                      <a:pt x="252" y="232"/>
                      <a:pt x="258" y="232"/>
                    </a:cubicBezTo>
                    <a:cubicBezTo>
                      <a:pt x="269" y="232"/>
                      <a:pt x="277" y="224"/>
                      <a:pt x="277" y="213"/>
                    </a:cubicBezTo>
                    <a:cubicBezTo>
                      <a:pt x="277" y="199"/>
                      <a:pt x="269" y="193"/>
                      <a:pt x="263" y="190"/>
                    </a:cubicBezTo>
                    <a:cubicBezTo>
                      <a:pt x="229" y="176"/>
                      <a:pt x="194" y="162"/>
                      <a:pt x="160" y="148"/>
                    </a:cubicBezTo>
                    <a:close/>
                  </a:path>
                </a:pathLst>
              </a:custGeom>
              <a:solidFill>
                <a:srgbClr val="000000"/>
              </a:solidFill>
              <a:ln>
                <a:noFill/>
              </a:ln>
            </p:spPr>
          </p:sp>
          <p:sp>
            <p:nvSpPr>
              <p:cNvPr id="1172" name="Freeform 10"/>
              <p:cNvSpPr/>
              <p:nvPr/>
            </p:nvSpPr>
            <p:spPr>
              <a:xfrm>
                <a:off x="2196360" y="3164400"/>
                <a:ext cx="169560" cy="249120"/>
              </a:xfrm>
              <a:custGeom>
                <a:avLst/>
                <a:gdLst/>
                <a:ahLst/>
                <a:cxnLst/>
                <a:rect l="0" t="0" r="r" b="b"/>
                <a:pathLst>
                  <a:path w="471" h="692">
                    <a:moveTo>
                      <a:pt x="470" y="11"/>
                    </a:moveTo>
                    <a:cubicBezTo>
                      <a:pt x="470" y="8"/>
                      <a:pt x="470" y="0"/>
                      <a:pt x="456" y="0"/>
                    </a:cubicBezTo>
                    <a:cubicBezTo>
                      <a:pt x="442" y="0"/>
                      <a:pt x="347" y="8"/>
                      <a:pt x="330" y="11"/>
                    </a:cubicBezTo>
                    <a:cubicBezTo>
                      <a:pt x="325" y="11"/>
                      <a:pt x="316" y="17"/>
                      <a:pt x="316" y="28"/>
                    </a:cubicBezTo>
                    <a:cubicBezTo>
                      <a:pt x="316" y="42"/>
                      <a:pt x="328"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6" y="691"/>
                      <a:pt x="132" y="691"/>
                    </a:cubicBezTo>
                    <a:cubicBezTo>
                      <a:pt x="151" y="691"/>
                      <a:pt x="202" y="688"/>
                      <a:pt x="260" y="618"/>
                    </a:cubicBezTo>
                    <a:cubicBezTo>
                      <a:pt x="269" y="660"/>
                      <a:pt x="302" y="691"/>
                      <a:pt x="350" y="691"/>
                    </a:cubicBezTo>
                    <a:cubicBezTo>
                      <a:pt x="384" y="691"/>
                      <a:pt x="406" y="668"/>
                      <a:pt x="423" y="638"/>
                    </a:cubicBezTo>
                    <a:cubicBezTo>
                      <a:pt x="440" y="604"/>
                      <a:pt x="451" y="543"/>
                      <a:pt x="451" y="540"/>
                    </a:cubicBezTo>
                    <a:cubicBezTo>
                      <a:pt x="451" y="531"/>
                      <a:pt x="442" y="531"/>
                      <a:pt x="440" y="531"/>
                    </a:cubicBezTo>
                    <a:cubicBezTo>
                      <a:pt x="431" y="531"/>
                      <a:pt x="428" y="534"/>
                      <a:pt x="426" y="548"/>
                    </a:cubicBezTo>
                    <a:cubicBezTo>
                      <a:pt x="409" y="612"/>
                      <a:pt x="392" y="671"/>
                      <a:pt x="350" y="671"/>
                    </a:cubicBezTo>
                    <a:cubicBezTo>
                      <a:pt x="325" y="671"/>
                      <a:pt x="322" y="646"/>
                      <a:pt x="322" y="626"/>
                    </a:cubicBezTo>
                    <a:cubicBezTo>
                      <a:pt x="322" y="601"/>
                      <a:pt x="325" y="596"/>
                      <a:pt x="328" y="579"/>
                    </a:cubicBezTo>
                    <a:cubicBezTo>
                      <a:pt x="375" y="390"/>
                      <a:pt x="423" y="200"/>
                      <a:pt x="470" y="11"/>
                    </a:cubicBezTo>
                    <a:moveTo>
                      <a:pt x="263" y="565"/>
                    </a:moveTo>
                    <a:cubicBezTo>
                      <a:pt x="260" y="582"/>
                      <a:pt x="260" y="584"/>
                      <a:pt x="244" y="601"/>
                    </a:cubicBezTo>
                    <a:cubicBezTo>
                      <a:pt x="202" y="654"/>
                      <a:pt x="162" y="671"/>
                      <a:pt x="134" y="671"/>
                    </a:cubicBezTo>
                    <a:cubicBezTo>
                      <a:pt x="84" y="671"/>
                      <a:pt x="70" y="615"/>
                      <a:pt x="70" y="579"/>
                    </a:cubicBezTo>
                    <a:cubicBezTo>
                      <a:pt x="70" y="529"/>
                      <a:pt x="101" y="408"/>
                      <a:pt x="126"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173" name="Freeform 11"/>
              <p:cNvSpPr/>
              <p:nvPr/>
            </p:nvSpPr>
            <p:spPr>
              <a:xfrm>
                <a:off x="2383920" y="3164400"/>
                <a:ext cx="186840" cy="318600"/>
              </a:xfrm>
              <a:custGeom>
                <a:avLst/>
                <a:gdLst/>
                <a:ahLst/>
                <a:cxnLst/>
                <a:rect l="0" t="0" r="r" b="b"/>
                <a:pathLst>
                  <a:path w="519" h="885">
                    <a:moveTo>
                      <a:pt x="384" y="22"/>
                    </a:moveTo>
                    <a:cubicBezTo>
                      <a:pt x="384" y="18"/>
                      <a:pt x="386" y="11"/>
                      <a:pt x="386" y="8"/>
                    </a:cubicBezTo>
                    <a:cubicBezTo>
                      <a:pt x="383" y="6"/>
                      <a:pt x="386" y="0"/>
                      <a:pt x="375" y="0"/>
                    </a:cubicBezTo>
                    <a:cubicBezTo>
                      <a:pt x="364" y="0"/>
                      <a:pt x="364" y="3"/>
                      <a:pt x="358" y="20"/>
                    </a:cubicBezTo>
                    <a:cubicBezTo>
                      <a:pt x="340" y="95"/>
                      <a:pt x="321" y="171"/>
                      <a:pt x="302" y="246"/>
                    </a:cubicBezTo>
                    <a:cubicBezTo>
                      <a:pt x="146" y="252"/>
                      <a:pt x="0" y="380"/>
                      <a:pt x="0" y="515"/>
                    </a:cubicBezTo>
                    <a:cubicBezTo>
                      <a:pt x="0" y="610"/>
                      <a:pt x="70" y="685"/>
                      <a:pt x="190" y="694"/>
                    </a:cubicBezTo>
                    <a:cubicBezTo>
                      <a:pt x="182" y="724"/>
                      <a:pt x="176" y="755"/>
                      <a:pt x="168" y="786"/>
                    </a:cubicBezTo>
                    <a:cubicBezTo>
                      <a:pt x="157" y="831"/>
                      <a:pt x="146" y="870"/>
                      <a:pt x="146" y="873"/>
                    </a:cubicBezTo>
                    <a:cubicBezTo>
                      <a:pt x="146" y="881"/>
                      <a:pt x="151" y="884"/>
                      <a:pt x="157" y="884"/>
                    </a:cubicBezTo>
                    <a:cubicBezTo>
                      <a:pt x="162" y="884"/>
                      <a:pt x="165" y="881"/>
                      <a:pt x="168" y="878"/>
                    </a:cubicBezTo>
                    <a:cubicBezTo>
                      <a:pt x="172" y="865"/>
                      <a:pt x="176" y="853"/>
                      <a:pt x="179" y="839"/>
                    </a:cubicBezTo>
                    <a:cubicBezTo>
                      <a:pt x="191" y="790"/>
                      <a:pt x="203" y="742"/>
                      <a:pt x="216" y="694"/>
                    </a:cubicBezTo>
                    <a:cubicBezTo>
                      <a:pt x="375" y="688"/>
                      <a:pt x="518" y="557"/>
                      <a:pt x="518" y="425"/>
                    </a:cubicBezTo>
                    <a:cubicBezTo>
                      <a:pt x="518" y="347"/>
                      <a:pt x="465" y="257"/>
                      <a:pt x="328" y="246"/>
                    </a:cubicBezTo>
                    <a:cubicBezTo>
                      <a:pt x="346" y="172"/>
                      <a:pt x="365" y="97"/>
                      <a:pt x="384" y="22"/>
                    </a:cubicBezTo>
                    <a:moveTo>
                      <a:pt x="196" y="671"/>
                    </a:moveTo>
                    <a:cubicBezTo>
                      <a:pt x="137" y="668"/>
                      <a:pt x="64" y="635"/>
                      <a:pt x="64" y="537"/>
                    </a:cubicBezTo>
                    <a:cubicBezTo>
                      <a:pt x="64" y="417"/>
                      <a:pt x="148" y="280"/>
                      <a:pt x="297" y="268"/>
                    </a:cubicBezTo>
                    <a:cubicBezTo>
                      <a:pt x="263" y="403"/>
                      <a:pt x="230" y="537"/>
                      <a:pt x="196" y="671"/>
                    </a:cubicBezTo>
                    <a:moveTo>
                      <a:pt x="322" y="268"/>
                    </a:moveTo>
                    <a:cubicBezTo>
                      <a:pt x="398" y="271"/>
                      <a:pt x="454" y="316"/>
                      <a:pt x="454" y="403"/>
                    </a:cubicBezTo>
                    <a:cubicBezTo>
                      <a:pt x="454" y="520"/>
                      <a:pt x="367" y="660"/>
                      <a:pt x="221" y="671"/>
                    </a:cubicBezTo>
                    <a:cubicBezTo>
                      <a:pt x="255" y="537"/>
                      <a:pt x="288" y="403"/>
                      <a:pt x="322" y="268"/>
                    </a:cubicBezTo>
                    <a:close/>
                  </a:path>
                </a:pathLst>
              </a:custGeom>
              <a:solidFill>
                <a:srgbClr val="000000"/>
              </a:solidFill>
              <a:ln>
                <a:noFill/>
              </a:ln>
            </p:spPr>
          </p:sp>
          <p:sp>
            <p:nvSpPr>
              <p:cNvPr id="1174" name="Freeform 12"/>
              <p:cNvSpPr/>
              <p:nvPr/>
            </p:nvSpPr>
            <p:spPr>
              <a:xfrm>
                <a:off x="259956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60" y="62"/>
                    </a:cubicBezTo>
                    <a:cubicBezTo>
                      <a:pt x="255" y="62"/>
                      <a:pt x="252" y="62"/>
                      <a:pt x="246" y="67"/>
                    </a:cubicBezTo>
                    <a:cubicBezTo>
                      <a:pt x="215" y="89"/>
                      <a:pt x="183" y="110"/>
                      <a:pt x="151" y="131"/>
                    </a:cubicBezTo>
                    <a:cubicBezTo>
                      <a:pt x="155" y="97"/>
                      <a:pt x="159" y="62"/>
                      <a:pt x="162" y="28"/>
                    </a:cubicBezTo>
                    <a:cubicBezTo>
                      <a:pt x="162" y="17"/>
                      <a:pt x="162" y="0"/>
                      <a:pt x="140" y="0"/>
                    </a:cubicBezTo>
                    <a:cubicBezTo>
                      <a:pt x="132" y="0"/>
                      <a:pt x="120" y="6"/>
                      <a:pt x="120" y="20"/>
                    </a:cubicBezTo>
                    <a:cubicBezTo>
                      <a:pt x="120" y="25"/>
                      <a:pt x="123" y="48"/>
                      <a:pt x="123" y="53"/>
                    </a:cubicBezTo>
                    <a:cubicBezTo>
                      <a:pt x="123" y="64"/>
                      <a:pt x="129" y="115"/>
                      <a:pt x="132" y="131"/>
                    </a:cubicBezTo>
                    <a:cubicBezTo>
                      <a:pt x="100" y="110"/>
                      <a:pt x="68" y="89"/>
                      <a:pt x="36" y="67"/>
                    </a:cubicBezTo>
                    <a:cubicBezTo>
                      <a:pt x="31" y="64"/>
                      <a:pt x="28" y="62"/>
                      <a:pt x="22" y="62"/>
                    </a:cubicBezTo>
                    <a:cubicBezTo>
                      <a:pt x="11" y="62"/>
                      <a:pt x="0" y="73"/>
                      <a:pt x="0" y="84"/>
                    </a:cubicBezTo>
                    <a:cubicBezTo>
                      <a:pt x="0" y="98"/>
                      <a:pt x="8" y="101"/>
                      <a:pt x="17" y="103"/>
                    </a:cubicBezTo>
                    <a:cubicBezTo>
                      <a:pt x="51" y="118"/>
                      <a:pt x="86" y="133"/>
                      <a:pt x="120" y="148"/>
                    </a:cubicBezTo>
                    <a:cubicBezTo>
                      <a:pt x="64" y="173"/>
                      <a:pt x="36" y="182"/>
                      <a:pt x="20" y="190"/>
                    </a:cubicBezTo>
                    <a:cubicBezTo>
                      <a:pt x="8" y="196"/>
                      <a:pt x="0" y="199"/>
                      <a:pt x="0" y="213"/>
                    </a:cubicBezTo>
                    <a:cubicBezTo>
                      <a:pt x="0" y="224"/>
                      <a:pt x="11" y="232"/>
                      <a:pt x="22" y="232"/>
                    </a:cubicBezTo>
                    <a:cubicBezTo>
                      <a:pt x="28" y="232"/>
                      <a:pt x="28" y="232"/>
                      <a:pt x="36" y="227"/>
                    </a:cubicBezTo>
                    <a:cubicBezTo>
                      <a:pt x="68" y="206"/>
                      <a:pt x="100" y="186"/>
                      <a:pt x="132" y="165"/>
                    </a:cubicBezTo>
                    <a:cubicBezTo>
                      <a:pt x="128" y="201"/>
                      <a:pt x="124" y="238"/>
                      <a:pt x="120" y="274"/>
                    </a:cubicBezTo>
                    <a:cubicBezTo>
                      <a:pt x="120" y="291"/>
                      <a:pt x="132" y="296"/>
                      <a:pt x="140" y="296"/>
                    </a:cubicBezTo>
                    <a:cubicBezTo>
                      <a:pt x="148" y="296"/>
                      <a:pt x="162" y="291"/>
                      <a:pt x="162" y="274"/>
                    </a:cubicBezTo>
                    <a:cubicBezTo>
                      <a:pt x="162" y="268"/>
                      <a:pt x="160" y="249"/>
                      <a:pt x="160" y="241"/>
                    </a:cubicBezTo>
                    <a:cubicBezTo>
                      <a:pt x="157" y="229"/>
                      <a:pt x="154" y="179"/>
                      <a:pt x="151" y="165"/>
                    </a:cubicBezTo>
                    <a:cubicBezTo>
                      <a:pt x="179" y="184"/>
                      <a:pt x="207" y="202"/>
                      <a:pt x="235" y="221"/>
                    </a:cubicBezTo>
                    <a:cubicBezTo>
                      <a:pt x="252" y="232"/>
                      <a:pt x="252" y="232"/>
                      <a:pt x="260"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175" name="Freeform 13"/>
              <p:cNvSpPr/>
              <p:nvPr/>
            </p:nvSpPr>
            <p:spPr>
              <a:xfrm>
                <a:off x="2901960" y="3037680"/>
                <a:ext cx="235080" cy="82800"/>
              </a:xfrm>
              <a:custGeom>
                <a:avLst/>
                <a:gdLst/>
                <a:ahLst/>
                <a:cxnLst/>
                <a:rect l="0" t="0" r="r" b="b"/>
                <a:pathLst>
                  <a:path w="653" h="230">
                    <a:moveTo>
                      <a:pt x="619" y="39"/>
                    </a:moveTo>
                    <a:cubicBezTo>
                      <a:pt x="636" y="39"/>
                      <a:pt x="652" y="39"/>
                      <a:pt x="652" y="20"/>
                    </a:cubicBezTo>
                    <a:cubicBezTo>
                      <a:pt x="652" y="0"/>
                      <a:pt x="636" y="0"/>
                      <a:pt x="622" y="0"/>
                    </a:cubicBezTo>
                    <a:cubicBezTo>
                      <a:pt x="425" y="0"/>
                      <a:pt x="228" y="0"/>
                      <a:pt x="31" y="0"/>
                    </a:cubicBezTo>
                    <a:cubicBezTo>
                      <a:pt x="17" y="0"/>
                      <a:pt x="0" y="0"/>
                      <a:pt x="0" y="20"/>
                    </a:cubicBezTo>
                    <a:cubicBezTo>
                      <a:pt x="0" y="39"/>
                      <a:pt x="17" y="39"/>
                      <a:pt x="34" y="39"/>
                    </a:cubicBezTo>
                    <a:cubicBezTo>
                      <a:pt x="229" y="39"/>
                      <a:pt x="424" y="39"/>
                      <a:pt x="619" y="39"/>
                    </a:cubicBezTo>
                    <a:moveTo>
                      <a:pt x="622" y="229"/>
                    </a:moveTo>
                    <a:cubicBezTo>
                      <a:pt x="636" y="229"/>
                      <a:pt x="652" y="229"/>
                      <a:pt x="652" y="210"/>
                    </a:cubicBezTo>
                    <a:cubicBezTo>
                      <a:pt x="652" y="190"/>
                      <a:pt x="636" y="190"/>
                      <a:pt x="619" y="190"/>
                    </a:cubicBezTo>
                    <a:cubicBezTo>
                      <a:pt x="424" y="190"/>
                      <a:pt x="229" y="190"/>
                      <a:pt x="34" y="190"/>
                    </a:cubicBezTo>
                    <a:cubicBezTo>
                      <a:pt x="17" y="190"/>
                      <a:pt x="0" y="190"/>
                      <a:pt x="0" y="210"/>
                    </a:cubicBezTo>
                    <a:cubicBezTo>
                      <a:pt x="0" y="229"/>
                      <a:pt x="17" y="229"/>
                      <a:pt x="31" y="229"/>
                    </a:cubicBezTo>
                    <a:cubicBezTo>
                      <a:pt x="228" y="229"/>
                      <a:pt x="425" y="229"/>
                      <a:pt x="622" y="229"/>
                    </a:cubicBezTo>
                    <a:close/>
                  </a:path>
                </a:pathLst>
              </a:custGeom>
              <a:solidFill>
                <a:srgbClr val="000000"/>
              </a:solidFill>
              <a:ln>
                <a:noFill/>
              </a:ln>
            </p:spPr>
          </p:sp>
          <p:sp>
            <p:nvSpPr>
              <p:cNvPr id="1176" name="Freeform 14"/>
              <p:cNvSpPr/>
              <p:nvPr/>
            </p:nvSpPr>
            <p:spPr>
              <a:xfrm>
                <a:off x="3265920" y="3010680"/>
                <a:ext cx="144360" cy="161280"/>
              </a:xfrm>
              <a:custGeom>
                <a:avLst/>
                <a:gdLst/>
                <a:ahLst/>
                <a:cxnLst/>
                <a:rect l="0" t="0" r="r" b="b"/>
                <a:pathLst>
                  <a:path w="401" h="448">
                    <a:moveTo>
                      <a:pt x="59" y="378"/>
                    </a:moveTo>
                    <a:cubicBezTo>
                      <a:pt x="56" y="392"/>
                      <a:pt x="50" y="414"/>
                      <a:pt x="50" y="419"/>
                    </a:cubicBezTo>
                    <a:cubicBezTo>
                      <a:pt x="50" y="436"/>
                      <a:pt x="64" y="447"/>
                      <a:pt x="78" y="447"/>
                    </a:cubicBezTo>
                    <a:cubicBezTo>
                      <a:pt x="90" y="447"/>
                      <a:pt x="106" y="439"/>
                      <a:pt x="115" y="419"/>
                    </a:cubicBezTo>
                    <a:cubicBezTo>
                      <a:pt x="118" y="414"/>
                      <a:pt x="148" y="282"/>
                      <a:pt x="154" y="263"/>
                    </a:cubicBezTo>
                    <a:cubicBezTo>
                      <a:pt x="162" y="232"/>
                      <a:pt x="179" y="162"/>
                      <a:pt x="185" y="137"/>
                    </a:cubicBezTo>
                    <a:cubicBezTo>
                      <a:pt x="190" y="123"/>
                      <a:pt x="216" y="76"/>
                      <a:pt x="241" y="56"/>
                    </a:cubicBezTo>
                    <a:cubicBezTo>
                      <a:pt x="249" y="48"/>
                      <a:pt x="277" y="22"/>
                      <a:pt x="319" y="22"/>
                    </a:cubicBezTo>
                    <a:cubicBezTo>
                      <a:pt x="344" y="22"/>
                      <a:pt x="358" y="34"/>
                      <a:pt x="361" y="34"/>
                    </a:cubicBezTo>
                    <a:cubicBezTo>
                      <a:pt x="330" y="39"/>
                      <a:pt x="308" y="64"/>
                      <a:pt x="308" y="89"/>
                    </a:cubicBezTo>
                    <a:cubicBezTo>
                      <a:pt x="308" y="103"/>
                      <a:pt x="321" y="123"/>
                      <a:pt x="347" y="123"/>
                    </a:cubicBezTo>
                    <a:cubicBezTo>
                      <a:pt x="374" y="123"/>
                      <a:pt x="400" y="101"/>
                      <a:pt x="400" y="64"/>
                    </a:cubicBezTo>
                    <a:cubicBezTo>
                      <a:pt x="400" y="31"/>
                      <a:pt x="370" y="0"/>
                      <a:pt x="319" y="0"/>
                    </a:cubicBezTo>
                    <a:cubicBezTo>
                      <a:pt x="255" y="0"/>
                      <a:pt x="213" y="50"/>
                      <a:pt x="193" y="76"/>
                    </a:cubicBezTo>
                    <a:cubicBezTo>
                      <a:pt x="185" y="34"/>
                      <a:pt x="148" y="0"/>
                      <a:pt x="104" y="0"/>
                    </a:cubicBezTo>
                    <a:cubicBezTo>
                      <a:pt x="59" y="0"/>
                      <a:pt x="39" y="39"/>
                      <a:pt x="31" y="56"/>
                    </a:cubicBezTo>
                    <a:cubicBezTo>
                      <a:pt x="14" y="89"/>
                      <a:pt x="0" y="148"/>
                      <a:pt x="0" y="154"/>
                    </a:cubicBezTo>
                    <a:cubicBezTo>
                      <a:pt x="0" y="162"/>
                      <a:pt x="7" y="159"/>
                      <a:pt x="11" y="162"/>
                    </a:cubicBezTo>
                    <a:cubicBezTo>
                      <a:pt x="22" y="162"/>
                      <a:pt x="22" y="162"/>
                      <a:pt x="28" y="140"/>
                    </a:cubicBezTo>
                    <a:cubicBezTo>
                      <a:pt x="45" y="70"/>
                      <a:pt x="64" y="22"/>
                      <a:pt x="101" y="22"/>
                    </a:cubicBezTo>
                    <a:cubicBezTo>
                      <a:pt x="118" y="22"/>
                      <a:pt x="132" y="31"/>
                      <a:pt x="132" y="67"/>
                    </a:cubicBezTo>
                    <a:cubicBezTo>
                      <a:pt x="132" y="89"/>
                      <a:pt x="129" y="101"/>
                      <a:pt x="115" y="151"/>
                    </a:cubicBezTo>
                    <a:cubicBezTo>
                      <a:pt x="96" y="227"/>
                      <a:pt x="77" y="302"/>
                      <a:pt x="59" y="378"/>
                    </a:cubicBezTo>
                    <a:close/>
                  </a:path>
                </a:pathLst>
              </a:custGeom>
              <a:solidFill>
                <a:srgbClr val="000000"/>
              </a:solidFill>
              <a:ln>
                <a:noFill/>
              </a:ln>
            </p:spPr>
          </p:sp>
          <p:sp>
            <p:nvSpPr>
              <p:cNvPr id="1177" name="Freeform 15"/>
              <p:cNvSpPr/>
              <p:nvPr/>
            </p:nvSpPr>
            <p:spPr>
              <a:xfrm>
                <a:off x="3441240" y="285660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178" name="Freeform 16"/>
              <p:cNvSpPr/>
              <p:nvPr/>
            </p:nvSpPr>
            <p:spPr>
              <a:xfrm>
                <a:off x="3432240" y="3145320"/>
                <a:ext cx="106200" cy="111960"/>
              </a:xfrm>
              <a:custGeom>
                <a:avLst/>
                <a:gdLst/>
                <a:ahLst/>
                <a:cxnLst/>
                <a:rect l="0" t="0" r="r" b="b"/>
                <a:pathLst>
                  <a:path w="295" h="311">
                    <a:moveTo>
                      <a:pt x="106" y="145"/>
                    </a:moveTo>
                    <a:cubicBezTo>
                      <a:pt x="126" y="145"/>
                      <a:pt x="182" y="145"/>
                      <a:pt x="218" y="131"/>
                    </a:cubicBezTo>
                    <a:cubicBezTo>
                      <a:pt x="269" y="115"/>
                      <a:pt x="280" y="81"/>
                      <a:pt x="280" y="62"/>
                    </a:cubicBezTo>
                    <a:cubicBezTo>
                      <a:pt x="280" y="22"/>
                      <a:pt x="241" y="0"/>
                      <a:pt x="193" y="0"/>
                    </a:cubicBezTo>
                    <a:cubicBezTo>
                      <a:pt x="112" y="0"/>
                      <a:pt x="0" y="64"/>
                      <a:pt x="0" y="182"/>
                    </a:cubicBezTo>
                    <a:cubicBezTo>
                      <a:pt x="0" y="252"/>
                      <a:pt x="42" y="310"/>
                      <a:pt x="123" y="310"/>
                    </a:cubicBezTo>
                    <a:cubicBezTo>
                      <a:pt x="241" y="310"/>
                      <a:pt x="294" y="243"/>
                      <a:pt x="294" y="232"/>
                    </a:cubicBezTo>
                    <a:cubicBezTo>
                      <a:pt x="294" y="229"/>
                      <a:pt x="288" y="221"/>
                      <a:pt x="283" y="221"/>
                    </a:cubicBezTo>
                    <a:cubicBezTo>
                      <a:pt x="280" y="221"/>
                      <a:pt x="277" y="224"/>
                      <a:pt x="272" y="227"/>
                    </a:cubicBezTo>
                    <a:cubicBezTo>
                      <a:pt x="218" y="291"/>
                      <a:pt x="137" y="291"/>
                      <a:pt x="126" y="291"/>
                    </a:cubicBezTo>
                    <a:cubicBezTo>
                      <a:pt x="84" y="291"/>
                      <a:pt x="56" y="263"/>
                      <a:pt x="56" y="207"/>
                    </a:cubicBezTo>
                    <a:cubicBezTo>
                      <a:pt x="56" y="199"/>
                      <a:pt x="56" y="185"/>
                      <a:pt x="64" y="145"/>
                    </a:cubicBezTo>
                    <a:cubicBezTo>
                      <a:pt x="78" y="145"/>
                      <a:pt x="92" y="145"/>
                      <a:pt x="106" y="145"/>
                    </a:cubicBezTo>
                    <a:moveTo>
                      <a:pt x="70" y="129"/>
                    </a:moveTo>
                    <a:cubicBezTo>
                      <a:pt x="98" y="28"/>
                      <a:pt x="174" y="20"/>
                      <a:pt x="193" y="20"/>
                    </a:cubicBezTo>
                    <a:cubicBezTo>
                      <a:pt x="224" y="20"/>
                      <a:pt x="249" y="34"/>
                      <a:pt x="249" y="62"/>
                    </a:cubicBezTo>
                    <a:cubicBezTo>
                      <a:pt x="249" y="129"/>
                      <a:pt x="134" y="129"/>
                      <a:pt x="104" y="129"/>
                    </a:cubicBezTo>
                    <a:cubicBezTo>
                      <a:pt x="92" y="129"/>
                      <a:pt x="81" y="129"/>
                      <a:pt x="70" y="129"/>
                    </a:cubicBezTo>
                    <a:close/>
                  </a:path>
                </a:pathLst>
              </a:custGeom>
              <a:solidFill>
                <a:srgbClr val="000000"/>
              </a:solidFill>
              <a:ln>
                <a:noFill/>
              </a:ln>
            </p:spPr>
          </p:sp>
          <p:sp>
            <p:nvSpPr>
              <p:cNvPr id="1179" name="Freeform 17"/>
              <p:cNvSpPr/>
              <p:nvPr/>
            </p:nvSpPr>
            <p:spPr>
              <a:xfrm>
                <a:off x="3716280" y="2654280"/>
                <a:ext cx="174600" cy="848880"/>
              </a:xfrm>
              <a:custGeom>
                <a:avLst/>
                <a:gdLst/>
                <a:ahLst/>
                <a:cxnLst/>
                <a:rect l="0" t="0" r="r" b="b"/>
                <a:pathLst>
                  <a:path w="485" h="2358">
                    <a:moveTo>
                      <a:pt x="484" y="2346"/>
                    </a:moveTo>
                    <a:cubicBezTo>
                      <a:pt x="484" y="2343"/>
                      <a:pt x="484" y="2341"/>
                      <a:pt x="482" y="2338"/>
                    </a:cubicBezTo>
                    <a:cubicBezTo>
                      <a:pt x="445" y="2302"/>
                      <a:pt x="378" y="2237"/>
                      <a:pt x="314" y="2131"/>
                    </a:cubicBezTo>
                    <a:cubicBezTo>
                      <a:pt x="154" y="1876"/>
                      <a:pt x="84" y="1558"/>
                      <a:pt x="84" y="1180"/>
                    </a:cubicBezTo>
                    <a:cubicBezTo>
                      <a:pt x="84" y="914"/>
                      <a:pt x="118" y="576"/>
                      <a:pt x="280" y="282"/>
                    </a:cubicBezTo>
                    <a:cubicBezTo>
                      <a:pt x="358" y="143"/>
                      <a:pt x="440" y="62"/>
                      <a:pt x="482" y="20"/>
                    </a:cubicBezTo>
                    <a:cubicBezTo>
                      <a:pt x="484" y="17"/>
                      <a:pt x="484" y="14"/>
                      <a:pt x="484" y="11"/>
                    </a:cubicBezTo>
                    <a:cubicBezTo>
                      <a:pt x="484" y="0"/>
                      <a:pt x="479" y="0"/>
                      <a:pt x="465" y="0"/>
                    </a:cubicBezTo>
                    <a:cubicBezTo>
                      <a:pt x="451" y="0"/>
                      <a:pt x="448" y="0"/>
                      <a:pt x="434" y="17"/>
                    </a:cubicBezTo>
                    <a:cubicBezTo>
                      <a:pt x="104" y="316"/>
                      <a:pt x="0" y="766"/>
                      <a:pt x="0" y="1180"/>
                    </a:cubicBezTo>
                    <a:cubicBezTo>
                      <a:pt x="0" y="1566"/>
                      <a:pt x="90" y="1955"/>
                      <a:pt x="339" y="2248"/>
                    </a:cubicBezTo>
                    <a:cubicBezTo>
                      <a:pt x="358" y="2271"/>
                      <a:pt x="398" y="2310"/>
                      <a:pt x="437" y="2346"/>
                    </a:cubicBezTo>
                    <a:cubicBezTo>
                      <a:pt x="448" y="2357"/>
                      <a:pt x="451" y="2357"/>
                      <a:pt x="465" y="2357"/>
                    </a:cubicBezTo>
                    <a:cubicBezTo>
                      <a:pt x="479" y="2357"/>
                      <a:pt x="484" y="2357"/>
                      <a:pt x="484" y="2346"/>
                    </a:cubicBezTo>
                    <a:close/>
                  </a:path>
                </a:pathLst>
              </a:custGeom>
              <a:solidFill>
                <a:srgbClr val="000000"/>
              </a:solidFill>
              <a:ln>
                <a:noFill/>
              </a:ln>
            </p:spPr>
          </p:sp>
          <p:sp>
            <p:nvSpPr>
              <p:cNvPr id="1180" name="Freeform 18"/>
              <p:cNvSpPr/>
              <p:nvPr/>
            </p:nvSpPr>
            <p:spPr>
              <a:xfrm>
                <a:off x="5207040" y="2692440"/>
                <a:ext cx="141480" cy="235800"/>
              </a:xfrm>
              <a:custGeom>
                <a:avLst/>
                <a:gdLst/>
                <a:ahLst/>
                <a:cxnLst/>
                <a:rect l="0" t="0" r="r" b="b"/>
                <a:pathLst>
                  <a:path w="393" h="655">
                    <a:moveTo>
                      <a:pt x="76" y="579"/>
                    </a:moveTo>
                    <a:cubicBezTo>
                      <a:pt x="110" y="545"/>
                      <a:pt x="145" y="512"/>
                      <a:pt x="179" y="478"/>
                    </a:cubicBezTo>
                    <a:cubicBezTo>
                      <a:pt x="333" y="341"/>
                      <a:pt x="392" y="288"/>
                      <a:pt x="392" y="190"/>
                    </a:cubicBezTo>
                    <a:cubicBezTo>
                      <a:pt x="392" y="78"/>
                      <a:pt x="305" y="0"/>
                      <a:pt x="185" y="0"/>
                    </a:cubicBezTo>
                    <a:cubicBezTo>
                      <a:pt x="73" y="0"/>
                      <a:pt x="0" y="89"/>
                      <a:pt x="0" y="179"/>
                    </a:cubicBezTo>
                    <a:cubicBezTo>
                      <a:pt x="0" y="232"/>
                      <a:pt x="50" y="232"/>
                      <a:pt x="53" y="232"/>
                    </a:cubicBezTo>
                    <a:cubicBezTo>
                      <a:pt x="70" y="232"/>
                      <a:pt x="104" y="221"/>
                      <a:pt x="104" y="182"/>
                    </a:cubicBezTo>
                    <a:cubicBezTo>
                      <a:pt x="104" y="157"/>
                      <a:pt x="87" y="131"/>
                      <a:pt x="50" y="131"/>
                    </a:cubicBezTo>
                    <a:cubicBezTo>
                      <a:pt x="42" y="131"/>
                      <a:pt x="42" y="131"/>
                      <a:pt x="39" y="131"/>
                    </a:cubicBezTo>
                    <a:cubicBezTo>
                      <a:pt x="62" y="67"/>
                      <a:pt x="115" y="31"/>
                      <a:pt x="171" y="31"/>
                    </a:cubicBezTo>
                    <a:cubicBezTo>
                      <a:pt x="260" y="31"/>
                      <a:pt x="302" y="112"/>
                      <a:pt x="302" y="190"/>
                    </a:cubicBezTo>
                    <a:cubicBezTo>
                      <a:pt x="302" y="268"/>
                      <a:pt x="255" y="347"/>
                      <a:pt x="199" y="408"/>
                    </a:cubicBezTo>
                    <a:cubicBezTo>
                      <a:pt x="136" y="478"/>
                      <a:pt x="74" y="548"/>
                      <a:pt x="11" y="618"/>
                    </a:cubicBezTo>
                    <a:cubicBezTo>
                      <a:pt x="0" y="629"/>
                      <a:pt x="0" y="632"/>
                      <a:pt x="0" y="654"/>
                    </a:cubicBezTo>
                    <a:cubicBezTo>
                      <a:pt x="121" y="654"/>
                      <a:pt x="243" y="654"/>
                      <a:pt x="364" y="654"/>
                    </a:cubicBezTo>
                    <a:cubicBezTo>
                      <a:pt x="373" y="598"/>
                      <a:pt x="383" y="541"/>
                      <a:pt x="392" y="484"/>
                    </a:cubicBezTo>
                    <a:cubicBezTo>
                      <a:pt x="384" y="484"/>
                      <a:pt x="375" y="484"/>
                      <a:pt x="367" y="484"/>
                    </a:cubicBezTo>
                    <a:cubicBezTo>
                      <a:pt x="364" y="515"/>
                      <a:pt x="356" y="557"/>
                      <a:pt x="347" y="570"/>
                    </a:cubicBezTo>
                    <a:cubicBezTo>
                      <a:pt x="339" y="579"/>
                      <a:pt x="274" y="579"/>
                      <a:pt x="252" y="579"/>
                    </a:cubicBezTo>
                    <a:cubicBezTo>
                      <a:pt x="193" y="579"/>
                      <a:pt x="134" y="579"/>
                      <a:pt x="76" y="579"/>
                    </a:cubicBezTo>
                    <a:close/>
                  </a:path>
                </a:pathLst>
              </a:custGeom>
              <a:solidFill>
                <a:srgbClr val="000000"/>
              </a:solidFill>
              <a:ln>
                <a:noFill/>
              </a:ln>
            </p:spPr>
          </p:sp>
          <p:sp>
            <p:nvSpPr>
              <p:cNvPr id="1181" name="Freeform 19"/>
              <p:cNvSpPr/>
              <p:nvPr/>
            </p:nvSpPr>
            <p:spPr>
              <a:xfrm>
                <a:off x="3945960" y="3071880"/>
                <a:ext cx="2663280" cy="14400"/>
              </a:xfrm>
              <a:custGeom>
                <a:avLst/>
                <a:gdLst/>
                <a:ahLst/>
                <a:cxnLst/>
                <a:rect l="0" t="0" r="r" b="b"/>
                <a:pathLst>
                  <a:path w="7398" h="40">
                    <a:moveTo>
                      <a:pt x="0" y="0"/>
                    </a:moveTo>
                    <a:cubicBezTo>
                      <a:pt x="2466" y="0"/>
                      <a:pt x="4931" y="0"/>
                      <a:pt x="7397" y="0"/>
                    </a:cubicBezTo>
                    <a:cubicBezTo>
                      <a:pt x="7397" y="13"/>
                      <a:pt x="7397" y="26"/>
                      <a:pt x="7397" y="39"/>
                    </a:cubicBezTo>
                    <a:cubicBezTo>
                      <a:pt x="4931" y="39"/>
                      <a:pt x="2466" y="39"/>
                      <a:pt x="0" y="39"/>
                    </a:cubicBezTo>
                    <a:cubicBezTo>
                      <a:pt x="0" y="26"/>
                      <a:pt x="0" y="13"/>
                      <a:pt x="0" y="0"/>
                    </a:cubicBezTo>
                    <a:close/>
                  </a:path>
                </a:pathLst>
              </a:custGeom>
              <a:solidFill>
                <a:srgbClr val="000000"/>
              </a:solidFill>
              <a:ln>
                <a:noFill/>
              </a:ln>
            </p:spPr>
          </p:sp>
          <p:sp>
            <p:nvSpPr>
              <p:cNvPr id="1182" name="Freeform 20"/>
              <p:cNvSpPr/>
              <p:nvPr/>
            </p:nvSpPr>
            <p:spPr>
              <a:xfrm>
                <a:off x="396432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2" y="0"/>
                      <a:pt x="185"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42" y="129"/>
                      <a:pt x="39" y="129"/>
                    </a:cubicBezTo>
                    <a:cubicBezTo>
                      <a:pt x="62" y="67"/>
                      <a:pt x="115" y="31"/>
                      <a:pt x="171" y="31"/>
                    </a:cubicBezTo>
                    <a:cubicBezTo>
                      <a:pt x="260" y="31"/>
                      <a:pt x="302" y="109"/>
                      <a:pt x="302" y="190"/>
                    </a:cubicBezTo>
                    <a:cubicBezTo>
                      <a:pt x="302" y="268"/>
                      <a:pt x="252" y="347"/>
                      <a:pt x="199" y="405"/>
                    </a:cubicBezTo>
                    <a:cubicBezTo>
                      <a:pt x="136" y="476"/>
                      <a:pt x="74" y="547"/>
                      <a:pt x="11" y="618"/>
                    </a:cubicBezTo>
                    <a:cubicBezTo>
                      <a:pt x="0" y="626"/>
                      <a:pt x="0" y="629"/>
                      <a:pt x="0" y="654"/>
                    </a:cubicBezTo>
                    <a:cubicBezTo>
                      <a:pt x="121" y="654"/>
                      <a:pt x="243" y="654"/>
                      <a:pt x="364" y="654"/>
                    </a:cubicBezTo>
                    <a:cubicBezTo>
                      <a:pt x="373" y="598"/>
                      <a:pt x="383" y="541"/>
                      <a:pt x="392" y="484"/>
                    </a:cubicBezTo>
                    <a:cubicBezTo>
                      <a:pt x="384" y="484"/>
                      <a:pt x="375" y="484"/>
                      <a:pt x="367"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183" name="Freeform 21"/>
              <p:cNvSpPr/>
              <p:nvPr/>
            </p:nvSpPr>
            <p:spPr>
              <a:xfrm>
                <a:off x="4222080" y="3203640"/>
                <a:ext cx="235080" cy="235800"/>
              </a:xfrm>
              <a:custGeom>
                <a:avLst/>
                <a:gdLst/>
                <a:ahLst/>
                <a:cxnLst/>
                <a:rect l="0" t="0" r="r" b="b"/>
                <a:pathLst>
                  <a:path w="653" h="655">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20"/>
                      <a:pt x="347" y="0"/>
                      <a:pt x="328" y="0"/>
                    </a:cubicBezTo>
                    <a:cubicBezTo>
                      <a:pt x="308" y="0"/>
                      <a:pt x="308" y="20"/>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29"/>
                      <a:pt x="308" y="621"/>
                    </a:cubicBezTo>
                    <a:cubicBezTo>
                      <a:pt x="308" y="635"/>
                      <a:pt x="308" y="654"/>
                      <a:pt x="328" y="654"/>
                    </a:cubicBezTo>
                    <a:cubicBezTo>
                      <a:pt x="347" y="654"/>
                      <a:pt x="347" y="635"/>
                      <a:pt x="347" y="621"/>
                    </a:cubicBezTo>
                    <a:cubicBezTo>
                      <a:pt x="347" y="529"/>
                      <a:pt x="347" y="438"/>
                      <a:pt x="347" y="347"/>
                    </a:cubicBezTo>
                    <a:close/>
                  </a:path>
                </a:pathLst>
              </a:custGeom>
              <a:solidFill>
                <a:srgbClr val="000000"/>
              </a:solidFill>
              <a:ln>
                <a:noFill/>
              </a:ln>
            </p:spPr>
          </p:sp>
          <p:sp>
            <p:nvSpPr>
              <p:cNvPr id="1184" name="Freeform 22"/>
              <p:cNvSpPr/>
              <p:nvPr/>
            </p:nvSpPr>
            <p:spPr>
              <a:xfrm>
                <a:off x="4573080" y="3156480"/>
                <a:ext cx="261360" cy="254160"/>
              </a:xfrm>
              <a:custGeom>
                <a:avLst/>
                <a:gdLst/>
                <a:ahLst/>
                <a:cxnLst/>
                <a:rect l="0" t="0" r="r" b="b"/>
                <a:pathLst>
                  <a:path w="726" h="706">
                    <a:moveTo>
                      <a:pt x="389" y="17"/>
                    </a:moveTo>
                    <a:cubicBezTo>
                      <a:pt x="381" y="6"/>
                      <a:pt x="381" y="0"/>
                      <a:pt x="364" y="0"/>
                    </a:cubicBezTo>
                    <a:cubicBezTo>
                      <a:pt x="347" y="0"/>
                      <a:pt x="344" y="6"/>
                      <a:pt x="339" y="17"/>
                    </a:cubicBezTo>
                    <a:cubicBezTo>
                      <a:pt x="228" y="240"/>
                      <a:pt x="117" y="462"/>
                      <a:pt x="6" y="685"/>
                    </a:cubicBezTo>
                    <a:cubicBezTo>
                      <a:pt x="0" y="694"/>
                      <a:pt x="0" y="694"/>
                      <a:pt x="0" y="696"/>
                    </a:cubicBezTo>
                    <a:cubicBezTo>
                      <a:pt x="0" y="705"/>
                      <a:pt x="6" y="705"/>
                      <a:pt x="22" y="705"/>
                    </a:cubicBezTo>
                    <a:cubicBezTo>
                      <a:pt x="250" y="705"/>
                      <a:pt x="478" y="705"/>
                      <a:pt x="706" y="705"/>
                    </a:cubicBezTo>
                    <a:cubicBezTo>
                      <a:pt x="719" y="705"/>
                      <a:pt x="725" y="705"/>
                      <a:pt x="725" y="696"/>
                    </a:cubicBezTo>
                    <a:cubicBezTo>
                      <a:pt x="725" y="694"/>
                      <a:pt x="725" y="694"/>
                      <a:pt x="722" y="685"/>
                    </a:cubicBezTo>
                    <a:cubicBezTo>
                      <a:pt x="611" y="462"/>
                      <a:pt x="500" y="240"/>
                      <a:pt x="389" y="17"/>
                    </a:cubicBezTo>
                    <a:moveTo>
                      <a:pt x="330" y="98"/>
                    </a:moveTo>
                    <a:cubicBezTo>
                      <a:pt x="419" y="275"/>
                      <a:pt x="508" y="452"/>
                      <a:pt x="596" y="629"/>
                    </a:cubicBezTo>
                    <a:cubicBezTo>
                      <a:pt x="420" y="629"/>
                      <a:pt x="244" y="629"/>
                      <a:pt x="67" y="629"/>
                    </a:cubicBezTo>
                    <a:cubicBezTo>
                      <a:pt x="155" y="452"/>
                      <a:pt x="243" y="275"/>
                      <a:pt x="330" y="98"/>
                    </a:cubicBezTo>
                    <a:close/>
                  </a:path>
                </a:pathLst>
              </a:custGeom>
              <a:solidFill>
                <a:srgbClr val="000000"/>
              </a:solidFill>
              <a:ln>
                <a:noFill/>
              </a:ln>
            </p:spPr>
          </p:sp>
          <p:sp>
            <p:nvSpPr>
              <p:cNvPr id="1185" name="Freeform 23"/>
              <p:cNvSpPr/>
              <p:nvPr/>
            </p:nvSpPr>
            <p:spPr>
              <a:xfrm>
                <a:off x="4886280" y="3144240"/>
                <a:ext cx="83160" cy="353880"/>
              </a:xfrm>
              <a:custGeom>
                <a:avLst/>
                <a:gdLst/>
                <a:ahLst/>
                <a:cxnLst/>
                <a:rect l="0" t="0" r="r" b="b"/>
                <a:pathLst>
                  <a:path w="231" h="983">
                    <a:moveTo>
                      <a:pt x="230" y="973"/>
                    </a:moveTo>
                    <a:cubicBezTo>
                      <a:pt x="230" y="970"/>
                      <a:pt x="230" y="968"/>
                      <a:pt x="213" y="951"/>
                    </a:cubicBezTo>
                    <a:cubicBezTo>
                      <a:pt x="90" y="828"/>
                      <a:pt x="59" y="643"/>
                      <a:pt x="59" y="492"/>
                    </a:cubicBezTo>
                    <a:cubicBezTo>
                      <a:pt x="59" y="322"/>
                      <a:pt x="95" y="151"/>
                      <a:pt x="216" y="28"/>
                    </a:cubicBezTo>
                    <a:cubicBezTo>
                      <a:pt x="230" y="14"/>
                      <a:pt x="230" y="14"/>
                      <a:pt x="230" y="11"/>
                    </a:cubicBezTo>
                    <a:cubicBezTo>
                      <a:pt x="230" y="3"/>
                      <a:pt x="224" y="0"/>
                      <a:pt x="218" y="0"/>
                    </a:cubicBezTo>
                    <a:cubicBezTo>
                      <a:pt x="210" y="0"/>
                      <a:pt x="120" y="67"/>
                      <a:pt x="62" y="193"/>
                    </a:cubicBezTo>
                    <a:cubicBezTo>
                      <a:pt x="11" y="299"/>
                      <a:pt x="0" y="408"/>
                      <a:pt x="0" y="492"/>
                    </a:cubicBezTo>
                    <a:cubicBezTo>
                      <a:pt x="0" y="568"/>
                      <a:pt x="11" y="688"/>
                      <a:pt x="64" y="797"/>
                    </a:cubicBezTo>
                    <a:cubicBezTo>
                      <a:pt x="123" y="920"/>
                      <a:pt x="210" y="982"/>
                      <a:pt x="218" y="982"/>
                    </a:cubicBezTo>
                    <a:cubicBezTo>
                      <a:pt x="224" y="982"/>
                      <a:pt x="230" y="979"/>
                      <a:pt x="230" y="973"/>
                    </a:cubicBezTo>
                    <a:close/>
                  </a:path>
                </a:pathLst>
              </a:custGeom>
              <a:solidFill>
                <a:srgbClr val="000000"/>
              </a:solidFill>
              <a:ln>
                <a:noFill/>
              </a:ln>
            </p:spPr>
          </p:sp>
          <p:sp>
            <p:nvSpPr>
              <p:cNvPr id="1186" name="Freeform 24"/>
              <p:cNvSpPr/>
              <p:nvPr/>
            </p:nvSpPr>
            <p:spPr>
              <a:xfrm>
                <a:off x="5020560" y="3174480"/>
                <a:ext cx="117360" cy="235800"/>
              </a:xfrm>
              <a:custGeom>
                <a:avLst/>
                <a:gdLst/>
                <a:ahLst/>
                <a:cxnLst/>
                <a:rect l="0" t="0" r="r" b="b"/>
                <a:pathLst>
                  <a:path w="326" h="655">
                    <a:moveTo>
                      <a:pt x="202" y="25"/>
                    </a:moveTo>
                    <a:cubicBezTo>
                      <a:pt x="202" y="0"/>
                      <a:pt x="202" y="0"/>
                      <a:pt x="179" y="0"/>
                    </a:cubicBezTo>
                    <a:cubicBezTo>
                      <a:pt x="118" y="62"/>
                      <a:pt x="34" y="62"/>
                      <a:pt x="0" y="62"/>
                    </a:cubicBezTo>
                    <a:cubicBezTo>
                      <a:pt x="0" y="72"/>
                      <a:pt x="0" y="82"/>
                      <a:pt x="0" y="92"/>
                    </a:cubicBezTo>
                    <a:cubicBezTo>
                      <a:pt x="20" y="92"/>
                      <a:pt x="78" y="92"/>
                      <a:pt x="129" y="67"/>
                    </a:cubicBezTo>
                    <a:cubicBezTo>
                      <a:pt x="129" y="237"/>
                      <a:pt x="129" y="406"/>
                      <a:pt x="129" y="576"/>
                    </a:cubicBezTo>
                    <a:cubicBezTo>
                      <a:pt x="129" y="612"/>
                      <a:pt x="126" y="624"/>
                      <a:pt x="39" y="624"/>
                    </a:cubicBezTo>
                    <a:cubicBezTo>
                      <a:pt x="28" y="624"/>
                      <a:pt x="17" y="624"/>
                      <a:pt x="6" y="624"/>
                    </a:cubicBezTo>
                    <a:cubicBezTo>
                      <a:pt x="6" y="634"/>
                      <a:pt x="6" y="644"/>
                      <a:pt x="6" y="654"/>
                    </a:cubicBezTo>
                    <a:cubicBezTo>
                      <a:pt x="42" y="652"/>
                      <a:pt x="126" y="652"/>
                      <a:pt x="165" y="652"/>
                    </a:cubicBezTo>
                    <a:cubicBezTo>
                      <a:pt x="204" y="652"/>
                      <a:pt x="291" y="652"/>
                      <a:pt x="325" y="654"/>
                    </a:cubicBezTo>
                    <a:cubicBezTo>
                      <a:pt x="325" y="644"/>
                      <a:pt x="325" y="634"/>
                      <a:pt x="325" y="624"/>
                    </a:cubicBezTo>
                    <a:cubicBezTo>
                      <a:pt x="314" y="624"/>
                      <a:pt x="304" y="624"/>
                      <a:pt x="294" y="624"/>
                    </a:cubicBezTo>
                    <a:cubicBezTo>
                      <a:pt x="204" y="624"/>
                      <a:pt x="202" y="612"/>
                      <a:pt x="202" y="576"/>
                    </a:cubicBezTo>
                    <a:cubicBezTo>
                      <a:pt x="202" y="392"/>
                      <a:pt x="202" y="209"/>
                      <a:pt x="202" y="25"/>
                    </a:cubicBezTo>
                    <a:close/>
                  </a:path>
                </a:pathLst>
              </a:custGeom>
              <a:solidFill>
                <a:srgbClr val="000000"/>
              </a:solidFill>
              <a:ln>
                <a:noFill/>
              </a:ln>
            </p:spPr>
          </p:sp>
          <p:sp>
            <p:nvSpPr>
              <p:cNvPr id="1187" name="Freeform 25"/>
              <p:cNvSpPr/>
              <p:nvPr/>
            </p:nvSpPr>
            <p:spPr>
              <a:xfrm>
                <a:off x="5274360" y="3314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188" name="Freeform 26"/>
              <p:cNvSpPr/>
              <p:nvPr/>
            </p:nvSpPr>
            <p:spPr>
              <a:xfrm>
                <a:off x="5610960" y="3251160"/>
                <a:ext cx="135360" cy="162360"/>
              </a:xfrm>
              <a:custGeom>
                <a:avLst/>
                <a:gdLst/>
                <a:ahLst/>
                <a:cxnLst/>
                <a:rect l="0" t="0" r="r" b="b"/>
                <a:pathLst>
                  <a:path w="376" h="451">
                    <a:moveTo>
                      <a:pt x="81" y="227"/>
                    </a:moveTo>
                    <a:cubicBezTo>
                      <a:pt x="81" y="67"/>
                      <a:pt x="162" y="25"/>
                      <a:pt x="216" y="25"/>
                    </a:cubicBezTo>
                    <a:cubicBezTo>
                      <a:pt x="224" y="25"/>
                      <a:pt x="286" y="25"/>
                      <a:pt x="319" y="62"/>
                    </a:cubicBezTo>
                    <a:cubicBezTo>
                      <a:pt x="280" y="64"/>
                      <a:pt x="274" y="95"/>
                      <a:pt x="274" y="106"/>
                    </a:cubicBezTo>
                    <a:cubicBezTo>
                      <a:pt x="274" y="131"/>
                      <a:pt x="291" y="151"/>
                      <a:pt x="319" y="151"/>
                    </a:cubicBezTo>
                    <a:cubicBezTo>
                      <a:pt x="344" y="151"/>
                      <a:pt x="364" y="134"/>
                      <a:pt x="364" y="106"/>
                    </a:cubicBezTo>
                    <a:cubicBezTo>
                      <a:pt x="364" y="39"/>
                      <a:pt x="291" y="0"/>
                      <a:pt x="213" y="0"/>
                    </a:cubicBezTo>
                    <a:cubicBezTo>
                      <a:pt x="92" y="0"/>
                      <a:pt x="0" y="106"/>
                      <a:pt x="0" y="229"/>
                    </a:cubicBezTo>
                    <a:cubicBezTo>
                      <a:pt x="0" y="355"/>
                      <a:pt x="98" y="450"/>
                      <a:pt x="213" y="450"/>
                    </a:cubicBezTo>
                    <a:cubicBezTo>
                      <a:pt x="344" y="450"/>
                      <a:pt x="375" y="334"/>
                      <a:pt x="375" y="324"/>
                    </a:cubicBezTo>
                    <a:cubicBezTo>
                      <a:pt x="375" y="315"/>
                      <a:pt x="367" y="313"/>
                      <a:pt x="364" y="313"/>
                    </a:cubicBezTo>
                    <a:cubicBezTo>
                      <a:pt x="353" y="313"/>
                      <a:pt x="353" y="319"/>
                      <a:pt x="350" y="324"/>
                    </a:cubicBezTo>
                    <a:cubicBezTo>
                      <a:pt x="322" y="414"/>
                      <a:pt x="258" y="428"/>
                      <a:pt x="221" y="428"/>
                    </a:cubicBezTo>
                    <a:cubicBezTo>
                      <a:pt x="168" y="428"/>
                      <a:pt x="81" y="386"/>
                      <a:pt x="81" y="227"/>
                    </a:cubicBezTo>
                    <a:close/>
                  </a:path>
                </a:pathLst>
              </a:custGeom>
              <a:solidFill>
                <a:srgbClr val="000000"/>
              </a:solidFill>
              <a:ln>
                <a:noFill/>
              </a:ln>
            </p:spPr>
          </p:sp>
          <p:sp>
            <p:nvSpPr>
              <p:cNvPr id="1189" name="Freeform 27"/>
              <p:cNvSpPr/>
              <p:nvPr/>
            </p:nvSpPr>
            <p:spPr>
              <a:xfrm>
                <a:off x="5766120" y="3251160"/>
                <a:ext cx="157680" cy="162360"/>
              </a:xfrm>
              <a:custGeom>
                <a:avLst/>
                <a:gdLst/>
                <a:ahLst/>
                <a:cxnLst/>
                <a:rect l="0" t="0" r="r" b="b"/>
                <a:pathLst>
                  <a:path w="438" h="451">
                    <a:moveTo>
                      <a:pt x="437" y="229"/>
                    </a:moveTo>
                    <a:cubicBezTo>
                      <a:pt x="437" y="103"/>
                      <a:pt x="339" y="0"/>
                      <a:pt x="218" y="0"/>
                    </a:cubicBezTo>
                    <a:cubicBezTo>
                      <a:pt x="95" y="0"/>
                      <a:pt x="0" y="109"/>
                      <a:pt x="0" y="229"/>
                    </a:cubicBezTo>
                    <a:cubicBezTo>
                      <a:pt x="0" y="358"/>
                      <a:pt x="104" y="450"/>
                      <a:pt x="218" y="450"/>
                    </a:cubicBezTo>
                    <a:cubicBezTo>
                      <a:pt x="336" y="450"/>
                      <a:pt x="437" y="355"/>
                      <a:pt x="437" y="229"/>
                    </a:cubicBezTo>
                    <a:moveTo>
                      <a:pt x="218" y="428"/>
                    </a:moveTo>
                    <a:cubicBezTo>
                      <a:pt x="176" y="428"/>
                      <a:pt x="134" y="405"/>
                      <a:pt x="106" y="361"/>
                    </a:cubicBezTo>
                    <a:cubicBezTo>
                      <a:pt x="81" y="319"/>
                      <a:pt x="81" y="257"/>
                      <a:pt x="81" y="224"/>
                    </a:cubicBezTo>
                    <a:cubicBezTo>
                      <a:pt x="81" y="185"/>
                      <a:pt x="81" y="131"/>
                      <a:pt x="106" y="89"/>
                    </a:cubicBezTo>
                    <a:cubicBezTo>
                      <a:pt x="132" y="42"/>
                      <a:pt x="179" y="22"/>
                      <a:pt x="218" y="22"/>
                    </a:cubicBezTo>
                    <a:cubicBezTo>
                      <a:pt x="260" y="22"/>
                      <a:pt x="305" y="45"/>
                      <a:pt x="330" y="87"/>
                    </a:cubicBezTo>
                    <a:cubicBezTo>
                      <a:pt x="356" y="129"/>
                      <a:pt x="356" y="185"/>
                      <a:pt x="356" y="224"/>
                    </a:cubicBezTo>
                    <a:cubicBezTo>
                      <a:pt x="356" y="257"/>
                      <a:pt x="356" y="310"/>
                      <a:pt x="333" y="355"/>
                    </a:cubicBezTo>
                    <a:cubicBezTo>
                      <a:pt x="311" y="400"/>
                      <a:pt x="269" y="428"/>
                      <a:pt x="218" y="428"/>
                    </a:cubicBezTo>
                    <a:close/>
                  </a:path>
                </a:pathLst>
              </a:custGeom>
              <a:solidFill>
                <a:srgbClr val="000000"/>
              </a:solidFill>
              <a:ln>
                <a:noFill/>
              </a:ln>
            </p:spPr>
          </p:sp>
          <p:sp>
            <p:nvSpPr>
              <p:cNvPr id="1190" name="Freeform 28"/>
              <p:cNvSpPr/>
              <p:nvPr/>
            </p:nvSpPr>
            <p:spPr>
              <a:xfrm>
                <a:off x="5945760" y="3251160"/>
                <a:ext cx="116280" cy="162360"/>
              </a:xfrm>
              <a:custGeom>
                <a:avLst/>
                <a:gdLst/>
                <a:ahLst/>
                <a:cxnLst/>
                <a:rect l="0" t="0" r="r" b="b"/>
                <a:pathLst>
                  <a:path w="323" h="451">
                    <a:moveTo>
                      <a:pt x="171" y="249"/>
                    </a:moveTo>
                    <a:cubicBezTo>
                      <a:pt x="193" y="254"/>
                      <a:pt x="274" y="271"/>
                      <a:pt x="274" y="341"/>
                    </a:cubicBezTo>
                    <a:cubicBezTo>
                      <a:pt x="274" y="392"/>
                      <a:pt x="241" y="431"/>
                      <a:pt x="162" y="431"/>
                    </a:cubicBezTo>
                    <a:cubicBezTo>
                      <a:pt x="81" y="431"/>
                      <a:pt x="45" y="375"/>
                      <a:pt x="25" y="291"/>
                    </a:cubicBezTo>
                    <a:cubicBezTo>
                      <a:pt x="22" y="277"/>
                      <a:pt x="22" y="274"/>
                      <a:pt x="11" y="274"/>
                    </a:cubicBezTo>
                    <a:cubicBezTo>
                      <a:pt x="0" y="274"/>
                      <a:pt x="0" y="280"/>
                      <a:pt x="0" y="299"/>
                    </a:cubicBezTo>
                    <a:cubicBezTo>
                      <a:pt x="0" y="342"/>
                      <a:pt x="0" y="385"/>
                      <a:pt x="0" y="428"/>
                    </a:cubicBezTo>
                    <a:cubicBezTo>
                      <a:pt x="0" y="445"/>
                      <a:pt x="0" y="450"/>
                      <a:pt x="11" y="450"/>
                    </a:cubicBezTo>
                    <a:cubicBezTo>
                      <a:pt x="14" y="450"/>
                      <a:pt x="17" y="450"/>
                      <a:pt x="34" y="431"/>
                    </a:cubicBezTo>
                    <a:cubicBezTo>
                      <a:pt x="36" y="431"/>
                      <a:pt x="36" y="428"/>
                      <a:pt x="53" y="408"/>
                    </a:cubicBezTo>
                    <a:cubicBezTo>
                      <a:pt x="98" y="450"/>
                      <a:pt x="143" y="450"/>
                      <a:pt x="162" y="450"/>
                    </a:cubicBezTo>
                    <a:cubicBezTo>
                      <a:pt x="277" y="450"/>
                      <a:pt x="322" y="386"/>
                      <a:pt x="322" y="316"/>
                    </a:cubicBezTo>
                    <a:cubicBezTo>
                      <a:pt x="322" y="263"/>
                      <a:pt x="291" y="235"/>
                      <a:pt x="280" y="221"/>
                    </a:cubicBezTo>
                    <a:cubicBezTo>
                      <a:pt x="246" y="190"/>
                      <a:pt x="210" y="182"/>
                      <a:pt x="168" y="173"/>
                    </a:cubicBezTo>
                    <a:cubicBezTo>
                      <a:pt x="112" y="165"/>
                      <a:pt x="48" y="151"/>
                      <a:pt x="48" y="95"/>
                    </a:cubicBezTo>
                    <a:cubicBezTo>
                      <a:pt x="48" y="59"/>
                      <a:pt x="73" y="20"/>
                      <a:pt x="157" y="20"/>
                    </a:cubicBezTo>
                    <a:cubicBezTo>
                      <a:pt x="266" y="20"/>
                      <a:pt x="269" y="109"/>
                      <a:pt x="272" y="137"/>
                    </a:cubicBezTo>
                    <a:cubicBezTo>
                      <a:pt x="272" y="148"/>
                      <a:pt x="279" y="144"/>
                      <a:pt x="283" y="148"/>
                    </a:cubicBezTo>
                    <a:cubicBezTo>
                      <a:pt x="297" y="148"/>
                      <a:pt x="297" y="143"/>
                      <a:pt x="297" y="123"/>
                    </a:cubicBezTo>
                    <a:cubicBezTo>
                      <a:pt x="297" y="90"/>
                      <a:pt x="297" y="58"/>
                      <a:pt x="297" y="25"/>
                    </a:cubicBezTo>
                    <a:cubicBezTo>
                      <a:pt x="297" y="8"/>
                      <a:pt x="297" y="0"/>
                      <a:pt x="286" y="0"/>
                    </a:cubicBezTo>
                    <a:cubicBezTo>
                      <a:pt x="280" y="0"/>
                      <a:pt x="280" y="0"/>
                      <a:pt x="266" y="11"/>
                    </a:cubicBezTo>
                    <a:cubicBezTo>
                      <a:pt x="263" y="17"/>
                      <a:pt x="252" y="25"/>
                      <a:pt x="249" y="28"/>
                    </a:cubicBezTo>
                    <a:cubicBezTo>
                      <a:pt x="213" y="0"/>
                      <a:pt x="171" y="0"/>
                      <a:pt x="157" y="0"/>
                    </a:cubicBezTo>
                    <a:cubicBezTo>
                      <a:pt x="36" y="0"/>
                      <a:pt x="0" y="67"/>
                      <a:pt x="0" y="120"/>
                    </a:cubicBezTo>
                    <a:cubicBezTo>
                      <a:pt x="0" y="157"/>
                      <a:pt x="14" y="185"/>
                      <a:pt x="42" y="204"/>
                    </a:cubicBezTo>
                    <a:cubicBezTo>
                      <a:pt x="73" y="229"/>
                      <a:pt x="101" y="238"/>
                      <a:pt x="171" y="249"/>
                    </a:cubicBezTo>
                    <a:close/>
                  </a:path>
                </a:pathLst>
              </a:custGeom>
              <a:solidFill>
                <a:srgbClr val="000000"/>
              </a:solidFill>
              <a:ln>
                <a:noFill/>
              </a:ln>
            </p:spPr>
          </p:sp>
          <p:sp>
            <p:nvSpPr>
              <p:cNvPr id="1191" name="Freeform 29"/>
              <p:cNvSpPr/>
              <p:nvPr/>
            </p:nvSpPr>
            <p:spPr>
              <a:xfrm>
                <a:off x="6147360" y="31604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4" y="336"/>
                    </a:moveTo>
                    <a:cubicBezTo>
                      <a:pt x="120" y="274"/>
                      <a:pt x="140" y="196"/>
                      <a:pt x="179" y="126"/>
                    </a:cubicBezTo>
                    <a:cubicBezTo>
                      <a:pt x="207" y="76"/>
                      <a:pt x="244" y="22"/>
                      <a:pt x="288" y="22"/>
                    </a:cubicBezTo>
                    <a:cubicBezTo>
                      <a:pt x="336" y="22"/>
                      <a:pt x="342" y="84"/>
                      <a:pt x="342" y="140"/>
                    </a:cubicBezTo>
                    <a:cubicBezTo>
                      <a:pt x="342" y="187"/>
                      <a:pt x="333" y="238"/>
                      <a:pt x="311" y="336"/>
                    </a:cubicBezTo>
                    <a:cubicBezTo>
                      <a:pt x="242" y="336"/>
                      <a:pt x="173" y="336"/>
                      <a:pt x="104" y="336"/>
                    </a:cubicBezTo>
                    <a:moveTo>
                      <a:pt x="302" y="366"/>
                    </a:moveTo>
                    <a:cubicBezTo>
                      <a:pt x="291" y="414"/>
                      <a:pt x="269" y="495"/>
                      <a:pt x="232" y="568"/>
                    </a:cubicBezTo>
                    <a:cubicBezTo>
                      <a:pt x="199" y="635"/>
                      <a:pt x="160" y="682"/>
                      <a:pt x="118" y="682"/>
                    </a:cubicBezTo>
                    <a:cubicBezTo>
                      <a:pt x="87" y="682"/>
                      <a:pt x="64" y="654"/>
                      <a:pt x="64" y="562"/>
                    </a:cubicBezTo>
                    <a:cubicBezTo>
                      <a:pt x="64" y="520"/>
                      <a:pt x="70" y="464"/>
                      <a:pt x="98" y="366"/>
                    </a:cubicBezTo>
                    <a:cubicBezTo>
                      <a:pt x="166" y="366"/>
                      <a:pt x="234" y="366"/>
                      <a:pt x="302" y="366"/>
                    </a:cubicBezTo>
                    <a:close/>
                  </a:path>
                </a:pathLst>
              </a:custGeom>
              <a:solidFill>
                <a:srgbClr val="000000"/>
              </a:solidFill>
              <a:ln>
                <a:noFill/>
              </a:ln>
            </p:spPr>
          </p:sp>
          <p:sp>
            <p:nvSpPr>
              <p:cNvPr id="1192" name="Freeform 30"/>
              <p:cNvSpPr/>
              <p:nvPr/>
            </p:nvSpPr>
            <p:spPr>
              <a:xfrm>
                <a:off x="633060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58" y="62"/>
                    </a:cubicBezTo>
                    <a:cubicBezTo>
                      <a:pt x="255"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3"/>
                    </a:cubicBezTo>
                    <a:cubicBezTo>
                      <a:pt x="49" y="118"/>
                      <a:pt x="83" y="133"/>
                      <a:pt x="118" y="148"/>
                    </a:cubicBezTo>
                    <a:cubicBezTo>
                      <a:pt x="62" y="173"/>
                      <a:pt x="36" y="182"/>
                      <a:pt x="20" y="190"/>
                    </a:cubicBezTo>
                    <a:cubicBezTo>
                      <a:pt x="6" y="196"/>
                      <a:pt x="0" y="199"/>
                      <a:pt x="0" y="213"/>
                    </a:cubicBezTo>
                    <a:cubicBezTo>
                      <a:pt x="0" y="224"/>
                      <a:pt x="8" y="232"/>
                      <a:pt x="22" y="232"/>
                    </a:cubicBezTo>
                    <a:cubicBezTo>
                      <a:pt x="25" y="232"/>
                      <a:pt x="28" y="232"/>
                      <a:pt x="36" y="227"/>
                    </a:cubicBezTo>
                    <a:cubicBezTo>
                      <a:pt x="67" y="206"/>
                      <a:pt x="98" y="186"/>
                      <a:pt x="129" y="165"/>
                    </a:cubicBezTo>
                    <a:cubicBezTo>
                      <a:pt x="125" y="201"/>
                      <a:pt x="121" y="238"/>
                      <a:pt x="118" y="274"/>
                    </a:cubicBezTo>
                    <a:cubicBezTo>
                      <a:pt x="118" y="291"/>
                      <a:pt x="132" y="296"/>
                      <a:pt x="140" y="296"/>
                    </a:cubicBezTo>
                    <a:cubicBezTo>
                      <a:pt x="148" y="296"/>
                      <a:pt x="162" y="291"/>
                      <a:pt x="162" y="274"/>
                    </a:cubicBezTo>
                    <a:cubicBezTo>
                      <a:pt x="162" y="268"/>
                      <a:pt x="160" y="249"/>
                      <a:pt x="157" y="241"/>
                    </a:cubicBezTo>
                    <a:cubicBezTo>
                      <a:pt x="157" y="229"/>
                      <a:pt x="151" y="179"/>
                      <a:pt x="151" y="165"/>
                    </a:cubicBezTo>
                    <a:cubicBezTo>
                      <a:pt x="178" y="184"/>
                      <a:pt x="205" y="202"/>
                      <a:pt x="232" y="221"/>
                    </a:cubicBezTo>
                    <a:cubicBezTo>
                      <a:pt x="252" y="232"/>
                      <a:pt x="252" y="232"/>
                      <a:pt x="258"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193" name="Freeform 31"/>
              <p:cNvSpPr/>
              <p:nvPr/>
            </p:nvSpPr>
            <p:spPr>
              <a:xfrm>
                <a:off x="6491880" y="3144240"/>
                <a:ext cx="82080" cy="353880"/>
              </a:xfrm>
              <a:custGeom>
                <a:avLst/>
                <a:gdLst/>
                <a:ahLst/>
                <a:cxnLst/>
                <a:rect l="0" t="0" r="r" b="b"/>
                <a:pathLst>
                  <a:path w="228" h="983">
                    <a:moveTo>
                      <a:pt x="227" y="492"/>
                    </a:moveTo>
                    <a:cubicBezTo>
                      <a:pt x="227" y="414"/>
                      <a:pt x="216" y="296"/>
                      <a:pt x="162" y="185"/>
                    </a:cubicBezTo>
                    <a:cubicBezTo>
                      <a:pt x="104" y="64"/>
                      <a:pt x="20" y="0"/>
                      <a:pt x="8" y="0"/>
                    </a:cubicBezTo>
                    <a:cubicBezTo>
                      <a:pt x="3" y="0"/>
                      <a:pt x="0" y="6"/>
                      <a:pt x="0" y="11"/>
                    </a:cubicBezTo>
                    <a:cubicBezTo>
                      <a:pt x="0" y="14"/>
                      <a:pt x="0" y="14"/>
                      <a:pt x="17" y="34"/>
                    </a:cubicBezTo>
                    <a:cubicBezTo>
                      <a:pt x="115" y="131"/>
                      <a:pt x="171" y="285"/>
                      <a:pt x="171" y="492"/>
                    </a:cubicBezTo>
                    <a:cubicBezTo>
                      <a:pt x="171" y="660"/>
                      <a:pt x="134" y="833"/>
                      <a:pt x="11" y="956"/>
                    </a:cubicBezTo>
                    <a:cubicBezTo>
                      <a:pt x="0" y="968"/>
                      <a:pt x="0" y="970"/>
                      <a:pt x="0" y="973"/>
                    </a:cubicBezTo>
                    <a:cubicBezTo>
                      <a:pt x="0" y="979"/>
                      <a:pt x="3" y="982"/>
                      <a:pt x="8" y="982"/>
                    </a:cubicBezTo>
                    <a:cubicBezTo>
                      <a:pt x="20" y="982"/>
                      <a:pt x="106" y="917"/>
                      <a:pt x="165" y="791"/>
                    </a:cubicBezTo>
                    <a:cubicBezTo>
                      <a:pt x="216" y="682"/>
                      <a:pt x="227" y="573"/>
                      <a:pt x="227" y="492"/>
                    </a:cubicBezTo>
                    <a:close/>
                  </a:path>
                </a:pathLst>
              </a:custGeom>
              <a:solidFill>
                <a:srgbClr val="000000"/>
              </a:solidFill>
              <a:ln>
                <a:noFill/>
              </a:ln>
            </p:spPr>
          </p:sp>
          <p:sp>
            <p:nvSpPr>
              <p:cNvPr id="1194" name="Freeform 32"/>
              <p:cNvSpPr/>
              <p:nvPr/>
            </p:nvSpPr>
            <p:spPr>
              <a:xfrm>
                <a:off x="6664320" y="2654280"/>
                <a:ext cx="174600" cy="848880"/>
              </a:xfrm>
              <a:custGeom>
                <a:avLst/>
                <a:gdLst/>
                <a:ahLst/>
                <a:cxnLst/>
                <a:rect l="0" t="0" r="r" b="b"/>
                <a:pathLst>
                  <a:path w="485" h="2358">
                    <a:moveTo>
                      <a:pt x="484" y="1180"/>
                    </a:moveTo>
                    <a:cubicBezTo>
                      <a:pt x="484" y="794"/>
                      <a:pt x="395" y="405"/>
                      <a:pt x="146" y="112"/>
                    </a:cubicBezTo>
                    <a:cubicBezTo>
                      <a:pt x="126" y="89"/>
                      <a:pt x="87" y="48"/>
                      <a:pt x="48" y="14"/>
                    </a:cubicBezTo>
                    <a:cubicBezTo>
                      <a:pt x="36" y="0"/>
                      <a:pt x="34" y="0"/>
                      <a:pt x="20" y="0"/>
                    </a:cubicBezTo>
                    <a:cubicBezTo>
                      <a:pt x="8" y="0"/>
                      <a:pt x="0" y="0"/>
                      <a:pt x="0" y="11"/>
                    </a:cubicBezTo>
                    <a:cubicBezTo>
                      <a:pt x="0" y="14"/>
                      <a:pt x="3" y="20"/>
                      <a:pt x="6" y="20"/>
                    </a:cubicBezTo>
                    <a:cubicBezTo>
                      <a:pt x="39" y="56"/>
                      <a:pt x="106" y="123"/>
                      <a:pt x="171" y="229"/>
                    </a:cubicBezTo>
                    <a:cubicBezTo>
                      <a:pt x="330" y="481"/>
                      <a:pt x="403" y="800"/>
                      <a:pt x="403" y="1180"/>
                    </a:cubicBezTo>
                    <a:cubicBezTo>
                      <a:pt x="403" y="1443"/>
                      <a:pt x="367" y="1784"/>
                      <a:pt x="204" y="2078"/>
                    </a:cubicBezTo>
                    <a:cubicBezTo>
                      <a:pt x="126" y="2215"/>
                      <a:pt x="45" y="2299"/>
                      <a:pt x="3"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sp>
            <p:nvSpPr>
              <p:cNvPr id="1195" name="Freeform 33"/>
              <p:cNvSpPr/>
              <p:nvPr/>
            </p:nvSpPr>
            <p:spPr>
              <a:xfrm>
                <a:off x="6928200" y="2577600"/>
                <a:ext cx="109080" cy="164520"/>
              </a:xfrm>
              <a:custGeom>
                <a:avLst/>
                <a:gdLst/>
                <a:ahLst/>
                <a:cxnLst/>
                <a:rect l="0" t="0" r="r" b="b"/>
                <a:pathLst>
                  <a:path w="303" h="457">
                    <a:moveTo>
                      <a:pt x="302" y="333"/>
                    </a:moveTo>
                    <a:cubicBezTo>
                      <a:pt x="295" y="333"/>
                      <a:pt x="287" y="333"/>
                      <a:pt x="280" y="333"/>
                    </a:cubicBezTo>
                    <a:cubicBezTo>
                      <a:pt x="277" y="347"/>
                      <a:pt x="272" y="386"/>
                      <a:pt x="263" y="394"/>
                    </a:cubicBezTo>
                    <a:cubicBezTo>
                      <a:pt x="258" y="397"/>
                      <a:pt x="204" y="397"/>
                      <a:pt x="193" y="397"/>
                    </a:cubicBezTo>
                    <a:cubicBezTo>
                      <a:pt x="151" y="397"/>
                      <a:pt x="109" y="397"/>
                      <a:pt x="67" y="397"/>
                    </a:cubicBezTo>
                    <a:cubicBezTo>
                      <a:pt x="140" y="333"/>
                      <a:pt x="165" y="316"/>
                      <a:pt x="204" y="282"/>
                    </a:cubicBezTo>
                    <a:cubicBezTo>
                      <a:pt x="255" y="243"/>
                      <a:pt x="302" y="199"/>
                      <a:pt x="302" y="134"/>
                    </a:cubicBezTo>
                    <a:cubicBezTo>
                      <a:pt x="302" y="50"/>
                      <a:pt x="230" y="0"/>
                      <a:pt x="143" y="0"/>
                    </a:cubicBezTo>
                    <a:cubicBezTo>
                      <a:pt x="56" y="0"/>
                      <a:pt x="0" y="59"/>
                      <a:pt x="0" y="123"/>
                    </a:cubicBezTo>
                    <a:cubicBezTo>
                      <a:pt x="0" y="159"/>
                      <a:pt x="28" y="162"/>
                      <a:pt x="36" y="162"/>
                    </a:cubicBezTo>
                    <a:cubicBezTo>
                      <a:pt x="53" y="162"/>
                      <a:pt x="73" y="151"/>
                      <a:pt x="73" y="126"/>
                    </a:cubicBezTo>
                    <a:cubicBezTo>
                      <a:pt x="73" y="112"/>
                      <a:pt x="67" y="89"/>
                      <a:pt x="31" y="89"/>
                    </a:cubicBezTo>
                    <a:cubicBezTo>
                      <a:pt x="53" y="39"/>
                      <a:pt x="101" y="25"/>
                      <a:pt x="132" y="25"/>
                    </a:cubicBezTo>
                    <a:cubicBezTo>
                      <a:pt x="202" y="25"/>
                      <a:pt x="238" y="78"/>
                      <a:pt x="238" y="134"/>
                    </a:cubicBezTo>
                    <a:cubicBezTo>
                      <a:pt x="238" y="193"/>
                      <a:pt x="193" y="241"/>
                      <a:pt x="171" y="266"/>
                    </a:cubicBezTo>
                    <a:cubicBezTo>
                      <a:pt x="116" y="321"/>
                      <a:pt x="61" y="376"/>
                      <a:pt x="6" y="431"/>
                    </a:cubicBezTo>
                    <a:cubicBezTo>
                      <a:pt x="0" y="436"/>
                      <a:pt x="0" y="436"/>
                      <a:pt x="0" y="456"/>
                    </a:cubicBezTo>
                    <a:cubicBezTo>
                      <a:pt x="94" y="456"/>
                      <a:pt x="189" y="456"/>
                      <a:pt x="283" y="456"/>
                    </a:cubicBezTo>
                    <a:cubicBezTo>
                      <a:pt x="289" y="415"/>
                      <a:pt x="296" y="374"/>
                      <a:pt x="302" y="333"/>
                    </a:cubicBezTo>
                    <a:close/>
                  </a:path>
                </a:pathLst>
              </a:custGeom>
              <a:solidFill>
                <a:srgbClr val="000000"/>
              </a:solidFill>
              <a:ln>
                <a:noFill/>
              </a:ln>
            </p:spPr>
          </p:sp>
          <p:sp>
            <p:nvSpPr>
              <p:cNvPr id="1196" name="Freeform 34"/>
              <p:cNvSpPr/>
              <p:nvPr/>
            </p:nvSpPr>
            <p:spPr>
              <a:xfrm>
                <a:off x="7204320" y="2654280"/>
                <a:ext cx="173880" cy="848880"/>
              </a:xfrm>
              <a:custGeom>
                <a:avLst/>
                <a:gdLst/>
                <a:ahLst/>
                <a:cxnLst/>
                <a:rect l="0" t="0" r="r" b="b"/>
                <a:pathLst>
                  <a:path w="483" h="2358">
                    <a:moveTo>
                      <a:pt x="482" y="2346"/>
                    </a:moveTo>
                    <a:cubicBezTo>
                      <a:pt x="482" y="2343"/>
                      <a:pt x="482" y="2341"/>
                      <a:pt x="479" y="2338"/>
                    </a:cubicBezTo>
                    <a:cubicBezTo>
                      <a:pt x="442" y="2302"/>
                      <a:pt x="375" y="2237"/>
                      <a:pt x="311" y="2131"/>
                    </a:cubicBezTo>
                    <a:cubicBezTo>
                      <a:pt x="151" y="1876"/>
                      <a:pt x="81" y="1558"/>
                      <a:pt x="81" y="1180"/>
                    </a:cubicBezTo>
                    <a:cubicBezTo>
                      <a:pt x="81" y="914"/>
                      <a:pt x="115" y="576"/>
                      <a:pt x="277" y="282"/>
                    </a:cubicBezTo>
                    <a:cubicBezTo>
                      <a:pt x="356" y="143"/>
                      <a:pt x="437" y="62"/>
                      <a:pt x="479" y="20"/>
                    </a:cubicBezTo>
                    <a:cubicBezTo>
                      <a:pt x="482" y="17"/>
                      <a:pt x="482" y="14"/>
                      <a:pt x="482" y="11"/>
                    </a:cubicBezTo>
                    <a:cubicBezTo>
                      <a:pt x="482" y="0"/>
                      <a:pt x="476" y="0"/>
                      <a:pt x="462" y="0"/>
                    </a:cubicBezTo>
                    <a:cubicBezTo>
                      <a:pt x="448" y="0"/>
                      <a:pt x="445" y="0"/>
                      <a:pt x="431" y="17"/>
                    </a:cubicBezTo>
                    <a:cubicBezTo>
                      <a:pt x="101" y="316"/>
                      <a:pt x="0" y="766"/>
                      <a:pt x="0" y="1180"/>
                    </a:cubicBezTo>
                    <a:cubicBezTo>
                      <a:pt x="0" y="1566"/>
                      <a:pt x="87" y="1955"/>
                      <a:pt x="336" y="2248"/>
                    </a:cubicBezTo>
                    <a:cubicBezTo>
                      <a:pt x="356" y="2271"/>
                      <a:pt x="395" y="2310"/>
                      <a:pt x="434" y="2346"/>
                    </a:cubicBezTo>
                    <a:cubicBezTo>
                      <a:pt x="445" y="2357"/>
                      <a:pt x="448" y="2357"/>
                      <a:pt x="462" y="2357"/>
                    </a:cubicBezTo>
                    <a:cubicBezTo>
                      <a:pt x="476" y="2357"/>
                      <a:pt x="482" y="2357"/>
                      <a:pt x="482" y="2346"/>
                    </a:cubicBezTo>
                    <a:close/>
                  </a:path>
                </a:pathLst>
              </a:custGeom>
              <a:solidFill>
                <a:srgbClr val="000000"/>
              </a:solidFill>
              <a:ln>
                <a:noFill/>
              </a:ln>
            </p:spPr>
          </p:sp>
          <p:sp>
            <p:nvSpPr>
              <p:cNvPr id="1197" name="Freeform 35"/>
              <p:cNvSpPr/>
              <p:nvPr/>
            </p:nvSpPr>
            <p:spPr>
              <a:xfrm>
                <a:off x="7465680" y="2692440"/>
                <a:ext cx="117360" cy="235800"/>
              </a:xfrm>
              <a:custGeom>
                <a:avLst/>
                <a:gdLst/>
                <a:ahLst/>
                <a:cxnLst/>
                <a:rect l="0" t="0" r="r" b="b"/>
                <a:pathLst>
                  <a:path w="326" h="655">
                    <a:moveTo>
                      <a:pt x="202" y="25"/>
                    </a:moveTo>
                    <a:cubicBezTo>
                      <a:pt x="202" y="3"/>
                      <a:pt x="202" y="0"/>
                      <a:pt x="179" y="0"/>
                    </a:cubicBezTo>
                    <a:cubicBezTo>
                      <a:pt x="118" y="64"/>
                      <a:pt x="31" y="64"/>
                      <a:pt x="0" y="64"/>
                    </a:cubicBezTo>
                    <a:cubicBezTo>
                      <a:pt x="0" y="75"/>
                      <a:pt x="0" y="85"/>
                      <a:pt x="0" y="95"/>
                    </a:cubicBezTo>
                    <a:cubicBezTo>
                      <a:pt x="20" y="95"/>
                      <a:pt x="76" y="95"/>
                      <a:pt x="129" y="67"/>
                    </a:cubicBezTo>
                    <a:cubicBezTo>
                      <a:pt x="129" y="237"/>
                      <a:pt x="129" y="406"/>
                      <a:pt x="129" y="576"/>
                    </a:cubicBezTo>
                    <a:cubicBezTo>
                      <a:pt x="129" y="612"/>
                      <a:pt x="126" y="624"/>
                      <a:pt x="36" y="624"/>
                    </a:cubicBezTo>
                    <a:cubicBezTo>
                      <a:pt x="26" y="624"/>
                      <a:pt x="16" y="624"/>
                      <a:pt x="6" y="624"/>
                    </a:cubicBezTo>
                    <a:cubicBezTo>
                      <a:pt x="6" y="634"/>
                      <a:pt x="6" y="644"/>
                      <a:pt x="6" y="654"/>
                    </a:cubicBezTo>
                    <a:cubicBezTo>
                      <a:pt x="39" y="652"/>
                      <a:pt x="126" y="652"/>
                      <a:pt x="165" y="652"/>
                    </a:cubicBezTo>
                    <a:cubicBezTo>
                      <a:pt x="204" y="652"/>
                      <a:pt x="288" y="652"/>
                      <a:pt x="325" y="654"/>
                    </a:cubicBezTo>
                    <a:cubicBezTo>
                      <a:pt x="325" y="644"/>
                      <a:pt x="325" y="634"/>
                      <a:pt x="325" y="624"/>
                    </a:cubicBezTo>
                    <a:cubicBezTo>
                      <a:pt x="314" y="624"/>
                      <a:pt x="302" y="624"/>
                      <a:pt x="291" y="624"/>
                    </a:cubicBezTo>
                    <a:cubicBezTo>
                      <a:pt x="204" y="624"/>
                      <a:pt x="202" y="612"/>
                      <a:pt x="202" y="576"/>
                    </a:cubicBezTo>
                    <a:cubicBezTo>
                      <a:pt x="202" y="392"/>
                      <a:pt x="202" y="209"/>
                      <a:pt x="202" y="25"/>
                    </a:cubicBezTo>
                    <a:close/>
                  </a:path>
                </a:pathLst>
              </a:custGeom>
              <a:solidFill>
                <a:srgbClr val="000000"/>
              </a:solidFill>
              <a:ln>
                <a:noFill/>
              </a:ln>
            </p:spPr>
          </p:sp>
          <p:sp>
            <p:nvSpPr>
              <p:cNvPr id="1198" name="Freeform 36"/>
              <p:cNvSpPr/>
              <p:nvPr/>
            </p:nvSpPr>
            <p:spPr>
              <a:xfrm>
                <a:off x="7709400" y="2721600"/>
                <a:ext cx="236160" cy="235800"/>
              </a:xfrm>
              <a:custGeom>
                <a:avLst/>
                <a:gdLst/>
                <a:ahLst/>
                <a:cxnLst/>
                <a:rect l="0" t="0" r="r" b="b"/>
                <a:pathLst>
                  <a:path w="656" h="655">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6"/>
                      <a:pt x="347" y="125"/>
                      <a:pt x="347" y="34"/>
                    </a:cubicBezTo>
                    <a:cubicBezTo>
                      <a:pt x="347" y="20"/>
                      <a:pt x="347" y="0"/>
                      <a:pt x="328" y="0"/>
                    </a:cubicBezTo>
                    <a:cubicBezTo>
                      <a:pt x="308" y="0"/>
                      <a:pt x="308" y="20"/>
                      <a:pt x="308" y="34"/>
                    </a:cubicBezTo>
                    <a:cubicBezTo>
                      <a:pt x="308" y="125"/>
                      <a:pt x="308" y="216"/>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9"/>
                      <a:pt x="308" y="531"/>
                      <a:pt x="308" y="624"/>
                    </a:cubicBezTo>
                    <a:cubicBezTo>
                      <a:pt x="308" y="638"/>
                      <a:pt x="308" y="654"/>
                      <a:pt x="328" y="654"/>
                    </a:cubicBezTo>
                    <a:cubicBezTo>
                      <a:pt x="347" y="654"/>
                      <a:pt x="347" y="638"/>
                      <a:pt x="347" y="624"/>
                    </a:cubicBezTo>
                    <a:cubicBezTo>
                      <a:pt x="347" y="531"/>
                      <a:pt x="347" y="439"/>
                      <a:pt x="347" y="347"/>
                    </a:cubicBezTo>
                    <a:close/>
                  </a:path>
                </a:pathLst>
              </a:custGeom>
              <a:solidFill>
                <a:srgbClr val="000000"/>
              </a:solidFill>
              <a:ln>
                <a:noFill/>
              </a:ln>
            </p:spPr>
          </p:sp>
          <p:sp>
            <p:nvSpPr>
              <p:cNvPr id="1199" name="Freeform 37"/>
              <p:cNvSpPr/>
              <p:nvPr/>
            </p:nvSpPr>
            <p:spPr>
              <a:xfrm>
                <a:off x="8056080" y="2769840"/>
                <a:ext cx="134280" cy="162360"/>
              </a:xfrm>
              <a:custGeom>
                <a:avLst/>
                <a:gdLst/>
                <a:ahLst/>
                <a:cxnLst/>
                <a:rect l="0" t="0" r="r" b="b"/>
                <a:pathLst>
                  <a:path w="373" h="451">
                    <a:moveTo>
                      <a:pt x="81" y="227"/>
                    </a:moveTo>
                    <a:cubicBezTo>
                      <a:pt x="81" y="64"/>
                      <a:pt x="160" y="25"/>
                      <a:pt x="213" y="25"/>
                    </a:cubicBezTo>
                    <a:cubicBezTo>
                      <a:pt x="221" y="25"/>
                      <a:pt x="283" y="25"/>
                      <a:pt x="319" y="62"/>
                    </a:cubicBezTo>
                    <a:cubicBezTo>
                      <a:pt x="277" y="64"/>
                      <a:pt x="272" y="92"/>
                      <a:pt x="272" y="106"/>
                    </a:cubicBezTo>
                    <a:cubicBezTo>
                      <a:pt x="272" y="131"/>
                      <a:pt x="291" y="151"/>
                      <a:pt x="316" y="151"/>
                    </a:cubicBezTo>
                    <a:cubicBezTo>
                      <a:pt x="344" y="151"/>
                      <a:pt x="364" y="134"/>
                      <a:pt x="364" y="103"/>
                    </a:cubicBezTo>
                    <a:cubicBezTo>
                      <a:pt x="364" y="36"/>
                      <a:pt x="288" y="0"/>
                      <a:pt x="213" y="0"/>
                    </a:cubicBezTo>
                    <a:cubicBezTo>
                      <a:pt x="90" y="0"/>
                      <a:pt x="0" y="106"/>
                      <a:pt x="0" y="227"/>
                    </a:cubicBezTo>
                    <a:cubicBezTo>
                      <a:pt x="0" y="352"/>
                      <a:pt x="95" y="450"/>
                      <a:pt x="210" y="450"/>
                    </a:cubicBezTo>
                    <a:cubicBezTo>
                      <a:pt x="342" y="450"/>
                      <a:pt x="372" y="331"/>
                      <a:pt x="372" y="322"/>
                    </a:cubicBezTo>
                    <a:cubicBezTo>
                      <a:pt x="372" y="312"/>
                      <a:pt x="364" y="313"/>
                      <a:pt x="361" y="313"/>
                    </a:cubicBezTo>
                    <a:cubicBezTo>
                      <a:pt x="353" y="313"/>
                      <a:pt x="350" y="316"/>
                      <a:pt x="347" y="322"/>
                    </a:cubicBezTo>
                    <a:cubicBezTo>
                      <a:pt x="319" y="414"/>
                      <a:pt x="255" y="425"/>
                      <a:pt x="218" y="425"/>
                    </a:cubicBezTo>
                    <a:cubicBezTo>
                      <a:pt x="168" y="425"/>
                      <a:pt x="81" y="383"/>
                      <a:pt x="81" y="227"/>
                    </a:cubicBezTo>
                    <a:close/>
                  </a:path>
                </a:pathLst>
              </a:custGeom>
              <a:solidFill>
                <a:srgbClr val="000000"/>
              </a:solidFill>
              <a:ln>
                <a:noFill/>
              </a:ln>
            </p:spPr>
          </p:sp>
          <p:sp>
            <p:nvSpPr>
              <p:cNvPr id="1200" name="Freeform 38"/>
              <p:cNvSpPr/>
              <p:nvPr/>
            </p:nvSpPr>
            <p:spPr>
              <a:xfrm>
                <a:off x="8211240" y="2769840"/>
                <a:ext cx="156600" cy="162360"/>
              </a:xfrm>
              <a:custGeom>
                <a:avLst/>
                <a:gdLst/>
                <a:ahLst/>
                <a:cxnLst/>
                <a:rect l="0" t="0" r="r" b="b"/>
                <a:pathLst>
                  <a:path w="435" h="451">
                    <a:moveTo>
                      <a:pt x="434" y="229"/>
                    </a:moveTo>
                    <a:cubicBezTo>
                      <a:pt x="434" y="103"/>
                      <a:pt x="336" y="0"/>
                      <a:pt x="218" y="0"/>
                    </a:cubicBezTo>
                    <a:cubicBezTo>
                      <a:pt x="95" y="0"/>
                      <a:pt x="0" y="106"/>
                      <a:pt x="0" y="229"/>
                    </a:cubicBezTo>
                    <a:cubicBezTo>
                      <a:pt x="0" y="355"/>
                      <a:pt x="101" y="450"/>
                      <a:pt x="216" y="450"/>
                    </a:cubicBezTo>
                    <a:cubicBezTo>
                      <a:pt x="336" y="450"/>
                      <a:pt x="434" y="355"/>
                      <a:pt x="434" y="229"/>
                    </a:cubicBezTo>
                    <a:moveTo>
                      <a:pt x="218" y="425"/>
                    </a:moveTo>
                    <a:cubicBezTo>
                      <a:pt x="174" y="425"/>
                      <a:pt x="132" y="405"/>
                      <a:pt x="106" y="361"/>
                    </a:cubicBezTo>
                    <a:cubicBezTo>
                      <a:pt x="81" y="316"/>
                      <a:pt x="81" y="257"/>
                      <a:pt x="81" y="221"/>
                    </a:cubicBezTo>
                    <a:cubicBezTo>
                      <a:pt x="81" y="182"/>
                      <a:pt x="81" y="129"/>
                      <a:pt x="104" y="87"/>
                    </a:cubicBezTo>
                    <a:cubicBezTo>
                      <a:pt x="132" y="42"/>
                      <a:pt x="176" y="20"/>
                      <a:pt x="216" y="20"/>
                    </a:cubicBezTo>
                    <a:cubicBezTo>
                      <a:pt x="260" y="20"/>
                      <a:pt x="302" y="42"/>
                      <a:pt x="328" y="84"/>
                    </a:cubicBezTo>
                    <a:cubicBezTo>
                      <a:pt x="353" y="126"/>
                      <a:pt x="353" y="185"/>
                      <a:pt x="353" y="221"/>
                    </a:cubicBezTo>
                    <a:cubicBezTo>
                      <a:pt x="353" y="257"/>
                      <a:pt x="353" y="310"/>
                      <a:pt x="330" y="352"/>
                    </a:cubicBezTo>
                    <a:cubicBezTo>
                      <a:pt x="311" y="397"/>
                      <a:pt x="266" y="425"/>
                      <a:pt x="218" y="425"/>
                    </a:cubicBezTo>
                    <a:close/>
                  </a:path>
                </a:pathLst>
              </a:custGeom>
              <a:solidFill>
                <a:srgbClr val="000000"/>
              </a:solidFill>
              <a:ln>
                <a:noFill/>
              </a:ln>
            </p:spPr>
          </p:sp>
          <p:sp>
            <p:nvSpPr>
              <p:cNvPr id="1201" name="Freeform 39"/>
              <p:cNvSpPr/>
              <p:nvPr/>
            </p:nvSpPr>
            <p:spPr>
              <a:xfrm>
                <a:off x="8389800" y="2769840"/>
                <a:ext cx="116280" cy="162360"/>
              </a:xfrm>
              <a:custGeom>
                <a:avLst/>
                <a:gdLst/>
                <a:ahLst/>
                <a:cxnLst/>
                <a:rect l="0" t="0" r="r" b="b"/>
                <a:pathLst>
                  <a:path w="323" h="451">
                    <a:moveTo>
                      <a:pt x="174" y="249"/>
                    </a:moveTo>
                    <a:cubicBezTo>
                      <a:pt x="193" y="252"/>
                      <a:pt x="274" y="268"/>
                      <a:pt x="274" y="338"/>
                    </a:cubicBezTo>
                    <a:cubicBezTo>
                      <a:pt x="274" y="389"/>
                      <a:pt x="241" y="428"/>
                      <a:pt x="162" y="428"/>
                    </a:cubicBezTo>
                    <a:cubicBezTo>
                      <a:pt x="81" y="428"/>
                      <a:pt x="45" y="372"/>
                      <a:pt x="28" y="288"/>
                    </a:cubicBezTo>
                    <a:cubicBezTo>
                      <a:pt x="25" y="277"/>
                      <a:pt x="22" y="271"/>
                      <a:pt x="14" y="271"/>
                    </a:cubicBezTo>
                    <a:cubicBezTo>
                      <a:pt x="0" y="271"/>
                      <a:pt x="0" y="280"/>
                      <a:pt x="0" y="296"/>
                    </a:cubicBezTo>
                    <a:cubicBezTo>
                      <a:pt x="0" y="340"/>
                      <a:pt x="0" y="384"/>
                      <a:pt x="0" y="428"/>
                    </a:cubicBezTo>
                    <a:cubicBezTo>
                      <a:pt x="0" y="442"/>
                      <a:pt x="0" y="450"/>
                      <a:pt x="11" y="450"/>
                    </a:cubicBezTo>
                    <a:cubicBezTo>
                      <a:pt x="17" y="450"/>
                      <a:pt x="17" y="450"/>
                      <a:pt x="36" y="431"/>
                    </a:cubicBezTo>
                    <a:cubicBezTo>
                      <a:pt x="36" y="428"/>
                      <a:pt x="36" y="428"/>
                      <a:pt x="56" y="408"/>
                    </a:cubicBezTo>
                    <a:cubicBezTo>
                      <a:pt x="98" y="450"/>
                      <a:pt x="143" y="450"/>
                      <a:pt x="162" y="450"/>
                    </a:cubicBezTo>
                    <a:cubicBezTo>
                      <a:pt x="277" y="450"/>
                      <a:pt x="322" y="383"/>
                      <a:pt x="322" y="313"/>
                    </a:cubicBezTo>
                    <a:cubicBezTo>
                      <a:pt x="322" y="263"/>
                      <a:pt x="291" y="232"/>
                      <a:pt x="280" y="221"/>
                    </a:cubicBezTo>
                    <a:cubicBezTo>
                      <a:pt x="249" y="190"/>
                      <a:pt x="210" y="182"/>
                      <a:pt x="168" y="173"/>
                    </a:cubicBezTo>
                    <a:cubicBezTo>
                      <a:pt x="112" y="162"/>
                      <a:pt x="48" y="148"/>
                      <a:pt x="48" y="92"/>
                    </a:cubicBezTo>
                    <a:cubicBezTo>
                      <a:pt x="48" y="59"/>
                      <a:pt x="73" y="17"/>
                      <a:pt x="157" y="17"/>
                    </a:cubicBezTo>
                    <a:cubicBezTo>
                      <a:pt x="266" y="17"/>
                      <a:pt x="272" y="106"/>
                      <a:pt x="272" y="137"/>
                    </a:cubicBezTo>
                    <a:cubicBezTo>
                      <a:pt x="274" y="145"/>
                      <a:pt x="283" y="145"/>
                      <a:pt x="286" y="145"/>
                    </a:cubicBezTo>
                    <a:cubicBezTo>
                      <a:pt x="297" y="145"/>
                      <a:pt x="297" y="140"/>
                      <a:pt x="297" y="123"/>
                    </a:cubicBezTo>
                    <a:cubicBezTo>
                      <a:pt x="297" y="89"/>
                      <a:pt x="297" y="56"/>
                      <a:pt x="297" y="22"/>
                    </a:cubicBezTo>
                    <a:cubicBezTo>
                      <a:pt x="297" y="6"/>
                      <a:pt x="297" y="0"/>
                      <a:pt x="286" y="0"/>
                    </a:cubicBezTo>
                    <a:cubicBezTo>
                      <a:pt x="283" y="0"/>
                      <a:pt x="280" y="0"/>
                      <a:pt x="266" y="11"/>
                    </a:cubicBezTo>
                    <a:cubicBezTo>
                      <a:pt x="263" y="14"/>
                      <a:pt x="255" y="25"/>
                      <a:pt x="249" y="28"/>
                    </a:cubicBezTo>
                    <a:cubicBezTo>
                      <a:pt x="213" y="0"/>
                      <a:pt x="174" y="0"/>
                      <a:pt x="157" y="0"/>
                    </a:cubicBezTo>
                    <a:cubicBezTo>
                      <a:pt x="36" y="0"/>
                      <a:pt x="0" y="64"/>
                      <a:pt x="0" y="120"/>
                    </a:cubicBezTo>
                    <a:cubicBezTo>
                      <a:pt x="0" y="154"/>
                      <a:pt x="17" y="182"/>
                      <a:pt x="42" y="204"/>
                    </a:cubicBezTo>
                    <a:cubicBezTo>
                      <a:pt x="73" y="229"/>
                      <a:pt x="101" y="235"/>
                      <a:pt x="174" y="249"/>
                    </a:cubicBezTo>
                    <a:close/>
                  </a:path>
                </a:pathLst>
              </a:custGeom>
              <a:solidFill>
                <a:srgbClr val="000000"/>
              </a:solidFill>
              <a:ln>
                <a:noFill/>
              </a:ln>
            </p:spPr>
          </p:sp>
          <p:sp>
            <p:nvSpPr>
              <p:cNvPr id="1202" name="Freeform 40"/>
              <p:cNvSpPr/>
              <p:nvPr/>
            </p:nvSpPr>
            <p:spPr>
              <a:xfrm>
                <a:off x="8533800" y="26348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5" y="78"/>
                      <a:pt x="235" y="134"/>
                    </a:cubicBezTo>
                    <a:cubicBezTo>
                      <a:pt x="235"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203" name="Freeform 41"/>
              <p:cNvSpPr/>
              <p:nvPr/>
            </p:nvSpPr>
            <p:spPr>
              <a:xfrm>
                <a:off x="8750520" y="2678400"/>
                <a:ext cx="146520" cy="254160"/>
              </a:xfrm>
              <a:custGeom>
                <a:avLst/>
                <a:gdLst/>
                <a:ahLst/>
                <a:cxnLst/>
                <a:rect l="0" t="0" r="r" b="b"/>
                <a:pathLst>
                  <a:path w="407" h="706">
                    <a:moveTo>
                      <a:pt x="406" y="201"/>
                    </a:moveTo>
                    <a:cubicBezTo>
                      <a:pt x="406" y="137"/>
                      <a:pt x="389" y="0"/>
                      <a:pt x="288" y="0"/>
                    </a:cubicBezTo>
                    <a:cubicBezTo>
                      <a:pt x="151" y="0"/>
                      <a:pt x="0" y="280"/>
                      <a:pt x="0" y="503"/>
                    </a:cubicBezTo>
                    <a:cubicBezTo>
                      <a:pt x="0" y="596"/>
                      <a:pt x="28" y="705"/>
                      <a:pt x="118" y="705"/>
                    </a:cubicBezTo>
                    <a:cubicBezTo>
                      <a:pt x="258" y="705"/>
                      <a:pt x="406" y="422"/>
                      <a:pt x="406" y="201"/>
                    </a:cubicBezTo>
                    <a:moveTo>
                      <a:pt x="104" y="338"/>
                    </a:moveTo>
                    <a:cubicBezTo>
                      <a:pt x="120" y="274"/>
                      <a:pt x="140" y="196"/>
                      <a:pt x="179" y="126"/>
                    </a:cubicBezTo>
                    <a:cubicBezTo>
                      <a:pt x="207" y="78"/>
                      <a:pt x="244" y="22"/>
                      <a:pt x="288" y="22"/>
                    </a:cubicBezTo>
                    <a:cubicBezTo>
                      <a:pt x="336" y="22"/>
                      <a:pt x="342" y="87"/>
                      <a:pt x="342" y="143"/>
                    </a:cubicBezTo>
                    <a:cubicBezTo>
                      <a:pt x="342" y="190"/>
                      <a:pt x="333" y="241"/>
                      <a:pt x="311" y="338"/>
                    </a:cubicBezTo>
                    <a:cubicBezTo>
                      <a:pt x="242" y="338"/>
                      <a:pt x="173" y="338"/>
                      <a:pt x="104" y="338"/>
                    </a:cubicBezTo>
                    <a:moveTo>
                      <a:pt x="302" y="369"/>
                    </a:moveTo>
                    <a:cubicBezTo>
                      <a:pt x="291" y="414"/>
                      <a:pt x="269" y="498"/>
                      <a:pt x="232" y="568"/>
                    </a:cubicBezTo>
                    <a:cubicBezTo>
                      <a:pt x="199" y="635"/>
                      <a:pt x="160" y="682"/>
                      <a:pt x="118" y="682"/>
                    </a:cubicBezTo>
                    <a:cubicBezTo>
                      <a:pt x="87" y="682"/>
                      <a:pt x="64" y="654"/>
                      <a:pt x="64" y="562"/>
                    </a:cubicBezTo>
                    <a:cubicBezTo>
                      <a:pt x="64" y="523"/>
                      <a:pt x="70" y="464"/>
                      <a:pt x="98" y="369"/>
                    </a:cubicBezTo>
                    <a:cubicBezTo>
                      <a:pt x="166" y="369"/>
                      <a:pt x="234" y="369"/>
                      <a:pt x="302" y="369"/>
                    </a:cubicBezTo>
                    <a:close/>
                  </a:path>
                </a:pathLst>
              </a:custGeom>
              <a:solidFill>
                <a:srgbClr val="000000"/>
              </a:solidFill>
              <a:ln>
                <a:noFill/>
              </a:ln>
            </p:spPr>
          </p:sp>
          <p:sp>
            <p:nvSpPr>
              <p:cNvPr id="1204" name="Freeform 42"/>
              <p:cNvSpPr/>
              <p:nvPr/>
            </p:nvSpPr>
            <p:spPr>
              <a:xfrm>
                <a:off x="8934120" y="2684160"/>
                <a:ext cx="101160" cy="106920"/>
              </a:xfrm>
              <a:custGeom>
                <a:avLst/>
                <a:gdLst/>
                <a:ahLst/>
                <a:cxnLst/>
                <a:rect l="0" t="0" r="r" b="b"/>
                <a:pathLst>
                  <a:path w="281" h="297">
                    <a:moveTo>
                      <a:pt x="162" y="148"/>
                    </a:moveTo>
                    <a:cubicBezTo>
                      <a:pt x="218" y="126"/>
                      <a:pt x="244" y="115"/>
                      <a:pt x="260" y="106"/>
                    </a:cubicBezTo>
                    <a:cubicBezTo>
                      <a:pt x="274" y="101"/>
                      <a:pt x="280" y="98"/>
                      <a:pt x="280" y="87"/>
                    </a:cubicBezTo>
                    <a:cubicBezTo>
                      <a:pt x="280" y="73"/>
                      <a:pt x="272" y="64"/>
                      <a:pt x="258" y="64"/>
                    </a:cubicBezTo>
                    <a:cubicBezTo>
                      <a:pt x="252"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0" y="56"/>
                    </a:cubicBezTo>
                    <a:cubicBezTo>
                      <a:pt x="123" y="67"/>
                      <a:pt x="129" y="117"/>
                      <a:pt x="129" y="131"/>
                    </a:cubicBezTo>
                    <a:cubicBezTo>
                      <a:pt x="98" y="111"/>
                      <a:pt x="67" y="90"/>
                      <a:pt x="36" y="70"/>
                    </a:cubicBezTo>
                    <a:cubicBezTo>
                      <a:pt x="31" y="64"/>
                      <a:pt x="28" y="64"/>
                      <a:pt x="22" y="64"/>
                    </a:cubicBezTo>
                    <a:cubicBezTo>
                      <a:pt x="8" y="64"/>
                      <a:pt x="0" y="73"/>
                      <a:pt x="0" y="87"/>
                    </a:cubicBezTo>
                    <a:cubicBezTo>
                      <a:pt x="0" y="98"/>
                      <a:pt x="8" y="103"/>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6"/>
                      <a:pt x="129" y="165"/>
                    </a:cubicBezTo>
                    <a:cubicBezTo>
                      <a:pt x="125" y="202"/>
                      <a:pt x="121" y="240"/>
                      <a:pt x="118" y="277"/>
                    </a:cubicBezTo>
                    <a:cubicBezTo>
                      <a:pt x="118" y="291"/>
                      <a:pt x="132" y="296"/>
                      <a:pt x="140" y="296"/>
                    </a:cubicBezTo>
                    <a:cubicBezTo>
                      <a:pt x="148" y="296"/>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sp>
            <p:nvSpPr>
              <p:cNvPr id="1205" name="Freeform 43"/>
              <p:cNvSpPr/>
              <p:nvPr/>
            </p:nvSpPr>
            <p:spPr>
              <a:xfrm>
                <a:off x="7433280" y="3071880"/>
                <a:ext cx="1642320" cy="14400"/>
              </a:xfrm>
              <a:custGeom>
                <a:avLst/>
                <a:gdLst/>
                <a:ahLst/>
                <a:cxnLst/>
                <a:rect l="0" t="0" r="r" b="b"/>
                <a:pathLst>
                  <a:path w="4562" h="40">
                    <a:moveTo>
                      <a:pt x="0" y="0"/>
                    </a:moveTo>
                    <a:cubicBezTo>
                      <a:pt x="1520" y="0"/>
                      <a:pt x="3040" y="0"/>
                      <a:pt x="4561" y="0"/>
                    </a:cubicBezTo>
                    <a:cubicBezTo>
                      <a:pt x="4561" y="13"/>
                      <a:pt x="4561" y="26"/>
                      <a:pt x="4561" y="39"/>
                    </a:cubicBezTo>
                    <a:cubicBezTo>
                      <a:pt x="3040" y="39"/>
                      <a:pt x="1520" y="39"/>
                      <a:pt x="0" y="39"/>
                    </a:cubicBezTo>
                    <a:cubicBezTo>
                      <a:pt x="0" y="26"/>
                      <a:pt x="0" y="13"/>
                      <a:pt x="0" y="0"/>
                    </a:cubicBezTo>
                    <a:close/>
                  </a:path>
                </a:pathLst>
              </a:custGeom>
              <a:solidFill>
                <a:srgbClr val="000000"/>
              </a:solidFill>
              <a:ln>
                <a:noFill/>
              </a:ln>
            </p:spPr>
          </p:sp>
          <p:sp>
            <p:nvSpPr>
              <p:cNvPr id="1206" name="Freeform 44"/>
              <p:cNvSpPr/>
              <p:nvPr/>
            </p:nvSpPr>
            <p:spPr>
              <a:xfrm>
                <a:off x="818316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5" y="0"/>
                      <a:pt x="185" y="0"/>
                    </a:cubicBezTo>
                    <a:cubicBezTo>
                      <a:pt x="73" y="0"/>
                      <a:pt x="0" y="89"/>
                      <a:pt x="0" y="176"/>
                    </a:cubicBezTo>
                    <a:cubicBezTo>
                      <a:pt x="0" y="232"/>
                      <a:pt x="50" y="232"/>
                      <a:pt x="53" y="232"/>
                    </a:cubicBezTo>
                    <a:cubicBezTo>
                      <a:pt x="70" y="232"/>
                      <a:pt x="104" y="221"/>
                      <a:pt x="104" y="179"/>
                    </a:cubicBezTo>
                    <a:cubicBezTo>
                      <a:pt x="104" y="154"/>
                      <a:pt x="87" y="129"/>
                      <a:pt x="50" y="129"/>
                    </a:cubicBezTo>
                    <a:cubicBezTo>
                      <a:pt x="45" y="129"/>
                      <a:pt x="42" y="129"/>
                      <a:pt x="39" y="129"/>
                    </a:cubicBezTo>
                    <a:cubicBezTo>
                      <a:pt x="62" y="67"/>
                      <a:pt x="115" y="31"/>
                      <a:pt x="171" y="31"/>
                    </a:cubicBezTo>
                    <a:cubicBezTo>
                      <a:pt x="260" y="31"/>
                      <a:pt x="302" y="109"/>
                      <a:pt x="302" y="190"/>
                    </a:cubicBezTo>
                    <a:cubicBezTo>
                      <a:pt x="302" y="268"/>
                      <a:pt x="255" y="347"/>
                      <a:pt x="202" y="405"/>
                    </a:cubicBezTo>
                    <a:cubicBezTo>
                      <a:pt x="138" y="476"/>
                      <a:pt x="75" y="547"/>
                      <a:pt x="11" y="618"/>
                    </a:cubicBezTo>
                    <a:cubicBezTo>
                      <a:pt x="0" y="626"/>
                      <a:pt x="0" y="629"/>
                      <a:pt x="0" y="654"/>
                    </a:cubicBezTo>
                    <a:cubicBezTo>
                      <a:pt x="122" y="654"/>
                      <a:pt x="244" y="654"/>
                      <a:pt x="367" y="654"/>
                    </a:cubicBezTo>
                    <a:cubicBezTo>
                      <a:pt x="375" y="598"/>
                      <a:pt x="384" y="541"/>
                      <a:pt x="392" y="484"/>
                    </a:cubicBezTo>
                    <a:cubicBezTo>
                      <a:pt x="384" y="484"/>
                      <a:pt x="377" y="484"/>
                      <a:pt x="370"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207" name="Freeform 45"/>
              <p:cNvSpPr/>
              <p:nvPr/>
            </p:nvSpPr>
            <p:spPr>
              <a:xfrm>
                <a:off x="9129600" y="2654280"/>
                <a:ext cx="174600" cy="848880"/>
              </a:xfrm>
              <a:custGeom>
                <a:avLst/>
                <a:gdLst/>
                <a:ahLst/>
                <a:cxnLst/>
                <a:rect l="0" t="0" r="r" b="b"/>
                <a:pathLst>
                  <a:path w="485" h="2358">
                    <a:moveTo>
                      <a:pt x="484" y="1180"/>
                    </a:moveTo>
                    <a:cubicBezTo>
                      <a:pt x="484" y="794"/>
                      <a:pt x="395" y="405"/>
                      <a:pt x="146" y="112"/>
                    </a:cubicBezTo>
                    <a:cubicBezTo>
                      <a:pt x="126" y="89"/>
                      <a:pt x="90" y="48"/>
                      <a:pt x="48" y="14"/>
                    </a:cubicBezTo>
                    <a:cubicBezTo>
                      <a:pt x="36" y="0"/>
                      <a:pt x="34" y="0"/>
                      <a:pt x="20" y="0"/>
                    </a:cubicBezTo>
                    <a:cubicBezTo>
                      <a:pt x="8" y="0"/>
                      <a:pt x="0" y="0"/>
                      <a:pt x="0" y="11"/>
                    </a:cubicBezTo>
                    <a:cubicBezTo>
                      <a:pt x="0" y="14"/>
                      <a:pt x="4" y="17"/>
                      <a:pt x="6" y="20"/>
                    </a:cubicBezTo>
                    <a:cubicBezTo>
                      <a:pt x="42" y="56"/>
                      <a:pt x="106" y="123"/>
                      <a:pt x="174" y="229"/>
                    </a:cubicBezTo>
                    <a:cubicBezTo>
                      <a:pt x="330" y="481"/>
                      <a:pt x="403" y="800"/>
                      <a:pt x="403" y="1180"/>
                    </a:cubicBezTo>
                    <a:cubicBezTo>
                      <a:pt x="403" y="1443"/>
                      <a:pt x="367" y="1784"/>
                      <a:pt x="204" y="2078"/>
                    </a:cubicBezTo>
                    <a:cubicBezTo>
                      <a:pt x="126" y="2215"/>
                      <a:pt x="45" y="2299"/>
                      <a:pt x="6"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grpSp>
      </p:grpSp>
      <p:grpSp>
        <p:nvGrpSpPr>
          <p:cNvPr id="1208" name="Group 46"/>
          <p:cNvGrpSpPr/>
          <p:nvPr/>
        </p:nvGrpSpPr>
        <p:grpSpPr>
          <a:xfrm>
            <a:off x="3124440" y="3696480"/>
            <a:ext cx="7297920" cy="1060560"/>
            <a:chOff x="3124440" y="3696480"/>
            <a:chExt cx="7297920" cy="1060560"/>
          </a:xfrm>
        </p:grpSpPr>
        <p:grpSp>
          <p:nvGrpSpPr>
            <p:cNvPr id="1209" name="Group 47"/>
            <p:cNvGrpSpPr/>
            <p:nvPr/>
          </p:nvGrpSpPr>
          <p:grpSpPr>
            <a:xfrm>
              <a:off x="3124440" y="3696480"/>
              <a:ext cx="7297920" cy="1060560"/>
              <a:chOff x="3124440" y="3696480"/>
              <a:chExt cx="7297920" cy="1060560"/>
            </a:xfrm>
          </p:grpSpPr>
          <p:sp>
            <p:nvSpPr>
              <p:cNvPr id="1210" name="Freeform 48"/>
              <p:cNvSpPr/>
              <p:nvPr/>
            </p:nvSpPr>
            <p:spPr>
              <a:xfrm>
                <a:off x="3124440" y="3714480"/>
                <a:ext cx="7280280" cy="1024560"/>
              </a:xfrm>
              <a:custGeom>
                <a:avLst/>
                <a:gdLst/>
                <a:ahLst/>
                <a:cxnLst/>
                <a:rect l="0" t="0" r="r" b="b"/>
                <a:pathLst>
                  <a:path w="20223" h="2846">
                    <a:moveTo>
                      <a:pt x="0" y="0"/>
                    </a:moveTo>
                    <a:cubicBezTo>
                      <a:pt x="6741" y="0"/>
                      <a:pt x="13481" y="0"/>
                      <a:pt x="20222" y="0"/>
                    </a:cubicBezTo>
                    <a:cubicBezTo>
                      <a:pt x="20222" y="948"/>
                      <a:pt x="20222" y="1897"/>
                      <a:pt x="20222" y="2845"/>
                    </a:cubicBezTo>
                    <a:cubicBezTo>
                      <a:pt x="13481" y="2845"/>
                      <a:pt x="6741" y="2845"/>
                      <a:pt x="0" y="2845"/>
                    </a:cubicBezTo>
                    <a:cubicBezTo>
                      <a:pt x="0" y="1897"/>
                      <a:pt x="0" y="948"/>
                      <a:pt x="0" y="0"/>
                    </a:cubicBezTo>
                    <a:close/>
                  </a:path>
                </a:pathLst>
              </a:custGeom>
              <a:solidFill>
                <a:srgbClr val="FFFFFF"/>
              </a:solidFill>
              <a:ln>
                <a:noFill/>
              </a:ln>
            </p:spPr>
          </p:sp>
          <p:sp>
            <p:nvSpPr>
              <p:cNvPr id="1211" name="Freeform 49"/>
              <p:cNvSpPr/>
              <p:nvPr/>
            </p:nvSpPr>
            <p:spPr>
              <a:xfrm>
                <a:off x="3189960" y="3696480"/>
                <a:ext cx="184680" cy="1060920"/>
              </a:xfrm>
              <a:custGeom>
                <a:avLst/>
                <a:gdLst/>
                <a:ahLst/>
                <a:cxnLst/>
                <a:rect l="0" t="0" r="r" b="b"/>
                <a:pathLst>
                  <a:path w="513" h="2947">
                    <a:moveTo>
                      <a:pt x="512" y="2935"/>
                    </a:moveTo>
                    <a:cubicBezTo>
                      <a:pt x="512" y="2932"/>
                      <a:pt x="512" y="2932"/>
                      <a:pt x="507" y="2924"/>
                    </a:cubicBezTo>
                    <a:cubicBezTo>
                      <a:pt x="412" y="2812"/>
                      <a:pt x="333" y="2686"/>
                      <a:pt x="274" y="2549"/>
                    </a:cubicBezTo>
                    <a:cubicBezTo>
                      <a:pt x="146" y="2247"/>
                      <a:pt x="95" y="1897"/>
                      <a:pt x="95" y="1474"/>
                    </a:cubicBezTo>
                    <a:cubicBezTo>
                      <a:pt x="95" y="1055"/>
                      <a:pt x="143" y="688"/>
                      <a:pt x="288" y="367"/>
                    </a:cubicBezTo>
                    <a:cubicBezTo>
                      <a:pt x="347" y="241"/>
                      <a:pt x="420" y="126"/>
                      <a:pt x="510" y="20"/>
                    </a:cubicBezTo>
                    <a:cubicBezTo>
                      <a:pt x="510" y="17"/>
                      <a:pt x="512" y="14"/>
                      <a:pt x="512" y="11"/>
                    </a:cubicBezTo>
                    <a:cubicBezTo>
                      <a:pt x="512" y="0"/>
                      <a:pt x="505" y="0"/>
                      <a:pt x="490" y="0"/>
                    </a:cubicBezTo>
                    <a:cubicBezTo>
                      <a:pt x="475" y="0"/>
                      <a:pt x="473" y="0"/>
                      <a:pt x="473" y="3"/>
                    </a:cubicBezTo>
                    <a:cubicBezTo>
                      <a:pt x="470" y="3"/>
                      <a:pt x="409" y="62"/>
                      <a:pt x="333" y="171"/>
                    </a:cubicBezTo>
                    <a:cubicBezTo>
                      <a:pt x="162" y="411"/>
                      <a:pt x="76" y="699"/>
                      <a:pt x="31" y="993"/>
                    </a:cubicBezTo>
                    <a:cubicBezTo>
                      <a:pt x="8" y="1153"/>
                      <a:pt x="0" y="1312"/>
                      <a:pt x="0" y="1472"/>
                    </a:cubicBezTo>
                    <a:cubicBezTo>
                      <a:pt x="0" y="1841"/>
                      <a:pt x="45" y="2216"/>
                      <a:pt x="204" y="2552"/>
                    </a:cubicBezTo>
                    <a:cubicBezTo>
                      <a:pt x="274" y="2700"/>
                      <a:pt x="367" y="2834"/>
                      <a:pt x="465" y="2938"/>
                    </a:cubicBezTo>
                    <a:cubicBezTo>
                      <a:pt x="473" y="2946"/>
                      <a:pt x="473" y="2946"/>
                      <a:pt x="490" y="2946"/>
                    </a:cubicBezTo>
                    <a:cubicBezTo>
                      <a:pt x="507" y="2946"/>
                      <a:pt x="512" y="2946"/>
                      <a:pt x="512" y="2935"/>
                    </a:cubicBezTo>
                    <a:close/>
                  </a:path>
                </a:pathLst>
              </a:custGeom>
              <a:solidFill>
                <a:srgbClr val="000000"/>
              </a:solidFill>
              <a:ln>
                <a:noFill/>
              </a:ln>
            </p:spPr>
          </p:sp>
          <p:sp>
            <p:nvSpPr>
              <p:cNvPr id="1212" name="Freeform 50"/>
              <p:cNvSpPr/>
              <p:nvPr/>
            </p:nvSpPr>
            <p:spPr>
              <a:xfrm>
                <a:off x="3417840" y="4080240"/>
                <a:ext cx="117360" cy="235080"/>
              </a:xfrm>
              <a:custGeom>
                <a:avLst/>
                <a:gdLst/>
                <a:ahLst/>
                <a:cxnLst/>
                <a:rect l="0" t="0" r="r" b="b"/>
                <a:pathLst>
                  <a:path w="326" h="653">
                    <a:moveTo>
                      <a:pt x="204" y="25"/>
                    </a:moveTo>
                    <a:cubicBezTo>
                      <a:pt x="204" y="0"/>
                      <a:pt x="204" y="0"/>
                      <a:pt x="179" y="0"/>
                    </a:cubicBezTo>
                    <a:cubicBezTo>
                      <a:pt x="120" y="62"/>
                      <a:pt x="34" y="62"/>
                      <a:pt x="0" y="62"/>
                    </a:cubicBezTo>
                    <a:cubicBezTo>
                      <a:pt x="0" y="72"/>
                      <a:pt x="0" y="82"/>
                      <a:pt x="0" y="92"/>
                    </a:cubicBezTo>
                    <a:cubicBezTo>
                      <a:pt x="20" y="92"/>
                      <a:pt x="78" y="92"/>
                      <a:pt x="132" y="67"/>
                    </a:cubicBezTo>
                    <a:cubicBezTo>
                      <a:pt x="132" y="237"/>
                      <a:pt x="132" y="407"/>
                      <a:pt x="132" y="576"/>
                    </a:cubicBezTo>
                    <a:cubicBezTo>
                      <a:pt x="132" y="610"/>
                      <a:pt x="126" y="624"/>
                      <a:pt x="39" y="624"/>
                    </a:cubicBezTo>
                    <a:cubicBezTo>
                      <a:pt x="29" y="624"/>
                      <a:pt x="19" y="624"/>
                      <a:pt x="8" y="624"/>
                    </a:cubicBezTo>
                    <a:cubicBezTo>
                      <a:pt x="8" y="633"/>
                      <a:pt x="8" y="643"/>
                      <a:pt x="8" y="652"/>
                    </a:cubicBezTo>
                    <a:cubicBezTo>
                      <a:pt x="42" y="649"/>
                      <a:pt x="127" y="649"/>
                      <a:pt x="168" y="649"/>
                    </a:cubicBezTo>
                    <a:cubicBezTo>
                      <a:pt x="209" y="649"/>
                      <a:pt x="291" y="649"/>
                      <a:pt x="325" y="652"/>
                    </a:cubicBezTo>
                    <a:cubicBezTo>
                      <a:pt x="325" y="643"/>
                      <a:pt x="325" y="633"/>
                      <a:pt x="325" y="624"/>
                    </a:cubicBezTo>
                    <a:cubicBezTo>
                      <a:pt x="314" y="624"/>
                      <a:pt x="304" y="624"/>
                      <a:pt x="294" y="624"/>
                    </a:cubicBezTo>
                    <a:cubicBezTo>
                      <a:pt x="207" y="624"/>
                      <a:pt x="204" y="613"/>
                      <a:pt x="204" y="576"/>
                    </a:cubicBezTo>
                    <a:cubicBezTo>
                      <a:pt x="204" y="393"/>
                      <a:pt x="204" y="209"/>
                      <a:pt x="204" y="25"/>
                    </a:cubicBezTo>
                    <a:close/>
                  </a:path>
                </a:pathLst>
              </a:custGeom>
              <a:solidFill>
                <a:srgbClr val="000000"/>
              </a:solidFill>
              <a:ln>
                <a:noFill/>
              </a:ln>
            </p:spPr>
          </p:sp>
          <p:sp>
            <p:nvSpPr>
              <p:cNvPr id="1213" name="Freeform 51"/>
              <p:cNvSpPr/>
              <p:nvPr/>
            </p:nvSpPr>
            <p:spPr>
              <a:xfrm>
                <a:off x="3662640" y="4109400"/>
                <a:ext cx="235080" cy="236160"/>
              </a:xfrm>
              <a:custGeom>
                <a:avLst/>
                <a:gdLst/>
                <a:ahLst/>
                <a:cxnLst/>
                <a:rect l="0" t="0" r="r" b="b"/>
                <a:pathLst>
                  <a:path w="653" h="656">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30"/>
                      <a:pt x="308" y="621"/>
                    </a:cubicBezTo>
                    <a:cubicBezTo>
                      <a:pt x="308" y="635"/>
                      <a:pt x="308" y="655"/>
                      <a:pt x="328" y="655"/>
                    </a:cubicBezTo>
                    <a:cubicBezTo>
                      <a:pt x="347" y="655"/>
                      <a:pt x="347" y="635"/>
                      <a:pt x="347" y="621"/>
                    </a:cubicBezTo>
                    <a:cubicBezTo>
                      <a:pt x="347" y="530"/>
                      <a:pt x="347" y="438"/>
                      <a:pt x="347" y="347"/>
                    </a:cubicBezTo>
                    <a:close/>
                  </a:path>
                </a:pathLst>
              </a:custGeom>
              <a:solidFill>
                <a:srgbClr val="000000"/>
              </a:solidFill>
              <a:ln>
                <a:noFill/>
              </a:ln>
            </p:spPr>
          </p:sp>
          <p:sp>
            <p:nvSpPr>
              <p:cNvPr id="1214" name="Freeform 52"/>
              <p:cNvSpPr/>
              <p:nvPr/>
            </p:nvSpPr>
            <p:spPr>
              <a:xfrm>
                <a:off x="5445720" y="3823560"/>
                <a:ext cx="261360" cy="253080"/>
              </a:xfrm>
              <a:custGeom>
                <a:avLst/>
                <a:gdLst/>
                <a:ahLst/>
                <a:cxnLst/>
                <a:rect l="0" t="0" r="r" b="b"/>
                <a:pathLst>
                  <a:path w="726" h="703">
                    <a:moveTo>
                      <a:pt x="389" y="17"/>
                    </a:moveTo>
                    <a:cubicBezTo>
                      <a:pt x="381" y="3"/>
                      <a:pt x="377" y="0"/>
                      <a:pt x="361" y="0"/>
                    </a:cubicBezTo>
                    <a:cubicBezTo>
                      <a:pt x="346" y="0"/>
                      <a:pt x="344" y="3"/>
                      <a:pt x="336" y="17"/>
                    </a:cubicBezTo>
                    <a:cubicBezTo>
                      <a:pt x="226" y="239"/>
                      <a:pt x="116" y="461"/>
                      <a:pt x="6" y="683"/>
                    </a:cubicBezTo>
                    <a:cubicBezTo>
                      <a:pt x="0" y="691"/>
                      <a:pt x="2" y="690"/>
                      <a:pt x="0" y="694"/>
                    </a:cubicBezTo>
                    <a:cubicBezTo>
                      <a:pt x="0" y="702"/>
                      <a:pt x="6" y="702"/>
                      <a:pt x="22" y="702"/>
                    </a:cubicBezTo>
                    <a:cubicBezTo>
                      <a:pt x="249" y="702"/>
                      <a:pt x="476" y="702"/>
                      <a:pt x="703" y="702"/>
                    </a:cubicBezTo>
                    <a:cubicBezTo>
                      <a:pt x="720" y="702"/>
                      <a:pt x="725" y="702"/>
                      <a:pt x="725" y="694"/>
                    </a:cubicBezTo>
                    <a:cubicBezTo>
                      <a:pt x="723" y="690"/>
                      <a:pt x="725" y="691"/>
                      <a:pt x="720" y="683"/>
                    </a:cubicBezTo>
                    <a:cubicBezTo>
                      <a:pt x="609" y="461"/>
                      <a:pt x="499" y="239"/>
                      <a:pt x="389" y="17"/>
                    </a:cubicBezTo>
                    <a:moveTo>
                      <a:pt x="330" y="98"/>
                    </a:moveTo>
                    <a:cubicBezTo>
                      <a:pt x="419" y="274"/>
                      <a:pt x="508" y="450"/>
                      <a:pt x="596" y="627"/>
                    </a:cubicBezTo>
                    <a:cubicBezTo>
                      <a:pt x="419" y="627"/>
                      <a:pt x="242" y="627"/>
                      <a:pt x="64" y="627"/>
                    </a:cubicBezTo>
                    <a:cubicBezTo>
                      <a:pt x="153" y="450"/>
                      <a:pt x="242" y="274"/>
                      <a:pt x="330" y="98"/>
                    </a:cubicBezTo>
                    <a:close/>
                  </a:path>
                </a:pathLst>
              </a:custGeom>
              <a:solidFill>
                <a:srgbClr val="000000"/>
              </a:solidFill>
              <a:ln>
                <a:noFill/>
              </a:ln>
            </p:spPr>
          </p:sp>
          <p:sp>
            <p:nvSpPr>
              <p:cNvPr id="1215" name="Freeform 53"/>
              <p:cNvSpPr/>
              <p:nvPr/>
            </p:nvSpPr>
            <p:spPr>
              <a:xfrm>
                <a:off x="5739840" y="37832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201"/>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216" name="Freeform 54"/>
              <p:cNvSpPr/>
              <p:nvPr/>
            </p:nvSpPr>
            <p:spPr>
              <a:xfrm>
                <a:off x="5976720" y="3811320"/>
                <a:ext cx="83160" cy="353880"/>
              </a:xfrm>
              <a:custGeom>
                <a:avLst/>
                <a:gdLst/>
                <a:ahLst/>
                <a:cxnLst/>
                <a:rect l="0" t="0" r="r" b="b"/>
                <a:pathLst>
                  <a:path w="231" h="983">
                    <a:moveTo>
                      <a:pt x="230" y="971"/>
                    </a:moveTo>
                    <a:cubicBezTo>
                      <a:pt x="230" y="968"/>
                      <a:pt x="230" y="965"/>
                      <a:pt x="213" y="948"/>
                    </a:cubicBezTo>
                    <a:cubicBezTo>
                      <a:pt x="90" y="825"/>
                      <a:pt x="59" y="641"/>
                      <a:pt x="59" y="490"/>
                    </a:cubicBezTo>
                    <a:cubicBezTo>
                      <a:pt x="59" y="319"/>
                      <a:pt x="95" y="148"/>
                      <a:pt x="216" y="25"/>
                    </a:cubicBezTo>
                    <a:cubicBezTo>
                      <a:pt x="230" y="14"/>
                      <a:pt x="230" y="11"/>
                      <a:pt x="230" y="8"/>
                    </a:cubicBezTo>
                    <a:cubicBezTo>
                      <a:pt x="230" y="3"/>
                      <a:pt x="224" y="0"/>
                      <a:pt x="218" y="0"/>
                    </a:cubicBezTo>
                    <a:cubicBezTo>
                      <a:pt x="210" y="0"/>
                      <a:pt x="120" y="64"/>
                      <a:pt x="62" y="190"/>
                    </a:cubicBezTo>
                    <a:cubicBezTo>
                      <a:pt x="11" y="299"/>
                      <a:pt x="0" y="408"/>
                      <a:pt x="0" y="490"/>
                    </a:cubicBezTo>
                    <a:cubicBezTo>
                      <a:pt x="0" y="568"/>
                      <a:pt x="11" y="685"/>
                      <a:pt x="64" y="797"/>
                    </a:cubicBezTo>
                    <a:cubicBezTo>
                      <a:pt x="123" y="918"/>
                      <a:pt x="210" y="982"/>
                      <a:pt x="218" y="982"/>
                    </a:cubicBezTo>
                    <a:cubicBezTo>
                      <a:pt x="224" y="982"/>
                      <a:pt x="230" y="979"/>
                      <a:pt x="230" y="971"/>
                    </a:cubicBezTo>
                    <a:close/>
                  </a:path>
                </a:pathLst>
              </a:custGeom>
              <a:solidFill>
                <a:srgbClr val="000000"/>
              </a:solidFill>
              <a:ln>
                <a:noFill/>
              </a:ln>
            </p:spPr>
          </p:sp>
          <p:sp>
            <p:nvSpPr>
              <p:cNvPr id="1217" name="Freeform 55"/>
              <p:cNvSpPr/>
              <p:nvPr/>
            </p:nvSpPr>
            <p:spPr>
              <a:xfrm>
                <a:off x="6110640" y="3840480"/>
                <a:ext cx="117360" cy="236160"/>
              </a:xfrm>
              <a:custGeom>
                <a:avLst/>
                <a:gdLst/>
                <a:ahLst/>
                <a:cxnLst/>
                <a:rect l="0" t="0" r="r" b="b"/>
                <a:pathLst>
                  <a:path w="326" h="656">
                    <a:moveTo>
                      <a:pt x="202" y="25"/>
                    </a:moveTo>
                    <a:cubicBezTo>
                      <a:pt x="202" y="3"/>
                      <a:pt x="202" y="0"/>
                      <a:pt x="179" y="0"/>
                    </a:cubicBezTo>
                    <a:cubicBezTo>
                      <a:pt x="118" y="64"/>
                      <a:pt x="34" y="64"/>
                      <a:pt x="0" y="64"/>
                    </a:cubicBezTo>
                    <a:cubicBezTo>
                      <a:pt x="0" y="74"/>
                      <a:pt x="0" y="83"/>
                      <a:pt x="0" y="92"/>
                    </a:cubicBezTo>
                    <a:cubicBezTo>
                      <a:pt x="20" y="92"/>
                      <a:pt x="78" y="92"/>
                      <a:pt x="129" y="67"/>
                    </a:cubicBezTo>
                    <a:cubicBezTo>
                      <a:pt x="129" y="237"/>
                      <a:pt x="129" y="407"/>
                      <a:pt x="129" y="576"/>
                    </a:cubicBezTo>
                    <a:cubicBezTo>
                      <a:pt x="129" y="613"/>
                      <a:pt x="126" y="624"/>
                      <a:pt x="39" y="624"/>
                    </a:cubicBezTo>
                    <a:cubicBezTo>
                      <a:pt x="28" y="624"/>
                      <a:pt x="17" y="624"/>
                      <a:pt x="6" y="624"/>
                    </a:cubicBezTo>
                    <a:cubicBezTo>
                      <a:pt x="6" y="634"/>
                      <a:pt x="6" y="644"/>
                      <a:pt x="6" y="655"/>
                    </a:cubicBezTo>
                    <a:cubicBezTo>
                      <a:pt x="42"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3"/>
                      <a:pt x="202" y="576"/>
                    </a:cubicBezTo>
                    <a:cubicBezTo>
                      <a:pt x="202" y="393"/>
                      <a:pt x="202" y="209"/>
                      <a:pt x="202" y="25"/>
                    </a:cubicBezTo>
                    <a:close/>
                  </a:path>
                </a:pathLst>
              </a:custGeom>
              <a:solidFill>
                <a:srgbClr val="000000"/>
              </a:solidFill>
              <a:ln>
                <a:noFill/>
              </a:ln>
            </p:spPr>
          </p:sp>
          <p:sp>
            <p:nvSpPr>
              <p:cNvPr id="1218" name="Freeform 56"/>
              <p:cNvSpPr/>
              <p:nvPr/>
            </p:nvSpPr>
            <p:spPr>
              <a:xfrm>
                <a:off x="6364800" y="3980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219" name="Freeform 57"/>
              <p:cNvSpPr/>
              <p:nvPr/>
            </p:nvSpPr>
            <p:spPr>
              <a:xfrm>
                <a:off x="6701400" y="3917880"/>
                <a:ext cx="135360" cy="162360"/>
              </a:xfrm>
              <a:custGeom>
                <a:avLst/>
                <a:gdLst/>
                <a:ahLst/>
                <a:cxnLst/>
                <a:rect l="0" t="0" r="r" b="b"/>
                <a:pathLst>
                  <a:path w="376" h="451">
                    <a:moveTo>
                      <a:pt x="81" y="224"/>
                    </a:moveTo>
                    <a:cubicBezTo>
                      <a:pt x="81" y="64"/>
                      <a:pt x="162" y="22"/>
                      <a:pt x="216" y="22"/>
                    </a:cubicBezTo>
                    <a:cubicBezTo>
                      <a:pt x="224" y="22"/>
                      <a:pt x="286" y="25"/>
                      <a:pt x="319" y="59"/>
                    </a:cubicBezTo>
                    <a:cubicBezTo>
                      <a:pt x="280" y="62"/>
                      <a:pt x="274" y="92"/>
                      <a:pt x="274" y="106"/>
                    </a:cubicBezTo>
                    <a:cubicBezTo>
                      <a:pt x="274" y="131"/>
                      <a:pt x="291" y="151"/>
                      <a:pt x="319" y="151"/>
                    </a:cubicBezTo>
                    <a:cubicBezTo>
                      <a:pt x="344" y="151"/>
                      <a:pt x="364" y="134"/>
                      <a:pt x="364" y="104"/>
                    </a:cubicBezTo>
                    <a:cubicBezTo>
                      <a:pt x="364" y="36"/>
                      <a:pt x="288" y="0"/>
                      <a:pt x="213" y="0"/>
                    </a:cubicBezTo>
                    <a:cubicBezTo>
                      <a:pt x="90" y="0"/>
                      <a:pt x="0" y="106"/>
                      <a:pt x="0" y="227"/>
                    </a:cubicBezTo>
                    <a:cubicBezTo>
                      <a:pt x="0" y="353"/>
                      <a:pt x="98" y="450"/>
                      <a:pt x="213" y="450"/>
                    </a:cubicBezTo>
                    <a:cubicBezTo>
                      <a:pt x="344" y="450"/>
                      <a:pt x="375" y="332"/>
                      <a:pt x="375" y="322"/>
                    </a:cubicBezTo>
                    <a:cubicBezTo>
                      <a:pt x="375" y="312"/>
                      <a:pt x="367" y="313"/>
                      <a:pt x="361" y="313"/>
                    </a:cubicBezTo>
                    <a:cubicBezTo>
                      <a:pt x="353" y="313"/>
                      <a:pt x="353" y="316"/>
                      <a:pt x="350" y="322"/>
                    </a:cubicBezTo>
                    <a:cubicBezTo>
                      <a:pt x="322" y="414"/>
                      <a:pt x="258" y="425"/>
                      <a:pt x="221" y="425"/>
                    </a:cubicBezTo>
                    <a:cubicBezTo>
                      <a:pt x="168" y="425"/>
                      <a:pt x="81" y="383"/>
                      <a:pt x="81" y="224"/>
                    </a:cubicBezTo>
                    <a:close/>
                  </a:path>
                </a:pathLst>
              </a:custGeom>
              <a:solidFill>
                <a:srgbClr val="000000"/>
              </a:solidFill>
              <a:ln>
                <a:noFill/>
              </a:ln>
            </p:spPr>
          </p:sp>
          <p:sp>
            <p:nvSpPr>
              <p:cNvPr id="1220" name="Freeform 58"/>
              <p:cNvSpPr/>
              <p:nvPr/>
            </p:nvSpPr>
            <p:spPr>
              <a:xfrm>
                <a:off x="6856560" y="3917880"/>
                <a:ext cx="157680" cy="162360"/>
              </a:xfrm>
              <a:custGeom>
                <a:avLst/>
                <a:gdLst/>
                <a:ahLst/>
                <a:cxnLst/>
                <a:rect l="0" t="0" r="r" b="b"/>
                <a:pathLst>
                  <a:path w="438" h="451">
                    <a:moveTo>
                      <a:pt x="437" y="229"/>
                    </a:moveTo>
                    <a:cubicBezTo>
                      <a:pt x="437" y="104"/>
                      <a:pt x="339" y="0"/>
                      <a:pt x="218" y="0"/>
                    </a:cubicBezTo>
                    <a:cubicBezTo>
                      <a:pt x="95" y="0"/>
                      <a:pt x="0" y="106"/>
                      <a:pt x="0" y="229"/>
                    </a:cubicBezTo>
                    <a:cubicBezTo>
                      <a:pt x="0" y="355"/>
                      <a:pt x="104" y="450"/>
                      <a:pt x="218" y="450"/>
                    </a:cubicBezTo>
                    <a:cubicBezTo>
                      <a:pt x="336" y="450"/>
                      <a:pt x="437" y="353"/>
                      <a:pt x="437" y="229"/>
                    </a:cubicBezTo>
                    <a:moveTo>
                      <a:pt x="218" y="425"/>
                    </a:moveTo>
                    <a:cubicBezTo>
                      <a:pt x="176" y="425"/>
                      <a:pt x="134" y="406"/>
                      <a:pt x="106" y="358"/>
                    </a:cubicBezTo>
                    <a:cubicBezTo>
                      <a:pt x="81" y="316"/>
                      <a:pt x="81" y="257"/>
                      <a:pt x="81" y="221"/>
                    </a:cubicBezTo>
                    <a:cubicBezTo>
                      <a:pt x="81" y="182"/>
                      <a:pt x="81" y="129"/>
                      <a:pt x="106" y="87"/>
                    </a:cubicBezTo>
                    <a:cubicBezTo>
                      <a:pt x="132" y="42"/>
                      <a:pt x="179" y="20"/>
                      <a:pt x="218" y="20"/>
                    </a:cubicBezTo>
                    <a:cubicBezTo>
                      <a:pt x="260" y="20"/>
                      <a:pt x="304" y="42"/>
                      <a:pt x="330" y="84"/>
                    </a:cubicBezTo>
                    <a:cubicBezTo>
                      <a:pt x="357" y="126"/>
                      <a:pt x="356" y="185"/>
                      <a:pt x="356" y="221"/>
                    </a:cubicBezTo>
                    <a:cubicBezTo>
                      <a:pt x="356" y="257"/>
                      <a:pt x="356" y="311"/>
                      <a:pt x="333" y="353"/>
                    </a:cubicBezTo>
                    <a:cubicBezTo>
                      <a:pt x="311" y="397"/>
                      <a:pt x="269" y="425"/>
                      <a:pt x="218" y="425"/>
                    </a:cubicBezTo>
                    <a:close/>
                  </a:path>
                </a:pathLst>
              </a:custGeom>
              <a:solidFill>
                <a:srgbClr val="000000"/>
              </a:solidFill>
              <a:ln>
                <a:noFill/>
              </a:ln>
            </p:spPr>
          </p:sp>
          <p:sp>
            <p:nvSpPr>
              <p:cNvPr id="1221" name="Freeform 59"/>
              <p:cNvSpPr/>
              <p:nvPr/>
            </p:nvSpPr>
            <p:spPr>
              <a:xfrm>
                <a:off x="7035840" y="3917880"/>
                <a:ext cx="116280" cy="162360"/>
              </a:xfrm>
              <a:custGeom>
                <a:avLst/>
                <a:gdLst/>
                <a:ahLst/>
                <a:cxnLst/>
                <a:rect l="0" t="0" r="r" b="b"/>
                <a:pathLst>
                  <a:path w="323" h="451">
                    <a:moveTo>
                      <a:pt x="171" y="249"/>
                    </a:moveTo>
                    <a:cubicBezTo>
                      <a:pt x="193" y="252"/>
                      <a:pt x="274" y="269"/>
                      <a:pt x="274" y="339"/>
                    </a:cubicBezTo>
                    <a:cubicBezTo>
                      <a:pt x="274" y="389"/>
                      <a:pt x="238" y="428"/>
                      <a:pt x="162" y="428"/>
                    </a:cubicBezTo>
                    <a:cubicBezTo>
                      <a:pt x="78" y="428"/>
                      <a:pt x="45" y="372"/>
                      <a:pt x="25" y="288"/>
                    </a:cubicBezTo>
                    <a:cubicBezTo>
                      <a:pt x="22" y="277"/>
                      <a:pt x="22" y="271"/>
                      <a:pt x="11" y="271"/>
                    </a:cubicBezTo>
                    <a:cubicBezTo>
                      <a:pt x="0" y="271"/>
                      <a:pt x="0" y="280"/>
                      <a:pt x="0" y="297"/>
                    </a:cubicBezTo>
                    <a:cubicBezTo>
                      <a:pt x="0" y="339"/>
                      <a:pt x="0" y="382"/>
                      <a:pt x="0" y="425"/>
                    </a:cubicBezTo>
                    <a:cubicBezTo>
                      <a:pt x="0" y="442"/>
                      <a:pt x="0" y="450"/>
                      <a:pt x="11" y="450"/>
                    </a:cubicBezTo>
                    <a:cubicBezTo>
                      <a:pt x="14" y="450"/>
                      <a:pt x="17" y="448"/>
                      <a:pt x="34" y="431"/>
                    </a:cubicBezTo>
                    <a:cubicBezTo>
                      <a:pt x="36" y="428"/>
                      <a:pt x="36" y="425"/>
                      <a:pt x="53" y="408"/>
                    </a:cubicBezTo>
                    <a:cubicBezTo>
                      <a:pt x="98" y="448"/>
                      <a:pt x="143" y="450"/>
                      <a:pt x="162" y="450"/>
                    </a:cubicBezTo>
                    <a:cubicBezTo>
                      <a:pt x="274" y="450"/>
                      <a:pt x="322" y="383"/>
                      <a:pt x="322" y="313"/>
                    </a:cubicBezTo>
                    <a:cubicBezTo>
                      <a:pt x="322" y="260"/>
                      <a:pt x="291" y="232"/>
                      <a:pt x="280" y="221"/>
                    </a:cubicBezTo>
                    <a:cubicBezTo>
                      <a:pt x="246" y="187"/>
                      <a:pt x="210" y="182"/>
                      <a:pt x="168" y="173"/>
                    </a:cubicBezTo>
                    <a:cubicBezTo>
                      <a:pt x="112" y="162"/>
                      <a:pt x="48" y="148"/>
                      <a:pt x="48" y="92"/>
                    </a:cubicBezTo>
                    <a:cubicBezTo>
                      <a:pt x="48" y="59"/>
                      <a:pt x="73" y="17"/>
                      <a:pt x="157" y="17"/>
                    </a:cubicBezTo>
                    <a:cubicBezTo>
                      <a:pt x="266" y="17"/>
                      <a:pt x="269" y="106"/>
                      <a:pt x="272" y="137"/>
                    </a:cubicBezTo>
                    <a:cubicBezTo>
                      <a:pt x="272" y="145"/>
                      <a:pt x="279" y="143"/>
                      <a:pt x="283" y="145"/>
                    </a:cubicBezTo>
                    <a:cubicBezTo>
                      <a:pt x="297" y="145"/>
                      <a:pt x="297" y="140"/>
                      <a:pt x="297" y="123"/>
                    </a:cubicBezTo>
                    <a:cubicBezTo>
                      <a:pt x="297" y="90"/>
                      <a:pt x="297" y="56"/>
                      <a:pt x="297" y="22"/>
                    </a:cubicBezTo>
                    <a:cubicBezTo>
                      <a:pt x="297" y="6"/>
                      <a:pt x="297" y="0"/>
                      <a:pt x="286" y="0"/>
                    </a:cubicBezTo>
                    <a:cubicBezTo>
                      <a:pt x="280" y="0"/>
                      <a:pt x="277" y="0"/>
                      <a:pt x="266" y="11"/>
                    </a:cubicBezTo>
                    <a:cubicBezTo>
                      <a:pt x="263" y="14"/>
                      <a:pt x="252" y="22"/>
                      <a:pt x="249" y="25"/>
                    </a:cubicBezTo>
                    <a:cubicBezTo>
                      <a:pt x="213" y="0"/>
                      <a:pt x="171" y="0"/>
                      <a:pt x="157" y="0"/>
                    </a:cubicBezTo>
                    <a:cubicBezTo>
                      <a:pt x="36" y="0"/>
                      <a:pt x="0" y="64"/>
                      <a:pt x="0" y="120"/>
                    </a:cubicBezTo>
                    <a:cubicBezTo>
                      <a:pt x="0" y="154"/>
                      <a:pt x="14" y="182"/>
                      <a:pt x="42" y="204"/>
                    </a:cubicBezTo>
                    <a:cubicBezTo>
                      <a:pt x="73" y="229"/>
                      <a:pt x="101" y="235"/>
                      <a:pt x="171" y="249"/>
                    </a:cubicBezTo>
                    <a:close/>
                  </a:path>
                </a:pathLst>
              </a:custGeom>
              <a:solidFill>
                <a:srgbClr val="000000"/>
              </a:solidFill>
              <a:ln>
                <a:noFill/>
              </a:ln>
            </p:spPr>
          </p:sp>
          <p:sp>
            <p:nvSpPr>
              <p:cNvPr id="1222" name="Freeform 60"/>
              <p:cNvSpPr/>
              <p:nvPr/>
            </p:nvSpPr>
            <p:spPr>
              <a:xfrm>
                <a:off x="7237440" y="3826440"/>
                <a:ext cx="146520" cy="254160"/>
              </a:xfrm>
              <a:custGeom>
                <a:avLst/>
                <a:gdLst/>
                <a:ahLst/>
                <a:cxnLst/>
                <a:rect l="0" t="0" r="r" b="b"/>
                <a:pathLst>
                  <a:path w="407" h="706">
                    <a:moveTo>
                      <a:pt x="406" y="201"/>
                    </a:moveTo>
                    <a:cubicBezTo>
                      <a:pt x="406" y="137"/>
                      <a:pt x="389" y="0"/>
                      <a:pt x="288" y="0"/>
                    </a:cubicBezTo>
                    <a:cubicBezTo>
                      <a:pt x="151" y="0"/>
                      <a:pt x="0" y="277"/>
                      <a:pt x="0" y="504"/>
                    </a:cubicBezTo>
                    <a:cubicBezTo>
                      <a:pt x="0" y="596"/>
                      <a:pt x="28" y="705"/>
                      <a:pt x="118" y="705"/>
                    </a:cubicBezTo>
                    <a:cubicBezTo>
                      <a:pt x="258" y="705"/>
                      <a:pt x="406" y="422"/>
                      <a:pt x="406" y="201"/>
                    </a:cubicBezTo>
                    <a:moveTo>
                      <a:pt x="104" y="336"/>
                    </a:moveTo>
                    <a:cubicBezTo>
                      <a:pt x="120" y="274"/>
                      <a:pt x="140" y="196"/>
                      <a:pt x="179" y="126"/>
                    </a:cubicBezTo>
                    <a:cubicBezTo>
                      <a:pt x="207" y="78"/>
                      <a:pt x="244" y="22"/>
                      <a:pt x="288" y="22"/>
                    </a:cubicBezTo>
                    <a:cubicBezTo>
                      <a:pt x="336" y="22"/>
                      <a:pt x="342" y="87"/>
                      <a:pt x="342" y="143"/>
                    </a:cubicBezTo>
                    <a:cubicBezTo>
                      <a:pt x="342" y="190"/>
                      <a:pt x="333" y="241"/>
                      <a:pt x="311" y="336"/>
                    </a:cubicBezTo>
                    <a:cubicBezTo>
                      <a:pt x="242" y="336"/>
                      <a:pt x="173" y="336"/>
                      <a:pt x="104" y="336"/>
                    </a:cubicBezTo>
                    <a:moveTo>
                      <a:pt x="302" y="369"/>
                    </a:moveTo>
                    <a:cubicBezTo>
                      <a:pt x="291" y="414"/>
                      <a:pt x="269" y="498"/>
                      <a:pt x="232" y="568"/>
                    </a:cubicBezTo>
                    <a:cubicBezTo>
                      <a:pt x="199" y="635"/>
                      <a:pt x="160" y="683"/>
                      <a:pt x="118" y="683"/>
                    </a:cubicBezTo>
                    <a:cubicBezTo>
                      <a:pt x="87" y="683"/>
                      <a:pt x="64" y="655"/>
                      <a:pt x="64" y="562"/>
                    </a:cubicBezTo>
                    <a:cubicBezTo>
                      <a:pt x="64" y="520"/>
                      <a:pt x="70" y="464"/>
                      <a:pt x="95" y="369"/>
                    </a:cubicBezTo>
                    <a:cubicBezTo>
                      <a:pt x="164" y="369"/>
                      <a:pt x="233" y="369"/>
                      <a:pt x="302" y="369"/>
                    </a:cubicBezTo>
                    <a:close/>
                  </a:path>
                </a:pathLst>
              </a:custGeom>
              <a:solidFill>
                <a:srgbClr val="000000"/>
              </a:solidFill>
              <a:ln>
                <a:noFill/>
              </a:ln>
            </p:spPr>
          </p:sp>
          <p:sp>
            <p:nvSpPr>
              <p:cNvPr id="1223" name="Freeform 61"/>
              <p:cNvSpPr/>
              <p:nvPr/>
            </p:nvSpPr>
            <p:spPr>
              <a:xfrm>
                <a:off x="7421040" y="3832560"/>
                <a:ext cx="101160" cy="107280"/>
              </a:xfrm>
              <a:custGeom>
                <a:avLst/>
                <a:gdLst/>
                <a:ahLst/>
                <a:cxnLst/>
                <a:rect l="0" t="0" r="r" b="b"/>
                <a:pathLst>
                  <a:path w="281" h="298">
                    <a:moveTo>
                      <a:pt x="160" y="148"/>
                    </a:moveTo>
                    <a:cubicBezTo>
                      <a:pt x="218" y="123"/>
                      <a:pt x="244" y="115"/>
                      <a:pt x="260" y="106"/>
                    </a:cubicBezTo>
                    <a:cubicBezTo>
                      <a:pt x="274" y="101"/>
                      <a:pt x="280" y="98"/>
                      <a:pt x="280" y="84"/>
                    </a:cubicBezTo>
                    <a:cubicBezTo>
                      <a:pt x="280" y="73"/>
                      <a:pt x="272" y="64"/>
                      <a:pt x="258" y="64"/>
                    </a:cubicBezTo>
                    <a:cubicBezTo>
                      <a:pt x="252" y="64"/>
                      <a:pt x="252" y="64"/>
                      <a:pt x="244" y="70"/>
                    </a:cubicBezTo>
                    <a:cubicBezTo>
                      <a:pt x="212" y="90"/>
                      <a:pt x="180" y="111"/>
                      <a:pt x="148" y="131"/>
                    </a:cubicBezTo>
                    <a:cubicBezTo>
                      <a:pt x="152" y="98"/>
                      <a:pt x="156" y="64"/>
                      <a:pt x="160" y="31"/>
                    </a:cubicBezTo>
                    <a:cubicBezTo>
                      <a:pt x="162" y="17"/>
                      <a:pt x="160" y="0"/>
                      <a:pt x="140" y="0"/>
                    </a:cubicBezTo>
                    <a:cubicBezTo>
                      <a:pt x="132" y="0"/>
                      <a:pt x="118" y="6"/>
                      <a:pt x="118" y="22"/>
                    </a:cubicBezTo>
                    <a:cubicBezTo>
                      <a:pt x="118" y="28"/>
                      <a:pt x="120" y="48"/>
                      <a:pt x="120" y="56"/>
                    </a:cubicBezTo>
                    <a:cubicBezTo>
                      <a:pt x="123" y="67"/>
                      <a:pt x="129" y="118"/>
                      <a:pt x="129" y="131"/>
                    </a:cubicBezTo>
                    <a:cubicBezTo>
                      <a:pt x="98" y="111"/>
                      <a:pt x="67" y="90"/>
                      <a:pt x="36" y="70"/>
                    </a:cubicBezTo>
                    <a:cubicBezTo>
                      <a:pt x="28" y="64"/>
                      <a:pt x="28" y="64"/>
                      <a:pt x="20"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0"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0" y="291"/>
                      <a:pt x="160" y="277"/>
                    </a:cubicBezTo>
                    <a:cubicBezTo>
                      <a:pt x="160" y="271"/>
                      <a:pt x="157" y="249"/>
                      <a:pt x="157" y="243"/>
                    </a:cubicBezTo>
                    <a:cubicBezTo>
                      <a:pt x="157" y="232"/>
                      <a:pt x="151" y="182"/>
                      <a:pt x="148" y="165"/>
                    </a:cubicBezTo>
                    <a:cubicBezTo>
                      <a:pt x="176" y="184"/>
                      <a:pt x="204" y="202"/>
                      <a:pt x="232" y="221"/>
                    </a:cubicBezTo>
                    <a:cubicBezTo>
                      <a:pt x="249" y="235"/>
                      <a:pt x="252" y="235"/>
                      <a:pt x="258" y="235"/>
                    </a:cubicBezTo>
                    <a:cubicBezTo>
                      <a:pt x="272" y="235"/>
                      <a:pt x="280" y="224"/>
                      <a:pt x="280" y="213"/>
                    </a:cubicBezTo>
                    <a:cubicBezTo>
                      <a:pt x="280" y="199"/>
                      <a:pt x="272" y="196"/>
                      <a:pt x="266" y="193"/>
                    </a:cubicBezTo>
                    <a:cubicBezTo>
                      <a:pt x="231" y="178"/>
                      <a:pt x="195" y="163"/>
                      <a:pt x="160" y="148"/>
                    </a:cubicBezTo>
                    <a:close/>
                  </a:path>
                </a:pathLst>
              </a:custGeom>
              <a:solidFill>
                <a:srgbClr val="000000"/>
              </a:solidFill>
              <a:ln>
                <a:noFill/>
              </a:ln>
            </p:spPr>
          </p:sp>
          <p:sp>
            <p:nvSpPr>
              <p:cNvPr id="1224" name="Freeform 62"/>
              <p:cNvSpPr/>
              <p:nvPr/>
            </p:nvSpPr>
            <p:spPr>
              <a:xfrm>
                <a:off x="7582320" y="3811320"/>
                <a:ext cx="82080" cy="353880"/>
              </a:xfrm>
              <a:custGeom>
                <a:avLst/>
                <a:gdLst/>
                <a:ahLst/>
                <a:cxnLst/>
                <a:rect l="0" t="0" r="r" b="b"/>
                <a:pathLst>
                  <a:path w="228" h="983">
                    <a:moveTo>
                      <a:pt x="227" y="490"/>
                    </a:moveTo>
                    <a:cubicBezTo>
                      <a:pt x="227" y="414"/>
                      <a:pt x="216" y="294"/>
                      <a:pt x="162" y="185"/>
                    </a:cubicBezTo>
                    <a:cubicBezTo>
                      <a:pt x="104" y="62"/>
                      <a:pt x="20" y="0"/>
                      <a:pt x="8" y="0"/>
                    </a:cubicBezTo>
                    <a:cubicBezTo>
                      <a:pt x="3" y="0"/>
                      <a:pt x="0" y="3"/>
                      <a:pt x="0" y="8"/>
                    </a:cubicBezTo>
                    <a:cubicBezTo>
                      <a:pt x="0" y="11"/>
                      <a:pt x="0" y="14"/>
                      <a:pt x="17" y="31"/>
                    </a:cubicBezTo>
                    <a:cubicBezTo>
                      <a:pt x="115" y="129"/>
                      <a:pt x="171" y="285"/>
                      <a:pt x="171" y="490"/>
                    </a:cubicBezTo>
                    <a:cubicBezTo>
                      <a:pt x="171" y="657"/>
                      <a:pt x="134" y="831"/>
                      <a:pt x="11" y="954"/>
                    </a:cubicBezTo>
                    <a:cubicBezTo>
                      <a:pt x="0" y="965"/>
                      <a:pt x="0" y="968"/>
                      <a:pt x="0" y="971"/>
                    </a:cubicBezTo>
                    <a:cubicBezTo>
                      <a:pt x="0" y="976"/>
                      <a:pt x="3" y="982"/>
                      <a:pt x="8" y="982"/>
                    </a:cubicBezTo>
                    <a:cubicBezTo>
                      <a:pt x="20" y="982"/>
                      <a:pt x="106" y="915"/>
                      <a:pt x="165" y="789"/>
                    </a:cubicBezTo>
                    <a:cubicBezTo>
                      <a:pt x="216" y="683"/>
                      <a:pt x="227" y="574"/>
                      <a:pt x="227" y="490"/>
                    </a:cubicBezTo>
                    <a:close/>
                  </a:path>
                </a:pathLst>
              </a:custGeom>
              <a:solidFill>
                <a:srgbClr val="000000"/>
              </a:solidFill>
              <a:ln>
                <a:noFill/>
              </a:ln>
            </p:spPr>
          </p:sp>
          <p:sp>
            <p:nvSpPr>
              <p:cNvPr id="1225" name="Freeform 63"/>
              <p:cNvSpPr/>
              <p:nvPr/>
            </p:nvSpPr>
            <p:spPr>
              <a:xfrm>
                <a:off x="7715160" y="373392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199"/>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39"/>
                      <a:pt x="101" y="25"/>
                      <a:pt x="132" y="25"/>
                    </a:cubicBezTo>
                    <a:cubicBezTo>
                      <a:pt x="202" y="25"/>
                      <a:pt x="238" y="78"/>
                      <a:pt x="238" y="134"/>
                    </a:cubicBezTo>
                    <a:cubicBezTo>
                      <a:pt x="238" y="196"/>
                      <a:pt x="193" y="241"/>
                      <a:pt x="171" y="266"/>
                    </a:cubicBezTo>
                    <a:cubicBezTo>
                      <a:pt x="116" y="321"/>
                      <a:pt x="61" y="376"/>
                      <a:pt x="6" y="431"/>
                    </a:cubicBezTo>
                    <a:cubicBezTo>
                      <a:pt x="0" y="436"/>
                      <a:pt x="0" y="439"/>
                      <a:pt x="0" y="456"/>
                    </a:cubicBezTo>
                    <a:cubicBezTo>
                      <a:pt x="94" y="456"/>
                      <a:pt x="189" y="456"/>
                      <a:pt x="283" y="456"/>
                    </a:cubicBezTo>
                    <a:cubicBezTo>
                      <a:pt x="289" y="415"/>
                      <a:pt x="296" y="374"/>
                      <a:pt x="302" y="333"/>
                    </a:cubicBezTo>
                    <a:close/>
                  </a:path>
                </a:pathLst>
              </a:custGeom>
              <a:solidFill>
                <a:srgbClr val="000000"/>
              </a:solidFill>
              <a:ln>
                <a:noFill/>
              </a:ln>
            </p:spPr>
          </p:sp>
          <p:sp>
            <p:nvSpPr>
              <p:cNvPr id="1226" name="Freeform 64"/>
              <p:cNvSpPr/>
              <p:nvPr/>
            </p:nvSpPr>
            <p:spPr>
              <a:xfrm>
                <a:off x="4039560" y="4220280"/>
                <a:ext cx="5208840" cy="14400"/>
              </a:xfrm>
              <a:custGeom>
                <a:avLst/>
                <a:gdLst/>
                <a:ahLst/>
                <a:cxnLst/>
                <a:rect l="0" t="0" r="r" b="b"/>
                <a:pathLst>
                  <a:path w="14469" h="40">
                    <a:moveTo>
                      <a:pt x="0" y="0"/>
                    </a:moveTo>
                    <a:cubicBezTo>
                      <a:pt x="4823" y="0"/>
                      <a:pt x="9646" y="0"/>
                      <a:pt x="14468" y="0"/>
                    </a:cubicBezTo>
                    <a:cubicBezTo>
                      <a:pt x="14468" y="13"/>
                      <a:pt x="14468" y="26"/>
                      <a:pt x="14468" y="39"/>
                    </a:cubicBezTo>
                    <a:cubicBezTo>
                      <a:pt x="9646" y="39"/>
                      <a:pt x="4823" y="39"/>
                      <a:pt x="0" y="39"/>
                    </a:cubicBezTo>
                    <a:cubicBezTo>
                      <a:pt x="0" y="26"/>
                      <a:pt x="0" y="13"/>
                      <a:pt x="0" y="0"/>
                    </a:cubicBezTo>
                    <a:close/>
                  </a:path>
                </a:pathLst>
              </a:custGeom>
              <a:solidFill>
                <a:srgbClr val="000000"/>
              </a:solidFill>
              <a:ln>
                <a:noFill/>
              </a:ln>
            </p:spPr>
          </p:sp>
          <p:sp>
            <p:nvSpPr>
              <p:cNvPr id="1227" name="Freeform 65"/>
              <p:cNvSpPr/>
              <p:nvPr/>
            </p:nvSpPr>
            <p:spPr>
              <a:xfrm>
                <a:off x="405684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228" name="Freeform 66"/>
              <p:cNvSpPr/>
              <p:nvPr/>
            </p:nvSpPr>
            <p:spPr>
              <a:xfrm>
                <a:off x="431064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18" y="67"/>
                      <a:pt x="62" y="190"/>
                    </a:cubicBezTo>
                    <a:cubicBezTo>
                      <a:pt x="11" y="299"/>
                      <a:pt x="0" y="408"/>
                      <a:pt x="0" y="492"/>
                    </a:cubicBezTo>
                    <a:cubicBezTo>
                      <a:pt x="0" y="568"/>
                      <a:pt x="8"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229" name="Freeform 67"/>
              <p:cNvSpPr/>
              <p:nvPr/>
            </p:nvSpPr>
            <p:spPr>
              <a:xfrm>
                <a:off x="444456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88" y="652"/>
                      <a:pt x="325" y="655"/>
                    </a:cubicBezTo>
                    <a:cubicBezTo>
                      <a:pt x="325" y="644"/>
                      <a:pt x="325" y="634"/>
                      <a:pt x="325" y="624"/>
                    </a:cubicBezTo>
                    <a:cubicBezTo>
                      <a:pt x="314" y="624"/>
                      <a:pt x="302" y="624"/>
                      <a:pt x="291" y="624"/>
                    </a:cubicBezTo>
                    <a:cubicBezTo>
                      <a:pt x="204" y="624"/>
                      <a:pt x="202" y="615"/>
                      <a:pt x="202" y="579"/>
                    </a:cubicBezTo>
                    <a:cubicBezTo>
                      <a:pt x="202" y="395"/>
                      <a:pt x="202" y="212"/>
                      <a:pt x="202" y="28"/>
                    </a:cubicBezTo>
                    <a:close/>
                  </a:path>
                </a:pathLst>
              </a:custGeom>
              <a:solidFill>
                <a:srgbClr val="000000"/>
              </a:solidFill>
              <a:ln>
                <a:noFill/>
              </a:ln>
            </p:spPr>
          </p:sp>
          <p:sp>
            <p:nvSpPr>
              <p:cNvPr id="1230" name="Freeform 68"/>
              <p:cNvSpPr/>
              <p:nvPr/>
            </p:nvSpPr>
            <p:spPr>
              <a:xfrm>
                <a:off x="468864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231" name="Freeform 69"/>
              <p:cNvSpPr/>
              <p:nvPr/>
            </p:nvSpPr>
            <p:spPr>
              <a:xfrm>
                <a:off x="5035320" y="4399560"/>
                <a:ext cx="134280" cy="162360"/>
              </a:xfrm>
              <a:custGeom>
                <a:avLst/>
                <a:gdLst/>
                <a:ahLst/>
                <a:cxnLst/>
                <a:rect l="0" t="0" r="r" b="b"/>
                <a:pathLst>
                  <a:path w="373" h="451">
                    <a:moveTo>
                      <a:pt x="81" y="227"/>
                    </a:moveTo>
                    <a:cubicBezTo>
                      <a:pt x="81" y="67"/>
                      <a:pt x="162" y="25"/>
                      <a:pt x="213" y="25"/>
                    </a:cubicBezTo>
                    <a:cubicBezTo>
                      <a:pt x="221" y="25"/>
                      <a:pt x="286" y="25"/>
                      <a:pt x="319" y="62"/>
                    </a:cubicBezTo>
                    <a:cubicBezTo>
                      <a:pt x="277" y="64"/>
                      <a:pt x="272" y="92"/>
                      <a:pt x="272" y="106"/>
                    </a:cubicBezTo>
                    <a:cubicBezTo>
                      <a:pt x="272" y="131"/>
                      <a:pt x="291" y="151"/>
                      <a:pt x="316" y="151"/>
                    </a:cubicBezTo>
                    <a:cubicBezTo>
                      <a:pt x="344" y="151"/>
                      <a:pt x="364" y="134"/>
                      <a:pt x="364" y="106"/>
                    </a:cubicBezTo>
                    <a:cubicBezTo>
                      <a:pt x="364" y="39"/>
                      <a:pt x="288" y="0"/>
                      <a:pt x="213" y="0"/>
                    </a:cubicBezTo>
                    <a:cubicBezTo>
                      <a:pt x="90" y="0"/>
                      <a:pt x="0" y="106"/>
                      <a:pt x="0" y="227"/>
                    </a:cubicBezTo>
                    <a:cubicBezTo>
                      <a:pt x="0" y="353"/>
                      <a:pt x="95" y="450"/>
                      <a:pt x="210" y="450"/>
                    </a:cubicBezTo>
                    <a:cubicBezTo>
                      <a:pt x="342" y="450"/>
                      <a:pt x="372" y="334"/>
                      <a:pt x="372" y="325"/>
                    </a:cubicBezTo>
                    <a:cubicBezTo>
                      <a:pt x="372" y="315"/>
                      <a:pt x="364" y="313"/>
                      <a:pt x="361" y="313"/>
                    </a:cubicBezTo>
                    <a:cubicBezTo>
                      <a:pt x="353" y="313"/>
                      <a:pt x="350" y="316"/>
                      <a:pt x="347" y="325"/>
                    </a:cubicBezTo>
                    <a:cubicBezTo>
                      <a:pt x="319" y="414"/>
                      <a:pt x="255" y="425"/>
                      <a:pt x="218" y="425"/>
                    </a:cubicBezTo>
                    <a:cubicBezTo>
                      <a:pt x="168" y="425"/>
                      <a:pt x="81" y="383"/>
                      <a:pt x="81" y="227"/>
                    </a:cubicBezTo>
                    <a:close/>
                  </a:path>
                </a:pathLst>
              </a:custGeom>
              <a:solidFill>
                <a:srgbClr val="000000"/>
              </a:solidFill>
              <a:ln>
                <a:noFill/>
              </a:ln>
            </p:spPr>
          </p:sp>
          <p:sp>
            <p:nvSpPr>
              <p:cNvPr id="1232" name="Freeform 70"/>
              <p:cNvSpPr/>
              <p:nvPr/>
            </p:nvSpPr>
            <p:spPr>
              <a:xfrm>
                <a:off x="5190480" y="4399560"/>
                <a:ext cx="156600" cy="162360"/>
              </a:xfrm>
              <a:custGeom>
                <a:avLst/>
                <a:gdLst/>
                <a:ahLst/>
                <a:cxnLst/>
                <a:rect l="0" t="0" r="r" b="b"/>
                <a:pathLst>
                  <a:path w="435" h="451">
                    <a:moveTo>
                      <a:pt x="434" y="229"/>
                    </a:moveTo>
                    <a:cubicBezTo>
                      <a:pt x="434" y="104"/>
                      <a:pt x="336" y="0"/>
                      <a:pt x="218" y="0"/>
                    </a:cubicBezTo>
                    <a:cubicBezTo>
                      <a:pt x="95" y="0"/>
                      <a:pt x="0" y="106"/>
                      <a:pt x="0" y="229"/>
                    </a:cubicBezTo>
                    <a:cubicBezTo>
                      <a:pt x="0" y="355"/>
                      <a:pt x="101" y="450"/>
                      <a:pt x="216" y="450"/>
                    </a:cubicBezTo>
                    <a:cubicBezTo>
                      <a:pt x="336" y="450"/>
                      <a:pt x="434" y="355"/>
                      <a:pt x="434" y="229"/>
                    </a:cubicBezTo>
                    <a:moveTo>
                      <a:pt x="218" y="425"/>
                    </a:moveTo>
                    <a:cubicBezTo>
                      <a:pt x="176" y="425"/>
                      <a:pt x="132" y="406"/>
                      <a:pt x="106" y="361"/>
                    </a:cubicBezTo>
                    <a:cubicBezTo>
                      <a:pt x="81" y="316"/>
                      <a:pt x="81" y="257"/>
                      <a:pt x="81" y="221"/>
                    </a:cubicBezTo>
                    <a:cubicBezTo>
                      <a:pt x="81" y="185"/>
                      <a:pt x="81" y="131"/>
                      <a:pt x="104" y="87"/>
                    </a:cubicBezTo>
                    <a:cubicBezTo>
                      <a:pt x="132" y="42"/>
                      <a:pt x="176" y="22"/>
                      <a:pt x="216" y="22"/>
                    </a:cubicBezTo>
                    <a:cubicBezTo>
                      <a:pt x="260" y="22"/>
                      <a:pt x="302" y="43"/>
                      <a:pt x="328" y="87"/>
                    </a:cubicBezTo>
                    <a:cubicBezTo>
                      <a:pt x="353" y="130"/>
                      <a:pt x="353" y="185"/>
                      <a:pt x="353" y="221"/>
                    </a:cubicBezTo>
                    <a:cubicBezTo>
                      <a:pt x="353" y="257"/>
                      <a:pt x="353" y="311"/>
                      <a:pt x="330" y="353"/>
                    </a:cubicBezTo>
                    <a:cubicBezTo>
                      <a:pt x="311" y="397"/>
                      <a:pt x="266" y="425"/>
                      <a:pt x="218" y="425"/>
                    </a:cubicBezTo>
                    <a:close/>
                  </a:path>
                </a:pathLst>
              </a:custGeom>
              <a:solidFill>
                <a:srgbClr val="000000"/>
              </a:solidFill>
              <a:ln>
                <a:noFill/>
              </a:ln>
            </p:spPr>
          </p:sp>
          <p:sp>
            <p:nvSpPr>
              <p:cNvPr id="1233" name="Freeform 71"/>
              <p:cNvSpPr/>
              <p:nvPr/>
            </p:nvSpPr>
            <p:spPr>
              <a:xfrm>
                <a:off x="5369040" y="4399560"/>
                <a:ext cx="116280" cy="163080"/>
              </a:xfrm>
              <a:custGeom>
                <a:avLst/>
                <a:gdLst/>
                <a:ahLst/>
                <a:cxnLst/>
                <a:rect l="0" t="0" r="r" b="b"/>
                <a:pathLst>
                  <a:path w="323" h="453">
                    <a:moveTo>
                      <a:pt x="174" y="249"/>
                    </a:moveTo>
                    <a:cubicBezTo>
                      <a:pt x="193" y="255"/>
                      <a:pt x="274" y="269"/>
                      <a:pt x="274" y="339"/>
                    </a:cubicBezTo>
                    <a:cubicBezTo>
                      <a:pt x="274" y="389"/>
                      <a:pt x="241" y="428"/>
                      <a:pt x="162" y="428"/>
                    </a:cubicBezTo>
                    <a:cubicBezTo>
                      <a:pt x="81" y="428"/>
                      <a:pt x="45" y="372"/>
                      <a:pt x="28" y="291"/>
                    </a:cubicBezTo>
                    <a:cubicBezTo>
                      <a:pt x="25" y="277"/>
                      <a:pt x="22" y="274"/>
                      <a:pt x="14" y="274"/>
                    </a:cubicBezTo>
                    <a:cubicBezTo>
                      <a:pt x="0" y="274"/>
                      <a:pt x="0" y="280"/>
                      <a:pt x="0" y="297"/>
                    </a:cubicBezTo>
                    <a:cubicBezTo>
                      <a:pt x="0" y="340"/>
                      <a:pt x="0" y="384"/>
                      <a:pt x="0" y="428"/>
                    </a:cubicBezTo>
                    <a:cubicBezTo>
                      <a:pt x="0" y="445"/>
                      <a:pt x="0" y="450"/>
                      <a:pt x="11" y="450"/>
                    </a:cubicBezTo>
                    <a:cubicBezTo>
                      <a:pt x="17" y="450"/>
                      <a:pt x="18" y="452"/>
                      <a:pt x="36" y="431"/>
                    </a:cubicBezTo>
                    <a:cubicBezTo>
                      <a:pt x="38" y="429"/>
                      <a:pt x="36" y="428"/>
                      <a:pt x="56" y="408"/>
                    </a:cubicBezTo>
                    <a:cubicBezTo>
                      <a:pt x="98" y="450"/>
                      <a:pt x="143" y="450"/>
                      <a:pt x="162" y="450"/>
                    </a:cubicBezTo>
                    <a:cubicBezTo>
                      <a:pt x="277" y="450"/>
                      <a:pt x="322" y="386"/>
                      <a:pt x="322" y="313"/>
                    </a:cubicBezTo>
                    <a:cubicBezTo>
                      <a:pt x="322" y="263"/>
                      <a:pt x="294" y="232"/>
                      <a:pt x="280" y="221"/>
                    </a:cubicBezTo>
                    <a:cubicBezTo>
                      <a:pt x="249" y="190"/>
                      <a:pt x="210" y="182"/>
                      <a:pt x="168" y="173"/>
                    </a:cubicBezTo>
                    <a:cubicBezTo>
                      <a:pt x="115" y="162"/>
                      <a:pt x="48" y="151"/>
                      <a:pt x="48" y="92"/>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6"/>
                      <a:pt x="297" y="22"/>
                    </a:cubicBezTo>
                    <a:cubicBezTo>
                      <a:pt x="297" y="6"/>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4"/>
                      <a:pt x="17" y="182"/>
                      <a:pt x="42" y="204"/>
                    </a:cubicBezTo>
                    <a:cubicBezTo>
                      <a:pt x="73" y="229"/>
                      <a:pt x="101" y="235"/>
                      <a:pt x="174" y="249"/>
                    </a:cubicBezTo>
                    <a:close/>
                  </a:path>
                </a:pathLst>
              </a:custGeom>
              <a:solidFill>
                <a:srgbClr val="000000"/>
              </a:solidFill>
              <a:ln>
                <a:noFill/>
              </a:ln>
            </p:spPr>
          </p:sp>
          <p:sp>
            <p:nvSpPr>
              <p:cNvPr id="1234" name="Freeform 72"/>
              <p:cNvSpPr/>
              <p:nvPr/>
            </p:nvSpPr>
            <p:spPr>
              <a:xfrm>
                <a:off x="5513040" y="4291560"/>
                <a:ext cx="109080" cy="164520"/>
              </a:xfrm>
              <a:custGeom>
                <a:avLst/>
                <a:gdLst/>
                <a:ahLst/>
                <a:cxnLst/>
                <a:rect l="0" t="0" r="r" b="b"/>
                <a:pathLst>
                  <a:path w="303" h="457">
                    <a:moveTo>
                      <a:pt x="302" y="330"/>
                    </a:moveTo>
                    <a:cubicBezTo>
                      <a:pt x="295" y="330"/>
                      <a:pt x="287" y="330"/>
                      <a:pt x="280" y="330"/>
                    </a:cubicBezTo>
                    <a:cubicBezTo>
                      <a:pt x="277" y="347"/>
                      <a:pt x="272" y="386"/>
                      <a:pt x="263" y="394"/>
                    </a:cubicBezTo>
                    <a:cubicBezTo>
                      <a:pt x="258" y="397"/>
                      <a:pt x="204" y="397"/>
                      <a:pt x="193" y="397"/>
                    </a:cubicBezTo>
                    <a:cubicBezTo>
                      <a:pt x="151" y="397"/>
                      <a:pt x="109" y="397"/>
                      <a:pt x="67" y="397"/>
                    </a:cubicBezTo>
                    <a:cubicBezTo>
                      <a:pt x="140" y="333"/>
                      <a:pt x="162" y="313"/>
                      <a:pt x="204" y="283"/>
                    </a:cubicBezTo>
                    <a:cubicBezTo>
                      <a:pt x="255" y="241"/>
                      <a:pt x="302" y="199"/>
                      <a:pt x="302" y="134"/>
                    </a:cubicBezTo>
                    <a:cubicBezTo>
                      <a:pt x="302" y="50"/>
                      <a:pt x="230" y="0"/>
                      <a:pt x="143" y="0"/>
                    </a:cubicBezTo>
                    <a:cubicBezTo>
                      <a:pt x="56" y="0"/>
                      <a:pt x="0" y="59"/>
                      <a:pt x="0" y="123"/>
                    </a:cubicBezTo>
                    <a:cubicBezTo>
                      <a:pt x="0" y="157"/>
                      <a:pt x="28" y="159"/>
                      <a:pt x="36" y="159"/>
                    </a:cubicBezTo>
                    <a:cubicBezTo>
                      <a:pt x="53" y="159"/>
                      <a:pt x="73" y="148"/>
                      <a:pt x="73" y="123"/>
                    </a:cubicBezTo>
                    <a:cubicBezTo>
                      <a:pt x="73" y="112"/>
                      <a:pt x="67" y="87"/>
                      <a:pt x="31" y="87"/>
                    </a:cubicBezTo>
                    <a:cubicBezTo>
                      <a:pt x="53" y="39"/>
                      <a:pt x="101" y="25"/>
                      <a:pt x="132" y="25"/>
                    </a:cubicBezTo>
                    <a:cubicBezTo>
                      <a:pt x="202" y="25"/>
                      <a:pt x="238" y="78"/>
                      <a:pt x="238" y="134"/>
                    </a:cubicBezTo>
                    <a:cubicBezTo>
                      <a:pt x="238" y="193"/>
                      <a:pt x="193" y="241"/>
                      <a:pt x="171" y="266"/>
                    </a:cubicBezTo>
                    <a:cubicBezTo>
                      <a:pt x="116" y="320"/>
                      <a:pt x="61" y="374"/>
                      <a:pt x="6" y="428"/>
                    </a:cubicBezTo>
                    <a:cubicBezTo>
                      <a:pt x="0" y="436"/>
                      <a:pt x="0" y="436"/>
                      <a:pt x="0" y="456"/>
                    </a:cubicBezTo>
                    <a:cubicBezTo>
                      <a:pt x="94" y="456"/>
                      <a:pt x="189" y="456"/>
                      <a:pt x="283" y="456"/>
                    </a:cubicBezTo>
                    <a:cubicBezTo>
                      <a:pt x="289" y="414"/>
                      <a:pt x="296" y="372"/>
                      <a:pt x="302" y="330"/>
                    </a:cubicBezTo>
                    <a:close/>
                  </a:path>
                </a:pathLst>
              </a:custGeom>
              <a:solidFill>
                <a:srgbClr val="000000"/>
              </a:solidFill>
              <a:ln>
                <a:noFill/>
              </a:ln>
            </p:spPr>
          </p:sp>
          <p:sp>
            <p:nvSpPr>
              <p:cNvPr id="1235" name="Freeform 73"/>
              <p:cNvSpPr/>
              <p:nvPr/>
            </p:nvSpPr>
            <p:spPr>
              <a:xfrm>
                <a:off x="572976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0"/>
                      <a:pt x="406" y="201"/>
                    </a:cubicBezTo>
                    <a:moveTo>
                      <a:pt x="104" y="336"/>
                    </a:moveTo>
                    <a:cubicBezTo>
                      <a:pt x="120" y="271"/>
                      <a:pt x="140" y="193"/>
                      <a:pt x="179" y="123"/>
                    </a:cubicBezTo>
                    <a:cubicBezTo>
                      <a:pt x="207" y="76"/>
                      <a:pt x="244" y="20"/>
                      <a:pt x="288" y="20"/>
                    </a:cubicBezTo>
                    <a:cubicBezTo>
                      <a:pt x="336" y="20"/>
                      <a:pt x="342" y="84"/>
                      <a:pt x="342" y="140"/>
                    </a:cubicBezTo>
                    <a:cubicBezTo>
                      <a:pt x="342" y="187"/>
                      <a:pt x="333" y="238"/>
                      <a:pt x="311" y="336"/>
                    </a:cubicBezTo>
                    <a:cubicBezTo>
                      <a:pt x="242" y="336"/>
                      <a:pt x="173" y="336"/>
                      <a:pt x="104" y="336"/>
                    </a:cubicBezTo>
                    <a:moveTo>
                      <a:pt x="302" y="367"/>
                    </a:moveTo>
                    <a:cubicBezTo>
                      <a:pt x="291" y="411"/>
                      <a:pt x="269" y="495"/>
                      <a:pt x="232" y="565"/>
                    </a:cubicBezTo>
                    <a:cubicBezTo>
                      <a:pt x="199" y="632"/>
                      <a:pt x="160" y="680"/>
                      <a:pt x="118" y="680"/>
                    </a:cubicBezTo>
                    <a:cubicBezTo>
                      <a:pt x="87" y="680"/>
                      <a:pt x="64" y="652"/>
                      <a:pt x="64" y="562"/>
                    </a:cubicBezTo>
                    <a:cubicBezTo>
                      <a:pt x="64" y="520"/>
                      <a:pt x="70" y="462"/>
                      <a:pt x="98" y="367"/>
                    </a:cubicBezTo>
                    <a:cubicBezTo>
                      <a:pt x="166" y="367"/>
                      <a:pt x="234" y="367"/>
                      <a:pt x="302" y="367"/>
                    </a:cubicBezTo>
                    <a:close/>
                  </a:path>
                </a:pathLst>
              </a:custGeom>
              <a:solidFill>
                <a:srgbClr val="000000"/>
              </a:solidFill>
              <a:ln>
                <a:noFill/>
              </a:ln>
            </p:spPr>
          </p:sp>
          <p:sp>
            <p:nvSpPr>
              <p:cNvPr id="1236" name="Freeform 74"/>
              <p:cNvSpPr/>
              <p:nvPr/>
            </p:nvSpPr>
            <p:spPr>
              <a:xfrm>
                <a:off x="5913360" y="4341240"/>
                <a:ext cx="101160" cy="107280"/>
              </a:xfrm>
              <a:custGeom>
                <a:avLst/>
                <a:gdLst/>
                <a:ahLst/>
                <a:cxnLst/>
                <a:rect l="0" t="0" r="r" b="b"/>
                <a:pathLst>
                  <a:path w="281" h="298">
                    <a:moveTo>
                      <a:pt x="162" y="148"/>
                    </a:moveTo>
                    <a:cubicBezTo>
                      <a:pt x="218" y="123"/>
                      <a:pt x="244" y="112"/>
                      <a:pt x="260" y="104"/>
                    </a:cubicBezTo>
                    <a:cubicBezTo>
                      <a:pt x="274" y="98"/>
                      <a:pt x="280" y="95"/>
                      <a:pt x="280" y="84"/>
                    </a:cubicBezTo>
                    <a:cubicBezTo>
                      <a:pt x="280" y="73"/>
                      <a:pt x="272" y="62"/>
                      <a:pt x="258" y="62"/>
                    </a:cubicBezTo>
                    <a:cubicBezTo>
                      <a:pt x="252"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4"/>
                    </a:cubicBezTo>
                    <a:cubicBezTo>
                      <a:pt x="49" y="118"/>
                      <a:pt x="83" y="131"/>
                      <a:pt x="118" y="145"/>
                    </a:cubicBezTo>
                    <a:cubicBezTo>
                      <a:pt x="62" y="171"/>
                      <a:pt x="36" y="182"/>
                      <a:pt x="20" y="190"/>
                    </a:cubicBezTo>
                    <a:cubicBezTo>
                      <a:pt x="6" y="196"/>
                      <a:pt x="0" y="199"/>
                      <a:pt x="0" y="210"/>
                    </a:cubicBezTo>
                    <a:cubicBezTo>
                      <a:pt x="0" y="221"/>
                      <a:pt x="8" y="232"/>
                      <a:pt x="22" y="232"/>
                    </a:cubicBezTo>
                    <a:cubicBezTo>
                      <a:pt x="25" y="232"/>
                      <a:pt x="28" y="232"/>
                      <a:pt x="36" y="227"/>
                    </a:cubicBezTo>
                    <a:cubicBezTo>
                      <a:pt x="67" y="206"/>
                      <a:pt x="98" y="186"/>
                      <a:pt x="129" y="165"/>
                    </a:cubicBezTo>
                    <a:cubicBezTo>
                      <a:pt x="125" y="201"/>
                      <a:pt x="121" y="238"/>
                      <a:pt x="118" y="274"/>
                    </a:cubicBezTo>
                    <a:cubicBezTo>
                      <a:pt x="118" y="291"/>
                      <a:pt x="132" y="297"/>
                      <a:pt x="140" y="297"/>
                    </a:cubicBezTo>
                    <a:cubicBezTo>
                      <a:pt x="148" y="297"/>
                      <a:pt x="162" y="291"/>
                      <a:pt x="162" y="274"/>
                    </a:cubicBezTo>
                    <a:cubicBezTo>
                      <a:pt x="162" y="269"/>
                      <a:pt x="160" y="249"/>
                      <a:pt x="157" y="241"/>
                    </a:cubicBezTo>
                    <a:cubicBezTo>
                      <a:pt x="157" y="229"/>
                      <a:pt x="151" y="179"/>
                      <a:pt x="151" y="165"/>
                    </a:cubicBezTo>
                    <a:cubicBezTo>
                      <a:pt x="178" y="183"/>
                      <a:pt x="205" y="201"/>
                      <a:pt x="232" y="218"/>
                    </a:cubicBezTo>
                    <a:cubicBezTo>
                      <a:pt x="252" y="232"/>
                      <a:pt x="252" y="232"/>
                      <a:pt x="258" y="232"/>
                    </a:cubicBezTo>
                    <a:cubicBezTo>
                      <a:pt x="272" y="232"/>
                      <a:pt x="280" y="221"/>
                      <a:pt x="280" y="210"/>
                    </a:cubicBezTo>
                    <a:cubicBezTo>
                      <a:pt x="280" y="196"/>
                      <a:pt x="272" y="193"/>
                      <a:pt x="266" y="190"/>
                    </a:cubicBezTo>
                    <a:cubicBezTo>
                      <a:pt x="231" y="176"/>
                      <a:pt x="197" y="162"/>
                      <a:pt x="162" y="148"/>
                    </a:cubicBezTo>
                    <a:close/>
                  </a:path>
                </a:pathLst>
              </a:custGeom>
              <a:solidFill>
                <a:srgbClr val="000000"/>
              </a:solidFill>
              <a:ln>
                <a:noFill/>
              </a:ln>
            </p:spPr>
          </p:sp>
          <p:sp>
            <p:nvSpPr>
              <p:cNvPr id="1237" name="Freeform 75"/>
              <p:cNvSpPr/>
              <p:nvPr/>
            </p:nvSpPr>
            <p:spPr>
              <a:xfrm>
                <a:off x="6074280" y="4292640"/>
                <a:ext cx="82080" cy="353880"/>
              </a:xfrm>
              <a:custGeom>
                <a:avLst/>
                <a:gdLst/>
                <a:ahLst/>
                <a:cxnLst/>
                <a:rect l="0" t="0" r="r" b="b"/>
                <a:pathLst>
                  <a:path w="228" h="983">
                    <a:moveTo>
                      <a:pt x="227" y="492"/>
                    </a:moveTo>
                    <a:cubicBezTo>
                      <a:pt x="227" y="414"/>
                      <a:pt x="216" y="297"/>
                      <a:pt x="162" y="185"/>
                    </a:cubicBezTo>
                    <a:cubicBezTo>
                      <a:pt x="104" y="64"/>
                      <a:pt x="20" y="0"/>
                      <a:pt x="8" y="0"/>
                    </a:cubicBezTo>
                    <a:cubicBezTo>
                      <a:pt x="3" y="0"/>
                      <a:pt x="0" y="3"/>
                      <a:pt x="0" y="8"/>
                    </a:cubicBezTo>
                    <a:cubicBezTo>
                      <a:pt x="0" y="14"/>
                      <a:pt x="0" y="14"/>
                      <a:pt x="17" y="34"/>
                    </a:cubicBezTo>
                    <a:cubicBezTo>
                      <a:pt x="115" y="129"/>
                      <a:pt x="171" y="285"/>
                      <a:pt x="171" y="492"/>
                    </a:cubicBezTo>
                    <a:cubicBezTo>
                      <a:pt x="171" y="660"/>
                      <a:pt x="134" y="831"/>
                      <a:pt x="11" y="957"/>
                    </a:cubicBezTo>
                    <a:cubicBezTo>
                      <a:pt x="0" y="968"/>
                      <a:pt x="0" y="971"/>
                      <a:pt x="0" y="974"/>
                    </a:cubicBezTo>
                    <a:cubicBezTo>
                      <a:pt x="0" y="979"/>
                      <a:pt x="3" y="982"/>
                      <a:pt x="8" y="982"/>
                    </a:cubicBezTo>
                    <a:cubicBezTo>
                      <a:pt x="20" y="982"/>
                      <a:pt x="106" y="915"/>
                      <a:pt x="165" y="792"/>
                    </a:cubicBezTo>
                    <a:cubicBezTo>
                      <a:pt x="216" y="683"/>
                      <a:pt x="227" y="574"/>
                      <a:pt x="227" y="492"/>
                    </a:cubicBezTo>
                    <a:close/>
                  </a:path>
                </a:pathLst>
              </a:custGeom>
              <a:solidFill>
                <a:srgbClr val="000000"/>
              </a:solidFill>
              <a:ln>
                <a:noFill/>
              </a:ln>
            </p:spPr>
          </p:sp>
          <p:sp>
            <p:nvSpPr>
              <p:cNvPr id="1238" name="Freeform 76"/>
              <p:cNvSpPr/>
              <p:nvPr/>
            </p:nvSpPr>
            <p:spPr>
              <a:xfrm>
                <a:off x="628596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239" name="Freeform 77"/>
              <p:cNvSpPr/>
              <p:nvPr/>
            </p:nvSpPr>
            <p:spPr>
              <a:xfrm>
                <a:off x="640620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240" name="Freeform 78"/>
              <p:cNvSpPr/>
              <p:nvPr/>
            </p:nvSpPr>
            <p:spPr>
              <a:xfrm>
                <a:off x="666396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241" name="Freeform 79"/>
              <p:cNvSpPr/>
              <p:nvPr/>
            </p:nvSpPr>
            <p:spPr>
              <a:xfrm>
                <a:off x="7014960" y="4304880"/>
                <a:ext cx="262440" cy="253080"/>
              </a:xfrm>
              <a:custGeom>
                <a:avLst/>
                <a:gdLst/>
                <a:ahLst/>
                <a:cxnLst/>
                <a:rect l="0" t="0" r="r" b="b"/>
                <a:pathLst>
                  <a:path w="729" h="703">
                    <a:moveTo>
                      <a:pt x="389" y="17"/>
                    </a:moveTo>
                    <a:cubicBezTo>
                      <a:pt x="384" y="6"/>
                      <a:pt x="381" y="0"/>
                      <a:pt x="364" y="0"/>
                    </a:cubicBezTo>
                    <a:cubicBezTo>
                      <a:pt x="347" y="0"/>
                      <a:pt x="344" y="6"/>
                      <a:pt x="339" y="17"/>
                    </a:cubicBezTo>
                    <a:cubicBezTo>
                      <a:pt x="228" y="239"/>
                      <a:pt x="117" y="461"/>
                      <a:pt x="6" y="683"/>
                    </a:cubicBezTo>
                    <a:cubicBezTo>
                      <a:pt x="0" y="691"/>
                      <a:pt x="0" y="694"/>
                      <a:pt x="0" y="697"/>
                    </a:cubicBezTo>
                    <a:cubicBezTo>
                      <a:pt x="0" y="702"/>
                      <a:pt x="6" y="702"/>
                      <a:pt x="22" y="702"/>
                    </a:cubicBezTo>
                    <a:cubicBezTo>
                      <a:pt x="250" y="702"/>
                      <a:pt x="478" y="702"/>
                      <a:pt x="706" y="702"/>
                    </a:cubicBezTo>
                    <a:cubicBezTo>
                      <a:pt x="720" y="702"/>
                      <a:pt x="728" y="702"/>
                      <a:pt x="728" y="697"/>
                    </a:cubicBezTo>
                    <a:cubicBezTo>
                      <a:pt x="728" y="694"/>
                      <a:pt x="728" y="691"/>
                      <a:pt x="722" y="683"/>
                    </a:cubicBezTo>
                    <a:cubicBezTo>
                      <a:pt x="611" y="461"/>
                      <a:pt x="500" y="239"/>
                      <a:pt x="389" y="17"/>
                    </a:cubicBezTo>
                    <a:moveTo>
                      <a:pt x="333" y="98"/>
                    </a:moveTo>
                    <a:cubicBezTo>
                      <a:pt x="421" y="275"/>
                      <a:pt x="509" y="452"/>
                      <a:pt x="596" y="629"/>
                    </a:cubicBezTo>
                    <a:cubicBezTo>
                      <a:pt x="420" y="629"/>
                      <a:pt x="244" y="629"/>
                      <a:pt x="67" y="629"/>
                    </a:cubicBezTo>
                    <a:cubicBezTo>
                      <a:pt x="156" y="452"/>
                      <a:pt x="244" y="275"/>
                      <a:pt x="333" y="98"/>
                    </a:cubicBezTo>
                    <a:close/>
                  </a:path>
                </a:pathLst>
              </a:custGeom>
              <a:solidFill>
                <a:srgbClr val="000000"/>
              </a:solidFill>
              <a:ln>
                <a:noFill/>
              </a:ln>
            </p:spPr>
          </p:sp>
          <p:sp>
            <p:nvSpPr>
              <p:cNvPr id="1242" name="Freeform 80"/>
              <p:cNvSpPr/>
              <p:nvPr/>
            </p:nvSpPr>
            <p:spPr>
              <a:xfrm>
                <a:off x="7387560" y="4292640"/>
                <a:ext cx="82080" cy="353880"/>
              </a:xfrm>
              <a:custGeom>
                <a:avLst/>
                <a:gdLst/>
                <a:ahLst/>
                <a:cxnLst/>
                <a:rect l="0" t="0" r="r" b="b"/>
                <a:pathLst>
                  <a:path w="228" h="983">
                    <a:moveTo>
                      <a:pt x="227" y="974"/>
                    </a:moveTo>
                    <a:cubicBezTo>
                      <a:pt x="227" y="971"/>
                      <a:pt x="227" y="968"/>
                      <a:pt x="210" y="951"/>
                    </a:cubicBezTo>
                    <a:cubicBezTo>
                      <a:pt x="90" y="828"/>
                      <a:pt x="56" y="641"/>
                      <a:pt x="56" y="492"/>
                    </a:cubicBezTo>
                    <a:cubicBezTo>
                      <a:pt x="56" y="319"/>
                      <a:pt x="95"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243" name="Freeform 81"/>
              <p:cNvSpPr/>
              <p:nvPr/>
            </p:nvSpPr>
            <p:spPr>
              <a:xfrm>
                <a:off x="752184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5"/>
                      <a:pt x="202" y="579"/>
                    </a:cubicBezTo>
                    <a:cubicBezTo>
                      <a:pt x="202" y="395"/>
                      <a:pt x="202" y="212"/>
                      <a:pt x="202" y="28"/>
                    </a:cubicBezTo>
                    <a:close/>
                  </a:path>
                </a:pathLst>
              </a:custGeom>
              <a:solidFill>
                <a:srgbClr val="000000"/>
              </a:solidFill>
              <a:ln>
                <a:noFill/>
              </a:ln>
            </p:spPr>
          </p:sp>
          <p:sp>
            <p:nvSpPr>
              <p:cNvPr id="1244" name="Freeform 82"/>
              <p:cNvSpPr/>
              <p:nvPr/>
            </p:nvSpPr>
            <p:spPr>
              <a:xfrm>
                <a:off x="7775640" y="4462920"/>
                <a:ext cx="216000" cy="14400"/>
              </a:xfrm>
              <a:custGeom>
                <a:avLst/>
                <a:gdLst/>
                <a:ahLst/>
                <a:cxnLst/>
                <a:rect l="0" t="0" r="r" b="b"/>
                <a:pathLst>
                  <a:path w="600" h="40">
                    <a:moveTo>
                      <a:pt x="566" y="39"/>
                    </a:moveTo>
                    <a:cubicBezTo>
                      <a:pt x="582" y="39"/>
                      <a:pt x="599" y="39"/>
                      <a:pt x="599" y="20"/>
                    </a:cubicBezTo>
                    <a:cubicBezTo>
                      <a:pt x="599"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245" name="Freeform 83"/>
              <p:cNvSpPr/>
              <p:nvPr/>
            </p:nvSpPr>
            <p:spPr>
              <a:xfrm>
                <a:off x="8112240" y="4399560"/>
                <a:ext cx="135360" cy="162360"/>
              </a:xfrm>
              <a:custGeom>
                <a:avLst/>
                <a:gdLst/>
                <a:ahLst/>
                <a:cxnLst/>
                <a:rect l="0" t="0" r="r" b="b"/>
                <a:pathLst>
                  <a:path w="376" h="451">
                    <a:moveTo>
                      <a:pt x="81" y="227"/>
                    </a:moveTo>
                    <a:cubicBezTo>
                      <a:pt x="81" y="67"/>
                      <a:pt x="162" y="25"/>
                      <a:pt x="213" y="25"/>
                    </a:cubicBezTo>
                    <a:cubicBezTo>
                      <a:pt x="224" y="25"/>
                      <a:pt x="286" y="25"/>
                      <a:pt x="319" y="62"/>
                    </a:cubicBezTo>
                    <a:cubicBezTo>
                      <a:pt x="280" y="64"/>
                      <a:pt x="274" y="92"/>
                      <a:pt x="274" y="106"/>
                    </a:cubicBezTo>
                    <a:cubicBezTo>
                      <a:pt x="274" y="131"/>
                      <a:pt x="291" y="151"/>
                      <a:pt x="319" y="151"/>
                    </a:cubicBezTo>
                    <a:cubicBezTo>
                      <a:pt x="344" y="151"/>
                      <a:pt x="364" y="134"/>
                      <a:pt x="364" y="106"/>
                    </a:cubicBezTo>
                    <a:cubicBezTo>
                      <a:pt x="364" y="39"/>
                      <a:pt x="288" y="0"/>
                      <a:pt x="213" y="0"/>
                    </a:cubicBezTo>
                    <a:cubicBezTo>
                      <a:pt x="90" y="0"/>
                      <a:pt x="0" y="106"/>
                      <a:pt x="0" y="227"/>
                    </a:cubicBezTo>
                    <a:cubicBezTo>
                      <a:pt x="0" y="353"/>
                      <a:pt x="98" y="450"/>
                      <a:pt x="210" y="450"/>
                    </a:cubicBezTo>
                    <a:cubicBezTo>
                      <a:pt x="344" y="450"/>
                      <a:pt x="375" y="334"/>
                      <a:pt x="375" y="325"/>
                    </a:cubicBezTo>
                    <a:cubicBezTo>
                      <a:pt x="375" y="315"/>
                      <a:pt x="364" y="313"/>
                      <a:pt x="361" y="313"/>
                    </a:cubicBezTo>
                    <a:cubicBezTo>
                      <a:pt x="353" y="313"/>
                      <a:pt x="350" y="316"/>
                      <a:pt x="350" y="325"/>
                    </a:cubicBezTo>
                    <a:cubicBezTo>
                      <a:pt x="319" y="414"/>
                      <a:pt x="258" y="425"/>
                      <a:pt x="221" y="425"/>
                    </a:cubicBezTo>
                    <a:cubicBezTo>
                      <a:pt x="168" y="425"/>
                      <a:pt x="81" y="383"/>
                      <a:pt x="81" y="227"/>
                    </a:cubicBezTo>
                    <a:close/>
                  </a:path>
                </a:pathLst>
              </a:custGeom>
              <a:solidFill>
                <a:srgbClr val="000000"/>
              </a:solidFill>
              <a:ln>
                <a:noFill/>
              </a:ln>
            </p:spPr>
          </p:sp>
          <p:sp>
            <p:nvSpPr>
              <p:cNvPr id="1246" name="Freeform 84"/>
              <p:cNvSpPr/>
              <p:nvPr/>
            </p:nvSpPr>
            <p:spPr>
              <a:xfrm>
                <a:off x="8267400" y="4399560"/>
                <a:ext cx="157680" cy="162360"/>
              </a:xfrm>
              <a:custGeom>
                <a:avLst/>
                <a:gdLst/>
                <a:ahLst/>
                <a:cxnLst/>
                <a:rect l="0" t="0" r="r" b="b"/>
                <a:pathLst>
                  <a:path w="438" h="451">
                    <a:moveTo>
                      <a:pt x="437" y="229"/>
                    </a:moveTo>
                    <a:cubicBezTo>
                      <a:pt x="437" y="104"/>
                      <a:pt x="336" y="0"/>
                      <a:pt x="218" y="0"/>
                    </a:cubicBezTo>
                    <a:cubicBezTo>
                      <a:pt x="95" y="0"/>
                      <a:pt x="0" y="106"/>
                      <a:pt x="0" y="229"/>
                    </a:cubicBezTo>
                    <a:cubicBezTo>
                      <a:pt x="0" y="355"/>
                      <a:pt x="104" y="450"/>
                      <a:pt x="218" y="450"/>
                    </a:cubicBezTo>
                    <a:cubicBezTo>
                      <a:pt x="336" y="450"/>
                      <a:pt x="437" y="355"/>
                      <a:pt x="437" y="229"/>
                    </a:cubicBezTo>
                    <a:moveTo>
                      <a:pt x="218" y="425"/>
                    </a:moveTo>
                    <a:cubicBezTo>
                      <a:pt x="176" y="425"/>
                      <a:pt x="132" y="406"/>
                      <a:pt x="106" y="361"/>
                    </a:cubicBezTo>
                    <a:cubicBezTo>
                      <a:pt x="81" y="316"/>
                      <a:pt x="81" y="257"/>
                      <a:pt x="81" y="221"/>
                    </a:cubicBezTo>
                    <a:cubicBezTo>
                      <a:pt x="81" y="185"/>
                      <a:pt x="81" y="131"/>
                      <a:pt x="106" y="87"/>
                    </a:cubicBezTo>
                    <a:cubicBezTo>
                      <a:pt x="132" y="42"/>
                      <a:pt x="179" y="22"/>
                      <a:pt x="218" y="22"/>
                    </a:cubicBezTo>
                    <a:cubicBezTo>
                      <a:pt x="260" y="22"/>
                      <a:pt x="302" y="43"/>
                      <a:pt x="328" y="87"/>
                    </a:cubicBezTo>
                    <a:cubicBezTo>
                      <a:pt x="353" y="130"/>
                      <a:pt x="353" y="185"/>
                      <a:pt x="353" y="221"/>
                    </a:cubicBezTo>
                    <a:cubicBezTo>
                      <a:pt x="353" y="257"/>
                      <a:pt x="353" y="311"/>
                      <a:pt x="333" y="353"/>
                    </a:cubicBezTo>
                    <a:cubicBezTo>
                      <a:pt x="311" y="397"/>
                      <a:pt x="269" y="425"/>
                      <a:pt x="218" y="425"/>
                    </a:cubicBezTo>
                    <a:close/>
                  </a:path>
                </a:pathLst>
              </a:custGeom>
              <a:solidFill>
                <a:srgbClr val="000000"/>
              </a:solidFill>
              <a:ln>
                <a:noFill/>
              </a:ln>
            </p:spPr>
          </p:sp>
          <p:sp>
            <p:nvSpPr>
              <p:cNvPr id="1247" name="Freeform 85"/>
              <p:cNvSpPr/>
              <p:nvPr/>
            </p:nvSpPr>
            <p:spPr>
              <a:xfrm>
                <a:off x="8445960" y="4399560"/>
                <a:ext cx="116280" cy="162360"/>
              </a:xfrm>
              <a:custGeom>
                <a:avLst/>
                <a:gdLst/>
                <a:ahLst/>
                <a:cxnLst/>
                <a:rect l="0" t="0" r="r" b="b"/>
                <a:pathLst>
                  <a:path w="323" h="451">
                    <a:moveTo>
                      <a:pt x="174" y="249"/>
                    </a:moveTo>
                    <a:cubicBezTo>
                      <a:pt x="196" y="255"/>
                      <a:pt x="274" y="269"/>
                      <a:pt x="274" y="339"/>
                    </a:cubicBezTo>
                    <a:cubicBezTo>
                      <a:pt x="274" y="389"/>
                      <a:pt x="241" y="428"/>
                      <a:pt x="165" y="428"/>
                    </a:cubicBezTo>
                    <a:cubicBezTo>
                      <a:pt x="81" y="428"/>
                      <a:pt x="48" y="372"/>
                      <a:pt x="28" y="291"/>
                    </a:cubicBezTo>
                    <a:cubicBezTo>
                      <a:pt x="25" y="277"/>
                      <a:pt x="25" y="274"/>
                      <a:pt x="14" y="274"/>
                    </a:cubicBezTo>
                    <a:cubicBezTo>
                      <a:pt x="0" y="274"/>
                      <a:pt x="0" y="280"/>
                      <a:pt x="0" y="297"/>
                    </a:cubicBezTo>
                    <a:cubicBezTo>
                      <a:pt x="0" y="340"/>
                      <a:pt x="0" y="384"/>
                      <a:pt x="0" y="428"/>
                    </a:cubicBezTo>
                    <a:cubicBezTo>
                      <a:pt x="0" y="445"/>
                      <a:pt x="0" y="450"/>
                      <a:pt x="11" y="450"/>
                    </a:cubicBezTo>
                    <a:cubicBezTo>
                      <a:pt x="17" y="450"/>
                      <a:pt x="17" y="450"/>
                      <a:pt x="36" y="431"/>
                    </a:cubicBezTo>
                    <a:cubicBezTo>
                      <a:pt x="39" y="428"/>
                      <a:pt x="39" y="428"/>
                      <a:pt x="56" y="408"/>
                    </a:cubicBezTo>
                    <a:cubicBezTo>
                      <a:pt x="101" y="450"/>
                      <a:pt x="143" y="450"/>
                      <a:pt x="165" y="450"/>
                    </a:cubicBezTo>
                    <a:cubicBezTo>
                      <a:pt x="277" y="450"/>
                      <a:pt x="322" y="386"/>
                      <a:pt x="322" y="313"/>
                    </a:cubicBezTo>
                    <a:cubicBezTo>
                      <a:pt x="322" y="263"/>
                      <a:pt x="294" y="232"/>
                      <a:pt x="283" y="221"/>
                    </a:cubicBezTo>
                    <a:cubicBezTo>
                      <a:pt x="249" y="190"/>
                      <a:pt x="210" y="182"/>
                      <a:pt x="171" y="173"/>
                    </a:cubicBezTo>
                    <a:cubicBezTo>
                      <a:pt x="115" y="162"/>
                      <a:pt x="48" y="151"/>
                      <a:pt x="48" y="92"/>
                    </a:cubicBezTo>
                    <a:cubicBezTo>
                      <a:pt x="48" y="59"/>
                      <a:pt x="73" y="20"/>
                      <a:pt x="160" y="20"/>
                    </a:cubicBezTo>
                    <a:cubicBezTo>
                      <a:pt x="266" y="20"/>
                      <a:pt x="272" y="106"/>
                      <a:pt x="274" y="137"/>
                    </a:cubicBezTo>
                    <a:cubicBezTo>
                      <a:pt x="274" y="145"/>
                      <a:pt x="283" y="145"/>
                      <a:pt x="286" y="145"/>
                    </a:cubicBezTo>
                    <a:cubicBezTo>
                      <a:pt x="300" y="145"/>
                      <a:pt x="300" y="143"/>
                      <a:pt x="300" y="123"/>
                    </a:cubicBezTo>
                    <a:cubicBezTo>
                      <a:pt x="300" y="90"/>
                      <a:pt x="300" y="56"/>
                      <a:pt x="300" y="22"/>
                    </a:cubicBezTo>
                    <a:cubicBezTo>
                      <a:pt x="300" y="6"/>
                      <a:pt x="300" y="0"/>
                      <a:pt x="288" y="0"/>
                    </a:cubicBezTo>
                    <a:cubicBezTo>
                      <a:pt x="283" y="0"/>
                      <a:pt x="280" y="0"/>
                      <a:pt x="269" y="11"/>
                    </a:cubicBezTo>
                    <a:cubicBezTo>
                      <a:pt x="266" y="17"/>
                      <a:pt x="255" y="25"/>
                      <a:pt x="252" y="28"/>
                    </a:cubicBezTo>
                    <a:cubicBezTo>
                      <a:pt x="213" y="0"/>
                      <a:pt x="174" y="0"/>
                      <a:pt x="160" y="0"/>
                    </a:cubicBezTo>
                    <a:cubicBezTo>
                      <a:pt x="39" y="0"/>
                      <a:pt x="0" y="67"/>
                      <a:pt x="0" y="120"/>
                    </a:cubicBezTo>
                    <a:cubicBezTo>
                      <a:pt x="0" y="154"/>
                      <a:pt x="17" y="182"/>
                      <a:pt x="45" y="204"/>
                    </a:cubicBezTo>
                    <a:cubicBezTo>
                      <a:pt x="76" y="229"/>
                      <a:pt x="104" y="235"/>
                      <a:pt x="174" y="249"/>
                    </a:cubicBezTo>
                    <a:close/>
                  </a:path>
                </a:pathLst>
              </a:custGeom>
              <a:solidFill>
                <a:srgbClr val="000000"/>
              </a:solidFill>
              <a:ln>
                <a:noFill/>
              </a:ln>
            </p:spPr>
          </p:sp>
          <p:sp>
            <p:nvSpPr>
              <p:cNvPr id="1248" name="Freeform 86"/>
              <p:cNvSpPr/>
              <p:nvPr/>
            </p:nvSpPr>
            <p:spPr>
              <a:xfrm>
                <a:off x="864864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5" y="702"/>
                      <a:pt x="406" y="420"/>
                      <a:pt x="406" y="201"/>
                    </a:cubicBezTo>
                    <a:moveTo>
                      <a:pt x="104" y="336"/>
                    </a:moveTo>
                    <a:cubicBezTo>
                      <a:pt x="120" y="271"/>
                      <a:pt x="140" y="193"/>
                      <a:pt x="179" y="123"/>
                    </a:cubicBezTo>
                    <a:cubicBezTo>
                      <a:pt x="207" y="76"/>
                      <a:pt x="244" y="20"/>
                      <a:pt x="286" y="20"/>
                    </a:cubicBezTo>
                    <a:cubicBezTo>
                      <a:pt x="336" y="20"/>
                      <a:pt x="342" y="84"/>
                      <a:pt x="342" y="140"/>
                    </a:cubicBezTo>
                    <a:cubicBezTo>
                      <a:pt x="342" y="187"/>
                      <a:pt x="333" y="238"/>
                      <a:pt x="308" y="336"/>
                    </a:cubicBezTo>
                    <a:cubicBezTo>
                      <a:pt x="240" y="336"/>
                      <a:pt x="172" y="336"/>
                      <a:pt x="104" y="336"/>
                    </a:cubicBezTo>
                    <a:moveTo>
                      <a:pt x="300" y="367"/>
                    </a:moveTo>
                    <a:cubicBezTo>
                      <a:pt x="288" y="411"/>
                      <a:pt x="269" y="495"/>
                      <a:pt x="232" y="565"/>
                    </a:cubicBezTo>
                    <a:cubicBezTo>
                      <a:pt x="196" y="632"/>
                      <a:pt x="160" y="680"/>
                      <a:pt x="118" y="680"/>
                    </a:cubicBezTo>
                    <a:cubicBezTo>
                      <a:pt x="84" y="680"/>
                      <a:pt x="64" y="652"/>
                      <a:pt x="64" y="562"/>
                    </a:cubicBezTo>
                    <a:cubicBezTo>
                      <a:pt x="64" y="520"/>
                      <a:pt x="70" y="462"/>
                      <a:pt x="95" y="367"/>
                    </a:cubicBezTo>
                    <a:cubicBezTo>
                      <a:pt x="163" y="367"/>
                      <a:pt x="231" y="367"/>
                      <a:pt x="300" y="367"/>
                    </a:cubicBezTo>
                    <a:close/>
                  </a:path>
                </a:pathLst>
              </a:custGeom>
              <a:solidFill>
                <a:srgbClr val="000000"/>
              </a:solidFill>
              <a:ln>
                <a:noFill/>
              </a:ln>
            </p:spPr>
          </p:sp>
          <p:sp>
            <p:nvSpPr>
              <p:cNvPr id="1249" name="Freeform 87"/>
              <p:cNvSpPr/>
              <p:nvPr/>
            </p:nvSpPr>
            <p:spPr>
              <a:xfrm>
                <a:off x="8831880" y="4341240"/>
                <a:ext cx="100080" cy="107280"/>
              </a:xfrm>
              <a:custGeom>
                <a:avLst/>
                <a:gdLst/>
                <a:ahLst/>
                <a:cxnLst/>
                <a:rect l="0" t="0" r="r" b="b"/>
                <a:pathLst>
                  <a:path w="278" h="298">
                    <a:moveTo>
                      <a:pt x="160" y="148"/>
                    </a:moveTo>
                    <a:cubicBezTo>
                      <a:pt x="216" y="123"/>
                      <a:pt x="241" y="112"/>
                      <a:pt x="260" y="104"/>
                    </a:cubicBezTo>
                    <a:cubicBezTo>
                      <a:pt x="272" y="98"/>
                      <a:pt x="277" y="95"/>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40"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4"/>
                    </a:cubicBezTo>
                    <a:cubicBezTo>
                      <a:pt x="49" y="118"/>
                      <a:pt x="83" y="131"/>
                      <a:pt x="118" y="145"/>
                    </a:cubicBezTo>
                    <a:cubicBezTo>
                      <a:pt x="62" y="171"/>
                      <a:pt x="36" y="182"/>
                      <a:pt x="17" y="190"/>
                    </a:cubicBezTo>
                    <a:cubicBezTo>
                      <a:pt x="6" y="196"/>
                      <a:pt x="0" y="199"/>
                      <a:pt x="0" y="210"/>
                    </a:cubicBezTo>
                    <a:cubicBezTo>
                      <a:pt x="0" y="221"/>
                      <a:pt x="8" y="232"/>
                      <a:pt x="20" y="232"/>
                    </a:cubicBezTo>
                    <a:cubicBezTo>
                      <a:pt x="25" y="232"/>
                      <a:pt x="25" y="232"/>
                      <a:pt x="34" y="227"/>
                    </a:cubicBezTo>
                    <a:cubicBezTo>
                      <a:pt x="65" y="206"/>
                      <a:pt x="97" y="186"/>
                      <a:pt x="129" y="165"/>
                    </a:cubicBezTo>
                    <a:cubicBezTo>
                      <a:pt x="125" y="201"/>
                      <a:pt x="121" y="238"/>
                      <a:pt x="118" y="274"/>
                    </a:cubicBezTo>
                    <a:cubicBezTo>
                      <a:pt x="118" y="291"/>
                      <a:pt x="133" y="297"/>
                      <a:pt x="140" y="297"/>
                    </a:cubicBezTo>
                    <a:cubicBezTo>
                      <a:pt x="147" y="297"/>
                      <a:pt x="160" y="291"/>
                      <a:pt x="160" y="274"/>
                    </a:cubicBezTo>
                    <a:cubicBezTo>
                      <a:pt x="160" y="269"/>
                      <a:pt x="157" y="249"/>
                      <a:pt x="157" y="241"/>
                    </a:cubicBezTo>
                    <a:cubicBezTo>
                      <a:pt x="154" y="229"/>
                      <a:pt x="151" y="179"/>
                      <a:pt x="148" y="165"/>
                    </a:cubicBezTo>
                    <a:cubicBezTo>
                      <a:pt x="176" y="183"/>
                      <a:pt x="204" y="201"/>
                      <a:pt x="232" y="218"/>
                    </a:cubicBezTo>
                    <a:cubicBezTo>
                      <a:pt x="249" y="232"/>
                      <a:pt x="252" y="232"/>
                      <a:pt x="258" y="232"/>
                    </a:cubicBezTo>
                    <a:cubicBezTo>
                      <a:pt x="269" y="232"/>
                      <a:pt x="277" y="221"/>
                      <a:pt x="277" y="210"/>
                    </a:cubicBezTo>
                    <a:cubicBezTo>
                      <a:pt x="277" y="196"/>
                      <a:pt x="272" y="193"/>
                      <a:pt x="263" y="190"/>
                    </a:cubicBezTo>
                    <a:cubicBezTo>
                      <a:pt x="229" y="176"/>
                      <a:pt x="194" y="162"/>
                      <a:pt x="160" y="148"/>
                    </a:cubicBezTo>
                    <a:close/>
                  </a:path>
                </a:pathLst>
              </a:custGeom>
              <a:solidFill>
                <a:srgbClr val="000000"/>
              </a:solidFill>
              <a:ln>
                <a:noFill/>
              </a:ln>
            </p:spPr>
          </p:sp>
          <p:sp>
            <p:nvSpPr>
              <p:cNvPr id="1250" name="Freeform 88"/>
              <p:cNvSpPr/>
              <p:nvPr/>
            </p:nvSpPr>
            <p:spPr>
              <a:xfrm>
                <a:off x="8992080" y="4292640"/>
                <a:ext cx="83160" cy="353880"/>
              </a:xfrm>
              <a:custGeom>
                <a:avLst/>
                <a:gdLst/>
                <a:ahLst/>
                <a:cxnLst/>
                <a:rect l="0" t="0" r="r" b="b"/>
                <a:pathLst>
                  <a:path w="231" h="983">
                    <a:moveTo>
                      <a:pt x="230" y="492"/>
                    </a:moveTo>
                    <a:cubicBezTo>
                      <a:pt x="230" y="414"/>
                      <a:pt x="218" y="297"/>
                      <a:pt x="165" y="185"/>
                    </a:cubicBezTo>
                    <a:cubicBezTo>
                      <a:pt x="106" y="64"/>
                      <a:pt x="20" y="0"/>
                      <a:pt x="11" y="0"/>
                    </a:cubicBezTo>
                    <a:cubicBezTo>
                      <a:pt x="6"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6" y="982"/>
                      <a:pt x="11" y="982"/>
                    </a:cubicBezTo>
                    <a:cubicBezTo>
                      <a:pt x="20" y="982"/>
                      <a:pt x="109" y="915"/>
                      <a:pt x="168" y="792"/>
                    </a:cubicBezTo>
                    <a:cubicBezTo>
                      <a:pt x="218" y="683"/>
                      <a:pt x="230" y="574"/>
                      <a:pt x="230" y="492"/>
                    </a:cubicBezTo>
                    <a:close/>
                  </a:path>
                </a:pathLst>
              </a:custGeom>
              <a:solidFill>
                <a:srgbClr val="000000"/>
              </a:solidFill>
              <a:ln>
                <a:noFill/>
              </a:ln>
            </p:spPr>
          </p:sp>
          <p:sp>
            <p:nvSpPr>
              <p:cNvPr id="1251" name="Freeform 89"/>
              <p:cNvSpPr/>
              <p:nvPr/>
            </p:nvSpPr>
            <p:spPr>
              <a:xfrm>
                <a:off x="9130320" y="4292640"/>
                <a:ext cx="82080" cy="353880"/>
              </a:xfrm>
              <a:custGeom>
                <a:avLst/>
                <a:gdLst/>
                <a:ahLst/>
                <a:cxnLst/>
                <a:rect l="0" t="0" r="r" b="b"/>
                <a:pathLst>
                  <a:path w="228" h="983">
                    <a:moveTo>
                      <a:pt x="227" y="492"/>
                    </a:moveTo>
                    <a:cubicBezTo>
                      <a:pt x="227" y="414"/>
                      <a:pt x="218" y="297"/>
                      <a:pt x="162" y="185"/>
                    </a:cubicBezTo>
                    <a:cubicBezTo>
                      <a:pt x="104" y="64"/>
                      <a:pt x="20" y="0"/>
                      <a:pt x="8" y="0"/>
                    </a:cubicBezTo>
                    <a:cubicBezTo>
                      <a:pt x="3"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3" y="982"/>
                      <a:pt x="8" y="982"/>
                    </a:cubicBezTo>
                    <a:cubicBezTo>
                      <a:pt x="20" y="982"/>
                      <a:pt x="109" y="915"/>
                      <a:pt x="165" y="792"/>
                    </a:cubicBezTo>
                    <a:cubicBezTo>
                      <a:pt x="216" y="683"/>
                      <a:pt x="227" y="574"/>
                      <a:pt x="227" y="492"/>
                    </a:cubicBezTo>
                    <a:close/>
                  </a:path>
                </a:pathLst>
              </a:custGeom>
              <a:solidFill>
                <a:srgbClr val="000000"/>
              </a:solidFill>
              <a:ln>
                <a:noFill/>
              </a:ln>
            </p:spPr>
          </p:sp>
          <p:sp>
            <p:nvSpPr>
              <p:cNvPr id="1252" name="Freeform 90"/>
              <p:cNvSpPr/>
              <p:nvPr/>
            </p:nvSpPr>
            <p:spPr>
              <a:xfrm>
                <a:off x="9302760" y="3696480"/>
                <a:ext cx="184680" cy="1060920"/>
              </a:xfrm>
              <a:custGeom>
                <a:avLst/>
                <a:gdLst/>
                <a:ahLst/>
                <a:cxnLst/>
                <a:rect l="0" t="0" r="r" b="b"/>
                <a:pathLst>
                  <a:path w="513" h="2947">
                    <a:moveTo>
                      <a:pt x="512" y="1474"/>
                    </a:moveTo>
                    <a:cubicBezTo>
                      <a:pt x="512" y="1105"/>
                      <a:pt x="465" y="730"/>
                      <a:pt x="308" y="394"/>
                    </a:cubicBezTo>
                    <a:cubicBezTo>
                      <a:pt x="238" y="246"/>
                      <a:pt x="146" y="112"/>
                      <a:pt x="48" y="8"/>
                    </a:cubicBezTo>
                    <a:cubicBezTo>
                      <a:pt x="39" y="0"/>
                      <a:pt x="36" y="0"/>
                      <a:pt x="20" y="0"/>
                    </a:cubicBezTo>
                    <a:cubicBezTo>
                      <a:pt x="8" y="0"/>
                      <a:pt x="0" y="0"/>
                      <a:pt x="0" y="11"/>
                    </a:cubicBezTo>
                    <a:cubicBezTo>
                      <a:pt x="0" y="14"/>
                      <a:pt x="3" y="20"/>
                      <a:pt x="6" y="22"/>
                    </a:cubicBezTo>
                    <a:cubicBezTo>
                      <a:pt x="101" y="134"/>
                      <a:pt x="179" y="260"/>
                      <a:pt x="235" y="397"/>
                    </a:cubicBezTo>
                    <a:cubicBezTo>
                      <a:pt x="364" y="699"/>
                      <a:pt x="417" y="1049"/>
                      <a:pt x="417" y="1472"/>
                    </a:cubicBezTo>
                    <a:cubicBezTo>
                      <a:pt x="417" y="1891"/>
                      <a:pt x="367" y="2258"/>
                      <a:pt x="221" y="2580"/>
                    </a:cubicBezTo>
                    <a:cubicBezTo>
                      <a:pt x="165" y="2705"/>
                      <a:pt x="90" y="2820"/>
                      <a:pt x="3" y="2926"/>
                    </a:cubicBezTo>
                    <a:cubicBezTo>
                      <a:pt x="3" y="2929"/>
                      <a:pt x="0" y="2932"/>
                      <a:pt x="0" y="2935"/>
                    </a:cubicBezTo>
                    <a:cubicBezTo>
                      <a:pt x="0" y="2946"/>
                      <a:pt x="8" y="2946"/>
                      <a:pt x="20" y="2946"/>
                    </a:cubicBezTo>
                    <a:cubicBezTo>
                      <a:pt x="36" y="2946"/>
                      <a:pt x="36" y="2946"/>
                      <a:pt x="39" y="2943"/>
                    </a:cubicBezTo>
                    <a:cubicBezTo>
                      <a:pt x="86" y="2887"/>
                      <a:pt x="101" y="2884"/>
                      <a:pt x="179" y="2775"/>
                    </a:cubicBezTo>
                    <a:cubicBezTo>
                      <a:pt x="350" y="2535"/>
                      <a:pt x="437" y="2247"/>
                      <a:pt x="482" y="1953"/>
                    </a:cubicBezTo>
                    <a:cubicBezTo>
                      <a:pt x="504" y="1793"/>
                      <a:pt x="512" y="1634"/>
                      <a:pt x="512" y="1474"/>
                    </a:cubicBezTo>
                    <a:close/>
                  </a:path>
                </a:pathLst>
              </a:custGeom>
              <a:solidFill>
                <a:srgbClr val="000000"/>
              </a:solidFill>
              <a:ln>
                <a:noFill/>
              </a:ln>
            </p:spPr>
          </p:sp>
          <p:sp>
            <p:nvSpPr>
              <p:cNvPr id="1253" name="Freeform 91"/>
              <p:cNvSpPr/>
              <p:nvPr/>
            </p:nvSpPr>
            <p:spPr>
              <a:xfrm>
                <a:off x="9641160" y="4156920"/>
                <a:ext cx="116280" cy="162360"/>
              </a:xfrm>
              <a:custGeom>
                <a:avLst/>
                <a:gdLst/>
                <a:ahLst/>
                <a:cxnLst/>
                <a:rect l="0" t="0" r="r" b="b"/>
                <a:pathLst>
                  <a:path w="323" h="451">
                    <a:moveTo>
                      <a:pt x="174" y="249"/>
                    </a:moveTo>
                    <a:cubicBezTo>
                      <a:pt x="193" y="255"/>
                      <a:pt x="274" y="269"/>
                      <a:pt x="274" y="341"/>
                    </a:cubicBezTo>
                    <a:cubicBezTo>
                      <a:pt x="274" y="392"/>
                      <a:pt x="241" y="431"/>
                      <a:pt x="162" y="431"/>
                    </a:cubicBezTo>
                    <a:cubicBezTo>
                      <a:pt x="81" y="431"/>
                      <a:pt x="45" y="375"/>
                      <a:pt x="28" y="291"/>
                    </a:cubicBezTo>
                    <a:cubicBezTo>
                      <a:pt x="25" y="277"/>
                      <a:pt x="22" y="274"/>
                      <a:pt x="14" y="274"/>
                    </a:cubicBezTo>
                    <a:cubicBezTo>
                      <a:pt x="0" y="274"/>
                      <a:pt x="0" y="280"/>
                      <a:pt x="0" y="299"/>
                    </a:cubicBezTo>
                    <a:cubicBezTo>
                      <a:pt x="0" y="342"/>
                      <a:pt x="0" y="385"/>
                      <a:pt x="0" y="428"/>
                    </a:cubicBezTo>
                    <a:cubicBezTo>
                      <a:pt x="0" y="445"/>
                      <a:pt x="0" y="450"/>
                      <a:pt x="11" y="450"/>
                    </a:cubicBezTo>
                    <a:cubicBezTo>
                      <a:pt x="17" y="450"/>
                      <a:pt x="17" y="450"/>
                      <a:pt x="36" y="431"/>
                    </a:cubicBezTo>
                    <a:cubicBezTo>
                      <a:pt x="43" y="423"/>
                      <a:pt x="36" y="428"/>
                      <a:pt x="56" y="408"/>
                    </a:cubicBezTo>
                    <a:cubicBezTo>
                      <a:pt x="98" y="450"/>
                      <a:pt x="143" y="450"/>
                      <a:pt x="162" y="450"/>
                    </a:cubicBezTo>
                    <a:cubicBezTo>
                      <a:pt x="277" y="450"/>
                      <a:pt x="322" y="386"/>
                      <a:pt x="322" y="316"/>
                    </a:cubicBezTo>
                    <a:cubicBezTo>
                      <a:pt x="322" y="263"/>
                      <a:pt x="291" y="232"/>
                      <a:pt x="280" y="221"/>
                    </a:cubicBezTo>
                    <a:cubicBezTo>
                      <a:pt x="249" y="190"/>
                      <a:pt x="210" y="182"/>
                      <a:pt x="168" y="173"/>
                    </a:cubicBezTo>
                    <a:cubicBezTo>
                      <a:pt x="115" y="162"/>
                      <a:pt x="48" y="151"/>
                      <a:pt x="48" y="95"/>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8"/>
                      <a:pt x="297" y="25"/>
                    </a:cubicBezTo>
                    <a:cubicBezTo>
                      <a:pt x="297" y="8"/>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7"/>
                      <a:pt x="17" y="182"/>
                      <a:pt x="42" y="204"/>
                    </a:cubicBezTo>
                    <a:cubicBezTo>
                      <a:pt x="73" y="229"/>
                      <a:pt x="101" y="235"/>
                      <a:pt x="174" y="249"/>
                    </a:cubicBezTo>
                    <a:close/>
                  </a:path>
                </a:pathLst>
              </a:custGeom>
              <a:solidFill>
                <a:srgbClr val="000000"/>
              </a:solidFill>
              <a:ln>
                <a:noFill/>
              </a:ln>
            </p:spPr>
          </p:sp>
          <p:sp>
            <p:nvSpPr>
              <p:cNvPr id="1254" name="Freeform 92"/>
              <p:cNvSpPr/>
              <p:nvPr/>
            </p:nvSpPr>
            <p:spPr>
              <a:xfrm>
                <a:off x="9781200" y="4079160"/>
                <a:ext cx="75960" cy="236160"/>
              </a:xfrm>
              <a:custGeom>
                <a:avLst/>
                <a:gdLst/>
                <a:ahLst/>
                <a:cxnLst/>
                <a:rect l="0" t="0" r="r" b="b"/>
                <a:pathLst>
                  <a:path w="211" h="656">
                    <a:moveTo>
                      <a:pt x="140" y="221"/>
                    </a:moveTo>
                    <a:cubicBezTo>
                      <a:pt x="94" y="225"/>
                      <a:pt x="49" y="228"/>
                      <a:pt x="3" y="232"/>
                    </a:cubicBezTo>
                    <a:cubicBezTo>
                      <a:pt x="3" y="242"/>
                      <a:pt x="3" y="253"/>
                      <a:pt x="3" y="263"/>
                    </a:cubicBezTo>
                    <a:cubicBezTo>
                      <a:pt x="67" y="263"/>
                      <a:pt x="76" y="269"/>
                      <a:pt x="76" y="316"/>
                    </a:cubicBezTo>
                    <a:cubicBezTo>
                      <a:pt x="76" y="405"/>
                      <a:pt x="76" y="493"/>
                      <a:pt x="76" y="582"/>
                    </a:cubicBezTo>
                    <a:cubicBezTo>
                      <a:pt x="76" y="627"/>
                      <a:pt x="64" y="627"/>
                      <a:pt x="0" y="627"/>
                    </a:cubicBezTo>
                    <a:cubicBezTo>
                      <a:pt x="0" y="636"/>
                      <a:pt x="0" y="645"/>
                      <a:pt x="0" y="655"/>
                    </a:cubicBezTo>
                    <a:cubicBezTo>
                      <a:pt x="31" y="655"/>
                      <a:pt x="84" y="652"/>
                      <a:pt x="106" y="652"/>
                    </a:cubicBezTo>
                    <a:cubicBezTo>
                      <a:pt x="143" y="652"/>
                      <a:pt x="176" y="655"/>
                      <a:pt x="210" y="655"/>
                    </a:cubicBezTo>
                    <a:cubicBezTo>
                      <a:pt x="210" y="645"/>
                      <a:pt x="210" y="636"/>
                      <a:pt x="210" y="627"/>
                    </a:cubicBezTo>
                    <a:cubicBezTo>
                      <a:pt x="146" y="627"/>
                      <a:pt x="140" y="621"/>
                      <a:pt x="140" y="582"/>
                    </a:cubicBezTo>
                    <a:cubicBezTo>
                      <a:pt x="140" y="462"/>
                      <a:pt x="140" y="341"/>
                      <a:pt x="140" y="221"/>
                    </a:cubicBezTo>
                    <a:moveTo>
                      <a:pt x="146" y="50"/>
                    </a:moveTo>
                    <a:cubicBezTo>
                      <a:pt x="146" y="20"/>
                      <a:pt x="120" y="0"/>
                      <a:pt x="92" y="0"/>
                    </a:cubicBezTo>
                    <a:cubicBezTo>
                      <a:pt x="62" y="0"/>
                      <a:pt x="39" y="25"/>
                      <a:pt x="39" y="50"/>
                    </a:cubicBezTo>
                    <a:cubicBezTo>
                      <a:pt x="39" y="78"/>
                      <a:pt x="62" y="104"/>
                      <a:pt x="92" y="104"/>
                    </a:cubicBezTo>
                    <a:cubicBezTo>
                      <a:pt x="120" y="104"/>
                      <a:pt x="146" y="81"/>
                      <a:pt x="146" y="50"/>
                    </a:cubicBezTo>
                    <a:close/>
                  </a:path>
                </a:pathLst>
              </a:custGeom>
              <a:solidFill>
                <a:srgbClr val="000000"/>
              </a:solidFill>
              <a:ln>
                <a:noFill/>
              </a:ln>
            </p:spPr>
          </p:sp>
          <p:sp>
            <p:nvSpPr>
              <p:cNvPr id="1255" name="Freeform 93"/>
              <p:cNvSpPr/>
              <p:nvPr/>
            </p:nvSpPr>
            <p:spPr>
              <a:xfrm>
                <a:off x="9879120" y="4158720"/>
                <a:ext cx="178920" cy="156600"/>
              </a:xfrm>
              <a:custGeom>
                <a:avLst/>
                <a:gdLst/>
                <a:ahLst/>
                <a:cxnLst/>
                <a:rect l="0" t="0" r="r" b="b"/>
                <a:pathLst>
                  <a:path w="497" h="435">
                    <a:moveTo>
                      <a:pt x="76" y="98"/>
                    </a:moveTo>
                    <a:cubicBezTo>
                      <a:pt x="76" y="186"/>
                      <a:pt x="76" y="273"/>
                      <a:pt x="76" y="361"/>
                    </a:cubicBezTo>
                    <a:cubicBezTo>
                      <a:pt x="76" y="406"/>
                      <a:pt x="67" y="406"/>
                      <a:pt x="0" y="406"/>
                    </a:cubicBezTo>
                    <a:cubicBezTo>
                      <a:pt x="0" y="415"/>
                      <a:pt x="0" y="424"/>
                      <a:pt x="0" y="434"/>
                    </a:cubicBezTo>
                    <a:cubicBezTo>
                      <a:pt x="34" y="434"/>
                      <a:pt x="84" y="431"/>
                      <a:pt x="112" y="431"/>
                    </a:cubicBezTo>
                    <a:cubicBezTo>
                      <a:pt x="137" y="431"/>
                      <a:pt x="188" y="434"/>
                      <a:pt x="221" y="434"/>
                    </a:cubicBezTo>
                    <a:cubicBezTo>
                      <a:pt x="221" y="424"/>
                      <a:pt x="221" y="415"/>
                      <a:pt x="221" y="406"/>
                    </a:cubicBezTo>
                    <a:cubicBezTo>
                      <a:pt x="154" y="406"/>
                      <a:pt x="146" y="406"/>
                      <a:pt x="146" y="361"/>
                    </a:cubicBezTo>
                    <a:cubicBezTo>
                      <a:pt x="146" y="300"/>
                      <a:pt x="146" y="240"/>
                      <a:pt x="146" y="179"/>
                    </a:cubicBezTo>
                    <a:cubicBezTo>
                      <a:pt x="146" y="78"/>
                      <a:pt x="216" y="22"/>
                      <a:pt x="277" y="22"/>
                    </a:cubicBezTo>
                    <a:cubicBezTo>
                      <a:pt x="339" y="22"/>
                      <a:pt x="350" y="76"/>
                      <a:pt x="350" y="131"/>
                    </a:cubicBezTo>
                    <a:cubicBezTo>
                      <a:pt x="350" y="208"/>
                      <a:pt x="350" y="284"/>
                      <a:pt x="350" y="361"/>
                    </a:cubicBezTo>
                    <a:cubicBezTo>
                      <a:pt x="350" y="406"/>
                      <a:pt x="339" y="406"/>
                      <a:pt x="274" y="406"/>
                    </a:cubicBezTo>
                    <a:cubicBezTo>
                      <a:pt x="274" y="415"/>
                      <a:pt x="274" y="424"/>
                      <a:pt x="274" y="434"/>
                    </a:cubicBezTo>
                    <a:cubicBezTo>
                      <a:pt x="308" y="434"/>
                      <a:pt x="358" y="431"/>
                      <a:pt x="384" y="431"/>
                    </a:cubicBezTo>
                    <a:cubicBezTo>
                      <a:pt x="412" y="431"/>
                      <a:pt x="462" y="434"/>
                      <a:pt x="496" y="434"/>
                    </a:cubicBezTo>
                    <a:cubicBezTo>
                      <a:pt x="496" y="424"/>
                      <a:pt x="496" y="415"/>
                      <a:pt x="496" y="406"/>
                    </a:cubicBezTo>
                    <a:cubicBezTo>
                      <a:pt x="442" y="406"/>
                      <a:pt x="420" y="406"/>
                      <a:pt x="417" y="375"/>
                    </a:cubicBezTo>
                    <a:cubicBezTo>
                      <a:pt x="417" y="312"/>
                      <a:pt x="417" y="250"/>
                      <a:pt x="417" y="187"/>
                    </a:cubicBezTo>
                    <a:cubicBezTo>
                      <a:pt x="417" y="104"/>
                      <a:pt x="417" y="73"/>
                      <a:pt x="386" y="36"/>
                    </a:cubicBezTo>
                    <a:cubicBezTo>
                      <a:pt x="375" y="20"/>
                      <a:pt x="342" y="0"/>
                      <a:pt x="286" y="0"/>
                    </a:cubicBezTo>
                    <a:cubicBezTo>
                      <a:pt x="213" y="0"/>
                      <a:pt x="165" y="42"/>
                      <a:pt x="140" y="104"/>
                    </a:cubicBezTo>
                    <a:cubicBezTo>
                      <a:pt x="140" y="69"/>
                      <a:pt x="140" y="35"/>
                      <a:pt x="140" y="0"/>
                    </a:cubicBezTo>
                    <a:cubicBezTo>
                      <a:pt x="93" y="4"/>
                      <a:pt x="47" y="7"/>
                      <a:pt x="0" y="11"/>
                    </a:cubicBezTo>
                    <a:cubicBezTo>
                      <a:pt x="0" y="21"/>
                      <a:pt x="0" y="32"/>
                      <a:pt x="0" y="42"/>
                    </a:cubicBezTo>
                    <a:cubicBezTo>
                      <a:pt x="70" y="42"/>
                      <a:pt x="76" y="48"/>
                      <a:pt x="76" y="98"/>
                    </a:cubicBezTo>
                    <a:close/>
                  </a:path>
                </a:pathLst>
              </a:custGeom>
              <a:solidFill>
                <a:srgbClr val="000000"/>
              </a:solidFill>
              <a:ln>
                <a:noFill/>
              </a:ln>
            </p:spPr>
          </p:sp>
          <p:sp>
            <p:nvSpPr>
              <p:cNvPr id="1256" name="Freeform 94"/>
              <p:cNvSpPr/>
              <p:nvPr/>
            </p:nvSpPr>
            <p:spPr>
              <a:xfrm>
                <a:off x="10138320" y="406620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6" y="336"/>
                    </a:moveTo>
                    <a:cubicBezTo>
                      <a:pt x="120" y="274"/>
                      <a:pt x="143" y="193"/>
                      <a:pt x="182" y="126"/>
                    </a:cubicBezTo>
                    <a:cubicBezTo>
                      <a:pt x="207" y="76"/>
                      <a:pt x="244" y="22"/>
                      <a:pt x="288" y="22"/>
                    </a:cubicBezTo>
                    <a:cubicBezTo>
                      <a:pt x="336" y="22"/>
                      <a:pt x="342" y="84"/>
                      <a:pt x="342" y="140"/>
                    </a:cubicBezTo>
                    <a:cubicBezTo>
                      <a:pt x="342" y="187"/>
                      <a:pt x="333" y="238"/>
                      <a:pt x="311" y="336"/>
                    </a:cubicBezTo>
                    <a:cubicBezTo>
                      <a:pt x="243" y="336"/>
                      <a:pt x="175" y="336"/>
                      <a:pt x="106" y="336"/>
                    </a:cubicBezTo>
                    <a:moveTo>
                      <a:pt x="302" y="367"/>
                    </a:moveTo>
                    <a:cubicBezTo>
                      <a:pt x="291" y="411"/>
                      <a:pt x="272" y="495"/>
                      <a:pt x="232" y="568"/>
                    </a:cubicBezTo>
                    <a:cubicBezTo>
                      <a:pt x="199" y="632"/>
                      <a:pt x="162" y="683"/>
                      <a:pt x="118" y="683"/>
                    </a:cubicBezTo>
                    <a:cubicBezTo>
                      <a:pt x="87" y="683"/>
                      <a:pt x="64" y="652"/>
                      <a:pt x="64" y="562"/>
                    </a:cubicBezTo>
                    <a:cubicBezTo>
                      <a:pt x="64" y="520"/>
                      <a:pt x="73" y="464"/>
                      <a:pt x="98" y="367"/>
                    </a:cubicBezTo>
                    <a:cubicBezTo>
                      <a:pt x="166" y="367"/>
                      <a:pt x="234" y="367"/>
                      <a:pt x="302" y="367"/>
                    </a:cubicBezTo>
                    <a:close/>
                  </a:path>
                </a:pathLst>
              </a:custGeom>
              <a:solidFill>
                <a:srgbClr val="000000"/>
              </a:solidFill>
              <a:ln>
                <a:noFill/>
              </a:ln>
            </p:spPr>
          </p:sp>
          <p:sp>
            <p:nvSpPr>
              <p:cNvPr id="1257" name="Freeform 95"/>
              <p:cNvSpPr/>
              <p:nvPr/>
            </p:nvSpPr>
            <p:spPr>
              <a:xfrm>
                <a:off x="10321560" y="4053960"/>
                <a:ext cx="101160" cy="107280"/>
              </a:xfrm>
              <a:custGeom>
                <a:avLst/>
                <a:gdLst/>
                <a:ahLst/>
                <a:cxnLst/>
                <a:rect l="0" t="0" r="r" b="b"/>
                <a:pathLst>
                  <a:path w="281" h="298">
                    <a:moveTo>
                      <a:pt x="162" y="148"/>
                    </a:moveTo>
                    <a:cubicBezTo>
                      <a:pt x="218" y="123"/>
                      <a:pt x="244" y="115"/>
                      <a:pt x="260" y="106"/>
                    </a:cubicBezTo>
                    <a:cubicBezTo>
                      <a:pt x="274" y="101"/>
                      <a:pt x="280" y="98"/>
                      <a:pt x="280" y="84"/>
                    </a:cubicBezTo>
                    <a:cubicBezTo>
                      <a:pt x="280" y="73"/>
                      <a:pt x="272" y="64"/>
                      <a:pt x="258" y="64"/>
                    </a:cubicBezTo>
                    <a:cubicBezTo>
                      <a:pt x="255"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3" y="56"/>
                    </a:cubicBezTo>
                    <a:cubicBezTo>
                      <a:pt x="123" y="67"/>
                      <a:pt x="129" y="115"/>
                      <a:pt x="129" y="131"/>
                    </a:cubicBezTo>
                    <a:cubicBezTo>
                      <a:pt x="98" y="111"/>
                      <a:pt x="67" y="90"/>
                      <a:pt x="36" y="70"/>
                    </a:cubicBezTo>
                    <a:cubicBezTo>
                      <a:pt x="31" y="64"/>
                      <a:pt x="28" y="64"/>
                      <a:pt x="22"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grpSp>
      </p:grpSp>
      <p:sp>
        <p:nvSpPr>
          <p:cNvPr id="1258" name="TextShape 96"/>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sp>
        <p:nvSpPr>
          <p:cNvPr id="1259" name="TextShape 97"/>
          <p:cNvSpPr txBox="1"/>
          <p:nvPr/>
        </p:nvSpPr>
        <p:spPr>
          <a:xfrm>
            <a:off x="794520" y="1741680"/>
            <a:ext cx="10463040" cy="503640"/>
          </a:xfrm>
          <a:prstGeom prst="rect">
            <a:avLst/>
          </a:prstGeom>
          <a:noFill/>
          <a:ln>
            <a:noFill/>
          </a:ln>
        </p:spPr>
        <p:txBody>
          <a:bodyPr lIns="90000" tIns="45000" rIns="90000" bIns="45000">
            <a:noAutofit/>
          </a:bodyPr>
          <a:lstStyle/>
          <a:p>
            <a:r>
              <a:rPr lang="en-GB" sz="1800" b="0" strike="noStrike" spc="-1">
                <a:latin typeface="FrontPage"/>
                <a:ea typeface="Arial"/>
              </a:rPr>
              <a:t>Derived from the general Klein-Nishina cross section of photons scattered by a single free electron.</a:t>
            </a:r>
            <a:endParaRPr lang="en-GB" sz="1800" b="0" strike="noStrike" spc="-1">
              <a:latin typeface="Arial"/>
            </a:endParaRPr>
          </a:p>
        </p:txBody>
      </p:sp>
      <p:sp>
        <p:nvSpPr>
          <p:cNvPr id="1260" name="Freeform 98"/>
          <p:cNvSpPr/>
          <p:nvPr/>
        </p:nvSpPr>
        <p:spPr>
          <a:xfrm>
            <a:off x="1251720" y="2440440"/>
            <a:ext cx="9534600" cy="2685600"/>
          </a:xfrm>
          <a:custGeom>
            <a:avLst/>
            <a:gdLst/>
            <a:ahLst/>
            <a:cxnLst/>
            <a:rect l="0" t="0" r="r" b="b"/>
            <a:pathLst>
              <a:path w="26485" h="7460">
                <a:moveTo>
                  <a:pt x="0" y="0"/>
                </a:moveTo>
                <a:lnTo>
                  <a:pt x="0" y="7459"/>
                </a:lnTo>
                <a:lnTo>
                  <a:pt x="26484" y="7459"/>
                </a:lnTo>
                <a:lnTo>
                  <a:pt x="26484" y="0"/>
                </a:lnTo>
                <a:lnTo>
                  <a:pt x="16304" y="0"/>
                </a:lnTo>
                <a:lnTo>
                  <a:pt x="14464" y="0"/>
                </a:lnTo>
                <a:lnTo>
                  <a:pt x="14464" y="2901"/>
                </a:lnTo>
                <a:lnTo>
                  <a:pt x="13507" y="2901"/>
                </a:lnTo>
                <a:lnTo>
                  <a:pt x="13507" y="1794"/>
                </a:lnTo>
                <a:lnTo>
                  <a:pt x="14464" y="1794"/>
                </a:lnTo>
                <a:lnTo>
                  <a:pt x="14464" y="51"/>
                </a:lnTo>
                <a:lnTo>
                  <a:pt x="9626" y="51"/>
                </a:lnTo>
                <a:lnTo>
                  <a:pt x="0" y="0"/>
                </a:lnTo>
                <a:close/>
              </a:path>
            </a:pathLst>
          </a:custGeom>
          <a:solidFill>
            <a:srgbClr val="FFFFFF">
              <a:alpha val="75000"/>
            </a:srgbClr>
          </a:solidFill>
          <a:ln>
            <a:noFill/>
          </a:ln>
        </p:spPr>
      </p:sp>
      <p:sp>
        <p:nvSpPr>
          <p:cNvPr id="1261" name="CustomShape 99"/>
          <p:cNvSpPr/>
          <p:nvPr/>
        </p:nvSpPr>
        <p:spPr>
          <a:xfrm>
            <a:off x="5850000" y="4028040"/>
            <a:ext cx="4444920" cy="889560"/>
          </a:xfrm>
          <a:prstGeom prst="borderCallout2">
            <a:avLst>
              <a:gd name="adj1" fmla="val 18750"/>
              <a:gd name="adj2" fmla="val -8333"/>
              <a:gd name="adj3" fmla="val -28518"/>
              <a:gd name="adj4" fmla="val -3027"/>
              <a:gd name="adj5" fmla="val -55578"/>
              <a:gd name="adj6" fmla="val 8273"/>
            </a:avLst>
          </a:prstGeom>
          <a:solidFill>
            <a:srgbClr val="FFFFFF"/>
          </a:solidFill>
          <a:ln w="29160">
            <a:solidFill>
              <a:srgbClr val="7FAB16"/>
            </a:solidFill>
            <a:round/>
          </a:ln>
        </p:spPr>
        <p:style>
          <a:lnRef idx="0">
            <a:scrgbClr r="0" g="0" b="0"/>
          </a:lnRef>
          <a:fillRef idx="0">
            <a:scrgbClr r="0" g="0" b="0"/>
          </a:fillRef>
          <a:effectRef idx="0">
            <a:scrgbClr r="0" g="0" b="0"/>
          </a:effectRef>
          <a:fontRef idx="minor"/>
        </p:style>
      </p:sp>
      <p:grpSp>
        <p:nvGrpSpPr>
          <p:cNvPr id="1262" name="Group 100"/>
          <p:cNvGrpSpPr/>
          <p:nvPr/>
        </p:nvGrpSpPr>
        <p:grpSpPr>
          <a:xfrm>
            <a:off x="6043320" y="4202280"/>
            <a:ext cx="3816000" cy="572040"/>
            <a:chOff x="6043320" y="4202280"/>
            <a:chExt cx="3816000" cy="572040"/>
          </a:xfrm>
        </p:grpSpPr>
        <p:grpSp>
          <p:nvGrpSpPr>
            <p:cNvPr id="1263" name="Group 101"/>
            <p:cNvGrpSpPr/>
            <p:nvPr/>
          </p:nvGrpSpPr>
          <p:grpSpPr>
            <a:xfrm>
              <a:off x="6043320" y="4202280"/>
              <a:ext cx="3816000" cy="572040"/>
              <a:chOff x="6043320" y="4202280"/>
              <a:chExt cx="3816000" cy="572040"/>
            </a:xfrm>
          </p:grpSpPr>
          <p:sp>
            <p:nvSpPr>
              <p:cNvPr id="1264" name="Freeform 102"/>
              <p:cNvSpPr/>
              <p:nvPr/>
            </p:nvSpPr>
            <p:spPr>
              <a:xfrm>
                <a:off x="6047280" y="4213800"/>
                <a:ext cx="3800880" cy="549000"/>
              </a:xfrm>
              <a:custGeom>
                <a:avLst/>
                <a:gdLst/>
                <a:ahLst/>
                <a:cxnLst/>
                <a:rect l="0" t="0" r="r" b="b"/>
                <a:pathLst>
                  <a:path w="10558" h="1525">
                    <a:moveTo>
                      <a:pt x="0" y="0"/>
                    </a:moveTo>
                    <a:cubicBezTo>
                      <a:pt x="3519" y="0"/>
                      <a:pt x="7038" y="0"/>
                      <a:pt x="10557" y="0"/>
                    </a:cubicBezTo>
                    <a:cubicBezTo>
                      <a:pt x="10557" y="508"/>
                      <a:pt x="10557" y="1016"/>
                      <a:pt x="10557" y="1524"/>
                    </a:cubicBezTo>
                    <a:cubicBezTo>
                      <a:pt x="7038" y="1524"/>
                      <a:pt x="3519" y="1524"/>
                      <a:pt x="0" y="1524"/>
                    </a:cubicBezTo>
                    <a:cubicBezTo>
                      <a:pt x="0" y="1016"/>
                      <a:pt x="0" y="508"/>
                      <a:pt x="0" y="0"/>
                    </a:cubicBezTo>
                    <a:close/>
                  </a:path>
                </a:pathLst>
              </a:custGeom>
              <a:solidFill>
                <a:srgbClr val="FFFFFF"/>
              </a:solidFill>
              <a:ln>
                <a:noFill/>
              </a:ln>
            </p:spPr>
          </p:sp>
          <p:sp>
            <p:nvSpPr>
              <p:cNvPr id="1265" name="Freeform 103"/>
              <p:cNvSpPr/>
              <p:nvPr/>
            </p:nvSpPr>
            <p:spPr>
              <a:xfrm>
                <a:off x="6043320" y="4462560"/>
                <a:ext cx="87120" cy="105120"/>
              </a:xfrm>
              <a:custGeom>
                <a:avLst/>
                <a:gdLst/>
                <a:ahLst/>
                <a:cxnLst/>
                <a:rect l="0" t="0" r="r" b="b"/>
                <a:pathLst>
                  <a:path w="242" h="292">
                    <a:moveTo>
                      <a:pt x="52" y="146"/>
                    </a:moveTo>
                    <a:cubicBezTo>
                      <a:pt x="52" y="43"/>
                      <a:pt x="104" y="16"/>
                      <a:pt x="139" y="16"/>
                    </a:cubicBezTo>
                    <a:cubicBezTo>
                      <a:pt x="144" y="16"/>
                      <a:pt x="184" y="18"/>
                      <a:pt x="205" y="40"/>
                    </a:cubicBezTo>
                    <a:cubicBezTo>
                      <a:pt x="180" y="41"/>
                      <a:pt x="176" y="61"/>
                      <a:pt x="176" y="68"/>
                    </a:cubicBezTo>
                    <a:cubicBezTo>
                      <a:pt x="176" y="84"/>
                      <a:pt x="187" y="97"/>
                      <a:pt x="205" y="97"/>
                    </a:cubicBezTo>
                    <a:cubicBezTo>
                      <a:pt x="221" y="97"/>
                      <a:pt x="234" y="86"/>
                      <a:pt x="234" y="68"/>
                    </a:cubicBezTo>
                    <a:cubicBezTo>
                      <a:pt x="234" y="25"/>
                      <a:pt x="185" y="0"/>
                      <a:pt x="137" y="0"/>
                    </a:cubicBezTo>
                    <a:cubicBezTo>
                      <a:pt x="58" y="0"/>
                      <a:pt x="0" y="68"/>
                      <a:pt x="0" y="147"/>
                    </a:cubicBezTo>
                    <a:cubicBezTo>
                      <a:pt x="0" y="228"/>
                      <a:pt x="63" y="291"/>
                      <a:pt x="137" y="291"/>
                    </a:cubicBezTo>
                    <a:cubicBezTo>
                      <a:pt x="221" y="291"/>
                      <a:pt x="241" y="215"/>
                      <a:pt x="241" y="209"/>
                    </a:cubicBezTo>
                    <a:cubicBezTo>
                      <a:pt x="241" y="202"/>
                      <a:pt x="234" y="201"/>
                      <a:pt x="232" y="201"/>
                    </a:cubicBezTo>
                    <a:cubicBezTo>
                      <a:pt x="227" y="201"/>
                      <a:pt x="225" y="205"/>
                      <a:pt x="225" y="209"/>
                    </a:cubicBezTo>
                    <a:cubicBezTo>
                      <a:pt x="207" y="268"/>
                      <a:pt x="166" y="275"/>
                      <a:pt x="142" y="275"/>
                    </a:cubicBezTo>
                    <a:cubicBezTo>
                      <a:pt x="108" y="275"/>
                      <a:pt x="52" y="248"/>
                      <a:pt x="52" y="146"/>
                    </a:cubicBezTo>
                    <a:close/>
                  </a:path>
                </a:pathLst>
              </a:custGeom>
              <a:solidFill>
                <a:srgbClr val="000000"/>
              </a:solidFill>
              <a:ln>
                <a:noFill/>
              </a:ln>
            </p:spPr>
          </p:sp>
          <p:sp>
            <p:nvSpPr>
              <p:cNvPr id="1266" name="Freeform 104"/>
              <p:cNvSpPr/>
              <p:nvPr/>
            </p:nvSpPr>
            <p:spPr>
              <a:xfrm>
                <a:off x="6143040" y="4462560"/>
                <a:ext cx="101520" cy="105120"/>
              </a:xfrm>
              <a:custGeom>
                <a:avLst/>
                <a:gdLst/>
                <a:ahLst/>
                <a:cxnLst/>
                <a:rect l="0" t="0" r="r" b="b"/>
                <a:pathLst>
                  <a:path w="282" h="292">
                    <a:moveTo>
                      <a:pt x="281" y="149"/>
                    </a:moveTo>
                    <a:cubicBezTo>
                      <a:pt x="281" y="68"/>
                      <a:pt x="218" y="0"/>
                      <a:pt x="140" y="0"/>
                    </a:cubicBezTo>
                    <a:cubicBezTo>
                      <a:pt x="61" y="0"/>
                      <a:pt x="0" y="70"/>
                      <a:pt x="0" y="149"/>
                    </a:cubicBezTo>
                    <a:cubicBezTo>
                      <a:pt x="0" y="230"/>
                      <a:pt x="67" y="291"/>
                      <a:pt x="140" y="291"/>
                    </a:cubicBezTo>
                    <a:cubicBezTo>
                      <a:pt x="216" y="291"/>
                      <a:pt x="281" y="228"/>
                      <a:pt x="281" y="149"/>
                    </a:cubicBezTo>
                    <a:moveTo>
                      <a:pt x="140" y="275"/>
                    </a:moveTo>
                    <a:cubicBezTo>
                      <a:pt x="113" y="275"/>
                      <a:pt x="85" y="261"/>
                      <a:pt x="68" y="232"/>
                    </a:cubicBezTo>
                    <a:cubicBezTo>
                      <a:pt x="52" y="205"/>
                      <a:pt x="52" y="165"/>
                      <a:pt x="52" y="144"/>
                    </a:cubicBezTo>
                    <a:cubicBezTo>
                      <a:pt x="52" y="119"/>
                      <a:pt x="52" y="84"/>
                      <a:pt x="68" y="58"/>
                    </a:cubicBezTo>
                    <a:cubicBezTo>
                      <a:pt x="85" y="27"/>
                      <a:pt x="115" y="14"/>
                      <a:pt x="140" y="14"/>
                    </a:cubicBezTo>
                    <a:cubicBezTo>
                      <a:pt x="167" y="14"/>
                      <a:pt x="193" y="29"/>
                      <a:pt x="211" y="56"/>
                    </a:cubicBezTo>
                    <a:cubicBezTo>
                      <a:pt x="228" y="83"/>
                      <a:pt x="229" y="119"/>
                      <a:pt x="229" y="144"/>
                    </a:cubicBezTo>
                    <a:cubicBezTo>
                      <a:pt x="229" y="165"/>
                      <a:pt x="229" y="200"/>
                      <a:pt x="214" y="228"/>
                    </a:cubicBezTo>
                    <a:cubicBezTo>
                      <a:pt x="200" y="257"/>
                      <a:pt x="173" y="275"/>
                      <a:pt x="140" y="275"/>
                    </a:cubicBezTo>
                    <a:close/>
                  </a:path>
                </a:pathLst>
              </a:custGeom>
              <a:solidFill>
                <a:srgbClr val="000000"/>
              </a:solidFill>
              <a:ln>
                <a:noFill/>
              </a:ln>
            </p:spPr>
          </p:sp>
          <p:sp>
            <p:nvSpPr>
              <p:cNvPr id="1267" name="Freeform 105"/>
              <p:cNvSpPr/>
              <p:nvPr/>
            </p:nvSpPr>
            <p:spPr>
              <a:xfrm>
                <a:off x="6258240" y="4462560"/>
                <a:ext cx="74160" cy="105120"/>
              </a:xfrm>
              <a:custGeom>
                <a:avLst/>
                <a:gdLst/>
                <a:ahLst/>
                <a:cxnLst/>
                <a:rect l="0" t="0" r="r" b="b"/>
                <a:pathLst>
                  <a:path w="206" h="292">
                    <a:moveTo>
                      <a:pt x="110" y="162"/>
                    </a:moveTo>
                    <a:cubicBezTo>
                      <a:pt x="124" y="164"/>
                      <a:pt x="176" y="174"/>
                      <a:pt x="176" y="219"/>
                    </a:cubicBezTo>
                    <a:cubicBezTo>
                      <a:pt x="176" y="252"/>
                      <a:pt x="153" y="277"/>
                      <a:pt x="104" y="277"/>
                    </a:cubicBezTo>
                    <a:cubicBezTo>
                      <a:pt x="50" y="277"/>
                      <a:pt x="29" y="241"/>
                      <a:pt x="16" y="187"/>
                    </a:cubicBezTo>
                    <a:cubicBezTo>
                      <a:pt x="14" y="178"/>
                      <a:pt x="14" y="176"/>
                      <a:pt x="7" y="176"/>
                    </a:cubicBezTo>
                    <a:cubicBezTo>
                      <a:pt x="0" y="176"/>
                      <a:pt x="0" y="180"/>
                      <a:pt x="0" y="192"/>
                    </a:cubicBezTo>
                    <a:cubicBezTo>
                      <a:pt x="0" y="220"/>
                      <a:pt x="0" y="247"/>
                      <a:pt x="0" y="275"/>
                    </a:cubicBezTo>
                    <a:cubicBezTo>
                      <a:pt x="0" y="286"/>
                      <a:pt x="0" y="291"/>
                      <a:pt x="5" y="291"/>
                    </a:cubicBezTo>
                    <a:cubicBezTo>
                      <a:pt x="9" y="291"/>
                      <a:pt x="9" y="289"/>
                      <a:pt x="22" y="277"/>
                    </a:cubicBezTo>
                    <a:cubicBezTo>
                      <a:pt x="23" y="277"/>
                      <a:pt x="23" y="275"/>
                      <a:pt x="34" y="262"/>
                    </a:cubicBezTo>
                    <a:cubicBezTo>
                      <a:pt x="63" y="289"/>
                      <a:pt x="90" y="291"/>
                      <a:pt x="104" y="291"/>
                    </a:cubicBezTo>
                    <a:cubicBezTo>
                      <a:pt x="176" y="291"/>
                      <a:pt x="205" y="248"/>
                      <a:pt x="205" y="203"/>
                    </a:cubicBezTo>
                    <a:cubicBezTo>
                      <a:pt x="205" y="169"/>
                      <a:pt x="187" y="151"/>
                      <a:pt x="180" y="142"/>
                    </a:cubicBezTo>
                    <a:cubicBezTo>
                      <a:pt x="158" y="122"/>
                      <a:pt x="133" y="117"/>
                      <a:pt x="108" y="113"/>
                    </a:cubicBezTo>
                    <a:cubicBezTo>
                      <a:pt x="72" y="106"/>
                      <a:pt x="29" y="97"/>
                      <a:pt x="29" y="61"/>
                    </a:cubicBezTo>
                    <a:cubicBezTo>
                      <a:pt x="29" y="38"/>
                      <a:pt x="47" y="13"/>
                      <a:pt x="101" y="13"/>
                    </a:cubicBezTo>
                    <a:cubicBezTo>
                      <a:pt x="169" y="13"/>
                      <a:pt x="173" y="70"/>
                      <a:pt x="175" y="90"/>
                    </a:cubicBezTo>
                    <a:cubicBezTo>
                      <a:pt x="175" y="95"/>
                      <a:pt x="180" y="95"/>
                      <a:pt x="182" y="95"/>
                    </a:cubicBezTo>
                    <a:cubicBezTo>
                      <a:pt x="191" y="95"/>
                      <a:pt x="191" y="92"/>
                      <a:pt x="191" y="79"/>
                    </a:cubicBezTo>
                    <a:cubicBezTo>
                      <a:pt x="191" y="58"/>
                      <a:pt x="191" y="37"/>
                      <a:pt x="191" y="16"/>
                    </a:cubicBezTo>
                    <a:cubicBezTo>
                      <a:pt x="191" y="5"/>
                      <a:pt x="191" y="0"/>
                      <a:pt x="184" y="0"/>
                    </a:cubicBezTo>
                    <a:cubicBezTo>
                      <a:pt x="180" y="0"/>
                      <a:pt x="178" y="0"/>
                      <a:pt x="171" y="9"/>
                    </a:cubicBezTo>
                    <a:cubicBezTo>
                      <a:pt x="169" y="11"/>
                      <a:pt x="162" y="16"/>
                      <a:pt x="160" y="18"/>
                    </a:cubicBezTo>
                    <a:cubicBezTo>
                      <a:pt x="135" y="0"/>
                      <a:pt x="110" y="0"/>
                      <a:pt x="101" y="0"/>
                    </a:cubicBezTo>
                    <a:cubicBezTo>
                      <a:pt x="23" y="0"/>
                      <a:pt x="0" y="43"/>
                      <a:pt x="0" y="79"/>
                    </a:cubicBezTo>
                    <a:cubicBezTo>
                      <a:pt x="0" y="101"/>
                      <a:pt x="9" y="119"/>
                      <a:pt x="27" y="131"/>
                    </a:cubicBezTo>
                    <a:cubicBezTo>
                      <a:pt x="47" y="149"/>
                      <a:pt x="65" y="153"/>
                      <a:pt x="110" y="162"/>
                    </a:cubicBezTo>
                    <a:close/>
                  </a:path>
                </a:pathLst>
              </a:custGeom>
              <a:solidFill>
                <a:srgbClr val="000000"/>
              </a:solidFill>
              <a:ln>
                <a:noFill/>
              </a:ln>
            </p:spPr>
          </p:sp>
          <p:sp>
            <p:nvSpPr>
              <p:cNvPr id="1268" name="Freeform 106"/>
              <p:cNvSpPr/>
              <p:nvPr/>
            </p:nvSpPr>
            <p:spPr>
              <a:xfrm>
                <a:off x="6387840" y="4404240"/>
                <a:ext cx="94320" cy="163440"/>
              </a:xfrm>
              <a:custGeom>
                <a:avLst/>
                <a:gdLst/>
                <a:ahLst/>
                <a:cxnLst/>
                <a:rect l="0" t="0" r="r" b="b"/>
                <a:pathLst>
                  <a:path w="262" h="454">
                    <a:moveTo>
                      <a:pt x="261" y="129"/>
                    </a:moveTo>
                    <a:cubicBezTo>
                      <a:pt x="261" y="88"/>
                      <a:pt x="250" y="0"/>
                      <a:pt x="185" y="0"/>
                    </a:cubicBezTo>
                    <a:cubicBezTo>
                      <a:pt x="97" y="0"/>
                      <a:pt x="0" y="178"/>
                      <a:pt x="0" y="324"/>
                    </a:cubicBezTo>
                    <a:cubicBezTo>
                      <a:pt x="0" y="383"/>
                      <a:pt x="18" y="453"/>
                      <a:pt x="76" y="453"/>
                    </a:cubicBezTo>
                    <a:cubicBezTo>
                      <a:pt x="166" y="453"/>
                      <a:pt x="261" y="271"/>
                      <a:pt x="261" y="129"/>
                    </a:cubicBezTo>
                    <a:moveTo>
                      <a:pt x="67" y="216"/>
                    </a:moveTo>
                    <a:cubicBezTo>
                      <a:pt x="77" y="176"/>
                      <a:pt x="90" y="126"/>
                      <a:pt x="115" y="81"/>
                    </a:cubicBezTo>
                    <a:cubicBezTo>
                      <a:pt x="133" y="50"/>
                      <a:pt x="157" y="14"/>
                      <a:pt x="184" y="14"/>
                    </a:cubicBezTo>
                    <a:cubicBezTo>
                      <a:pt x="216" y="14"/>
                      <a:pt x="220" y="54"/>
                      <a:pt x="220" y="90"/>
                    </a:cubicBezTo>
                    <a:cubicBezTo>
                      <a:pt x="220" y="122"/>
                      <a:pt x="214" y="153"/>
                      <a:pt x="200" y="216"/>
                    </a:cubicBezTo>
                    <a:cubicBezTo>
                      <a:pt x="155" y="216"/>
                      <a:pt x="111" y="216"/>
                      <a:pt x="67" y="216"/>
                    </a:cubicBezTo>
                    <a:moveTo>
                      <a:pt x="193" y="235"/>
                    </a:moveTo>
                    <a:cubicBezTo>
                      <a:pt x="187" y="266"/>
                      <a:pt x="173" y="318"/>
                      <a:pt x="149" y="365"/>
                    </a:cubicBezTo>
                    <a:cubicBezTo>
                      <a:pt x="126" y="408"/>
                      <a:pt x="103" y="439"/>
                      <a:pt x="76" y="439"/>
                    </a:cubicBezTo>
                    <a:cubicBezTo>
                      <a:pt x="54" y="439"/>
                      <a:pt x="41" y="421"/>
                      <a:pt x="41" y="361"/>
                    </a:cubicBezTo>
                    <a:cubicBezTo>
                      <a:pt x="41" y="334"/>
                      <a:pt x="45" y="298"/>
                      <a:pt x="61" y="235"/>
                    </a:cubicBezTo>
                    <a:cubicBezTo>
                      <a:pt x="105" y="235"/>
                      <a:pt x="149" y="235"/>
                      <a:pt x="193" y="235"/>
                    </a:cubicBezTo>
                    <a:close/>
                  </a:path>
                </a:pathLst>
              </a:custGeom>
              <a:solidFill>
                <a:srgbClr val="000000"/>
              </a:solidFill>
              <a:ln>
                <a:noFill/>
              </a:ln>
            </p:spPr>
          </p:sp>
          <p:sp>
            <p:nvSpPr>
              <p:cNvPr id="1269" name="Freeform 107"/>
              <p:cNvSpPr/>
              <p:nvPr/>
            </p:nvSpPr>
            <p:spPr>
              <a:xfrm>
                <a:off x="6505920" y="4396320"/>
                <a:ext cx="65160" cy="69120"/>
              </a:xfrm>
              <a:custGeom>
                <a:avLst/>
                <a:gdLst/>
                <a:ahLst/>
                <a:cxnLst/>
                <a:rect l="0" t="0" r="r" b="b"/>
                <a:pathLst>
                  <a:path w="181" h="192">
                    <a:moveTo>
                      <a:pt x="103" y="97"/>
                    </a:moveTo>
                    <a:cubicBezTo>
                      <a:pt x="139" y="81"/>
                      <a:pt x="157" y="74"/>
                      <a:pt x="167" y="68"/>
                    </a:cubicBezTo>
                    <a:cubicBezTo>
                      <a:pt x="175" y="65"/>
                      <a:pt x="180" y="63"/>
                      <a:pt x="180" y="56"/>
                    </a:cubicBezTo>
                    <a:cubicBezTo>
                      <a:pt x="180" y="47"/>
                      <a:pt x="173" y="41"/>
                      <a:pt x="166" y="41"/>
                    </a:cubicBezTo>
                    <a:cubicBezTo>
                      <a:pt x="162" y="41"/>
                      <a:pt x="162" y="41"/>
                      <a:pt x="157" y="45"/>
                    </a:cubicBezTo>
                    <a:cubicBezTo>
                      <a:pt x="136" y="58"/>
                      <a:pt x="116" y="71"/>
                      <a:pt x="95" y="84"/>
                    </a:cubicBezTo>
                    <a:cubicBezTo>
                      <a:pt x="98" y="63"/>
                      <a:pt x="100" y="41"/>
                      <a:pt x="103" y="20"/>
                    </a:cubicBezTo>
                    <a:cubicBezTo>
                      <a:pt x="104" y="13"/>
                      <a:pt x="103" y="0"/>
                      <a:pt x="90" y="0"/>
                    </a:cubicBezTo>
                    <a:cubicBezTo>
                      <a:pt x="85" y="0"/>
                      <a:pt x="76" y="4"/>
                      <a:pt x="76" y="14"/>
                    </a:cubicBezTo>
                    <a:cubicBezTo>
                      <a:pt x="76" y="18"/>
                      <a:pt x="77" y="31"/>
                      <a:pt x="77" y="36"/>
                    </a:cubicBezTo>
                    <a:cubicBezTo>
                      <a:pt x="79" y="43"/>
                      <a:pt x="81" y="75"/>
                      <a:pt x="83" y="84"/>
                    </a:cubicBezTo>
                    <a:cubicBezTo>
                      <a:pt x="63" y="71"/>
                      <a:pt x="43" y="58"/>
                      <a:pt x="23" y="45"/>
                    </a:cubicBezTo>
                    <a:cubicBezTo>
                      <a:pt x="18" y="43"/>
                      <a:pt x="18" y="41"/>
                      <a:pt x="13" y="41"/>
                    </a:cubicBezTo>
                    <a:cubicBezTo>
                      <a:pt x="5" y="41"/>
                      <a:pt x="0" y="47"/>
                      <a:pt x="0" y="56"/>
                    </a:cubicBezTo>
                    <a:cubicBezTo>
                      <a:pt x="0" y="65"/>
                      <a:pt x="5" y="67"/>
                      <a:pt x="9" y="68"/>
                    </a:cubicBezTo>
                    <a:cubicBezTo>
                      <a:pt x="31" y="77"/>
                      <a:pt x="53" y="86"/>
                      <a:pt x="76" y="95"/>
                    </a:cubicBezTo>
                    <a:cubicBezTo>
                      <a:pt x="40" y="111"/>
                      <a:pt x="23" y="119"/>
                      <a:pt x="13" y="124"/>
                    </a:cubicBezTo>
                    <a:cubicBezTo>
                      <a:pt x="4" y="126"/>
                      <a:pt x="0" y="128"/>
                      <a:pt x="0" y="137"/>
                    </a:cubicBezTo>
                    <a:cubicBezTo>
                      <a:pt x="0" y="144"/>
                      <a:pt x="5" y="151"/>
                      <a:pt x="13" y="151"/>
                    </a:cubicBezTo>
                    <a:cubicBezTo>
                      <a:pt x="16" y="151"/>
                      <a:pt x="18" y="151"/>
                      <a:pt x="23" y="147"/>
                    </a:cubicBezTo>
                    <a:cubicBezTo>
                      <a:pt x="43" y="134"/>
                      <a:pt x="63" y="120"/>
                      <a:pt x="83" y="106"/>
                    </a:cubicBezTo>
                    <a:cubicBezTo>
                      <a:pt x="80" y="130"/>
                      <a:pt x="78" y="154"/>
                      <a:pt x="76" y="178"/>
                    </a:cubicBezTo>
                    <a:cubicBezTo>
                      <a:pt x="76" y="187"/>
                      <a:pt x="85" y="191"/>
                      <a:pt x="90" y="191"/>
                    </a:cubicBezTo>
                    <a:cubicBezTo>
                      <a:pt x="95" y="191"/>
                      <a:pt x="103" y="187"/>
                      <a:pt x="103" y="178"/>
                    </a:cubicBezTo>
                    <a:cubicBezTo>
                      <a:pt x="103" y="174"/>
                      <a:pt x="101" y="160"/>
                      <a:pt x="101" y="156"/>
                    </a:cubicBezTo>
                    <a:cubicBezTo>
                      <a:pt x="101" y="149"/>
                      <a:pt x="97" y="117"/>
                      <a:pt x="95" y="106"/>
                    </a:cubicBezTo>
                    <a:cubicBezTo>
                      <a:pt x="113" y="118"/>
                      <a:pt x="131" y="130"/>
                      <a:pt x="149" y="142"/>
                    </a:cubicBezTo>
                    <a:cubicBezTo>
                      <a:pt x="160" y="151"/>
                      <a:pt x="162" y="151"/>
                      <a:pt x="166" y="151"/>
                    </a:cubicBezTo>
                    <a:cubicBezTo>
                      <a:pt x="173" y="151"/>
                      <a:pt x="180" y="144"/>
                      <a:pt x="180" y="137"/>
                    </a:cubicBezTo>
                    <a:cubicBezTo>
                      <a:pt x="180" y="128"/>
                      <a:pt x="175" y="126"/>
                      <a:pt x="169" y="124"/>
                    </a:cubicBezTo>
                    <a:cubicBezTo>
                      <a:pt x="147" y="115"/>
                      <a:pt x="125" y="106"/>
                      <a:pt x="103" y="97"/>
                    </a:cubicBezTo>
                    <a:close/>
                  </a:path>
                </a:pathLst>
              </a:custGeom>
              <a:solidFill>
                <a:srgbClr val="000000"/>
              </a:solidFill>
              <a:ln>
                <a:noFill/>
              </a:ln>
            </p:spPr>
          </p:sp>
          <p:sp>
            <p:nvSpPr>
              <p:cNvPr id="1270" name="Freeform 108"/>
              <p:cNvSpPr/>
              <p:nvPr/>
            </p:nvSpPr>
            <p:spPr>
              <a:xfrm>
                <a:off x="6672240" y="4481280"/>
                <a:ext cx="151200" cy="53280"/>
              </a:xfrm>
              <a:custGeom>
                <a:avLst/>
                <a:gdLst/>
                <a:ahLst/>
                <a:cxnLst/>
                <a:rect l="0" t="0" r="r" b="b"/>
                <a:pathLst>
                  <a:path w="420" h="148">
                    <a:moveTo>
                      <a:pt x="398" y="25"/>
                    </a:moveTo>
                    <a:cubicBezTo>
                      <a:pt x="409" y="25"/>
                      <a:pt x="419" y="25"/>
                      <a:pt x="419" y="13"/>
                    </a:cubicBezTo>
                    <a:cubicBezTo>
                      <a:pt x="419" y="0"/>
                      <a:pt x="409" y="0"/>
                      <a:pt x="400" y="0"/>
                    </a:cubicBezTo>
                    <a:cubicBezTo>
                      <a:pt x="273" y="0"/>
                      <a:pt x="146" y="0"/>
                      <a:pt x="20" y="0"/>
                    </a:cubicBezTo>
                    <a:cubicBezTo>
                      <a:pt x="11" y="0"/>
                      <a:pt x="0" y="0"/>
                      <a:pt x="0" y="13"/>
                    </a:cubicBezTo>
                    <a:cubicBezTo>
                      <a:pt x="0" y="25"/>
                      <a:pt x="11" y="25"/>
                      <a:pt x="22" y="25"/>
                    </a:cubicBezTo>
                    <a:cubicBezTo>
                      <a:pt x="147" y="25"/>
                      <a:pt x="272" y="25"/>
                      <a:pt x="398" y="25"/>
                    </a:cubicBezTo>
                    <a:moveTo>
                      <a:pt x="400" y="147"/>
                    </a:moveTo>
                    <a:cubicBezTo>
                      <a:pt x="409" y="147"/>
                      <a:pt x="419" y="147"/>
                      <a:pt x="419" y="135"/>
                    </a:cubicBezTo>
                    <a:cubicBezTo>
                      <a:pt x="419" y="122"/>
                      <a:pt x="409" y="122"/>
                      <a:pt x="398" y="122"/>
                    </a:cubicBezTo>
                    <a:cubicBezTo>
                      <a:pt x="272" y="122"/>
                      <a:pt x="147" y="122"/>
                      <a:pt x="22" y="122"/>
                    </a:cubicBezTo>
                    <a:cubicBezTo>
                      <a:pt x="11" y="122"/>
                      <a:pt x="0" y="122"/>
                      <a:pt x="0" y="135"/>
                    </a:cubicBezTo>
                    <a:cubicBezTo>
                      <a:pt x="0" y="147"/>
                      <a:pt x="11" y="147"/>
                      <a:pt x="20" y="147"/>
                    </a:cubicBezTo>
                    <a:cubicBezTo>
                      <a:pt x="146" y="147"/>
                      <a:pt x="273" y="147"/>
                      <a:pt x="400" y="147"/>
                    </a:cubicBezTo>
                    <a:close/>
                  </a:path>
                </a:pathLst>
              </a:custGeom>
              <a:solidFill>
                <a:srgbClr val="000000"/>
              </a:solidFill>
              <a:ln>
                <a:noFill/>
              </a:ln>
            </p:spPr>
          </p:sp>
          <p:sp>
            <p:nvSpPr>
              <p:cNvPr id="1271" name="Freeform 109"/>
              <p:cNvSpPr/>
              <p:nvPr/>
            </p:nvSpPr>
            <p:spPr>
              <a:xfrm>
                <a:off x="6924960" y="4323240"/>
                <a:ext cx="207000" cy="272880"/>
              </a:xfrm>
              <a:custGeom>
                <a:avLst/>
                <a:gdLst/>
                <a:ahLst/>
                <a:cxnLst/>
                <a:rect l="0" t="0" r="r" b="b"/>
                <a:pathLst>
                  <a:path w="575" h="758">
                    <a:moveTo>
                      <a:pt x="198" y="757"/>
                    </a:moveTo>
                    <a:cubicBezTo>
                      <a:pt x="218" y="757"/>
                      <a:pt x="218" y="757"/>
                      <a:pt x="225" y="744"/>
                    </a:cubicBezTo>
                    <a:cubicBezTo>
                      <a:pt x="340" y="504"/>
                      <a:pt x="455" y="264"/>
                      <a:pt x="570" y="23"/>
                    </a:cubicBezTo>
                    <a:cubicBezTo>
                      <a:pt x="574" y="16"/>
                      <a:pt x="574" y="14"/>
                      <a:pt x="574" y="13"/>
                    </a:cubicBezTo>
                    <a:cubicBezTo>
                      <a:pt x="574" y="5"/>
                      <a:pt x="570" y="0"/>
                      <a:pt x="561" y="0"/>
                    </a:cubicBezTo>
                    <a:cubicBezTo>
                      <a:pt x="554" y="0"/>
                      <a:pt x="551" y="5"/>
                      <a:pt x="549" y="13"/>
                    </a:cubicBezTo>
                    <a:cubicBezTo>
                      <a:pt x="440" y="239"/>
                      <a:pt x="331" y="466"/>
                      <a:pt x="221" y="692"/>
                    </a:cubicBezTo>
                    <a:cubicBezTo>
                      <a:pt x="176" y="588"/>
                      <a:pt x="131" y="484"/>
                      <a:pt x="86" y="379"/>
                    </a:cubicBezTo>
                    <a:cubicBezTo>
                      <a:pt x="58" y="401"/>
                      <a:pt x="29" y="424"/>
                      <a:pt x="0" y="446"/>
                    </a:cubicBezTo>
                    <a:cubicBezTo>
                      <a:pt x="3" y="449"/>
                      <a:pt x="6" y="453"/>
                      <a:pt x="9" y="457"/>
                    </a:cubicBezTo>
                    <a:cubicBezTo>
                      <a:pt x="24" y="445"/>
                      <a:pt x="39" y="434"/>
                      <a:pt x="54" y="422"/>
                    </a:cubicBezTo>
                    <a:cubicBezTo>
                      <a:pt x="102" y="534"/>
                      <a:pt x="150" y="645"/>
                      <a:pt x="198" y="757"/>
                    </a:cubicBezTo>
                    <a:close/>
                  </a:path>
                </a:pathLst>
              </a:custGeom>
              <a:solidFill>
                <a:srgbClr val="000000"/>
              </a:solidFill>
              <a:ln>
                <a:noFill/>
              </a:ln>
            </p:spPr>
          </p:sp>
          <p:sp>
            <p:nvSpPr>
              <p:cNvPr id="1272" name="Freeform 110"/>
              <p:cNvSpPr/>
              <p:nvPr/>
            </p:nvSpPr>
            <p:spPr>
              <a:xfrm>
                <a:off x="7127280" y="4323240"/>
                <a:ext cx="974880" cy="9360"/>
              </a:xfrm>
              <a:custGeom>
                <a:avLst/>
                <a:gdLst/>
                <a:ahLst/>
                <a:cxnLst/>
                <a:rect l="0" t="0" r="r" b="b"/>
                <a:pathLst>
                  <a:path w="2708" h="26">
                    <a:moveTo>
                      <a:pt x="0" y="0"/>
                    </a:moveTo>
                    <a:cubicBezTo>
                      <a:pt x="902" y="0"/>
                      <a:pt x="1804" y="0"/>
                      <a:pt x="2707" y="0"/>
                    </a:cubicBezTo>
                    <a:cubicBezTo>
                      <a:pt x="2707" y="8"/>
                      <a:pt x="2707" y="17"/>
                      <a:pt x="2707" y="25"/>
                    </a:cubicBezTo>
                    <a:cubicBezTo>
                      <a:pt x="1804" y="25"/>
                      <a:pt x="902" y="25"/>
                      <a:pt x="0" y="25"/>
                    </a:cubicBezTo>
                    <a:cubicBezTo>
                      <a:pt x="0" y="17"/>
                      <a:pt x="0" y="8"/>
                      <a:pt x="0" y="0"/>
                    </a:cubicBezTo>
                    <a:close/>
                  </a:path>
                </a:pathLst>
              </a:custGeom>
              <a:solidFill>
                <a:srgbClr val="000000"/>
              </a:solidFill>
              <a:ln>
                <a:noFill/>
              </a:ln>
            </p:spPr>
          </p:sp>
          <p:sp>
            <p:nvSpPr>
              <p:cNvPr id="1273" name="Freeform 111"/>
              <p:cNvSpPr/>
              <p:nvPr/>
            </p:nvSpPr>
            <p:spPr>
              <a:xfrm>
                <a:off x="7147800" y="4413240"/>
                <a:ext cx="75600" cy="151920"/>
              </a:xfrm>
              <a:custGeom>
                <a:avLst/>
                <a:gdLst/>
                <a:ahLst/>
                <a:cxnLst/>
                <a:rect l="0" t="0" r="r" b="b"/>
                <a:pathLst>
                  <a:path w="210" h="422">
                    <a:moveTo>
                      <a:pt x="130" y="16"/>
                    </a:moveTo>
                    <a:cubicBezTo>
                      <a:pt x="130" y="2"/>
                      <a:pt x="130" y="0"/>
                      <a:pt x="115" y="0"/>
                    </a:cubicBezTo>
                    <a:cubicBezTo>
                      <a:pt x="76" y="40"/>
                      <a:pt x="20" y="40"/>
                      <a:pt x="0" y="40"/>
                    </a:cubicBezTo>
                    <a:cubicBezTo>
                      <a:pt x="0" y="46"/>
                      <a:pt x="0" y="53"/>
                      <a:pt x="0" y="59"/>
                    </a:cubicBezTo>
                    <a:cubicBezTo>
                      <a:pt x="13" y="59"/>
                      <a:pt x="49" y="59"/>
                      <a:pt x="83" y="43"/>
                    </a:cubicBezTo>
                    <a:cubicBezTo>
                      <a:pt x="83" y="152"/>
                      <a:pt x="83" y="261"/>
                      <a:pt x="83" y="370"/>
                    </a:cubicBezTo>
                    <a:cubicBezTo>
                      <a:pt x="83" y="394"/>
                      <a:pt x="81" y="401"/>
                      <a:pt x="23" y="401"/>
                    </a:cubicBezTo>
                    <a:cubicBezTo>
                      <a:pt x="17" y="401"/>
                      <a:pt x="10" y="401"/>
                      <a:pt x="4" y="401"/>
                    </a:cubicBezTo>
                    <a:cubicBezTo>
                      <a:pt x="4" y="407"/>
                      <a:pt x="4" y="414"/>
                      <a:pt x="4" y="421"/>
                    </a:cubicBezTo>
                    <a:cubicBezTo>
                      <a:pt x="25" y="419"/>
                      <a:pt x="81" y="419"/>
                      <a:pt x="106" y="419"/>
                    </a:cubicBezTo>
                    <a:cubicBezTo>
                      <a:pt x="131" y="419"/>
                      <a:pt x="185" y="419"/>
                      <a:pt x="209" y="421"/>
                    </a:cubicBezTo>
                    <a:cubicBezTo>
                      <a:pt x="209" y="414"/>
                      <a:pt x="209" y="407"/>
                      <a:pt x="209" y="401"/>
                    </a:cubicBezTo>
                    <a:cubicBezTo>
                      <a:pt x="202" y="401"/>
                      <a:pt x="194" y="401"/>
                      <a:pt x="187" y="401"/>
                    </a:cubicBezTo>
                    <a:cubicBezTo>
                      <a:pt x="131" y="401"/>
                      <a:pt x="130" y="394"/>
                      <a:pt x="130" y="370"/>
                    </a:cubicBezTo>
                    <a:cubicBezTo>
                      <a:pt x="130" y="252"/>
                      <a:pt x="130" y="134"/>
                      <a:pt x="130" y="16"/>
                    </a:cubicBezTo>
                    <a:close/>
                  </a:path>
                </a:pathLst>
              </a:custGeom>
              <a:solidFill>
                <a:srgbClr val="000000"/>
              </a:solidFill>
              <a:ln>
                <a:noFill/>
              </a:ln>
            </p:spPr>
          </p:sp>
          <p:sp>
            <p:nvSpPr>
              <p:cNvPr id="1274" name="Freeform 112"/>
              <p:cNvSpPr/>
              <p:nvPr/>
            </p:nvSpPr>
            <p:spPr>
              <a:xfrm>
                <a:off x="7304760" y="4431960"/>
                <a:ext cx="151920" cy="151920"/>
              </a:xfrm>
              <a:custGeom>
                <a:avLst/>
                <a:gdLst/>
                <a:ahLst/>
                <a:cxnLst/>
                <a:rect l="0" t="0" r="r" b="b"/>
                <a:pathLst>
                  <a:path w="422" h="422">
                    <a:moveTo>
                      <a:pt x="223" y="223"/>
                    </a:moveTo>
                    <a:cubicBezTo>
                      <a:pt x="282" y="223"/>
                      <a:pt x="341" y="223"/>
                      <a:pt x="400" y="223"/>
                    </a:cubicBezTo>
                    <a:cubicBezTo>
                      <a:pt x="409" y="223"/>
                      <a:pt x="421" y="223"/>
                      <a:pt x="421" y="210"/>
                    </a:cubicBezTo>
                    <a:cubicBezTo>
                      <a:pt x="421" y="198"/>
                      <a:pt x="409" y="198"/>
                      <a:pt x="400" y="198"/>
                    </a:cubicBezTo>
                    <a:cubicBezTo>
                      <a:pt x="341" y="198"/>
                      <a:pt x="282" y="198"/>
                      <a:pt x="223" y="198"/>
                    </a:cubicBezTo>
                    <a:cubicBezTo>
                      <a:pt x="223" y="139"/>
                      <a:pt x="223" y="80"/>
                      <a:pt x="223" y="22"/>
                    </a:cubicBezTo>
                    <a:cubicBezTo>
                      <a:pt x="223" y="13"/>
                      <a:pt x="223" y="0"/>
                      <a:pt x="211" y="0"/>
                    </a:cubicBezTo>
                    <a:cubicBezTo>
                      <a:pt x="198" y="0"/>
                      <a:pt x="198" y="13"/>
                      <a:pt x="198" y="22"/>
                    </a:cubicBezTo>
                    <a:cubicBezTo>
                      <a:pt x="198" y="80"/>
                      <a:pt x="198" y="139"/>
                      <a:pt x="198" y="198"/>
                    </a:cubicBezTo>
                    <a:cubicBezTo>
                      <a:pt x="139" y="198"/>
                      <a:pt x="79" y="198"/>
                      <a:pt x="20" y="198"/>
                    </a:cubicBezTo>
                    <a:cubicBezTo>
                      <a:pt x="13" y="198"/>
                      <a:pt x="0" y="198"/>
                      <a:pt x="0" y="210"/>
                    </a:cubicBezTo>
                    <a:cubicBezTo>
                      <a:pt x="0" y="223"/>
                      <a:pt x="13" y="223"/>
                      <a:pt x="20" y="223"/>
                    </a:cubicBezTo>
                    <a:cubicBezTo>
                      <a:pt x="79" y="223"/>
                      <a:pt x="139" y="223"/>
                      <a:pt x="198" y="223"/>
                    </a:cubicBezTo>
                    <a:cubicBezTo>
                      <a:pt x="198" y="282"/>
                      <a:pt x="198" y="340"/>
                      <a:pt x="198" y="399"/>
                    </a:cubicBezTo>
                    <a:cubicBezTo>
                      <a:pt x="198" y="408"/>
                      <a:pt x="198" y="421"/>
                      <a:pt x="211" y="421"/>
                    </a:cubicBezTo>
                    <a:cubicBezTo>
                      <a:pt x="223" y="421"/>
                      <a:pt x="223" y="408"/>
                      <a:pt x="223" y="399"/>
                    </a:cubicBezTo>
                    <a:cubicBezTo>
                      <a:pt x="223" y="340"/>
                      <a:pt x="223" y="282"/>
                      <a:pt x="223" y="223"/>
                    </a:cubicBezTo>
                    <a:close/>
                  </a:path>
                </a:pathLst>
              </a:custGeom>
              <a:solidFill>
                <a:srgbClr val="000000"/>
              </a:solidFill>
              <a:ln>
                <a:noFill/>
              </a:ln>
            </p:spPr>
          </p:sp>
          <p:sp>
            <p:nvSpPr>
              <p:cNvPr id="1275" name="Freeform 113"/>
              <p:cNvSpPr/>
              <p:nvPr/>
            </p:nvSpPr>
            <p:spPr>
              <a:xfrm>
                <a:off x="7523640" y="4424760"/>
                <a:ext cx="71640" cy="142560"/>
              </a:xfrm>
              <a:custGeom>
                <a:avLst/>
                <a:gdLst/>
                <a:ahLst/>
                <a:cxnLst/>
                <a:rect l="0" t="0" r="r" b="b"/>
                <a:pathLst>
                  <a:path w="199" h="396">
                    <a:moveTo>
                      <a:pt x="97" y="135"/>
                    </a:moveTo>
                    <a:cubicBezTo>
                      <a:pt x="128" y="135"/>
                      <a:pt x="158" y="135"/>
                      <a:pt x="189" y="135"/>
                    </a:cubicBezTo>
                    <a:cubicBezTo>
                      <a:pt x="189" y="128"/>
                      <a:pt x="189" y="122"/>
                      <a:pt x="189" y="115"/>
                    </a:cubicBezTo>
                    <a:cubicBezTo>
                      <a:pt x="158" y="115"/>
                      <a:pt x="128" y="115"/>
                      <a:pt x="97" y="115"/>
                    </a:cubicBezTo>
                    <a:cubicBezTo>
                      <a:pt x="97" y="77"/>
                      <a:pt x="97" y="38"/>
                      <a:pt x="97" y="0"/>
                    </a:cubicBezTo>
                    <a:cubicBezTo>
                      <a:pt x="92" y="0"/>
                      <a:pt x="88" y="0"/>
                      <a:pt x="83" y="0"/>
                    </a:cubicBezTo>
                    <a:cubicBezTo>
                      <a:pt x="81" y="52"/>
                      <a:pt x="63" y="119"/>
                      <a:pt x="0" y="122"/>
                    </a:cubicBezTo>
                    <a:cubicBezTo>
                      <a:pt x="0" y="126"/>
                      <a:pt x="0" y="131"/>
                      <a:pt x="0" y="135"/>
                    </a:cubicBezTo>
                    <a:cubicBezTo>
                      <a:pt x="18" y="135"/>
                      <a:pt x="36" y="135"/>
                      <a:pt x="54" y="135"/>
                    </a:cubicBezTo>
                    <a:cubicBezTo>
                      <a:pt x="54" y="193"/>
                      <a:pt x="54" y="251"/>
                      <a:pt x="54" y="309"/>
                    </a:cubicBezTo>
                    <a:cubicBezTo>
                      <a:pt x="54" y="386"/>
                      <a:pt x="113" y="395"/>
                      <a:pt x="137" y="395"/>
                    </a:cubicBezTo>
                    <a:cubicBezTo>
                      <a:pt x="180" y="395"/>
                      <a:pt x="198" y="351"/>
                      <a:pt x="198" y="309"/>
                    </a:cubicBezTo>
                    <a:cubicBezTo>
                      <a:pt x="198" y="297"/>
                      <a:pt x="198" y="285"/>
                      <a:pt x="198" y="273"/>
                    </a:cubicBezTo>
                    <a:cubicBezTo>
                      <a:pt x="193" y="273"/>
                      <a:pt x="188" y="273"/>
                      <a:pt x="184" y="273"/>
                    </a:cubicBezTo>
                    <a:cubicBezTo>
                      <a:pt x="184" y="285"/>
                      <a:pt x="184" y="296"/>
                      <a:pt x="184" y="307"/>
                    </a:cubicBezTo>
                    <a:cubicBezTo>
                      <a:pt x="184" y="354"/>
                      <a:pt x="164" y="379"/>
                      <a:pt x="140" y="379"/>
                    </a:cubicBezTo>
                    <a:cubicBezTo>
                      <a:pt x="97" y="379"/>
                      <a:pt x="97" y="322"/>
                      <a:pt x="97" y="311"/>
                    </a:cubicBezTo>
                    <a:cubicBezTo>
                      <a:pt x="97" y="252"/>
                      <a:pt x="97" y="194"/>
                      <a:pt x="97" y="135"/>
                    </a:cubicBezTo>
                    <a:close/>
                  </a:path>
                </a:pathLst>
              </a:custGeom>
              <a:solidFill>
                <a:srgbClr val="000000"/>
              </a:solidFill>
              <a:ln>
                <a:noFill/>
              </a:ln>
            </p:spPr>
          </p:sp>
          <p:sp>
            <p:nvSpPr>
              <p:cNvPr id="1276" name="Freeform 114"/>
              <p:cNvSpPr/>
              <p:nvPr/>
            </p:nvSpPr>
            <p:spPr>
              <a:xfrm>
                <a:off x="7617600" y="4462560"/>
                <a:ext cx="103320" cy="105120"/>
              </a:xfrm>
              <a:custGeom>
                <a:avLst/>
                <a:gdLst/>
                <a:ahLst/>
                <a:cxnLst/>
                <a:rect l="0" t="0" r="r" b="b"/>
                <a:pathLst>
                  <a:path w="287" h="292">
                    <a:moveTo>
                      <a:pt x="184" y="235"/>
                    </a:moveTo>
                    <a:cubicBezTo>
                      <a:pt x="187" y="261"/>
                      <a:pt x="203" y="288"/>
                      <a:pt x="234" y="288"/>
                    </a:cubicBezTo>
                    <a:cubicBezTo>
                      <a:pt x="247" y="288"/>
                      <a:pt x="286" y="279"/>
                      <a:pt x="286" y="226"/>
                    </a:cubicBezTo>
                    <a:cubicBezTo>
                      <a:pt x="286" y="215"/>
                      <a:pt x="286" y="204"/>
                      <a:pt x="286" y="192"/>
                    </a:cubicBezTo>
                    <a:cubicBezTo>
                      <a:pt x="281" y="192"/>
                      <a:pt x="275" y="192"/>
                      <a:pt x="270" y="192"/>
                    </a:cubicBezTo>
                    <a:cubicBezTo>
                      <a:pt x="270" y="204"/>
                      <a:pt x="270" y="215"/>
                      <a:pt x="270" y="226"/>
                    </a:cubicBezTo>
                    <a:cubicBezTo>
                      <a:pt x="270" y="264"/>
                      <a:pt x="254" y="268"/>
                      <a:pt x="247" y="268"/>
                    </a:cubicBezTo>
                    <a:cubicBezTo>
                      <a:pt x="227" y="268"/>
                      <a:pt x="223" y="239"/>
                      <a:pt x="223" y="235"/>
                    </a:cubicBezTo>
                    <a:cubicBezTo>
                      <a:pt x="223" y="194"/>
                      <a:pt x="223" y="152"/>
                      <a:pt x="223" y="110"/>
                    </a:cubicBezTo>
                    <a:cubicBezTo>
                      <a:pt x="223" y="83"/>
                      <a:pt x="223" y="59"/>
                      <a:pt x="200" y="36"/>
                    </a:cubicBezTo>
                    <a:cubicBezTo>
                      <a:pt x="176" y="11"/>
                      <a:pt x="144" y="0"/>
                      <a:pt x="113" y="0"/>
                    </a:cubicBezTo>
                    <a:cubicBezTo>
                      <a:pt x="61" y="0"/>
                      <a:pt x="18" y="31"/>
                      <a:pt x="18" y="72"/>
                    </a:cubicBezTo>
                    <a:cubicBezTo>
                      <a:pt x="18" y="92"/>
                      <a:pt x="31" y="102"/>
                      <a:pt x="47" y="102"/>
                    </a:cubicBezTo>
                    <a:cubicBezTo>
                      <a:pt x="65" y="102"/>
                      <a:pt x="77" y="90"/>
                      <a:pt x="77" y="72"/>
                    </a:cubicBezTo>
                    <a:cubicBezTo>
                      <a:pt x="77" y="65"/>
                      <a:pt x="74" y="45"/>
                      <a:pt x="45" y="43"/>
                    </a:cubicBezTo>
                    <a:cubicBezTo>
                      <a:pt x="61" y="22"/>
                      <a:pt x="92" y="14"/>
                      <a:pt x="113" y="14"/>
                    </a:cubicBezTo>
                    <a:cubicBezTo>
                      <a:pt x="144" y="14"/>
                      <a:pt x="180" y="40"/>
                      <a:pt x="180" y="95"/>
                    </a:cubicBezTo>
                    <a:cubicBezTo>
                      <a:pt x="180" y="103"/>
                      <a:pt x="180" y="111"/>
                      <a:pt x="180" y="119"/>
                    </a:cubicBezTo>
                    <a:cubicBezTo>
                      <a:pt x="148" y="120"/>
                      <a:pt x="103" y="122"/>
                      <a:pt x="63" y="142"/>
                    </a:cubicBezTo>
                    <a:cubicBezTo>
                      <a:pt x="16" y="164"/>
                      <a:pt x="0" y="196"/>
                      <a:pt x="0" y="223"/>
                    </a:cubicBezTo>
                    <a:cubicBezTo>
                      <a:pt x="0" y="275"/>
                      <a:pt x="61" y="291"/>
                      <a:pt x="101" y="291"/>
                    </a:cubicBezTo>
                    <a:cubicBezTo>
                      <a:pt x="142" y="291"/>
                      <a:pt x="173" y="264"/>
                      <a:pt x="184" y="235"/>
                    </a:cubicBezTo>
                    <a:moveTo>
                      <a:pt x="180" y="131"/>
                    </a:moveTo>
                    <a:cubicBezTo>
                      <a:pt x="180" y="153"/>
                      <a:pt x="180" y="174"/>
                      <a:pt x="180" y="196"/>
                    </a:cubicBezTo>
                    <a:cubicBezTo>
                      <a:pt x="180" y="255"/>
                      <a:pt x="135" y="277"/>
                      <a:pt x="106" y="277"/>
                    </a:cubicBezTo>
                    <a:cubicBezTo>
                      <a:pt x="76" y="277"/>
                      <a:pt x="49" y="255"/>
                      <a:pt x="49" y="223"/>
                    </a:cubicBezTo>
                    <a:cubicBezTo>
                      <a:pt x="49" y="189"/>
                      <a:pt x="76" y="137"/>
                      <a:pt x="180" y="131"/>
                    </a:cubicBezTo>
                    <a:close/>
                  </a:path>
                </a:pathLst>
              </a:custGeom>
              <a:solidFill>
                <a:srgbClr val="000000"/>
              </a:solidFill>
              <a:ln>
                <a:noFill/>
              </a:ln>
            </p:spPr>
          </p:sp>
          <p:sp>
            <p:nvSpPr>
              <p:cNvPr id="1277" name="Freeform 115"/>
              <p:cNvSpPr/>
              <p:nvPr/>
            </p:nvSpPr>
            <p:spPr>
              <a:xfrm>
                <a:off x="7729200" y="4463640"/>
                <a:ext cx="115200" cy="101160"/>
              </a:xfrm>
              <a:custGeom>
                <a:avLst/>
                <a:gdLst/>
                <a:ahLst/>
                <a:cxnLst/>
                <a:rect l="0" t="0" r="r" b="b"/>
                <a:pathLst>
                  <a:path w="320" h="281">
                    <a:moveTo>
                      <a:pt x="50" y="63"/>
                    </a:moveTo>
                    <a:cubicBezTo>
                      <a:pt x="50" y="119"/>
                      <a:pt x="50" y="176"/>
                      <a:pt x="50" y="232"/>
                    </a:cubicBezTo>
                    <a:cubicBezTo>
                      <a:pt x="50" y="261"/>
                      <a:pt x="43" y="261"/>
                      <a:pt x="0" y="261"/>
                    </a:cubicBezTo>
                    <a:cubicBezTo>
                      <a:pt x="0" y="267"/>
                      <a:pt x="0" y="274"/>
                      <a:pt x="0" y="280"/>
                    </a:cubicBezTo>
                    <a:cubicBezTo>
                      <a:pt x="23" y="279"/>
                      <a:pt x="54" y="279"/>
                      <a:pt x="72" y="279"/>
                    </a:cubicBezTo>
                    <a:cubicBezTo>
                      <a:pt x="88" y="279"/>
                      <a:pt x="121" y="279"/>
                      <a:pt x="142" y="280"/>
                    </a:cubicBezTo>
                    <a:cubicBezTo>
                      <a:pt x="142" y="274"/>
                      <a:pt x="142" y="267"/>
                      <a:pt x="142" y="261"/>
                    </a:cubicBezTo>
                    <a:cubicBezTo>
                      <a:pt x="101" y="261"/>
                      <a:pt x="94" y="261"/>
                      <a:pt x="94" y="232"/>
                    </a:cubicBezTo>
                    <a:cubicBezTo>
                      <a:pt x="94" y="193"/>
                      <a:pt x="94" y="154"/>
                      <a:pt x="94" y="115"/>
                    </a:cubicBezTo>
                    <a:cubicBezTo>
                      <a:pt x="94" y="50"/>
                      <a:pt x="139" y="14"/>
                      <a:pt x="178" y="14"/>
                    </a:cubicBezTo>
                    <a:cubicBezTo>
                      <a:pt x="218" y="14"/>
                      <a:pt x="225" y="49"/>
                      <a:pt x="225" y="84"/>
                    </a:cubicBezTo>
                    <a:cubicBezTo>
                      <a:pt x="225" y="134"/>
                      <a:pt x="225" y="183"/>
                      <a:pt x="225" y="232"/>
                    </a:cubicBezTo>
                    <a:cubicBezTo>
                      <a:pt x="225" y="261"/>
                      <a:pt x="218" y="261"/>
                      <a:pt x="176" y="261"/>
                    </a:cubicBezTo>
                    <a:cubicBezTo>
                      <a:pt x="176" y="267"/>
                      <a:pt x="176" y="274"/>
                      <a:pt x="176" y="280"/>
                    </a:cubicBezTo>
                    <a:cubicBezTo>
                      <a:pt x="198" y="279"/>
                      <a:pt x="230" y="279"/>
                      <a:pt x="248" y="279"/>
                    </a:cubicBezTo>
                    <a:cubicBezTo>
                      <a:pt x="265" y="279"/>
                      <a:pt x="297" y="279"/>
                      <a:pt x="319" y="280"/>
                    </a:cubicBezTo>
                    <a:cubicBezTo>
                      <a:pt x="319" y="274"/>
                      <a:pt x="319" y="267"/>
                      <a:pt x="319" y="261"/>
                    </a:cubicBezTo>
                    <a:cubicBezTo>
                      <a:pt x="286" y="261"/>
                      <a:pt x="270" y="261"/>
                      <a:pt x="270" y="241"/>
                    </a:cubicBezTo>
                    <a:cubicBezTo>
                      <a:pt x="270" y="201"/>
                      <a:pt x="270" y="161"/>
                      <a:pt x="270" y="120"/>
                    </a:cubicBezTo>
                    <a:cubicBezTo>
                      <a:pt x="270" y="67"/>
                      <a:pt x="270" y="47"/>
                      <a:pt x="250" y="23"/>
                    </a:cubicBezTo>
                    <a:cubicBezTo>
                      <a:pt x="241" y="14"/>
                      <a:pt x="220" y="0"/>
                      <a:pt x="184" y="0"/>
                    </a:cubicBezTo>
                    <a:cubicBezTo>
                      <a:pt x="137" y="0"/>
                      <a:pt x="108" y="29"/>
                      <a:pt x="90" y="67"/>
                    </a:cubicBezTo>
                    <a:cubicBezTo>
                      <a:pt x="90" y="44"/>
                      <a:pt x="90" y="22"/>
                      <a:pt x="90" y="0"/>
                    </a:cubicBezTo>
                    <a:cubicBezTo>
                      <a:pt x="60" y="2"/>
                      <a:pt x="30" y="5"/>
                      <a:pt x="0" y="7"/>
                    </a:cubicBezTo>
                    <a:cubicBezTo>
                      <a:pt x="0" y="14"/>
                      <a:pt x="0" y="20"/>
                      <a:pt x="0" y="27"/>
                    </a:cubicBezTo>
                    <a:cubicBezTo>
                      <a:pt x="45" y="27"/>
                      <a:pt x="50" y="32"/>
                      <a:pt x="50" y="63"/>
                    </a:cubicBezTo>
                    <a:close/>
                  </a:path>
                </a:pathLst>
              </a:custGeom>
              <a:solidFill>
                <a:srgbClr val="000000"/>
              </a:solidFill>
              <a:ln>
                <a:noFill/>
              </a:ln>
            </p:spPr>
          </p:sp>
          <p:sp>
            <p:nvSpPr>
              <p:cNvPr id="1278" name="Freeform 116"/>
              <p:cNvSpPr/>
              <p:nvPr/>
            </p:nvSpPr>
            <p:spPr>
              <a:xfrm>
                <a:off x="7858800" y="4375080"/>
                <a:ext cx="70200" cy="106560"/>
              </a:xfrm>
              <a:custGeom>
                <a:avLst/>
                <a:gdLst/>
                <a:ahLst/>
                <a:cxnLst/>
                <a:rect l="0" t="0" r="r" b="b"/>
                <a:pathLst>
                  <a:path w="195" h="296">
                    <a:moveTo>
                      <a:pt x="194" y="214"/>
                    </a:moveTo>
                    <a:cubicBezTo>
                      <a:pt x="190" y="214"/>
                      <a:pt x="185" y="214"/>
                      <a:pt x="180" y="214"/>
                    </a:cubicBezTo>
                    <a:cubicBezTo>
                      <a:pt x="178" y="223"/>
                      <a:pt x="175" y="250"/>
                      <a:pt x="169" y="253"/>
                    </a:cubicBezTo>
                    <a:cubicBezTo>
                      <a:pt x="166" y="257"/>
                      <a:pt x="131" y="257"/>
                      <a:pt x="124" y="257"/>
                    </a:cubicBezTo>
                    <a:cubicBezTo>
                      <a:pt x="97" y="257"/>
                      <a:pt x="70" y="257"/>
                      <a:pt x="43" y="257"/>
                    </a:cubicBezTo>
                    <a:cubicBezTo>
                      <a:pt x="90" y="216"/>
                      <a:pt x="106" y="203"/>
                      <a:pt x="131" y="182"/>
                    </a:cubicBezTo>
                    <a:cubicBezTo>
                      <a:pt x="164" y="156"/>
                      <a:pt x="194" y="129"/>
                      <a:pt x="194" y="86"/>
                    </a:cubicBezTo>
                    <a:cubicBezTo>
                      <a:pt x="194" y="34"/>
                      <a:pt x="148" y="0"/>
                      <a:pt x="92" y="0"/>
                    </a:cubicBezTo>
                    <a:cubicBezTo>
                      <a:pt x="36" y="0"/>
                      <a:pt x="0" y="40"/>
                      <a:pt x="0" y="79"/>
                    </a:cubicBezTo>
                    <a:cubicBezTo>
                      <a:pt x="0" y="102"/>
                      <a:pt x="18" y="104"/>
                      <a:pt x="23" y="104"/>
                    </a:cubicBezTo>
                    <a:cubicBezTo>
                      <a:pt x="34" y="104"/>
                      <a:pt x="47" y="97"/>
                      <a:pt x="47" y="81"/>
                    </a:cubicBezTo>
                    <a:cubicBezTo>
                      <a:pt x="47" y="74"/>
                      <a:pt x="43" y="58"/>
                      <a:pt x="20" y="58"/>
                    </a:cubicBezTo>
                    <a:cubicBezTo>
                      <a:pt x="34" y="27"/>
                      <a:pt x="65" y="16"/>
                      <a:pt x="85" y="16"/>
                    </a:cubicBezTo>
                    <a:cubicBezTo>
                      <a:pt x="130" y="16"/>
                      <a:pt x="153" y="50"/>
                      <a:pt x="153" y="86"/>
                    </a:cubicBezTo>
                    <a:cubicBezTo>
                      <a:pt x="153" y="126"/>
                      <a:pt x="124" y="156"/>
                      <a:pt x="110" y="171"/>
                    </a:cubicBezTo>
                    <a:cubicBezTo>
                      <a:pt x="74" y="206"/>
                      <a:pt x="39" y="241"/>
                      <a:pt x="4" y="277"/>
                    </a:cubicBezTo>
                    <a:cubicBezTo>
                      <a:pt x="0" y="280"/>
                      <a:pt x="0" y="282"/>
                      <a:pt x="0" y="295"/>
                    </a:cubicBezTo>
                    <a:cubicBezTo>
                      <a:pt x="61" y="295"/>
                      <a:pt x="121" y="295"/>
                      <a:pt x="182" y="295"/>
                    </a:cubicBezTo>
                    <a:cubicBezTo>
                      <a:pt x="186" y="268"/>
                      <a:pt x="190" y="241"/>
                      <a:pt x="194" y="214"/>
                    </a:cubicBezTo>
                    <a:close/>
                  </a:path>
                </a:pathLst>
              </a:custGeom>
              <a:solidFill>
                <a:srgbClr val="000000"/>
              </a:solidFill>
              <a:ln>
                <a:noFill/>
              </a:ln>
            </p:spPr>
          </p:sp>
          <p:sp>
            <p:nvSpPr>
              <p:cNvPr id="1279" name="Freeform 117"/>
              <p:cNvSpPr/>
              <p:nvPr/>
            </p:nvSpPr>
            <p:spPr>
              <a:xfrm>
                <a:off x="7998120" y="4404240"/>
                <a:ext cx="94320" cy="163440"/>
              </a:xfrm>
              <a:custGeom>
                <a:avLst/>
                <a:gdLst/>
                <a:ahLst/>
                <a:cxnLst/>
                <a:rect l="0" t="0" r="r" b="b"/>
                <a:pathLst>
                  <a:path w="262" h="454">
                    <a:moveTo>
                      <a:pt x="261" y="129"/>
                    </a:moveTo>
                    <a:cubicBezTo>
                      <a:pt x="261" y="88"/>
                      <a:pt x="250" y="0"/>
                      <a:pt x="185" y="0"/>
                    </a:cubicBezTo>
                    <a:cubicBezTo>
                      <a:pt x="97" y="0"/>
                      <a:pt x="0" y="178"/>
                      <a:pt x="0" y="324"/>
                    </a:cubicBezTo>
                    <a:cubicBezTo>
                      <a:pt x="0" y="383"/>
                      <a:pt x="18" y="453"/>
                      <a:pt x="76" y="453"/>
                    </a:cubicBezTo>
                    <a:cubicBezTo>
                      <a:pt x="166" y="453"/>
                      <a:pt x="261" y="271"/>
                      <a:pt x="261" y="129"/>
                    </a:cubicBezTo>
                    <a:moveTo>
                      <a:pt x="67" y="216"/>
                    </a:moveTo>
                    <a:cubicBezTo>
                      <a:pt x="77" y="176"/>
                      <a:pt x="90" y="126"/>
                      <a:pt x="117" y="81"/>
                    </a:cubicBezTo>
                    <a:cubicBezTo>
                      <a:pt x="133" y="50"/>
                      <a:pt x="157" y="14"/>
                      <a:pt x="185" y="14"/>
                    </a:cubicBezTo>
                    <a:cubicBezTo>
                      <a:pt x="216" y="14"/>
                      <a:pt x="220" y="54"/>
                      <a:pt x="220" y="90"/>
                    </a:cubicBezTo>
                    <a:cubicBezTo>
                      <a:pt x="220" y="122"/>
                      <a:pt x="214" y="153"/>
                      <a:pt x="200" y="216"/>
                    </a:cubicBezTo>
                    <a:cubicBezTo>
                      <a:pt x="155" y="216"/>
                      <a:pt x="111" y="216"/>
                      <a:pt x="67" y="216"/>
                    </a:cubicBezTo>
                    <a:moveTo>
                      <a:pt x="194" y="235"/>
                    </a:moveTo>
                    <a:cubicBezTo>
                      <a:pt x="187" y="266"/>
                      <a:pt x="175" y="318"/>
                      <a:pt x="149" y="365"/>
                    </a:cubicBezTo>
                    <a:cubicBezTo>
                      <a:pt x="128" y="408"/>
                      <a:pt x="104" y="439"/>
                      <a:pt x="76" y="439"/>
                    </a:cubicBezTo>
                    <a:cubicBezTo>
                      <a:pt x="56" y="439"/>
                      <a:pt x="41" y="421"/>
                      <a:pt x="41" y="361"/>
                    </a:cubicBezTo>
                    <a:cubicBezTo>
                      <a:pt x="41" y="334"/>
                      <a:pt x="47" y="298"/>
                      <a:pt x="63" y="235"/>
                    </a:cubicBezTo>
                    <a:cubicBezTo>
                      <a:pt x="107" y="235"/>
                      <a:pt x="151" y="235"/>
                      <a:pt x="194" y="235"/>
                    </a:cubicBezTo>
                    <a:close/>
                  </a:path>
                </a:pathLst>
              </a:custGeom>
              <a:solidFill>
                <a:srgbClr val="000000"/>
              </a:solidFill>
              <a:ln>
                <a:noFill/>
              </a:ln>
            </p:spPr>
          </p:sp>
          <p:sp>
            <p:nvSpPr>
              <p:cNvPr id="1280" name="Freeform 118"/>
              <p:cNvSpPr/>
              <p:nvPr/>
            </p:nvSpPr>
            <p:spPr>
              <a:xfrm>
                <a:off x="8170920" y="4503240"/>
                <a:ext cx="139680" cy="9360"/>
              </a:xfrm>
              <a:custGeom>
                <a:avLst/>
                <a:gdLst/>
                <a:ahLst/>
                <a:cxnLst/>
                <a:rect l="0" t="0" r="r" b="b"/>
                <a:pathLst>
                  <a:path w="388" h="26">
                    <a:moveTo>
                      <a:pt x="365" y="25"/>
                    </a:moveTo>
                    <a:cubicBezTo>
                      <a:pt x="376" y="25"/>
                      <a:pt x="387" y="25"/>
                      <a:pt x="387" y="13"/>
                    </a:cubicBezTo>
                    <a:cubicBezTo>
                      <a:pt x="387" y="0"/>
                      <a:pt x="376" y="0"/>
                      <a:pt x="365" y="0"/>
                    </a:cubicBezTo>
                    <a:cubicBezTo>
                      <a:pt x="251" y="0"/>
                      <a:pt x="137" y="0"/>
                      <a:pt x="23" y="0"/>
                    </a:cubicBezTo>
                    <a:cubicBezTo>
                      <a:pt x="13" y="0"/>
                      <a:pt x="0" y="0"/>
                      <a:pt x="0" y="13"/>
                    </a:cubicBezTo>
                    <a:cubicBezTo>
                      <a:pt x="0" y="25"/>
                      <a:pt x="13" y="25"/>
                      <a:pt x="23" y="25"/>
                    </a:cubicBezTo>
                    <a:cubicBezTo>
                      <a:pt x="137" y="25"/>
                      <a:pt x="251" y="25"/>
                      <a:pt x="365" y="25"/>
                    </a:cubicBezTo>
                    <a:close/>
                  </a:path>
                </a:pathLst>
              </a:custGeom>
              <a:solidFill>
                <a:srgbClr val="000000"/>
              </a:solidFill>
              <a:ln>
                <a:noFill/>
              </a:ln>
            </p:spPr>
          </p:sp>
          <p:sp>
            <p:nvSpPr>
              <p:cNvPr id="1281" name="Freeform 119"/>
              <p:cNvSpPr/>
              <p:nvPr/>
            </p:nvSpPr>
            <p:spPr>
              <a:xfrm>
                <a:off x="8411400" y="4310280"/>
                <a:ext cx="120240" cy="149760"/>
              </a:xfrm>
              <a:custGeom>
                <a:avLst/>
                <a:gdLst/>
                <a:ahLst/>
                <a:cxnLst/>
                <a:rect l="0" t="0" r="r" b="b"/>
                <a:pathLst>
                  <a:path w="334" h="416">
                    <a:moveTo>
                      <a:pt x="14" y="119"/>
                    </a:moveTo>
                    <a:cubicBezTo>
                      <a:pt x="40" y="47"/>
                      <a:pt x="108" y="45"/>
                      <a:pt x="115" y="45"/>
                    </a:cubicBezTo>
                    <a:cubicBezTo>
                      <a:pt x="211" y="45"/>
                      <a:pt x="218" y="156"/>
                      <a:pt x="218" y="205"/>
                    </a:cubicBezTo>
                    <a:cubicBezTo>
                      <a:pt x="218" y="244"/>
                      <a:pt x="214" y="255"/>
                      <a:pt x="211" y="268"/>
                    </a:cubicBezTo>
                    <a:cubicBezTo>
                      <a:pt x="196" y="313"/>
                      <a:pt x="178" y="386"/>
                      <a:pt x="178" y="403"/>
                    </a:cubicBezTo>
                    <a:cubicBezTo>
                      <a:pt x="178" y="410"/>
                      <a:pt x="180" y="415"/>
                      <a:pt x="185" y="415"/>
                    </a:cubicBezTo>
                    <a:cubicBezTo>
                      <a:pt x="194" y="415"/>
                      <a:pt x="200" y="401"/>
                      <a:pt x="205" y="377"/>
                    </a:cubicBezTo>
                    <a:cubicBezTo>
                      <a:pt x="221" y="324"/>
                      <a:pt x="227" y="288"/>
                      <a:pt x="229" y="268"/>
                    </a:cubicBezTo>
                    <a:cubicBezTo>
                      <a:pt x="230" y="261"/>
                      <a:pt x="232" y="252"/>
                      <a:pt x="234" y="244"/>
                    </a:cubicBezTo>
                    <a:cubicBezTo>
                      <a:pt x="254" y="182"/>
                      <a:pt x="295" y="86"/>
                      <a:pt x="320" y="38"/>
                    </a:cubicBezTo>
                    <a:cubicBezTo>
                      <a:pt x="326" y="31"/>
                      <a:pt x="333" y="16"/>
                      <a:pt x="333" y="13"/>
                    </a:cubicBezTo>
                    <a:cubicBezTo>
                      <a:pt x="333" y="7"/>
                      <a:pt x="328" y="9"/>
                      <a:pt x="326" y="7"/>
                    </a:cubicBezTo>
                    <a:cubicBezTo>
                      <a:pt x="322" y="7"/>
                      <a:pt x="319" y="7"/>
                      <a:pt x="317" y="11"/>
                    </a:cubicBezTo>
                    <a:cubicBezTo>
                      <a:pt x="284" y="72"/>
                      <a:pt x="259" y="135"/>
                      <a:pt x="234" y="198"/>
                    </a:cubicBezTo>
                    <a:cubicBezTo>
                      <a:pt x="234" y="178"/>
                      <a:pt x="232" y="131"/>
                      <a:pt x="207" y="70"/>
                    </a:cubicBezTo>
                    <a:cubicBezTo>
                      <a:pt x="193" y="31"/>
                      <a:pt x="167" y="0"/>
                      <a:pt x="124" y="0"/>
                    </a:cubicBezTo>
                    <a:cubicBezTo>
                      <a:pt x="45" y="0"/>
                      <a:pt x="0" y="95"/>
                      <a:pt x="0" y="115"/>
                    </a:cubicBezTo>
                    <a:cubicBezTo>
                      <a:pt x="0" y="122"/>
                      <a:pt x="5" y="122"/>
                      <a:pt x="13" y="122"/>
                    </a:cubicBezTo>
                    <a:cubicBezTo>
                      <a:pt x="13" y="121"/>
                      <a:pt x="14" y="120"/>
                      <a:pt x="14" y="119"/>
                    </a:cubicBezTo>
                    <a:close/>
                  </a:path>
                </a:pathLst>
              </a:custGeom>
              <a:solidFill>
                <a:srgbClr val="000000"/>
              </a:solidFill>
              <a:ln>
                <a:noFill/>
              </a:ln>
            </p:spPr>
          </p:sp>
          <p:sp>
            <p:nvSpPr>
              <p:cNvPr id="1282" name="Freeform 120"/>
              <p:cNvSpPr/>
              <p:nvPr/>
            </p:nvSpPr>
            <p:spPr>
              <a:xfrm>
                <a:off x="8562960" y="4202280"/>
                <a:ext cx="207720" cy="272880"/>
              </a:xfrm>
              <a:custGeom>
                <a:avLst/>
                <a:gdLst/>
                <a:ahLst/>
                <a:cxnLst/>
                <a:rect l="0" t="0" r="r" b="b"/>
                <a:pathLst>
                  <a:path w="577" h="758">
                    <a:moveTo>
                      <a:pt x="198" y="757"/>
                    </a:moveTo>
                    <a:cubicBezTo>
                      <a:pt x="218" y="757"/>
                      <a:pt x="220" y="757"/>
                      <a:pt x="225" y="744"/>
                    </a:cubicBezTo>
                    <a:cubicBezTo>
                      <a:pt x="340" y="504"/>
                      <a:pt x="455" y="264"/>
                      <a:pt x="570" y="23"/>
                    </a:cubicBezTo>
                    <a:cubicBezTo>
                      <a:pt x="576" y="16"/>
                      <a:pt x="576" y="14"/>
                      <a:pt x="576" y="13"/>
                    </a:cubicBezTo>
                    <a:cubicBezTo>
                      <a:pt x="576" y="5"/>
                      <a:pt x="570" y="0"/>
                      <a:pt x="563" y="0"/>
                    </a:cubicBezTo>
                    <a:cubicBezTo>
                      <a:pt x="554" y="0"/>
                      <a:pt x="552" y="5"/>
                      <a:pt x="549" y="13"/>
                    </a:cubicBezTo>
                    <a:cubicBezTo>
                      <a:pt x="440" y="239"/>
                      <a:pt x="332" y="466"/>
                      <a:pt x="223" y="692"/>
                    </a:cubicBezTo>
                    <a:cubicBezTo>
                      <a:pt x="178" y="588"/>
                      <a:pt x="133" y="484"/>
                      <a:pt x="88" y="379"/>
                    </a:cubicBezTo>
                    <a:cubicBezTo>
                      <a:pt x="59" y="401"/>
                      <a:pt x="29" y="424"/>
                      <a:pt x="0" y="446"/>
                    </a:cubicBezTo>
                    <a:cubicBezTo>
                      <a:pt x="3" y="449"/>
                      <a:pt x="6" y="453"/>
                      <a:pt x="9" y="457"/>
                    </a:cubicBezTo>
                    <a:cubicBezTo>
                      <a:pt x="24" y="445"/>
                      <a:pt x="39" y="434"/>
                      <a:pt x="54" y="422"/>
                    </a:cubicBezTo>
                    <a:cubicBezTo>
                      <a:pt x="102" y="534"/>
                      <a:pt x="150" y="645"/>
                      <a:pt x="198" y="757"/>
                    </a:cubicBezTo>
                    <a:close/>
                  </a:path>
                </a:pathLst>
              </a:custGeom>
              <a:solidFill>
                <a:srgbClr val="000000"/>
              </a:solidFill>
              <a:ln>
                <a:noFill/>
              </a:ln>
            </p:spPr>
          </p:sp>
          <p:sp>
            <p:nvSpPr>
              <p:cNvPr id="1283" name="Freeform 121"/>
              <p:cNvSpPr/>
              <p:nvPr/>
            </p:nvSpPr>
            <p:spPr>
              <a:xfrm>
                <a:off x="8765640" y="4202280"/>
                <a:ext cx="624960" cy="9360"/>
              </a:xfrm>
              <a:custGeom>
                <a:avLst/>
                <a:gdLst/>
                <a:ahLst/>
                <a:cxnLst/>
                <a:rect l="0" t="0" r="r" b="b"/>
                <a:pathLst>
                  <a:path w="1736" h="26">
                    <a:moveTo>
                      <a:pt x="0" y="0"/>
                    </a:moveTo>
                    <a:cubicBezTo>
                      <a:pt x="578" y="0"/>
                      <a:pt x="1157" y="0"/>
                      <a:pt x="1735" y="0"/>
                    </a:cubicBezTo>
                    <a:cubicBezTo>
                      <a:pt x="1735" y="8"/>
                      <a:pt x="1735" y="17"/>
                      <a:pt x="1735" y="25"/>
                    </a:cubicBezTo>
                    <a:cubicBezTo>
                      <a:pt x="1157" y="25"/>
                      <a:pt x="578" y="25"/>
                      <a:pt x="0" y="25"/>
                    </a:cubicBezTo>
                    <a:cubicBezTo>
                      <a:pt x="0" y="17"/>
                      <a:pt x="0" y="8"/>
                      <a:pt x="0" y="0"/>
                    </a:cubicBezTo>
                    <a:close/>
                  </a:path>
                </a:pathLst>
              </a:custGeom>
              <a:solidFill>
                <a:srgbClr val="000000"/>
              </a:solidFill>
              <a:ln>
                <a:noFill/>
              </a:ln>
            </p:spPr>
          </p:sp>
          <p:sp>
            <p:nvSpPr>
              <p:cNvPr id="1284" name="Freeform 122"/>
              <p:cNvSpPr/>
              <p:nvPr/>
            </p:nvSpPr>
            <p:spPr>
              <a:xfrm>
                <a:off x="8769600" y="4310280"/>
                <a:ext cx="120240" cy="149760"/>
              </a:xfrm>
              <a:custGeom>
                <a:avLst/>
                <a:gdLst/>
                <a:ahLst/>
                <a:cxnLst/>
                <a:rect l="0" t="0" r="r" b="b"/>
                <a:pathLst>
                  <a:path w="334" h="416">
                    <a:moveTo>
                      <a:pt x="14" y="119"/>
                    </a:moveTo>
                    <a:cubicBezTo>
                      <a:pt x="40" y="47"/>
                      <a:pt x="108" y="45"/>
                      <a:pt x="115" y="45"/>
                    </a:cubicBezTo>
                    <a:cubicBezTo>
                      <a:pt x="211" y="45"/>
                      <a:pt x="218" y="156"/>
                      <a:pt x="218" y="205"/>
                    </a:cubicBezTo>
                    <a:cubicBezTo>
                      <a:pt x="218" y="244"/>
                      <a:pt x="214" y="255"/>
                      <a:pt x="211" y="268"/>
                    </a:cubicBezTo>
                    <a:cubicBezTo>
                      <a:pt x="196" y="313"/>
                      <a:pt x="178" y="386"/>
                      <a:pt x="178" y="403"/>
                    </a:cubicBezTo>
                    <a:cubicBezTo>
                      <a:pt x="178" y="410"/>
                      <a:pt x="180" y="415"/>
                      <a:pt x="185" y="415"/>
                    </a:cubicBezTo>
                    <a:cubicBezTo>
                      <a:pt x="194" y="415"/>
                      <a:pt x="198" y="401"/>
                      <a:pt x="205" y="377"/>
                    </a:cubicBezTo>
                    <a:cubicBezTo>
                      <a:pt x="220" y="324"/>
                      <a:pt x="227" y="288"/>
                      <a:pt x="229" y="268"/>
                    </a:cubicBezTo>
                    <a:cubicBezTo>
                      <a:pt x="230" y="261"/>
                      <a:pt x="232" y="252"/>
                      <a:pt x="234" y="244"/>
                    </a:cubicBezTo>
                    <a:cubicBezTo>
                      <a:pt x="254" y="182"/>
                      <a:pt x="295" y="86"/>
                      <a:pt x="320" y="38"/>
                    </a:cubicBezTo>
                    <a:cubicBezTo>
                      <a:pt x="324" y="31"/>
                      <a:pt x="333" y="16"/>
                      <a:pt x="333" y="13"/>
                    </a:cubicBezTo>
                    <a:cubicBezTo>
                      <a:pt x="333" y="7"/>
                      <a:pt x="326" y="7"/>
                      <a:pt x="324" y="7"/>
                    </a:cubicBezTo>
                    <a:cubicBezTo>
                      <a:pt x="322" y="7"/>
                      <a:pt x="319" y="7"/>
                      <a:pt x="317" y="11"/>
                    </a:cubicBezTo>
                    <a:cubicBezTo>
                      <a:pt x="284" y="72"/>
                      <a:pt x="259" y="135"/>
                      <a:pt x="234" y="198"/>
                    </a:cubicBezTo>
                    <a:cubicBezTo>
                      <a:pt x="232" y="178"/>
                      <a:pt x="232" y="131"/>
                      <a:pt x="207" y="70"/>
                    </a:cubicBezTo>
                    <a:cubicBezTo>
                      <a:pt x="193" y="31"/>
                      <a:pt x="167" y="0"/>
                      <a:pt x="124" y="0"/>
                    </a:cubicBezTo>
                    <a:cubicBezTo>
                      <a:pt x="45" y="0"/>
                      <a:pt x="0" y="95"/>
                      <a:pt x="0" y="115"/>
                    </a:cubicBezTo>
                    <a:cubicBezTo>
                      <a:pt x="0" y="122"/>
                      <a:pt x="5" y="122"/>
                      <a:pt x="13" y="122"/>
                    </a:cubicBezTo>
                    <a:cubicBezTo>
                      <a:pt x="13" y="121"/>
                      <a:pt x="14" y="120"/>
                      <a:pt x="14" y="119"/>
                    </a:cubicBezTo>
                    <a:close/>
                  </a:path>
                </a:pathLst>
              </a:custGeom>
              <a:solidFill>
                <a:srgbClr val="000000"/>
              </a:solidFill>
              <a:ln>
                <a:noFill/>
              </a:ln>
            </p:spPr>
          </p:sp>
          <p:sp>
            <p:nvSpPr>
              <p:cNvPr id="1285" name="Freeform 123"/>
              <p:cNvSpPr/>
              <p:nvPr/>
            </p:nvSpPr>
            <p:spPr>
              <a:xfrm>
                <a:off x="8906400" y="4239720"/>
                <a:ext cx="70200" cy="105840"/>
              </a:xfrm>
              <a:custGeom>
                <a:avLst/>
                <a:gdLst/>
                <a:ahLst/>
                <a:cxnLst/>
                <a:rect l="0" t="0" r="r" b="b"/>
                <a:pathLst>
                  <a:path w="195" h="294">
                    <a:moveTo>
                      <a:pt x="194" y="212"/>
                    </a:moveTo>
                    <a:cubicBezTo>
                      <a:pt x="190" y="212"/>
                      <a:pt x="185" y="212"/>
                      <a:pt x="180" y="212"/>
                    </a:cubicBezTo>
                    <a:cubicBezTo>
                      <a:pt x="178" y="221"/>
                      <a:pt x="175" y="248"/>
                      <a:pt x="169" y="252"/>
                    </a:cubicBezTo>
                    <a:cubicBezTo>
                      <a:pt x="166" y="255"/>
                      <a:pt x="131" y="255"/>
                      <a:pt x="124" y="255"/>
                    </a:cubicBezTo>
                    <a:cubicBezTo>
                      <a:pt x="97" y="255"/>
                      <a:pt x="70" y="255"/>
                      <a:pt x="43" y="255"/>
                    </a:cubicBezTo>
                    <a:cubicBezTo>
                      <a:pt x="90" y="214"/>
                      <a:pt x="106" y="201"/>
                      <a:pt x="131" y="182"/>
                    </a:cubicBezTo>
                    <a:cubicBezTo>
                      <a:pt x="166" y="155"/>
                      <a:pt x="194" y="128"/>
                      <a:pt x="194" y="86"/>
                    </a:cubicBezTo>
                    <a:cubicBezTo>
                      <a:pt x="194" y="32"/>
                      <a:pt x="148" y="0"/>
                      <a:pt x="92" y="0"/>
                    </a:cubicBezTo>
                    <a:cubicBezTo>
                      <a:pt x="36" y="0"/>
                      <a:pt x="0" y="38"/>
                      <a:pt x="0" y="79"/>
                    </a:cubicBezTo>
                    <a:cubicBezTo>
                      <a:pt x="0" y="101"/>
                      <a:pt x="18" y="102"/>
                      <a:pt x="23" y="102"/>
                    </a:cubicBezTo>
                    <a:cubicBezTo>
                      <a:pt x="34" y="102"/>
                      <a:pt x="47" y="95"/>
                      <a:pt x="47" y="79"/>
                    </a:cubicBezTo>
                    <a:cubicBezTo>
                      <a:pt x="47" y="72"/>
                      <a:pt x="43" y="56"/>
                      <a:pt x="20" y="56"/>
                    </a:cubicBezTo>
                    <a:cubicBezTo>
                      <a:pt x="34" y="25"/>
                      <a:pt x="65" y="14"/>
                      <a:pt x="85" y="14"/>
                    </a:cubicBezTo>
                    <a:cubicBezTo>
                      <a:pt x="130" y="14"/>
                      <a:pt x="153" y="50"/>
                      <a:pt x="153" y="86"/>
                    </a:cubicBezTo>
                    <a:cubicBezTo>
                      <a:pt x="153" y="124"/>
                      <a:pt x="124" y="155"/>
                      <a:pt x="112" y="171"/>
                    </a:cubicBezTo>
                    <a:cubicBezTo>
                      <a:pt x="76" y="206"/>
                      <a:pt x="40" y="240"/>
                      <a:pt x="4" y="275"/>
                    </a:cubicBezTo>
                    <a:cubicBezTo>
                      <a:pt x="0" y="279"/>
                      <a:pt x="0" y="280"/>
                      <a:pt x="0" y="293"/>
                    </a:cubicBezTo>
                    <a:cubicBezTo>
                      <a:pt x="61" y="293"/>
                      <a:pt x="121" y="293"/>
                      <a:pt x="182" y="293"/>
                    </a:cubicBezTo>
                    <a:cubicBezTo>
                      <a:pt x="186" y="266"/>
                      <a:pt x="190" y="239"/>
                      <a:pt x="194" y="212"/>
                    </a:cubicBezTo>
                    <a:close/>
                  </a:path>
                </a:pathLst>
              </a:custGeom>
              <a:solidFill>
                <a:srgbClr val="000000"/>
              </a:solidFill>
              <a:ln>
                <a:noFill/>
              </a:ln>
            </p:spPr>
          </p:sp>
          <p:sp>
            <p:nvSpPr>
              <p:cNvPr id="1286" name="Freeform 124"/>
              <p:cNvSpPr/>
              <p:nvPr/>
            </p:nvSpPr>
            <p:spPr>
              <a:xfrm>
                <a:off x="9067680" y="4349160"/>
                <a:ext cx="139680" cy="9360"/>
              </a:xfrm>
              <a:custGeom>
                <a:avLst/>
                <a:gdLst/>
                <a:ahLst/>
                <a:cxnLst/>
                <a:rect l="0" t="0" r="r" b="b"/>
                <a:pathLst>
                  <a:path w="388" h="26">
                    <a:moveTo>
                      <a:pt x="365" y="25"/>
                    </a:moveTo>
                    <a:cubicBezTo>
                      <a:pt x="376" y="25"/>
                      <a:pt x="387" y="25"/>
                      <a:pt x="387" y="13"/>
                    </a:cubicBezTo>
                    <a:cubicBezTo>
                      <a:pt x="387" y="0"/>
                      <a:pt x="376" y="0"/>
                      <a:pt x="365" y="0"/>
                    </a:cubicBezTo>
                    <a:cubicBezTo>
                      <a:pt x="251" y="0"/>
                      <a:pt x="136" y="0"/>
                      <a:pt x="22" y="0"/>
                    </a:cubicBezTo>
                    <a:cubicBezTo>
                      <a:pt x="13" y="0"/>
                      <a:pt x="0" y="0"/>
                      <a:pt x="0" y="13"/>
                    </a:cubicBezTo>
                    <a:cubicBezTo>
                      <a:pt x="0" y="25"/>
                      <a:pt x="13" y="25"/>
                      <a:pt x="22" y="25"/>
                    </a:cubicBezTo>
                    <a:cubicBezTo>
                      <a:pt x="136" y="25"/>
                      <a:pt x="251" y="25"/>
                      <a:pt x="365" y="25"/>
                    </a:cubicBezTo>
                    <a:close/>
                  </a:path>
                </a:pathLst>
              </a:custGeom>
              <a:solidFill>
                <a:srgbClr val="000000"/>
              </a:solidFill>
              <a:ln>
                <a:noFill/>
              </a:ln>
            </p:spPr>
          </p:sp>
          <p:sp>
            <p:nvSpPr>
              <p:cNvPr id="1287" name="Freeform 125"/>
              <p:cNvSpPr/>
              <p:nvPr/>
            </p:nvSpPr>
            <p:spPr>
              <a:xfrm>
                <a:off x="9297000" y="4259160"/>
                <a:ext cx="75600" cy="151920"/>
              </a:xfrm>
              <a:custGeom>
                <a:avLst/>
                <a:gdLst/>
                <a:ahLst/>
                <a:cxnLst/>
                <a:rect l="0" t="0" r="r" b="b"/>
                <a:pathLst>
                  <a:path w="210" h="422">
                    <a:moveTo>
                      <a:pt x="130" y="18"/>
                    </a:moveTo>
                    <a:cubicBezTo>
                      <a:pt x="130" y="2"/>
                      <a:pt x="130" y="0"/>
                      <a:pt x="115" y="0"/>
                    </a:cubicBezTo>
                    <a:cubicBezTo>
                      <a:pt x="76" y="41"/>
                      <a:pt x="20" y="41"/>
                      <a:pt x="0" y="41"/>
                    </a:cubicBezTo>
                    <a:cubicBezTo>
                      <a:pt x="0" y="48"/>
                      <a:pt x="0" y="55"/>
                      <a:pt x="0" y="61"/>
                    </a:cubicBezTo>
                    <a:cubicBezTo>
                      <a:pt x="13" y="61"/>
                      <a:pt x="49" y="61"/>
                      <a:pt x="83" y="45"/>
                    </a:cubicBezTo>
                    <a:cubicBezTo>
                      <a:pt x="83" y="153"/>
                      <a:pt x="83" y="262"/>
                      <a:pt x="83" y="370"/>
                    </a:cubicBezTo>
                    <a:cubicBezTo>
                      <a:pt x="83" y="394"/>
                      <a:pt x="81" y="401"/>
                      <a:pt x="23" y="401"/>
                    </a:cubicBezTo>
                    <a:cubicBezTo>
                      <a:pt x="17" y="401"/>
                      <a:pt x="10" y="401"/>
                      <a:pt x="4" y="401"/>
                    </a:cubicBezTo>
                    <a:cubicBezTo>
                      <a:pt x="4" y="407"/>
                      <a:pt x="4" y="414"/>
                      <a:pt x="4" y="421"/>
                    </a:cubicBezTo>
                    <a:cubicBezTo>
                      <a:pt x="25" y="419"/>
                      <a:pt x="81" y="419"/>
                      <a:pt x="106" y="419"/>
                    </a:cubicBezTo>
                    <a:cubicBezTo>
                      <a:pt x="131" y="419"/>
                      <a:pt x="185" y="419"/>
                      <a:pt x="209" y="421"/>
                    </a:cubicBezTo>
                    <a:cubicBezTo>
                      <a:pt x="209" y="414"/>
                      <a:pt x="209" y="407"/>
                      <a:pt x="209" y="401"/>
                    </a:cubicBezTo>
                    <a:cubicBezTo>
                      <a:pt x="202" y="401"/>
                      <a:pt x="194" y="401"/>
                      <a:pt x="187" y="401"/>
                    </a:cubicBezTo>
                    <a:cubicBezTo>
                      <a:pt x="131" y="401"/>
                      <a:pt x="130" y="394"/>
                      <a:pt x="130" y="370"/>
                    </a:cubicBezTo>
                    <a:cubicBezTo>
                      <a:pt x="130" y="253"/>
                      <a:pt x="130" y="135"/>
                      <a:pt x="130" y="18"/>
                    </a:cubicBezTo>
                    <a:close/>
                  </a:path>
                </a:pathLst>
              </a:custGeom>
              <a:solidFill>
                <a:srgbClr val="000000"/>
              </a:solidFill>
              <a:ln>
                <a:noFill/>
              </a:ln>
            </p:spPr>
          </p:sp>
          <p:sp>
            <p:nvSpPr>
              <p:cNvPr id="1288" name="Freeform 126"/>
              <p:cNvSpPr/>
              <p:nvPr/>
            </p:nvSpPr>
            <p:spPr>
              <a:xfrm>
                <a:off x="9432360" y="4271040"/>
                <a:ext cx="71640" cy="142560"/>
              </a:xfrm>
              <a:custGeom>
                <a:avLst/>
                <a:gdLst/>
                <a:ahLst/>
                <a:cxnLst/>
                <a:rect l="0" t="0" r="r" b="b"/>
                <a:pathLst>
                  <a:path w="199" h="396">
                    <a:moveTo>
                      <a:pt x="99" y="137"/>
                    </a:moveTo>
                    <a:cubicBezTo>
                      <a:pt x="129" y="137"/>
                      <a:pt x="159" y="137"/>
                      <a:pt x="189" y="137"/>
                    </a:cubicBezTo>
                    <a:cubicBezTo>
                      <a:pt x="189" y="130"/>
                      <a:pt x="189" y="123"/>
                      <a:pt x="189" y="117"/>
                    </a:cubicBezTo>
                    <a:cubicBezTo>
                      <a:pt x="159" y="117"/>
                      <a:pt x="129" y="117"/>
                      <a:pt x="99" y="117"/>
                    </a:cubicBezTo>
                    <a:cubicBezTo>
                      <a:pt x="99" y="78"/>
                      <a:pt x="99" y="39"/>
                      <a:pt x="99" y="0"/>
                    </a:cubicBezTo>
                    <a:cubicBezTo>
                      <a:pt x="94" y="0"/>
                      <a:pt x="88" y="0"/>
                      <a:pt x="83" y="0"/>
                    </a:cubicBezTo>
                    <a:cubicBezTo>
                      <a:pt x="81" y="52"/>
                      <a:pt x="63" y="120"/>
                      <a:pt x="0" y="122"/>
                    </a:cubicBezTo>
                    <a:cubicBezTo>
                      <a:pt x="0" y="127"/>
                      <a:pt x="0" y="132"/>
                      <a:pt x="0" y="137"/>
                    </a:cubicBezTo>
                    <a:cubicBezTo>
                      <a:pt x="18" y="137"/>
                      <a:pt x="36" y="137"/>
                      <a:pt x="54" y="137"/>
                    </a:cubicBezTo>
                    <a:cubicBezTo>
                      <a:pt x="54" y="195"/>
                      <a:pt x="54" y="253"/>
                      <a:pt x="54" y="311"/>
                    </a:cubicBezTo>
                    <a:cubicBezTo>
                      <a:pt x="54" y="388"/>
                      <a:pt x="113" y="395"/>
                      <a:pt x="137" y="395"/>
                    </a:cubicBezTo>
                    <a:cubicBezTo>
                      <a:pt x="182" y="395"/>
                      <a:pt x="198" y="351"/>
                      <a:pt x="198" y="311"/>
                    </a:cubicBezTo>
                    <a:cubicBezTo>
                      <a:pt x="198" y="299"/>
                      <a:pt x="198" y="287"/>
                      <a:pt x="198" y="275"/>
                    </a:cubicBezTo>
                    <a:cubicBezTo>
                      <a:pt x="193" y="275"/>
                      <a:pt x="188" y="275"/>
                      <a:pt x="184" y="275"/>
                    </a:cubicBezTo>
                    <a:cubicBezTo>
                      <a:pt x="184" y="286"/>
                      <a:pt x="184" y="298"/>
                      <a:pt x="184" y="309"/>
                    </a:cubicBezTo>
                    <a:cubicBezTo>
                      <a:pt x="184" y="356"/>
                      <a:pt x="164" y="379"/>
                      <a:pt x="140" y="379"/>
                    </a:cubicBezTo>
                    <a:cubicBezTo>
                      <a:pt x="99" y="379"/>
                      <a:pt x="99" y="322"/>
                      <a:pt x="99" y="311"/>
                    </a:cubicBezTo>
                    <a:cubicBezTo>
                      <a:pt x="99" y="253"/>
                      <a:pt x="99" y="195"/>
                      <a:pt x="99" y="137"/>
                    </a:cubicBezTo>
                    <a:close/>
                  </a:path>
                </a:pathLst>
              </a:custGeom>
              <a:solidFill>
                <a:srgbClr val="000000"/>
              </a:solidFill>
              <a:ln>
                <a:noFill/>
              </a:ln>
            </p:spPr>
          </p:sp>
          <p:sp>
            <p:nvSpPr>
              <p:cNvPr id="1289" name="Freeform 127"/>
              <p:cNvSpPr/>
              <p:nvPr/>
            </p:nvSpPr>
            <p:spPr>
              <a:xfrm>
                <a:off x="9526320" y="4309200"/>
                <a:ext cx="103320" cy="104400"/>
              </a:xfrm>
              <a:custGeom>
                <a:avLst/>
                <a:gdLst/>
                <a:ahLst/>
                <a:cxnLst/>
                <a:rect l="0" t="0" r="r" b="b"/>
                <a:pathLst>
                  <a:path w="287" h="290">
                    <a:moveTo>
                      <a:pt x="184" y="234"/>
                    </a:moveTo>
                    <a:cubicBezTo>
                      <a:pt x="187" y="261"/>
                      <a:pt x="203" y="286"/>
                      <a:pt x="234" y="286"/>
                    </a:cubicBezTo>
                    <a:cubicBezTo>
                      <a:pt x="247" y="286"/>
                      <a:pt x="286" y="277"/>
                      <a:pt x="286" y="226"/>
                    </a:cubicBezTo>
                    <a:cubicBezTo>
                      <a:pt x="286" y="215"/>
                      <a:pt x="286" y="203"/>
                      <a:pt x="286" y="191"/>
                    </a:cubicBezTo>
                    <a:cubicBezTo>
                      <a:pt x="281" y="191"/>
                      <a:pt x="275" y="191"/>
                      <a:pt x="270" y="191"/>
                    </a:cubicBezTo>
                    <a:cubicBezTo>
                      <a:pt x="270" y="203"/>
                      <a:pt x="270" y="215"/>
                      <a:pt x="270" y="226"/>
                    </a:cubicBezTo>
                    <a:cubicBezTo>
                      <a:pt x="270" y="262"/>
                      <a:pt x="254" y="266"/>
                      <a:pt x="247" y="266"/>
                    </a:cubicBezTo>
                    <a:cubicBezTo>
                      <a:pt x="227" y="266"/>
                      <a:pt x="223" y="239"/>
                      <a:pt x="223" y="235"/>
                    </a:cubicBezTo>
                    <a:cubicBezTo>
                      <a:pt x="223" y="194"/>
                      <a:pt x="223" y="152"/>
                      <a:pt x="223" y="110"/>
                    </a:cubicBezTo>
                    <a:cubicBezTo>
                      <a:pt x="223" y="83"/>
                      <a:pt x="223" y="58"/>
                      <a:pt x="202" y="34"/>
                    </a:cubicBezTo>
                    <a:cubicBezTo>
                      <a:pt x="176" y="11"/>
                      <a:pt x="144" y="0"/>
                      <a:pt x="113" y="0"/>
                    </a:cubicBezTo>
                    <a:cubicBezTo>
                      <a:pt x="63" y="0"/>
                      <a:pt x="18" y="29"/>
                      <a:pt x="18" y="72"/>
                    </a:cubicBezTo>
                    <a:cubicBezTo>
                      <a:pt x="18" y="90"/>
                      <a:pt x="31" y="101"/>
                      <a:pt x="49" y="101"/>
                    </a:cubicBezTo>
                    <a:cubicBezTo>
                      <a:pt x="65" y="101"/>
                      <a:pt x="77" y="88"/>
                      <a:pt x="77" y="72"/>
                    </a:cubicBezTo>
                    <a:cubicBezTo>
                      <a:pt x="77" y="65"/>
                      <a:pt x="74" y="43"/>
                      <a:pt x="45" y="43"/>
                    </a:cubicBezTo>
                    <a:cubicBezTo>
                      <a:pt x="61" y="20"/>
                      <a:pt x="92" y="14"/>
                      <a:pt x="113" y="14"/>
                    </a:cubicBezTo>
                    <a:cubicBezTo>
                      <a:pt x="144" y="14"/>
                      <a:pt x="180" y="38"/>
                      <a:pt x="180" y="95"/>
                    </a:cubicBezTo>
                    <a:cubicBezTo>
                      <a:pt x="180" y="103"/>
                      <a:pt x="180" y="111"/>
                      <a:pt x="180" y="119"/>
                    </a:cubicBezTo>
                    <a:cubicBezTo>
                      <a:pt x="148" y="120"/>
                      <a:pt x="103" y="122"/>
                      <a:pt x="63" y="140"/>
                    </a:cubicBezTo>
                    <a:cubicBezTo>
                      <a:pt x="16" y="162"/>
                      <a:pt x="0" y="194"/>
                      <a:pt x="0" y="223"/>
                    </a:cubicBezTo>
                    <a:cubicBezTo>
                      <a:pt x="0" y="273"/>
                      <a:pt x="61" y="289"/>
                      <a:pt x="101" y="289"/>
                    </a:cubicBezTo>
                    <a:cubicBezTo>
                      <a:pt x="144" y="289"/>
                      <a:pt x="173" y="264"/>
                      <a:pt x="184" y="234"/>
                    </a:cubicBezTo>
                    <a:moveTo>
                      <a:pt x="180" y="131"/>
                    </a:moveTo>
                    <a:cubicBezTo>
                      <a:pt x="180" y="152"/>
                      <a:pt x="180" y="173"/>
                      <a:pt x="180" y="194"/>
                    </a:cubicBezTo>
                    <a:cubicBezTo>
                      <a:pt x="180" y="253"/>
                      <a:pt x="135" y="275"/>
                      <a:pt x="106" y="275"/>
                    </a:cubicBezTo>
                    <a:cubicBezTo>
                      <a:pt x="76" y="275"/>
                      <a:pt x="49" y="253"/>
                      <a:pt x="49" y="221"/>
                    </a:cubicBezTo>
                    <a:cubicBezTo>
                      <a:pt x="49" y="187"/>
                      <a:pt x="76" y="135"/>
                      <a:pt x="180" y="131"/>
                    </a:cubicBezTo>
                    <a:close/>
                  </a:path>
                </a:pathLst>
              </a:custGeom>
              <a:solidFill>
                <a:srgbClr val="000000"/>
              </a:solidFill>
              <a:ln>
                <a:noFill/>
              </a:ln>
            </p:spPr>
          </p:sp>
          <p:sp>
            <p:nvSpPr>
              <p:cNvPr id="1290" name="Freeform 128"/>
              <p:cNvSpPr/>
              <p:nvPr/>
            </p:nvSpPr>
            <p:spPr>
              <a:xfrm>
                <a:off x="9637920" y="4310280"/>
                <a:ext cx="115200" cy="100800"/>
              </a:xfrm>
              <a:custGeom>
                <a:avLst/>
                <a:gdLst/>
                <a:ahLst/>
                <a:cxnLst/>
                <a:rect l="0" t="0" r="r" b="b"/>
                <a:pathLst>
                  <a:path w="320" h="280">
                    <a:moveTo>
                      <a:pt x="50" y="61"/>
                    </a:moveTo>
                    <a:cubicBezTo>
                      <a:pt x="50" y="117"/>
                      <a:pt x="50" y="174"/>
                      <a:pt x="50" y="230"/>
                    </a:cubicBezTo>
                    <a:cubicBezTo>
                      <a:pt x="50" y="259"/>
                      <a:pt x="43" y="259"/>
                      <a:pt x="0" y="259"/>
                    </a:cubicBezTo>
                    <a:cubicBezTo>
                      <a:pt x="0" y="265"/>
                      <a:pt x="0" y="272"/>
                      <a:pt x="0" y="279"/>
                    </a:cubicBezTo>
                    <a:cubicBezTo>
                      <a:pt x="23" y="279"/>
                      <a:pt x="56" y="277"/>
                      <a:pt x="72" y="277"/>
                    </a:cubicBezTo>
                    <a:cubicBezTo>
                      <a:pt x="88" y="277"/>
                      <a:pt x="121" y="279"/>
                      <a:pt x="142" y="279"/>
                    </a:cubicBezTo>
                    <a:cubicBezTo>
                      <a:pt x="142" y="272"/>
                      <a:pt x="142" y="265"/>
                      <a:pt x="142" y="259"/>
                    </a:cubicBezTo>
                    <a:cubicBezTo>
                      <a:pt x="101" y="259"/>
                      <a:pt x="94" y="259"/>
                      <a:pt x="94" y="230"/>
                    </a:cubicBezTo>
                    <a:cubicBezTo>
                      <a:pt x="94" y="192"/>
                      <a:pt x="94" y="153"/>
                      <a:pt x="94" y="115"/>
                    </a:cubicBezTo>
                    <a:cubicBezTo>
                      <a:pt x="94" y="49"/>
                      <a:pt x="139" y="14"/>
                      <a:pt x="178" y="14"/>
                    </a:cubicBezTo>
                    <a:cubicBezTo>
                      <a:pt x="220" y="14"/>
                      <a:pt x="225" y="49"/>
                      <a:pt x="225" y="84"/>
                    </a:cubicBezTo>
                    <a:cubicBezTo>
                      <a:pt x="225" y="133"/>
                      <a:pt x="225" y="182"/>
                      <a:pt x="225" y="230"/>
                    </a:cubicBezTo>
                    <a:cubicBezTo>
                      <a:pt x="225" y="259"/>
                      <a:pt x="220" y="259"/>
                      <a:pt x="176" y="259"/>
                    </a:cubicBezTo>
                    <a:cubicBezTo>
                      <a:pt x="176" y="265"/>
                      <a:pt x="176" y="272"/>
                      <a:pt x="176" y="279"/>
                    </a:cubicBezTo>
                    <a:cubicBezTo>
                      <a:pt x="198" y="279"/>
                      <a:pt x="230" y="277"/>
                      <a:pt x="248" y="277"/>
                    </a:cubicBezTo>
                    <a:cubicBezTo>
                      <a:pt x="265" y="277"/>
                      <a:pt x="297" y="279"/>
                      <a:pt x="319" y="279"/>
                    </a:cubicBezTo>
                    <a:cubicBezTo>
                      <a:pt x="319" y="272"/>
                      <a:pt x="319" y="265"/>
                      <a:pt x="319" y="259"/>
                    </a:cubicBezTo>
                    <a:cubicBezTo>
                      <a:pt x="286" y="259"/>
                      <a:pt x="270" y="259"/>
                      <a:pt x="270" y="241"/>
                    </a:cubicBezTo>
                    <a:cubicBezTo>
                      <a:pt x="270" y="201"/>
                      <a:pt x="270" y="161"/>
                      <a:pt x="270" y="120"/>
                    </a:cubicBezTo>
                    <a:cubicBezTo>
                      <a:pt x="270" y="67"/>
                      <a:pt x="270" y="47"/>
                      <a:pt x="250" y="23"/>
                    </a:cubicBezTo>
                    <a:cubicBezTo>
                      <a:pt x="241" y="13"/>
                      <a:pt x="220" y="0"/>
                      <a:pt x="184" y="0"/>
                    </a:cubicBezTo>
                    <a:cubicBezTo>
                      <a:pt x="137" y="0"/>
                      <a:pt x="108" y="27"/>
                      <a:pt x="90" y="67"/>
                    </a:cubicBezTo>
                    <a:cubicBezTo>
                      <a:pt x="90" y="44"/>
                      <a:pt x="90" y="22"/>
                      <a:pt x="90" y="0"/>
                    </a:cubicBezTo>
                    <a:cubicBezTo>
                      <a:pt x="60" y="2"/>
                      <a:pt x="30" y="5"/>
                      <a:pt x="0" y="7"/>
                    </a:cubicBezTo>
                    <a:cubicBezTo>
                      <a:pt x="0" y="14"/>
                      <a:pt x="0" y="20"/>
                      <a:pt x="0" y="27"/>
                    </a:cubicBezTo>
                    <a:cubicBezTo>
                      <a:pt x="45" y="27"/>
                      <a:pt x="50" y="31"/>
                      <a:pt x="50" y="61"/>
                    </a:cubicBezTo>
                    <a:close/>
                  </a:path>
                </a:pathLst>
              </a:custGeom>
              <a:solidFill>
                <a:srgbClr val="000000"/>
              </a:solidFill>
              <a:ln>
                <a:noFill/>
              </a:ln>
            </p:spPr>
          </p:sp>
          <p:sp>
            <p:nvSpPr>
              <p:cNvPr id="1291" name="Freeform 129"/>
              <p:cNvSpPr/>
              <p:nvPr/>
            </p:nvSpPr>
            <p:spPr>
              <a:xfrm>
                <a:off x="9767160" y="4221720"/>
                <a:ext cx="70920" cy="105840"/>
              </a:xfrm>
              <a:custGeom>
                <a:avLst/>
                <a:gdLst/>
                <a:ahLst/>
                <a:cxnLst/>
                <a:rect l="0" t="0" r="r" b="b"/>
                <a:pathLst>
                  <a:path w="197" h="294">
                    <a:moveTo>
                      <a:pt x="196" y="212"/>
                    </a:moveTo>
                    <a:cubicBezTo>
                      <a:pt x="191" y="212"/>
                      <a:pt x="185" y="212"/>
                      <a:pt x="180" y="212"/>
                    </a:cubicBezTo>
                    <a:cubicBezTo>
                      <a:pt x="178" y="223"/>
                      <a:pt x="175" y="248"/>
                      <a:pt x="169" y="253"/>
                    </a:cubicBezTo>
                    <a:cubicBezTo>
                      <a:pt x="166" y="255"/>
                      <a:pt x="131" y="255"/>
                      <a:pt x="124" y="255"/>
                    </a:cubicBezTo>
                    <a:cubicBezTo>
                      <a:pt x="97" y="255"/>
                      <a:pt x="70" y="255"/>
                      <a:pt x="43" y="255"/>
                    </a:cubicBezTo>
                    <a:cubicBezTo>
                      <a:pt x="90" y="214"/>
                      <a:pt x="106" y="201"/>
                      <a:pt x="131" y="182"/>
                    </a:cubicBezTo>
                    <a:cubicBezTo>
                      <a:pt x="166" y="155"/>
                      <a:pt x="196" y="128"/>
                      <a:pt x="196" y="86"/>
                    </a:cubicBezTo>
                    <a:cubicBezTo>
                      <a:pt x="196" y="32"/>
                      <a:pt x="148" y="0"/>
                      <a:pt x="92" y="0"/>
                    </a:cubicBezTo>
                    <a:cubicBezTo>
                      <a:pt x="38" y="0"/>
                      <a:pt x="0" y="38"/>
                      <a:pt x="0" y="79"/>
                    </a:cubicBezTo>
                    <a:cubicBezTo>
                      <a:pt x="0" y="101"/>
                      <a:pt x="18" y="104"/>
                      <a:pt x="23" y="104"/>
                    </a:cubicBezTo>
                    <a:cubicBezTo>
                      <a:pt x="34" y="104"/>
                      <a:pt x="47" y="95"/>
                      <a:pt x="47" y="81"/>
                    </a:cubicBezTo>
                    <a:cubicBezTo>
                      <a:pt x="47" y="72"/>
                      <a:pt x="43" y="58"/>
                      <a:pt x="20" y="58"/>
                    </a:cubicBezTo>
                    <a:cubicBezTo>
                      <a:pt x="34" y="25"/>
                      <a:pt x="65" y="16"/>
                      <a:pt x="85" y="16"/>
                    </a:cubicBezTo>
                    <a:cubicBezTo>
                      <a:pt x="130" y="16"/>
                      <a:pt x="153" y="50"/>
                      <a:pt x="153" y="86"/>
                    </a:cubicBezTo>
                    <a:cubicBezTo>
                      <a:pt x="153" y="124"/>
                      <a:pt x="124" y="155"/>
                      <a:pt x="112" y="171"/>
                    </a:cubicBezTo>
                    <a:cubicBezTo>
                      <a:pt x="76" y="206"/>
                      <a:pt x="40" y="240"/>
                      <a:pt x="4" y="275"/>
                    </a:cubicBezTo>
                    <a:cubicBezTo>
                      <a:pt x="0" y="280"/>
                      <a:pt x="0" y="280"/>
                      <a:pt x="0" y="293"/>
                    </a:cubicBezTo>
                    <a:cubicBezTo>
                      <a:pt x="61" y="293"/>
                      <a:pt x="121" y="293"/>
                      <a:pt x="182" y="293"/>
                    </a:cubicBezTo>
                    <a:cubicBezTo>
                      <a:pt x="187" y="266"/>
                      <a:pt x="191" y="239"/>
                      <a:pt x="196" y="212"/>
                    </a:cubicBezTo>
                    <a:close/>
                  </a:path>
                </a:pathLst>
              </a:custGeom>
              <a:solidFill>
                <a:srgbClr val="000000"/>
              </a:solidFill>
              <a:ln>
                <a:noFill/>
              </a:ln>
            </p:spPr>
          </p:sp>
          <p:sp>
            <p:nvSpPr>
              <p:cNvPr id="1292" name="Freeform 130"/>
              <p:cNvSpPr/>
              <p:nvPr/>
            </p:nvSpPr>
            <p:spPr>
              <a:xfrm>
                <a:off x="8407440" y="4503240"/>
                <a:ext cx="1452240" cy="9360"/>
              </a:xfrm>
              <a:custGeom>
                <a:avLst/>
                <a:gdLst/>
                <a:ahLst/>
                <a:cxnLst/>
                <a:rect l="0" t="0" r="r" b="b"/>
                <a:pathLst>
                  <a:path w="4034" h="26">
                    <a:moveTo>
                      <a:pt x="0" y="0"/>
                    </a:moveTo>
                    <a:cubicBezTo>
                      <a:pt x="1344" y="0"/>
                      <a:pt x="2689" y="0"/>
                      <a:pt x="4033" y="0"/>
                    </a:cubicBezTo>
                    <a:cubicBezTo>
                      <a:pt x="4033" y="8"/>
                      <a:pt x="4033" y="17"/>
                      <a:pt x="4033" y="25"/>
                    </a:cubicBezTo>
                    <a:cubicBezTo>
                      <a:pt x="2689" y="25"/>
                      <a:pt x="1344" y="25"/>
                      <a:pt x="0" y="25"/>
                    </a:cubicBezTo>
                    <a:cubicBezTo>
                      <a:pt x="0" y="17"/>
                      <a:pt x="0" y="8"/>
                      <a:pt x="0" y="0"/>
                    </a:cubicBezTo>
                    <a:close/>
                  </a:path>
                </a:pathLst>
              </a:custGeom>
              <a:solidFill>
                <a:srgbClr val="000000"/>
              </a:solidFill>
              <a:ln>
                <a:noFill/>
              </a:ln>
            </p:spPr>
          </p:sp>
          <p:sp>
            <p:nvSpPr>
              <p:cNvPr id="1293" name="Freeform 131"/>
              <p:cNvSpPr/>
              <p:nvPr/>
            </p:nvSpPr>
            <p:spPr>
              <a:xfrm>
                <a:off x="8531280" y="4574520"/>
                <a:ext cx="75600" cy="151920"/>
              </a:xfrm>
              <a:custGeom>
                <a:avLst/>
                <a:gdLst/>
                <a:ahLst/>
                <a:cxnLst/>
                <a:rect l="0" t="0" r="r" b="b"/>
                <a:pathLst>
                  <a:path w="210" h="422">
                    <a:moveTo>
                      <a:pt x="130" y="16"/>
                    </a:moveTo>
                    <a:cubicBezTo>
                      <a:pt x="130" y="0"/>
                      <a:pt x="130" y="0"/>
                      <a:pt x="115" y="0"/>
                    </a:cubicBezTo>
                    <a:cubicBezTo>
                      <a:pt x="76" y="40"/>
                      <a:pt x="20" y="40"/>
                      <a:pt x="0" y="40"/>
                    </a:cubicBezTo>
                    <a:cubicBezTo>
                      <a:pt x="0" y="46"/>
                      <a:pt x="0" y="53"/>
                      <a:pt x="0" y="59"/>
                    </a:cubicBezTo>
                    <a:cubicBezTo>
                      <a:pt x="13" y="59"/>
                      <a:pt x="50" y="59"/>
                      <a:pt x="83" y="43"/>
                    </a:cubicBezTo>
                    <a:cubicBezTo>
                      <a:pt x="83" y="152"/>
                      <a:pt x="83" y="261"/>
                      <a:pt x="83" y="370"/>
                    </a:cubicBezTo>
                    <a:cubicBezTo>
                      <a:pt x="83" y="392"/>
                      <a:pt x="81" y="401"/>
                      <a:pt x="23" y="401"/>
                    </a:cubicBezTo>
                    <a:cubicBezTo>
                      <a:pt x="17" y="401"/>
                      <a:pt x="10" y="401"/>
                      <a:pt x="4" y="401"/>
                    </a:cubicBezTo>
                    <a:cubicBezTo>
                      <a:pt x="4" y="407"/>
                      <a:pt x="4" y="414"/>
                      <a:pt x="4" y="421"/>
                    </a:cubicBezTo>
                    <a:cubicBezTo>
                      <a:pt x="25" y="417"/>
                      <a:pt x="81" y="417"/>
                      <a:pt x="106" y="417"/>
                    </a:cubicBezTo>
                    <a:cubicBezTo>
                      <a:pt x="131" y="417"/>
                      <a:pt x="187" y="417"/>
                      <a:pt x="209" y="421"/>
                    </a:cubicBezTo>
                    <a:cubicBezTo>
                      <a:pt x="209" y="414"/>
                      <a:pt x="209" y="407"/>
                      <a:pt x="209" y="401"/>
                    </a:cubicBezTo>
                    <a:cubicBezTo>
                      <a:pt x="202" y="401"/>
                      <a:pt x="196" y="401"/>
                      <a:pt x="189" y="401"/>
                    </a:cubicBezTo>
                    <a:cubicBezTo>
                      <a:pt x="131" y="401"/>
                      <a:pt x="130" y="394"/>
                      <a:pt x="130" y="370"/>
                    </a:cubicBezTo>
                    <a:cubicBezTo>
                      <a:pt x="130" y="252"/>
                      <a:pt x="130" y="134"/>
                      <a:pt x="130" y="16"/>
                    </a:cubicBezTo>
                    <a:close/>
                  </a:path>
                </a:pathLst>
              </a:custGeom>
              <a:solidFill>
                <a:srgbClr val="000000"/>
              </a:solidFill>
              <a:ln>
                <a:noFill/>
              </a:ln>
            </p:spPr>
          </p:sp>
          <p:sp>
            <p:nvSpPr>
              <p:cNvPr id="1294" name="Freeform 132"/>
              <p:cNvSpPr/>
              <p:nvPr/>
            </p:nvSpPr>
            <p:spPr>
              <a:xfrm>
                <a:off x="8687880" y="4593240"/>
                <a:ext cx="151920" cy="151920"/>
              </a:xfrm>
              <a:custGeom>
                <a:avLst/>
                <a:gdLst/>
                <a:ahLst/>
                <a:cxnLst/>
                <a:rect l="0" t="0" r="r" b="b"/>
                <a:pathLst>
                  <a:path w="422" h="422">
                    <a:moveTo>
                      <a:pt x="223" y="223"/>
                    </a:moveTo>
                    <a:cubicBezTo>
                      <a:pt x="282" y="223"/>
                      <a:pt x="341" y="223"/>
                      <a:pt x="400" y="223"/>
                    </a:cubicBezTo>
                    <a:cubicBezTo>
                      <a:pt x="409" y="223"/>
                      <a:pt x="421" y="223"/>
                      <a:pt x="421" y="210"/>
                    </a:cubicBezTo>
                    <a:cubicBezTo>
                      <a:pt x="421" y="198"/>
                      <a:pt x="409" y="198"/>
                      <a:pt x="400" y="198"/>
                    </a:cubicBezTo>
                    <a:cubicBezTo>
                      <a:pt x="341" y="198"/>
                      <a:pt x="282" y="198"/>
                      <a:pt x="223" y="198"/>
                    </a:cubicBezTo>
                    <a:cubicBezTo>
                      <a:pt x="223" y="138"/>
                      <a:pt x="223" y="79"/>
                      <a:pt x="223" y="20"/>
                    </a:cubicBezTo>
                    <a:cubicBezTo>
                      <a:pt x="223" y="13"/>
                      <a:pt x="223" y="0"/>
                      <a:pt x="211" y="0"/>
                    </a:cubicBezTo>
                    <a:cubicBezTo>
                      <a:pt x="198" y="0"/>
                      <a:pt x="198" y="13"/>
                      <a:pt x="198" y="20"/>
                    </a:cubicBezTo>
                    <a:cubicBezTo>
                      <a:pt x="198" y="79"/>
                      <a:pt x="198" y="138"/>
                      <a:pt x="198" y="198"/>
                    </a:cubicBezTo>
                    <a:cubicBezTo>
                      <a:pt x="139" y="198"/>
                      <a:pt x="80" y="198"/>
                      <a:pt x="22" y="198"/>
                    </a:cubicBezTo>
                    <a:cubicBezTo>
                      <a:pt x="13" y="198"/>
                      <a:pt x="0" y="198"/>
                      <a:pt x="0" y="210"/>
                    </a:cubicBezTo>
                    <a:cubicBezTo>
                      <a:pt x="0" y="223"/>
                      <a:pt x="13" y="223"/>
                      <a:pt x="22" y="223"/>
                    </a:cubicBezTo>
                    <a:cubicBezTo>
                      <a:pt x="80" y="223"/>
                      <a:pt x="139" y="223"/>
                      <a:pt x="198" y="223"/>
                    </a:cubicBezTo>
                    <a:cubicBezTo>
                      <a:pt x="198" y="282"/>
                      <a:pt x="198" y="340"/>
                      <a:pt x="198" y="399"/>
                    </a:cubicBezTo>
                    <a:cubicBezTo>
                      <a:pt x="198" y="408"/>
                      <a:pt x="198" y="421"/>
                      <a:pt x="211" y="421"/>
                    </a:cubicBezTo>
                    <a:cubicBezTo>
                      <a:pt x="223" y="421"/>
                      <a:pt x="223" y="408"/>
                      <a:pt x="223" y="399"/>
                    </a:cubicBezTo>
                    <a:cubicBezTo>
                      <a:pt x="223" y="340"/>
                      <a:pt x="223" y="282"/>
                      <a:pt x="223" y="223"/>
                    </a:cubicBezTo>
                    <a:close/>
                  </a:path>
                </a:pathLst>
              </a:custGeom>
              <a:solidFill>
                <a:srgbClr val="000000"/>
              </a:solidFill>
              <a:ln>
                <a:noFill/>
              </a:ln>
            </p:spPr>
          </p:sp>
          <p:sp>
            <p:nvSpPr>
              <p:cNvPr id="1295" name="Freeform 133"/>
              <p:cNvSpPr/>
              <p:nvPr/>
            </p:nvSpPr>
            <p:spPr>
              <a:xfrm>
                <a:off x="8906760" y="4624920"/>
                <a:ext cx="120240" cy="149760"/>
              </a:xfrm>
              <a:custGeom>
                <a:avLst/>
                <a:gdLst/>
                <a:ahLst/>
                <a:cxnLst/>
                <a:rect l="0" t="0" r="r" b="b"/>
                <a:pathLst>
                  <a:path w="334" h="416">
                    <a:moveTo>
                      <a:pt x="14" y="119"/>
                    </a:moveTo>
                    <a:cubicBezTo>
                      <a:pt x="40" y="47"/>
                      <a:pt x="108" y="47"/>
                      <a:pt x="115" y="47"/>
                    </a:cubicBezTo>
                    <a:cubicBezTo>
                      <a:pt x="211" y="47"/>
                      <a:pt x="218" y="156"/>
                      <a:pt x="218" y="207"/>
                    </a:cubicBezTo>
                    <a:cubicBezTo>
                      <a:pt x="218" y="244"/>
                      <a:pt x="214" y="255"/>
                      <a:pt x="211" y="268"/>
                    </a:cubicBezTo>
                    <a:cubicBezTo>
                      <a:pt x="196" y="315"/>
                      <a:pt x="178" y="388"/>
                      <a:pt x="178" y="404"/>
                    </a:cubicBezTo>
                    <a:cubicBezTo>
                      <a:pt x="178" y="412"/>
                      <a:pt x="180" y="415"/>
                      <a:pt x="185" y="415"/>
                    </a:cubicBezTo>
                    <a:cubicBezTo>
                      <a:pt x="194" y="415"/>
                      <a:pt x="200" y="401"/>
                      <a:pt x="205" y="377"/>
                    </a:cubicBezTo>
                    <a:cubicBezTo>
                      <a:pt x="221" y="324"/>
                      <a:pt x="227" y="288"/>
                      <a:pt x="229" y="270"/>
                    </a:cubicBezTo>
                    <a:cubicBezTo>
                      <a:pt x="230" y="261"/>
                      <a:pt x="232" y="252"/>
                      <a:pt x="234" y="244"/>
                    </a:cubicBezTo>
                    <a:cubicBezTo>
                      <a:pt x="256" y="182"/>
                      <a:pt x="295" y="88"/>
                      <a:pt x="320" y="38"/>
                    </a:cubicBezTo>
                    <a:cubicBezTo>
                      <a:pt x="326" y="31"/>
                      <a:pt x="333" y="16"/>
                      <a:pt x="333" y="14"/>
                    </a:cubicBezTo>
                    <a:cubicBezTo>
                      <a:pt x="333" y="7"/>
                      <a:pt x="328" y="10"/>
                      <a:pt x="326" y="7"/>
                    </a:cubicBezTo>
                    <a:cubicBezTo>
                      <a:pt x="322" y="7"/>
                      <a:pt x="319" y="7"/>
                      <a:pt x="317" y="13"/>
                    </a:cubicBezTo>
                    <a:cubicBezTo>
                      <a:pt x="284" y="72"/>
                      <a:pt x="259" y="135"/>
                      <a:pt x="234" y="200"/>
                    </a:cubicBezTo>
                    <a:cubicBezTo>
                      <a:pt x="234" y="180"/>
                      <a:pt x="232" y="131"/>
                      <a:pt x="209" y="70"/>
                    </a:cubicBezTo>
                    <a:cubicBezTo>
                      <a:pt x="193" y="32"/>
                      <a:pt x="167" y="0"/>
                      <a:pt x="124" y="0"/>
                    </a:cubicBezTo>
                    <a:cubicBezTo>
                      <a:pt x="45" y="0"/>
                      <a:pt x="0" y="97"/>
                      <a:pt x="0" y="117"/>
                    </a:cubicBezTo>
                    <a:cubicBezTo>
                      <a:pt x="0" y="122"/>
                      <a:pt x="5" y="122"/>
                      <a:pt x="13" y="122"/>
                    </a:cubicBezTo>
                    <a:cubicBezTo>
                      <a:pt x="13" y="121"/>
                      <a:pt x="14" y="120"/>
                      <a:pt x="14" y="119"/>
                    </a:cubicBezTo>
                    <a:close/>
                  </a:path>
                </a:pathLst>
              </a:custGeom>
              <a:solidFill>
                <a:srgbClr val="000000"/>
              </a:solidFill>
              <a:ln>
                <a:noFill/>
              </a:ln>
            </p:spPr>
          </p:sp>
          <p:sp>
            <p:nvSpPr>
              <p:cNvPr id="1296" name="Freeform 134"/>
              <p:cNvSpPr/>
              <p:nvPr/>
            </p:nvSpPr>
            <p:spPr>
              <a:xfrm>
                <a:off x="9043560" y="4554360"/>
                <a:ext cx="70920" cy="105840"/>
              </a:xfrm>
              <a:custGeom>
                <a:avLst/>
                <a:gdLst/>
                <a:ahLst/>
                <a:cxnLst/>
                <a:rect l="0" t="0" r="r" b="b"/>
                <a:pathLst>
                  <a:path w="197" h="294">
                    <a:moveTo>
                      <a:pt x="196" y="212"/>
                    </a:moveTo>
                    <a:cubicBezTo>
                      <a:pt x="191" y="212"/>
                      <a:pt x="185" y="212"/>
                      <a:pt x="180" y="212"/>
                    </a:cubicBezTo>
                    <a:cubicBezTo>
                      <a:pt x="180" y="223"/>
                      <a:pt x="175" y="248"/>
                      <a:pt x="169" y="253"/>
                    </a:cubicBezTo>
                    <a:cubicBezTo>
                      <a:pt x="166" y="255"/>
                      <a:pt x="131" y="255"/>
                      <a:pt x="126" y="255"/>
                    </a:cubicBezTo>
                    <a:cubicBezTo>
                      <a:pt x="98" y="255"/>
                      <a:pt x="71" y="255"/>
                      <a:pt x="43" y="255"/>
                    </a:cubicBezTo>
                    <a:cubicBezTo>
                      <a:pt x="90" y="214"/>
                      <a:pt x="106" y="201"/>
                      <a:pt x="131" y="182"/>
                    </a:cubicBezTo>
                    <a:cubicBezTo>
                      <a:pt x="166" y="155"/>
                      <a:pt x="196" y="128"/>
                      <a:pt x="196" y="86"/>
                    </a:cubicBezTo>
                    <a:cubicBezTo>
                      <a:pt x="196" y="32"/>
                      <a:pt x="149" y="0"/>
                      <a:pt x="92" y="0"/>
                    </a:cubicBezTo>
                    <a:cubicBezTo>
                      <a:pt x="38" y="0"/>
                      <a:pt x="0" y="38"/>
                      <a:pt x="0" y="79"/>
                    </a:cubicBezTo>
                    <a:cubicBezTo>
                      <a:pt x="0" y="101"/>
                      <a:pt x="18" y="104"/>
                      <a:pt x="23" y="104"/>
                    </a:cubicBezTo>
                    <a:cubicBezTo>
                      <a:pt x="34" y="104"/>
                      <a:pt x="47" y="97"/>
                      <a:pt x="47" y="81"/>
                    </a:cubicBezTo>
                    <a:cubicBezTo>
                      <a:pt x="47" y="72"/>
                      <a:pt x="43" y="58"/>
                      <a:pt x="20" y="58"/>
                    </a:cubicBezTo>
                    <a:cubicBezTo>
                      <a:pt x="34" y="25"/>
                      <a:pt x="65" y="16"/>
                      <a:pt x="85" y="16"/>
                    </a:cubicBezTo>
                    <a:cubicBezTo>
                      <a:pt x="130" y="16"/>
                      <a:pt x="153" y="50"/>
                      <a:pt x="153" y="86"/>
                    </a:cubicBezTo>
                    <a:cubicBezTo>
                      <a:pt x="153" y="124"/>
                      <a:pt x="126" y="155"/>
                      <a:pt x="112" y="171"/>
                    </a:cubicBezTo>
                    <a:cubicBezTo>
                      <a:pt x="76" y="206"/>
                      <a:pt x="40" y="241"/>
                      <a:pt x="4" y="277"/>
                    </a:cubicBezTo>
                    <a:cubicBezTo>
                      <a:pt x="0" y="280"/>
                      <a:pt x="0" y="280"/>
                      <a:pt x="0" y="293"/>
                    </a:cubicBezTo>
                    <a:cubicBezTo>
                      <a:pt x="61" y="293"/>
                      <a:pt x="121" y="293"/>
                      <a:pt x="182" y="293"/>
                    </a:cubicBezTo>
                    <a:cubicBezTo>
                      <a:pt x="187" y="266"/>
                      <a:pt x="191" y="239"/>
                      <a:pt x="196" y="212"/>
                    </a:cubicBezTo>
                    <a:close/>
                  </a:path>
                </a:pathLst>
              </a:custGeom>
              <a:solidFill>
                <a:srgbClr val="000000"/>
              </a:solidFill>
              <a:ln>
                <a:noFill/>
              </a:ln>
            </p:spPr>
          </p:sp>
          <p:sp>
            <p:nvSpPr>
              <p:cNvPr id="1297" name="Freeform 135"/>
              <p:cNvSpPr/>
              <p:nvPr/>
            </p:nvSpPr>
            <p:spPr>
              <a:xfrm>
                <a:off x="9177840" y="4586040"/>
                <a:ext cx="71640" cy="142200"/>
              </a:xfrm>
              <a:custGeom>
                <a:avLst/>
                <a:gdLst/>
                <a:ahLst/>
                <a:cxnLst/>
                <a:rect l="0" t="0" r="r" b="b"/>
                <a:pathLst>
                  <a:path w="199" h="395">
                    <a:moveTo>
                      <a:pt x="97" y="135"/>
                    </a:moveTo>
                    <a:cubicBezTo>
                      <a:pt x="128" y="135"/>
                      <a:pt x="158" y="135"/>
                      <a:pt x="189" y="135"/>
                    </a:cubicBezTo>
                    <a:cubicBezTo>
                      <a:pt x="189" y="128"/>
                      <a:pt x="189" y="122"/>
                      <a:pt x="189" y="115"/>
                    </a:cubicBezTo>
                    <a:cubicBezTo>
                      <a:pt x="158" y="115"/>
                      <a:pt x="128" y="115"/>
                      <a:pt x="97" y="115"/>
                    </a:cubicBezTo>
                    <a:cubicBezTo>
                      <a:pt x="97" y="77"/>
                      <a:pt x="97" y="38"/>
                      <a:pt x="97" y="0"/>
                    </a:cubicBezTo>
                    <a:cubicBezTo>
                      <a:pt x="92" y="0"/>
                      <a:pt x="88" y="0"/>
                      <a:pt x="83" y="0"/>
                    </a:cubicBezTo>
                    <a:cubicBezTo>
                      <a:pt x="81" y="50"/>
                      <a:pt x="63" y="119"/>
                      <a:pt x="0" y="120"/>
                    </a:cubicBezTo>
                    <a:cubicBezTo>
                      <a:pt x="0" y="125"/>
                      <a:pt x="0" y="130"/>
                      <a:pt x="0" y="135"/>
                    </a:cubicBezTo>
                    <a:cubicBezTo>
                      <a:pt x="18" y="135"/>
                      <a:pt x="36" y="135"/>
                      <a:pt x="54" y="135"/>
                    </a:cubicBezTo>
                    <a:cubicBezTo>
                      <a:pt x="54" y="193"/>
                      <a:pt x="54" y="251"/>
                      <a:pt x="54" y="309"/>
                    </a:cubicBezTo>
                    <a:cubicBezTo>
                      <a:pt x="54" y="386"/>
                      <a:pt x="113" y="394"/>
                      <a:pt x="137" y="394"/>
                    </a:cubicBezTo>
                    <a:cubicBezTo>
                      <a:pt x="180" y="394"/>
                      <a:pt x="198" y="349"/>
                      <a:pt x="198" y="309"/>
                    </a:cubicBezTo>
                    <a:cubicBezTo>
                      <a:pt x="198" y="297"/>
                      <a:pt x="198" y="285"/>
                      <a:pt x="198" y="273"/>
                    </a:cubicBezTo>
                    <a:cubicBezTo>
                      <a:pt x="193" y="273"/>
                      <a:pt x="188" y="273"/>
                      <a:pt x="184" y="273"/>
                    </a:cubicBezTo>
                    <a:cubicBezTo>
                      <a:pt x="184" y="285"/>
                      <a:pt x="184" y="296"/>
                      <a:pt x="184" y="307"/>
                    </a:cubicBezTo>
                    <a:cubicBezTo>
                      <a:pt x="184" y="354"/>
                      <a:pt x="164" y="379"/>
                      <a:pt x="140" y="379"/>
                    </a:cubicBezTo>
                    <a:cubicBezTo>
                      <a:pt x="97" y="379"/>
                      <a:pt x="97" y="322"/>
                      <a:pt x="97" y="311"/>
                    </a:cubicBezTo>
                    <a:cubicBezTo>
                      <a:pt x="97" y="252"/>
                      <a:pt x="97" y="194"/>
                      <a:pt x="97" y="135"/>
                    </a:cubicBezTo>
                    <a:close/>
                  </a:path>
                </a:pathLst>
              </a:custGeom>
              <a:solidFill>
                <a:srgbClr val="000000"/>
              </a:solidFill>
              <a:ln>
                <a:noFill/>
              </a:ln>
            </p:spPr>
          </p:sp>
          <p:sp>
            <p:nvSpPr>
              <p:cNvPr id="1298" name="Freeform 136"/>
              <p:cNvSpPr/>
              <p:nvPr/>
            </p:nvSpPr>
            <p:spPr>
              <a:xfrm>
                <a:off x="9271800" y="4623480"/>
                <a:ext cx="103320" cy="104400"/>
              </a:xfrm>
              <a:custGeom>
                <a:avLst/>
                <a:gdLst/>
                <a:ahLst/>
                <a:cxnLst/>
                <a:rect l="0" t="0" r="r" b="b"/>
                <a:pathLst>
                  <a:path w="287" h="290">
                    <a:moveTo>
                      <a:pt x="184" y="235"/>
                    </a:moveTo>
                    <a:cubicBezTo>
                      <a:pt x="187" y="261"/>
                      <a:pt x="203" y="288"/>
                      <a:pt x="234" y="288"/>
                    </a:cubicBezTo>
                    <a:cubicBezTo>
                      <a:pt x="247" y="288"/>
                      <a:pt x="286" y="279"/>
                      <a:pt x="286" y="226"/>
                    </a:cubicBezTo>
                    <a:cubicBezTo>
                      <a:pt x="286" y="215"/>
                      <a:pt x="286" y="204"/>
                      <a:pt x="286" y="192"/>
                    </a:cubicBezTo>
                    <a:cubicBezTo>
                      <a:pt x="281" y="192"/>
                      <a:pt x="275" y="192"/>
                      <a:pt x="270" y="192"/>
                    </a:cubicBezTo>
                    <a:cubicBezTo>
                      <a:pt x="270" y="204"/>
                      <a:pt x="270" y="215"/>
                      <a:pt x="270" y="226"/>
                    </a:cubicBezTo>
                    <a:cubicBezTo>
                      <a:pt x="270" y="264"/>
                      <a:pt x="254" y="268"/>
                      <a:pt x="247" y="268"/>
                    </a:cubicBezTo>
                    <a:cubicBezTo>
                      <a:pt x="227" y="268"/>
                      <a:pt x="223" y="239"/>
                      <a:pt x="223" y="235"/>
                    </a:cubicBezTo>
                    <a:cubicBezTo>
                      <a:pt x="223" y="194"/>
                      <a:pt x="223" y="152"/>
                      <a:pt x="223" y="110"/>
                    </a:cubicBezTo>
                    <a:cubicBezTo>
                      <a:pt x="223" y="83"/>
                      <a:pt x="223" y="59"/>
                      <a:pt x="200" y="36"/>
                    </a:cubicBezTo>
                    <a:cubicBezTo>
                      <a:pt x="176" y="11"/>
                      <a:pt x="144" y="0"/>
                      <a:pt x="113" y="0"/>
                    </a:cubicBezTo>
                    <a:cubicBezTo>
                      <a:pt x="61" y="0"/>
                      <a:pt x="18" y="31"/>
                      <a:pt x="18" y="72"/>
                    </a:cubicBezTo>
                    <a:cubicBezTo>
                      <a:pt x="18" y="90"/>
                      <a:pt x="31" y="101"/>
                      <a:pt x="47" y="101"/>
                    </a:cubicBezTo>
                    <a:cubicBezTo>
                      <a:pt x="65" y="101"/>
                      <a:pt x="77" y="88"/>
                      <a:pt x="77" y="72"/>
                    </a:cubicBezTo>
                    <a:cubicBezTo>
                      <a:pt x="77" y="65"/>
                      <a:pt x="74" y="43"/>
                      <a:pt x="45" y="43"/>
                    </a:cubicBezTo>
                    <a:cubicBezTo>
                      <a:pt x="61" y="22"/>
                      <a:pt x="92" y="14"/>
                      <a:pt x="113" y="14"/>
                    </a:cubicBezTo>
                    <a:cubicBezTo>
                      <a:pt x="144" y="14"/>
                      <a:pt x="180" y="40"/>
                      <a:pt x="180" y="95"/>
                    </a:cubicBezTo>
                    <a:cubicBezTo>
                      <a:pt x="180" y="103"/>
                      <a:pt x="180" y="111"/>
                      <a:pt x="180" y="119"/>
                    </a:cubicBezTo>
                    <a:cubicBezTo>
                      <a:pt x="148" y="120"/>
                      <a:pt x="103" y="122"/>
                      <a:pt x="63" y="142"/>
                    </a:cubicBezTo>
                    <a:cubicBezTo>
                      <a:pt x="16" y="162"/>
                      <a:pt x="0" y="196"/>
                      <a:pt x="0" y="223"/>
                    </a:cubicBezTo>
                    <a:cubicBezTo>
                      <a:pt x="0" y="275"/>
                      <a:pt x="61" y="289"/>
                      <a:pt x="101" y="289"/>
                    </a:cubicBezTo>
                    <a:cubicBezTo>
                      <a:pt x="142" y="289"/>
                      <a:pt x="173" y="264"/>
                      <a:pt x="184" y="235"/>
                    </a:cubicBezTo>
                    <a:moveTo>
                      <a:pt x="180" y="131"/>
                    </a:moveTo>
                    <a:cubicBezTo>
                      <a:pt x="180" y="152"/>
                      <a:pt x="180" y="173"/>
                      <a:pt x="180" y="194"/>
                    </a:cubicBezTo>
                    <a:cubicBezTo>
                      <a:pt x="180" y="255"/>
                      <a:pt x="135" y="277"/>
                      <a:pt x="106" y="277"/>
                    </a:cubicBezTo>
                    <a:cubicBezTo>
                      <a:pt x="76" y="277"/>
                      <a:pt x="49" y="253"/>
                      <a:pt x="49" y="223"/>
                    </a:cubicBezTo>
                    <a:cubicBezTo>
                      <a:pt x="49" y="189"/>
                      <a:pt x="76" y="135"/>
                      <a:pt x="180" y="131"/>
                    </a:cubicBezTo>
                    <a:close/>
                  </a:path>
                </a:pathLst>
              </a:custGeom>
              <a:solidFill>
                <a:srgbClr val="000000"/>
              </a:solidFill>
              <a:ln>
                <a:noFill/>
              </a:ln>
            </p:spPr>
          </p:sp>
          <p:sp>
            <p:nvSpPr>
              <p:cNvPr id="1299" name="Freeform 137"/>
              <p:cNvSpPr/>
              <p:nvPr/>
            </p:nvSpPr>
            <p:spPr>
              <a:xfrm>
                <a:off x="9383040" y="4624920"/>
                <a:ext cx="115200" cy="101160"/>
              </a:xfrm>
              <a:custGeom>
                <a:avLst/>
                <a:gdLst/>
                <a:ahLst/>
                <a:cxnLst/>
                <a:rect l="0" t="0" r="r" b="b"/>
                <a:pathLst>
                  <a:path w="320" h="281">
                    <a:moveTo>
                      <a:pt x="50" y="63"/>
                    </a:moveTo>
                    <a:cubicBezTo>
                      <a:pt x="50" y="119"/>
                      <a:pt x="50" y="176"/>
                      <a:pt x="50" y="232"/>
                    </a:cubicBezTo>
                    <a:cubicBezTo>
                      <a:pt x="50" y="261"/>
                      <a:pt x="43" y="261"/>
                      <a:pt x="0" y="261"/>
                    </a:cubicBezTo>
                    <a:cubicBezTo>
                      <a:pt x="0" y="267"/>
                      <a:pt x="0" y="274"/>
                      <a:pt x="0" y="280"/>
                    </a:cubicBezTo>
                    <a:cubicBezTo>
                      <a:pt x="23" y="279"/>
                      <a:pt x="54" y="277"/>
                      <a:pt x="72" y="277"/>
                    </a:cubicBezTo>
                    <a:cubicBezTo>
                      <a:pt x="88" y="277"/>
                      <a:pt x="121" y="279"/>
                      <a:pt x="142" y="280"/>
                    </a:cubicBezTo>
                    <a:cubicBezTo>
                      <a:pt x="142" y="274"/>
                      <a:pt x="142" y="267"/>
                      <a:pt x="142" y="261"/>
                    </a:cubicBezTo>
                    <a:cubicBezTo>
                      <a:pt x="101" y="261"/>
                      <a:pt x="94" y="261"/>
                      <a:pt x="94" y="232"/>
                    </a:cubicBezTo>
                    <a:cubicBezTo>
                      <a:pt x="94" y="193"/>
                      <a:pt x="94" y="154"/>
                      <a:pt x="94" y="115"/>
                    </a:cubicBezTo>
                    <a:cubicBezTo>
                      <a:pt x="94" y="50"/>
                      <a:pt x="139" y="14"/>
                      <a:pt x="178" y="14"/>
                    </a:cubicBezTo>
                    <a:cubicBezTo>
                      <a:pt x="218" y="14"/>
                      <a:pt x="225" y="49"/>
                      <a:pt x="225" y="84"/>
                    </a:cubicBezTo>
                    <a:cubicBezTo>
                      <a:pt x="225" y="134"/>
                      <a:pt x="225" y="183"/>
                      <a:pt x="225" y="232"/>
                    </a:cubicBezTo>
                    <a:cubicBezTo>
                      <a:pt x="225" y="261"/>
                      <a:pt x="218" y="261"/>
                      <a:pt x="176" y="261"/>
                    </a:cubicBezTo>
                    <a:cubicBezTo>
                      <a:pt x="176" y="267"/>
                      <a:pt x="176" y="274"/>
                      <a:pt x="176" y="280"/>
                    </a:cubicBezTo>
                    <a:cubicBezTo>
                      <a:pt x="198" y="279"/>
                      <a:pt x="230" y="277"/>
                      <a:pt x="248" y="277"/>
                    </a:cubicBezTo>
                    <a:cubicBezTo>
                      <a:pt x="265" y="277"/>
                      <a:pt x="297" y="279"/>
                      <a:pt x="319" y="280"/>
                    </a:cubicBezTo>
                    <a:cubicBezTo>
                      <a:pt x="319" y="274"/>
                      <a:pt x="319" y="267"/>
                      <a:pt x="319" y="261"/>
                    </a:cubicBezTo>
                    <a:cubicBezTo>
                      <a:pt x="286" y="261"/>
                      <a:pt x="270" y="261"/>
                      <a:pt x="270" y="241"/>
                    </a:cubicBezTo>
                    <a:cubicBezTo>
                      <a:pt x="270" y="201"/>
                      <a:pt x="270" y="161"/>
                      <a:pt x="270" y="120"/>
                    </a:cubicBezTo>
                    <a:cubicBezTo>
                      <a:pt x="270" y="67"/>
                      <a:pt x="270" y="47"/>
                      <a:pt x="250" y="23"/>
                    </a:cubicBezTo>
                    <a:cubicBezTo>
                      <a:pt x="241" y="13"/>
                      <a:pt x="220" y="0"/>
                      <a:pt x="184" y="0"/>
                    </a:cubicBezTo>
                    <a:cubicBezTo>
                      <a:pt x="137" y="0"/>
                      <a:pt x="108" y="27"/>
                      <a:pt x="90" y="67"/>
                    </a:cubicBezTo>
                    <a:cubicBezTo>
                      <a:pt x="90" y="44"/>
                      <a:pt x="90" y="22"/>
                      <a:pt x="90" y="0"/>
                    </a:cubicBezTo>
                    <a:cubicBezTo>
                      <a:pt x="60" y="2"/>
                      <a:pt x="30" y="5"/>
                      <a:pt x="0" y="7"/>
                    </a:cubicBezTo>
                    <a:cubicBezTo>
                      <a:pt x="0" y="14"/>
                      <a:pt x="0" y="20"/>
                      <a:pt x="0" y="27"/>
                    </a:cubicBezTo>
                    <a:cubicBezTo>
                      <a:pt x="45" y="27"/>
                      <a:pt x="50" y="32"/>
                      <a:pt x="50" y="63"/>
                    </a:cubicBezTo>
                    <a:close/>
                  </a:path>
                </a:pathLst>
              </a:custGeom>
              <a:solidFill>
                <a:srgbClr val="000000"/>
              </a:solidFill>
              <a:ln>
                <a:noFill/>
              </a:ln>
            </p:spPr>
          </p:sp>
          <p:sp>
            <p:nvSpPr>
              <p:cNvPr id="1300" name="Freeform 138"/>
              <p:cNvSpPr/>
              <p:nvPr/>
            </p:nvSpPr>
            <p:spPr>
              <a:xfrm>
                <a:off x="9512640" y="4536360"/>
                <a:ext cx="70200" cy="105840"/>
              </a:xfrm>
              <a:custGeom>
                <a:avLst/>
                <a:gdLst/>
                <a:ahLst/>
                <a:cxnLst/>
                <a:rect l="0" t="0" r="r" b="b"/>
                <a:pathLst>
                  <a:path w="195" h="294">
                    <a:moveTo>
                      <a:pt x="194" y="214"/>
                    </a:moveTo>
                    <a:cubicBezTo>
                      <a:pt x="190" y="214"/>
                      <a:pt x="185" y="214"/>
                      <a:pt x="180" y="214"/>
                    </a:cubicBezTo>
                    <a:cubicBezTo>
                      <a:pt x="178" y="223"/>
                      <a:pt x="175" y="250"/>
                      <a:pt x="169" y="253"/>
                    </a:cubicBezTo>
                    <a:cubicBezTo>
                      <a:pt x="166" y="257"/>
                      <a:pt x="131" y="257"/>
                      <a:pt x="124" y="257"/>
                    </a:cubicBezTo>
                    <a:cubicBezTo>
                      <a:pt x="97" y="257"/>
                      <a:pt x="70" y="257"/>
                      <a:pt x="43" y="257"/>
                    </a:cubicBezTo>
                    <a:cubicBezTo>
                      <a:pt x="90" y="216"/>
                      <a:pt x="106" y="203"/>
                      <a:pt x="131" y="182"/>
                    </a:cubicBezTo>
                    <a:cubicBezTo>
                      <a:pt x="164" y="156"/>
                      <a:pt x="194" y="128"/>
                      <a:pt x="194" y="86"/>
                    </a:cubicBezTo>
                    <a:cubicBezTo>
                      <a:pt x="194" y="32"/>
                      <a:pt x="148" y="0"/>
                      <a:pt x="92" y="0"/>
                    </a:cubicBezTo>
                    <a:cubicBezTo>
                      <a:pt x="36" y="0"/>
                      <a:pt x="0" y="40"/>
                      <a:pt x="0" y="79"/>
                    </a:cubicBezTo>
                    <a:cubicBezTo>
                      <a:pt x="0" y="102"/>
                      <a:pt x="18" y="104"/>
                      <a:pt x="23" y="104"/>
                    </a:cubicBezTo>
                    <a:cubicBezTo>
                      <a:pt x="34" y="104"/>
                      <a:pt x="47" y="97"/>
                      <a:pt x="47" y="81"/>
                    </a:cubicBezTo>
                    <a:cubicBezTo>
                      <a:pt x="47" y="74"/>
                      <a:pt x="43" y="58"/>
                      <a:pt x="20" y="58"/>
                    </a:cubicBezTo>
                    <a:cubicBezTo>
                      <a:pt x="34" y="25"/>
                      <a:pt x="65" y="16"/>
                      <a:pt x="85" y="16"/>
                    </a:cubicBezTo>
                    <a:cubicBezTo>
                      <a:pt x="130" y="16"/>
                      <a:pt x="153" y="50"/>
                      <a:pt x="153" y="86"/>
                    </a:cubicBezTo>
                    <a:cubicBezTo>
                      <a:pt x="153" y="126"/>
                      <a:pt x="124" y="155"/>
                      <a:pt x="110" y="171"/>
                    </a:cubicBezTo>
                    <a:cubicBezTo>
                      <a:pt x="74" y="206"/>
                      <a:pt x="39" y="241"/>
                      <a:pt x="4" y="277"/>
                    </a:cubicBezTo>
                    <a:cubicBezTo>
                      <a:pt x="0" y="280"/>
                      <a:pt x="0" y="282"/>
                      <a:pt x="0" y="293"/>
                    </a:cubicBezTo>
                    <a:cubicBezTo>
                      <a:pt x="61" y="293"/>
                      <a:pt x="121" y="293"/>
                      <a:pt x="182" y="293"/>
                    </a:cubicBezTo>
                    <a:cubicBezTo>
                      <a:pt x="186" y="267"/>
                      <a:pt x="190" y="240"/>
                      <a:pt x="194" y="214"/>
                    </a:cubicBezTo>
                    <a:close/>
                  </a:path>
                </a:pathLst>
              </a:custGeom>
              <a:solidFill>
                <a:srgbClr val="000000"/>
              </a:solidFill>
              <a:ln>
                <a:noFill/>
              </a:ln>
            </p:spPr>
          </p:sp>
          <p:sp>
            <p:nvSpPr>
              <p:cNvPr id="1301" name="Freeform 139"/>
              <p:cNvSpPr/>
              <p:nvPr/>
            </p:nvSpPr>
            <p:spPr>
              <a:xfrm>
                <a:off x="9651960" y="4565160"/>
                <a:ext cx="94320" cy="162720"/>
              </a:xfrm>
              <a:custGeom>
                <a:avLst/>
                <a:gdLst/>
                <a:ahLst/>
                <a:cxnLst/>
                <a:rect l="0" t="0" r="r" b="b"/>
                <a:pathLst>
                  <a:path w="262" h="452">
                    <a:moveTo>
                      <a:pt x="261" y="129"/>
                    </a:moveTo>
                    <a:cubicBezTo>
                      <a:pt x="261" y="88"/>
                      <a:pt x="250" y="0"/>
                      <a:pt x="185" y="0"/>
                    </a:cubicBezTo>
                    <a:cubicBezTo>
                      <a:pt x="97" y="0"/>
                      <a:pt x="0" y="178"/>
                      <a:pt x="0" y="322"/>
                    </a:cubicBezTo>
                    <a:cubicBezTo>
                      <a:pt x="0" y="381"/>
                      <a:pt x="18" y="451"/>
                      <a:pt x="76" y="451"/>
                    </a:cubicBezTo>
                    <a:cubicBezTo>
                      <a:pt x="166" y="451"/>
                      <a:pt x="261" y="271"/>
                      <a:pt x="261" y="129"/>
                    </a:cubicBezTo>
                    <a:moveTo>
                      <a:pt x="67" y="216"/>
                    </a:moveTo>
                    <a:cubicBezTo>
                      <a:pt x="77" y="176"/>
                      <a:pt x="90" y="126"/>
                      <a:pt x="117" y="81"/>
                    </a:cubicBezTo>
                    <a:cubicBezTo>
                      <a:pt x="133" y="49"/>
                      <a:pt x="157" y="14"/>
                      <a:pt x="185" y="14"/>
                    </a:cubicBezTo>
                    <a:cubicBezTo>
                      <a:pt x="216" y="14"/>
                      <a:pt x="220" y="54"/>
                      <a:pt x="220" y="90"/>
                    </a:cubicBezTo>
                    <a:cubicBezTo>
                      <a:pt x="220" y="120"/>
                      <a:pt x="214" y="153"/>
                      <a:pt x="200" y="216"/>
                    </a:cubicBezTo>
                    <a:cubicBezTo>
                      <a:pt x="155" y="216"/>
                      <a:pt x="111" y="216"/>
                      <a:pt x="67" y="216"/>
                    </a:cubicBezTo>
                    <a:moveTo>
                      <a:pt x="194" y="235"/>
                    </a:moveTo>
                    <a:cubicBezTo>
                      <a:pt x="187" y="264"/>
                      <a:pt x="175" y="318"/>
                      <a:pt x="149" y="365"/>
                    </a:cubicBezTo>
                    <a:cubicBezTo>
                      <a:pt x="128" y="406"/>
                      <a:pt x="104" y="439"/>
                      <a:pt x="76" y="439"/>
                    </a:cubicBezTo>
                    <a:cubicBezTo>
                      <a:pt x="56" y="439"/>
                      <a:pt x="41" y="419"/>
                      <a:pt x="41" y="361"/>
                    </a:cubicBezTo>
                    <a:cubicBezTo>
                      <a:pt x="41" y="334"/>
                      <a:pt x="47" y="298"/>
                      <a:pt x="63" y="235"/>
                    </a:cubicBezTo>
                    <a:cubicBezTo>
                      <a:pt x="107" y="235"/>
                      <a:pt x="151" y="235"/>
                      <a:pt x="194" y="235"/>
                    </a:cubicBezTo>
                    <a:close/>
                  </a:path>
                </a:pathLst>
              </a:custGeom>
              <a:solidFill>
                <a:srgbClr val="000000"/>
              </a:solidFill>
              <a:ln>
                <a:noFill/>
              </a:ln>
            </p:spPr>
          </p:sp>
        </p:grpSp>
      </p:grpSp>
      <p:sp>
        <p:nvSpPr>
          <p:cNvPr id="1302" name="TextShape 140"/>
          <p:cNvSpPr txBox="1"/>
          <p:nvPr/>
        </p:nvSpPr>
        <p:spPr>
          <a:xfrm>
            <a:off x="3012120" y="5316120"/>
            <a:ext cx="8186040" cy="60228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a:latin typeface="Arial"/>
              </a:rPr>
              <a:t>Acquired by relativistic Lorentz boost in four vector algebra</a:t>
            </a:r>
          </a:p>
          <a:p>
            <a:pPr marL="216000" indent="-216000">
              <a:buClr>
                <a:srgbClr val="000000"/>
              </a:buClr>
              <a:buSzPct val="45000"/>
              <a:buFont typeface="Wingdings" charset="2"/>
              <a:buChar char=""/>
            </a:pPr>
            <a:r>
              <a:rPr lang="en-GB" sz="1800" b="0" strike="noStrike" spc="-1">
                <a:latin typeface="Arial"/>
              </a:rPr>
              <a:t>Used because scattering is easier calculated in the center of mass rest frame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580C1-F7D1-1936-C395-6EBE6BB627B3}"/>
              </a:ext>
            </a:extLst>
          </p:cNvPr>
          <p:cNvSpPr>
            <a:spLocks noGrp="1"/>
          </p:cNvSpPr>
          <p:nvPr>
            <p:ph type="title"/>
          </p:nvPr>
        </p:nvSpPr>
        <p:spPr>
          <a:xfrm>
            <a:off x="478440" y="488880"/>
            <a:ext cx="7685846" cy="837720"/>
          </a:xfrm>
        </p:spPr>
        <p:txBody>
          <a:bodyPr/>
          <a:lstStyle/>
          <a:p>
            <a:r>
              <a:rPr lang="de-DE" sz="2400" b="1" dirty="0">
                <a:latin typeface="Verdana" panose="020B0604030504040204" pitchFamily="34" charset="0"/>
                <a:ea typeface="Verdana" panose="020B0604030504040204" pitchFamily="34" charset="0"/>
              </a:rPr>
              <a:t>Compton Backscattering – Photon Energy</a:t>
            </a:r>
          </a:p>
        </p:txBody>
      </p:sp>
      <p:pic>
        <p:nvPicPr>
          <p:cNvPr id="3" name="Grafik 2" descr="Ein Bild, das Text, Karte enthält.&#10;&#10;Automatisch generierte Beschreibung">
            <a:extLst>
              <a:ext uri="{FF2B5EF4-FFF2-40B4-BE49-F238E27FC236}">
                <a16:creationId xmlns:a16="http://schemas.microsoft.com/office/drawing/2014/main" id="{BDEB98E6-B8E4-85BC-0CE5-2B25F7C0A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565" y="3035435"/>
            <a:ext cx="4464496" cy="3249208"/>
          </a:xfrm>
          <a:prstGeom prst="rect">
            <a:avLst/>
          </a:prstGeom>
        </p:spPr>
      </p:pic>
      <mc:AlternateContent xmlns:mc="http://schemas.openxmlformats.org/markup-compatibility/2006">
        <mc:Choice xmlns:a14="http://schemas.microsoft.com/office/drawing/2010/main" Requires="a14">
          <p:sp>
            <p:nvSpPr>
              <p:cNvPr id="4" name="Box group vel.">
                <a:extLst>
                  <a:ext uri="{FF2B5EF4-FFF2-40B4-BE49-F238E27FC236}">
                    <a16:creationId xmlns:a16="http://schemas.microsoft.com/office/drawing/2014/main" id="{65D2642B-DC2B-167B-A117-8C2D09395A01}"/>
                  </a:ext>
                </a:extLst>
              </p:cNvPr>
              <p:cNvSpPr/>
              <p:nvPr/>
            </p:nvSpPr>
            <p:spPr>
              <a:xfrm>
                <a:off x="418485" y="2420893"/>
                <a:ext cx="5544616" cy="826517"/>
              </a:xfrm>
              <a:prstGeom prst="wedgeRoundRectCallout">
                <a:avLst>
                  <a:gd name="adj1" fmla="val -21376"/>
                  <a:gd name="adj2" fmla="val 48193"/>
                  <a:gd name="adj3" fmla="val 16667"/>
                </a:avLst>
              </a:prstGeom>
              <a:solidFill>
                <a:schemeClr val="bg1"/>
              </a:solidFill>
              <a:ln w="38100">
                <a:solidFill>
                  <a:srgbClr val="354709"/>
                </a:solidFill>
              </a:ln>
              <a:effectLst/>
              <a:scene3d>
                <a:camera prst="orthographicFront">
                  <a:rot lat="0" lon="0" rev="0"/>
                </a:camera>
                <a:lightRig rig="brightRoom" dir="t">
                  <a:rot lat="0" lon="0" rev="600000"/>
                </a:lightRig>
              </a:scene3d>
              <a:sp3d prstMaterial="metal"/>
            </p:spPr>
            <p:style>
              <a:lnRef idx="1">
                <a:schemeClr val="accent2"/>
              </a:lnRef>
              <a:fillRef idx="2">
                <a:schemeClr val="accent2"/>
              </a:fillRef>
              <a:effectRef idx="1">
                <a:schemeClr val="accent2"/>
              </a:effectRef>
              <a:fontRef idx="minor">
                <a:schemeClr val="dk1"/>
              </a:fontRef>
            </p:style>
            <p:txBody>
              <a:bodyPr/>
              <a:lstStyle/>
              <a:p>
                <a:pP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i="1">
                              <a:latin typeface="Cambria Math" panose="02040503050406030204" pitchFamily="18" charset="0"/>
                            </a:rPr>
                            <m:t>𝐸</m:t>
                          </m:r>
                        </m:e>
                        <m:sub>
                          <m:r>
                            <a:rPr lang="de-DE" sz="1800" b="0" i="1" smtClean="0">
                              <a:latin typeface="Cambria Math" panose="02040503050406030204" pitchFamily="18" charset="0"/>
                            </a:rPr>
                            <m:t>𝑝h</m:t>
                          </m:r>
                        </m:sub>
                      </m:sSub>
                      <m:r>
                        <a:rPr lang="de-DE" sz="1800" i="1">
                          <a:latin typeface="Cambria Math" panose="02040503050406030204" pitchFamily="18" charset="0"/>
                        </a:rPr>
                        <m:t>= </m:t>
                      </m:r>
                      <m:f>
                        <m:fPr>
                          <m:ctrlPr>
                            <a:rPr lang="de-DE" sz="1800" i="1">
                              <a:latin typeface="Cambria Math" panose="02040503050406030204" pitchFamily="18" charset="0"/>
                            </a:rPr>
                          </m:ctrlPr>
                        </m:fPr>
                        <m:num>
                          <m:r>
                            <a:rPr lang="de-DE" sz="1800" i="1">
                              <a:latin typeface="Cambria Math" panose="02040503050406030204" pitchFamily="18" charset="0"/>
                            </a:rPr>
                            <m:t>(1 −</m:t>
                          </m:r>
                          <m:r>
                            <m:rPr>
                              <m:sty m:val="p"/>
                            </m:rPr>
                            <a:rPr lang="el-GR" sz="1800" i="1">
                              <a:latin typeface="Cambria Math" panose="02040503050406030204" pitchFamily="18" charset="0"/>
                            </a:rPr>
                            <m:t>β</m:t>
                          </m:r>
                          <m:func>
                            <m:funcPr>
                              <m:ctrlPr>
                                <a:rPr lang="de-DE" sz="1800" i="1">
                                  <a:latin typeface="Cambria Math" panose="02040503050406030204" pitchFamily="18" charset="0"/>
                                </a:rPr>
                              </m:ctrlPr>
                            </m:funcPr>
                            <m:fName>
                              <m:r>
                                <m:rPr>
                                  <m:sty m:val="p"/>
                                </m:rPr>
                                <a:rPr lang="de-DE" sz="1800">
                                  <a:latin typeface="Cambria Math" panose="02040503050406030204" pitchFamily="18" charset="0"/>
                                </a:rPr>
                                <m:t>cos</m:t>
                              </m:r>
                            </m:fName>
                            <m:e>
                              <m:d>
                                <m:dPr>
                                  <m:ctrlPr>
                                    <a:rPr lang="de-DE" sz="1800" i="1">
                                      <a:latin typeface="Cambria Math" panose="02040503050406030204" pitchFamily="18" charset="0"/>
                                    </a:rPr>
                                  </m:ctrlPr>
                                </m:dPr>
                                <m:e>
                                  <m:sSub>
                                    <m:sSubPr>
                                      <m:ctrlPr>
                                        <a:rPr lang="de-DE" sz="1800" i="1">
                                          <a:latin typeface="Cambria Math" panose="02040503050406030204" pitchFamily="18" charset="0"/>
                                        </a:rPr>
                                      </m:ctrlPr>
                                    </m:sSubPr>
                                    <m:e>
                                      <m:r>
                                        <m:rPr>
                                          <m:sty m:val="p"/>
                                        </m:rPr>
                                        <a:rPr lang="el-GR" sz="1800" i="1">
                                          <a:latin typeface="Cambria Math" panose="02040503050406030204" pitchFamily="18" charset="0"/>
                                        </a:rPr>
                                        <m:t>ϴ</m:t>
                                      </m:r>
                                    </m:e>
                                    <m:sub>
                                      <m:r>
                                        <a:rPr lang="de-DE" sz="1800" i="1">
                                          <a:latin typeface="Cambria Math" panose="02040503050406030204" pitchFamily="18" charset="0"/>
                                        </a:rPr>
                                        <m:t>𝑖</m:t>
                                      </m:r>
                                    </m:sub>
                                  </m:sSub>
                                </m:e>
                              </m:d>
                            </m:e>
                          </m:func>
                          <m:r>
                            <a:rPr lang="de-DE" sz="1800" i="1">
                              <a:latin typeface="Cambria Math" panose="02040503050406030204" pitchFamily="18" charset="0"/>
                            </a:rPr>
                            <m:t>)</m:t>
                          </m:r>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b="0" i="1" smtClean="0">
                                  <a:latin typeface="Cambria Math" panose="02040503050406030204" pitchFamily="18" charset="0"/>
                                </a:rPr>
                                <m:t>𝐿</m:t>
                              </m:r>
                            </m:sub>
                          </m:sSub>
                        </m:num>
                        <m:den>
                          <m:d>
                            <m:dPr>
                              <m:ctrlPr>
                                <a:rPr lang="de-DE" sz="1800" i="1">
                                  <a:latin typeface="Cambria Math" panose="02040503050406030204" pitchFamily="18" charset="0"/>
                                </a:rPr>
                              </m:ctrlPr>
                            </m:dPr>
                            <m:e>
                              <m:r>
                                <a:rPr lang="de-DE" sz="1800" i="1">
                                  <a:latin typeface="Cambria Math" panose="02040503050406030204" pitchFamily="18" charset="0"/>
                                </a:rPr>
                                <m:t>1 −</m:t>
                              </m:r>
                              <m:func>
                                <m:funcPr>
                                  <m:ctrlPr>
                                    <a:rPr lang="de-DE" sz="1800" i="1">
                                      <a:latin typeface="Cambria Math" panose="02040503050406030204" pitchFamily="18" charset="0"/>
                                    </a:rPr>
                                  </m:ctrlPr>
                                </m:funcPr>
                                <m:fName>
                                  <m:r>
                                    <m:rPr>
                                      <m:sty m:val="p"/>
                                    </m:rPr>
                                    <a:rPr lang="el-GR" sz="1800" i="1">
                                      <a:latin typeface="Cambria Math" panose="02040503050406030204" pitchFamily="18" charset="0"/>
                                    </a:rPr>
                                    <m:t>β</m:t>
                                  </m:r>
                                  <m:r>
                                    <m:rPr>
                                      <m:sty m:val="p"/>
                                    </m:rPr>
                                    <a:rPr lang="de-DE" sz="1800">
                                      <a:latin typeface="Cambria Math" panose="02040503050406030204" pitchFamily="18" charset="0"/>
                                    </a:rPr>
                                    <m:t>cos</m:t>
                                  </m:r>
                                </m:fName>
                                <m:e>
                                  <m:d>
                                    <m:dPr>
                                      <m:ctrlPr>
                                        <a:rPr lang="de-DE" sz="1800" i="1">
                                          <a:latin typeface="Cambria Math" panose="02040503050406030204" pitchFamily="18" charset="0"/>
                                        </a:rPr>
                                      </m:ctrlPr>
                                    </m:dPr>
                                    <m:e>
                                      <m:sSub>
                                        <m:sSubPr>
                                          <m:ctrlPr>
                                            <a:rPr lang="de-DE" sz="1800" i="1">
                                              <a:latin typeface="Cambria Math" panose="02040503050406030204" pitchFamily="18" charset="0"/>
                                            </a:rPr>
                                          </m:ctrlPr>
                                        </m:sSubPr>
                                        <m:e>
                                          <m:r>
                                            <m:rPr>
                                              <m:sty m:val="p"/>
                                            </m:rPr>
                                            <a:rPr lang="el-GR" sz="1800" i="1">
                                              <a:latin typeface="Cambria Math" panose="02040503050406030204" pitchFamily="18" charset="0"/>
                                            </a:rPr>
                                            <m:t>ϴ</m:t>
                                          </m:r>
                                        </m:e>
                                        <m:sub>
                                          <m:r>
                                            <a:rPr lang="el-GR" sz="1800" i="1">
                                              <a:latin typeface="Cambria Math" panose="02040503050406030204" pitchFamily="18" charset="0"/>
                                              <a:ea typeface="Cambria Math" panose="02040503050406030204" pitchFamily="18" charset="0"/>
                                            </a:rPr>
                                            <m:t>𝛾</m:t>
                                          </m:r>
                                        </m:sub>
                                      </m:sSub>
                                    </m:e>
                                  </m:d>
                                </m:e>
                              </m:func>
                            </m:e>
                          </m:d>
                          <m:r>
                            <a:rPr lang="de-DE" sz="1800" i="1">
                              <a:latin typeface="Cambria Math" panose="02040503050406030204" pitchFamily="18" charset="0"/>
                            </a:rPr>
                            <m:t>+</m:t>
                          </m:r>
                          <m:d>
                            <m:dPr>
                              <m:ctrlPr>
                                <a:rPr lang="de-DE" sz="1800" i="1">
                                  <a:latin typeface="Cambria Math" panose="02040503050406030204" pitchFamily="18" charset="0"/>
                                </a:rPr>
                              </m:ctrlPr>
                            </m:dPr>
                            <m:e>
                              <m:r>
                                <a:rPr lang="de-DE" sz="1800" i="1">
                                  <a:latin typeface="Cambria Math" panose="02040503050406030204" pitchFamily="18" charset="0"/>
                                </a:rPr>
                                <m:t>1−</m:t>
                              </m:r>
                              <m:func>
                                <m:funcPr>
                                  <m:ctrlPr>
                                    <a:rPr lang="de-DE" sz="1800" i="1">
                                      <a:latin typeface="Cambria Math" panose="02040503050406030204" pitchFamily="18" charset="0"/>
                                    </a:rPr>
                                  </m:ctrlPr>
                                </m:funcPr>
                                <m:fName>
                                  <m:r>
                                    <m:rPr>
                                      <m:sty m:val="p"/>
                                    </m:rPr>
                                    <a:rPr lang="de-DE" sz="1800">
                                      <a:latin typeface="Cambria Math" panose="02040503050406030204" pitchFamily="18" charset="0"/>
                                    </a:rPr>
                                    <m:t>cos</m:t>
                                  </m:r>
                                </m:fName>
                                <m:e>
                                  <m:d>
                                    <m:dPr>
                                      <m:ctrlPr>
                                        <a:rPr lang="de-DE" sz="1800" i="1">
                                          <a:latin typeface="Cambria Math" panose="02040503050406030204" pitchFamily="18" charset="0"/>
                                        </a:rPr>
                                      </m:ctrlPr>
                                    </m:dPr>
                                    <m:e>
                                      <m:sSub>
                                        <m:sSubPr>
                                          <m:ctrlPr>
                                            <a:rPr lang="el-GR" sz="1800" i="1">
                                              <a:latin typeface="Cambria Math" panose="02040503050406030204" pitchFamily="18" charset="0"/>
                                            </a:rPr>
                                          </m:ctrlPr>
                                        </m:sSubPr>
                                        <m:e>
                                          <m:r>
                                            <m:rPr>
                                              <m:sty m:val="p"/>
                                            </m:rPr>
                                            <a:rPr lang="el-GR" sz="1800" i="1">
                                              <a:latin typeface="Cambria Math" panose="02040503050406030204" pitchFamily="18" charset="0"/>
                                            </a:rPr>
                                            <m:t>ϴ</m:t>
                                          </m:r>
                                        </m:e>
                                        <m:sub>
                                          <m:r>
                                            <a:rPr lang="de-DE" sz="1800" i="1">
                                              <a:latin typeface="Cambria Math" panose="02040503050406030204" pitchFamily="18" charset="0"/>
                                            </a:rPr>
                                            <m:t>𝑠</m:t>
                                          </m:r>
                                        </m:sub>
                                      </m:sSub>
                                    </m:e>
                                  </m:d>
                                </m:e>
                              </m:func>
                            </m:e>
                          </m:d>
                          <m:d>
                            <m:dPr>
                              <m:ctrlPr>
                                <a:rPr lang="de-DE" sz="1800" i="1">
                                  <a:latin typeface="Cambria Math" panose="02040503050406030204" pitchFamily="18" charset="0"/>
                                </a:rPr>
                              </m:ctrlPr>
                            </m:dPr>
                            <m:e>
                              <m:f>
                                <m:fPr>
                                  <m:type m:val="lin"/>
                                  <m:ctrlPr>
                                    <a:rPr lang="de-DE" sz="1800" i="1">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b="0" i="1" smtClean="0">
                                          <a:latin typeface="Cambria Math" panose="02040503050406030204" pitchFamily="18" charset="0"/>
                                        </a:rPr>
                                        <m:t>𝐿</m:t>
                                      </m:r>
                                    </m:sub>
                                  </m:sSub>
                                </m:num>
                                <m:den>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i="1">
                                          <a:latin typeface="Cambria Math" panose="02040503050406030204" pitchFamily="18" charset="0"/>
                                        </a:rPr>
                                        <m:t>𝑒</m:t>
                                      </m:r>
                                    </m:sub>
                                  </m:sSub>
                                </m:den>
                              </m:f>
                            </m:e>
                          </m:d>
                        </m:den>
                      </m:f>
                    </m:oMath>
                  </m:oMathPara>
                </a14:m>
                <a:endParaRPr lang="de-DE" sz="1800" dirty="0"/>
              </a:p>
              <a:p>
                <a:pPr algn="ctr" eaLnBrk="1" hangingPunct="1">
                  <a:defRPr/>
                </a:pPr>
                <a:endParaRPr lang="de-DE" sz="1800" dirty="0">
                  <a:cs typeface="Times New Roman" pitchFamily="18" charset="0"/>
                </a:endParaRPr>
              </a:p>
            </p:txBody>
          </p:sp>
        </mc:Choice>
        <mc:Fallback>
          <p:sp>
            <p:nvSpPr>
              <p:cNvPr id="4" name="Box group vel.">
                <a:extLst>
                  <a:ext uri="{FF2B5EF4-FFF2-40B4-BE49-F238E27FC236}">
                    <a16:creationId xmlns:a16="http://schemas.microsoft.com/office/drawing/2014/main" id="{65D2642B-DC2B-167B-A117-8C2D09395A01}"/>
                  </a:ext>
                </a:extLst>
              </p:cNvPr>
              <p:cNvSpPr>
                <a:spLocks noRot="1" noChangeAspect="1" noMove="1" noResize="1" noEditPoints="1" noAdjustHandles="1" noChangeArrowheads="1" noChangeShapeType="1" noTextEdit="1"/>
              </p:cNvSpPr>
              <p:nvPr/>
            </p:nvSpPr>
            <p:spPr>
              <a:xfrm>
                <a:off x="418485" y="2420893"/>
                <a:ext cx="5544616" cy="826517"/>
              </a:xfrm>
              <a:prstGeom prst="wedgeRoundRectCallout">
                <a:avLst>
                  <a:gd name="adj1" fmla="val -21376"/>
                  <a:gd name="adj2" fmla="val 48193"/>
                  <a:gd name="adj3" fmla="val 16667"/>
                </a:avLst>
              </a:prstGeom>
              <a:blipFill>
                <a:blip r:embed="rId3"/>
                <a:stretch>
                  <a:fillRect/>
                </a:stretch>
              </a:blipFill>
              <a:ln w="38100">
                <a:solidFill>
                  <a:srgbClr val="354709"/>
                </a:solidFill>
              </a:ln>
              <a:effectLst/>
            </p:spPr>
            <p:txBody>
              <a:bodyPr/>
              <a:lstStyle/>
              <a:p>
                <a:r>
                  <a:rPr lang="de-DE">
                    <a:noFill/>
                  </a:rPr>
                  <a:t> </a:t>
                </a:r>
              </a:p>
            </p:txBody>
          </p:sp>
        </mc:Fallback>
      </mc:AlternateContent>
      <p:sp>
        <p:nvSpPr>
          <p:cNvPr id="5" name="Abgerundetes Rechteck 31">
            <a:extLst>
              <a:ext uri="{FF2B5EF4-FFF2-40B4-BE49-F238E27FC236}">
                <a16:creationId xmlns:a16="http://schemas.microsoft.com/office/drawing/2014/main" id="{7581D6E5-7D13-C8E1-5370-4CFA82EB399C}"/>
              </a:ext>
            </a:extLst>
          </p:cNvPr>
          <p:cNvSpPr/>
          <p:nvPr/>
        </p:nvSpPr>
        <p:spPr>
          <a:xfrm>
            <a:off x="407368" y="1975752"/>
            <a:ext cx="2104613" cy="615107"/>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Scattered</a:t>
            </a:r>
            <a:r>
              <a:rPr lang="de-DE" sz="1600" dirty="0">
                <a:solidFill>
                  <a:schemeClr val="tx1"/>
                </a:solidFill>
              </a:rPr>
              <a:t> </a:t>
            </a:r>
            <a:r>
              <a:rPr lang="de-DE" sz="1600" dirty="0" err="1">
                <a:solidFill>
                  <a:schemeClr val="tx1"/>
                </a:solidFill>
              </a:rPr>
              <a:t>photon</a:t>
            </a:r>
            <a:r>
              <a:rPr lang="de-DE" sz="1600" dirty="0">
                <a:solidFill>
                  <a:schemeClr val="tx1"/>
                </a:solidFill>
              </a:rPr>
              <a:t> </a:t>
            </a:r>
            <a:r>
              <a:rPr lang="de-DE" sz="1600" dirty="0" err="1">
                <a:solidFill>
                  <a:schemeClr val="tx1"/>
                </a:solidFill>
              </a:rPr>
              <a:t>energy</a:t>
            </a:r>
            <a:endParaRPr lang="de-DE" sz="1600" dirty="0">
              <a:solidFill>
                <a:schemeClr val="tx1"/>
              </a:solidFill>
            </a:endParaRPr>
          </a:p>
        </p:txBody>
      </p:sp>
      <p:sp>
        <p:nvSpPr>
          <p:cNvPr id="6" name="Rechteck 5">
            <a:extLst>
              <a:ext uri="{FF2B5EF4-FFF2-40B4-BE49-F238E27FC236}">
                <a16:creationId xmlns:a16="http://schemas.microsoft.com/office/drawing/2014/main" id="{6CCB2EAC-8518-E91F-813D-E0F13B0DFBA3}"/>
              </a:ext>
            </a:extLst>
          </p:cNvPr>
          <p:cNvSpPr/>
          <p:nvPr/>
        </p:nvSpPr>
        <p:spPr>
          <a:xfrm>
            <a:off x="4112631" y="2511030"/>
            <a:ext cx="327185" cy="292197"/>
          </a:xfrm>
          <a:prstGeom prst="rect">
            <a:avLst/>
          </a:prstGeom>
          <a:noFill/>
          <a:ln w="38100">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7B3CD95-C5A9-9E9B-847B-416C11B66143}"/>
              </a:ext>
            </a:extLst>
          </p:cNvPr>
          <p:cNvSpPr/>
          <p:nvPr/>
        </p:nvSpPr>
        <p:spPr>
          <a:xfrm>
            <a:off x="4727848" y="2852936"/>
            <a:ext cx="327185" cy="292197"/>
          </a:xfrm>
          <a:prstGeom prst="rect">
            <a:avLst/>
          </a:prstGeom>
          <a:noFill/>
          <a:ln w="38100">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247">
            <a:extLst>
              <a:ext uri="{FF2B5EF4-FFF2-40B4-BE49-F238E27FC236}">
                <a16:creationId xmlns:a16="http://schemas.microsoft.com/office/drawing/2014/main" id="{E48BEAC6-04B8-ACBF-2FA9-0F39C8DF4921}"/>
              </a:ext>
            </a:extLst>
          </p:cNvPr>
          <p:cNvSpPr/>
          <p:nvPr/>
        </p:nvSpPr>
        <p:spPr bwMode="auto">
          <a:xfrm>
            <a:off x="400025" y="3886060"/>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
        <p:nvSpPr>
          <p:cNvPr id="9" name="Abgerundetes Rechteck 31">
            <a:extLst>
              <a:ext uri="{FF2B5EF4-FFF2-40B4-BE49-F238E27FC236}">
                <a16:creationId xmlns:a16="http://schemas.microsoft.com/office/drawing/2014/main" id="{FB1E7D88-C571-16E2-AE2D-ACBBC66E2B18}"/>
              </a:ext>
            </a:extLst>
          </p:cNvPr>
          <p:cNvSpPr/>
          <p:nvPr/>
        </p:nvSpPr>
        <p:spPr>
          <a:xfrm>
            <a:off x="9787708" y="1496759"/>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sp>
        <p:nvSpPr>
          <p:cNvPr id="10" name="Abgerundetes Rechteck 31">
            <a:extLst>
              <a:ext uri="{FF2B5EF4-FFF2-40B4-BE49-F238E27FC236}">
                <a16:creationId xmlns:a16="http://schemas.microsoft.com/office/drawing/2014/main" id="{BABCF417-BDD1-6442-719F-ECB5C4E173D6}"/>
              </a:ext>
            </a:extLst>
          </p:cNvPr>
          <p:cNvSpPr/>
          <p:nvPr/>
        </p:nvSpPr>
        <p:spPr>
          <a:xfrm>
            <a:off x="418485" y="1550732"/>
            <a:ext cx="3635641" cy="296437"/>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Scattered photon gains energy</a:t>
            </a:r>
            <a:endParaRPr lang="de-DE" sz="1600" dirty="0">
              <a:solidFill>
                <a:schemeClr val="tx1"/>
              </a:solidFill>
            </a:endParaRPr>
          </a:p>
        </p:txBody>
      </p:sp>
      <p:pic>
        <p:nvPicPr>
          <p:cNvPr id="11" name="Grafik 10">
            <a:extLst>
              <a:ext uri="{FF2B5EF4-FFF2-40B4-BE49-F238E27FC236}">
                <a16:creationId xmlns:a16="http://schemas.microsoft.com/office/drawing/2014/main" id="{9049B400-AF7D-96D0-E043-208C67052A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055" y="3530249"/>
            <a:ext cx="2498993" cy="1889322"/>
          </a:xfrm>
          <a:prstGeom prst="rect">
            <a:avLst/>
          </a:prstGeom>
        </p:spPr>
      </p:pic>
      <mc:AlternateContent xmlns:mc="http://schemas.openxmlformats.org/markup-compatibility/2006">
        <mc:Choice xmlns:a14="http://schemas.microsoft.com/office/drawing/2010/main" Requires="a14">
          <p:sp>
            <p:nvSpPr>
              <p:cNvPr id="12" name="Box group vel.">
                <a:extLst>
                  <a:ext uri="{FF2B5EF4-FFF2-40B4-BE49-F238E27FC236}">
                    <a16:creationId xmlns:a16="http://schemas.microsoft.com/office/drawing/2014/main" id="{B76DA7AD-A4D9-42F1-F40F-E36260B8F404}"/>
                  </a:ext>
                </a:extLst>
              </p:cNvPr>
              <p:cNvSpPr/>
              <p:nvPr/>
            </p:nvSpPr>
            <p:spPr>
              <a:xfrm>
                <a:off x="2155331" y="4058385"/>
                <a:ext cx="1872208" cy="898359"/>
              </a:xfrm>
              <a:prstGeom prst="wedgeRoundRectCallout">
                <a:avLst>
                  <a:gd name="adj1" fmla="val -21376"/>
                  <a:gd name="adj2" fmla="val 48193"/>
                  <a:gd name="adj3" fmla="val 16667"/>
                </a:avLst>
              </a:prstGeom>
              <a:solidFill>
                <a:schemeClr val="bg1"/>
              </a:solidFill>
              <a:ln w="38100">
                <a:solidFill>
                  <a:srgbClr val="354709"/>
                </a:solidFill>
              </a:ln>
              <a:effectLst/>
              <a:scene3d>
                <a:camera prst="orthographicFront">
                  <a:rot lat="0" lon="0" rev="0"/>
                </a:camera>
                <a:lightRig rig="brightRoom" dir="t">
                  <a:rot lat="0" lon="0" rev="600000"/>
                </a:lightRig>
              </a:scene3d>
              <a:sp3d prstMaterial="metal"/>
            </p:spPr>
            <p:style>
              <a:lnRef idx="1">
                <a:schemeClr val="accent2"/>
              </a:lnRef>
              <a:fillRef idx="2">
                <a:schemeClr val="accent2"/>
              </a:fillRef>
              <a:effectRef idx="1">
                <a:schemeClr val="accent2"/>
              </a:effectRef>
              <a:fontRef idx="minor">
                <a:schemeClr val="dk1"/>
              </a:fontRef>
            </p:style>
            <p:txBody>
              <a:bodyPr anchor="b"/>
              <a:lstStyle/>
              <a:p>
                <a:pPr/>
                <a14:m>
                  <m:oMathPara xmlns:m="http://schemas.openxmlformats.org/officeDocument/2006/math">
                    <m:oMathParaPr>
                      <m:jc m:val="centerGroup"/>
                    </m:oMathParaPr>
                    <m:oMath xmlns:m="http://schemas.openxmlformats.org/officeDocument/2006/math">
                      <m:r>
                        <m:rPr>
                          <m:sty m:val="p"/>
                        </m:rPr>
                        <a:rPr lang="el-GR" sz="1800" i="1">
                          <a:latin typeface="Cambria Math" panose="02040503050406030204" pitchFamily="18" charset="0"/>
                        </a:rPr>
                        <m:t>γ</m:t>
                      </m:r>
                      <m:r>
                        <a:rPr lang="de-DE" sz="1800" i="1">
                          <a:latin typeface="Cambria Math" panose="02040503050406030204" pitchFamily="18" charset="0"/>
                        </a:rPr>
                        <m:t>= </m:t>
                      </m:r>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i="1">
                              <a:latin typeface="Cambria Math" panose="02040503050406030204" pitchFamily="18" charset="0"/>
                            </a:rPr>
                            <m:t>𝑒</m:t>
                          </m:r>
                        </m:sub>
                      </m:sSub>
                      <m:r>
                        <a:rPr lang="de-DE" sz="1800" i="1">
                          <a:latin typeface="Cambria Math" panose="02040503050406030204" pitchFamily="18" charset="0"/>
                        </a:rPr>
                        <m:t>/(</m:t>
                      </m:r>
                      <m:sSub>
                        <m:sSubPr>
                          <m:ctrlPr>
                            <a:rPr lang="de-DE" sz="1800" i="1">
                              <a:latin typeface="Cambria Math" panose="02040503050406030204" pitchFamily="18" charset="0"/>
                            </a:rPr>
                          </m:ctrlPr>
                        </m:sSubPr>
                        <m:e>
                          <m:r>
                            <a:rPr lang="de-DE" sz="1800" i="1">
                              <a:latin typeface="Cambria Math" panose="02040503050406030204" pitchFamily="18" charset="0"/>
                            </a:rPr>
                            <m:t>𝑚</m:t>
                          </m:r>
                        </m:e>
                        <m:sub>
                          <m:r>
                            <a:rPr lang="de-DE" sz="1800" i="1">
                              <a:latin typeface="Cambria Math" panose="02040503050406030204" pitchFamily="18" charset="0"/>
                            </a:rPr>
                            <m:t>𝑒</m:t>
                          </m:r>
                        </m:sub>
                      </m:sSub>
                      <m:sSup>
                        <m:sSupPr>
                          <m:ctrlPr>
                            <a:rPr lang="de-DE" sz="1800" i="1">
                              <a:latin typeface="Cambria Math" panose="02040503050406030204" pitchFamily="18" charset="0"/>
                            </a:rPr>
                          </m:ctrlPr>
                        </m:sSupPr>
                        <m:e>
                          <m:r>
                            <a:rPr lang="de-DE" sz="1800" i="1">
                              <a:latin typeface="Cambria Math" panose="02040503050406030204" pitchFamily="18" charset="0"/>
                            </a:rPr>
                            <m:t>𝑐</m:t>
                          </m:r>
                        </m:e>
                        <m:sup>
                          <m:r>
                            <a:rPr lang="de-DE" sz="1800" i="1">
                              <a:latin typeface="Cambria Math" panose="02040503050406030204" pitchFamily="18" charset="0"/>
                            </a:rPr>
                            <m:t>2</m:t>
                          </m:r>
                        </m:sup>
                      </m:sSup>
                      <m:r>
                        <a:rPr lang="de-DE" sz="1800" i="1">
                          <a:latin typeface="Cambria Math" panose="02040503050406030204" pitchFamily="18" charset="0"/>
                        </a:rPr>
                        <m:t>)</m:t>
                      </m:r>
                    </m:oMath>
                  </m:oMathPara>
                </a14:m>
                <a:endParaRPr lang="de-DE" sz="1800" dirty="0"/>
              </a:p>
            </p:txBody>
          </p:sp>
        </mc:Choice>
        <mc:Fallback>
          <p:sp>
            <p:nvSpPr>
              <p:cNvPr id="12" name="Box group vel.">
                <a:extLst>
                  <a:ext uri="{FF2B5EF4-FFF2-40B4-BE49-F238E27FC236}">
                    <a16:creationId xmlns:a16="http://schemas.microsoft.com/office/drawing/2014/main" id="{B76DA7AD-A4D9-42F1-F40F-E36260B8F404}"/>
                  </a:ext>
                </a:extLst>
              </p:cNvPr>
              <p:cNvSpPr>
                <a:spLocks noRot="1" noChangeAspect="1" noMove="1" noResize="1" noEditPoints="1" noAdjustHandles="1" noChangeArrowheads="1" noChangeShapeType="1" noTextEdit="1"/>
              </p:cNvSpPr>
              <p:nvPr/>
            </p:nvSpPr>
            <p:spPr>
              <a:xfrm>
                <a:off x="2155331" y="4058385"/>
                <a:ext cx="1872208" cy="898359"/>
              </a:xfrm>
              <a:prstGeom prst="wedgeRoundRectCallout">
                <a:avLst>
                  <a:gd name="adj1" fmla="val -21376"/>
                  <a:gd name="adj2" fmla="val 48193"/>
                  <a:gd name="adj3" fmla="val 16667"/>
                </a:avLst>
              </a:prstGeom>
              <a:blipFill>
                <a:blip r:embed="rId5"/>
                <a:stretch>
                  <a:fillRect/>
                </a:stretch>
              </a:blipFill>
              <a:ln w="38100">
                <a:solidFill>
                  <a:srgbClr val="354709"/>
                </a:solidFill>
              </a:ln>
              <a:effectLst/>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3" name="Box group vel.">
                <a:extLst>
                  <a:ext uri="{FF2B5EF4-FFF2-40B4-BE49-F238E27FC236}">
                    <a16:creationId xmlns:a16="http://schemas.microsoft.com/office/drawing/2014/main" id="{F8EA4150-EC9B-659E-79A4-861FC3908BD1}"/>
                  </a:ext>
                </a:extLst>
              </p:cNvPr>
              <p:cNvSpPr/>
              <p:nvPr/>
            </p:nvSpPr>
            <p:spPr>
              <a:xfrm>
                <a:off x="1003207" y="3530167"/>
                <a:ext cx="3024337" cy="921435"/>
              </a:xfrm>
              <a:prstGeom prst="wedgeRoundRectCallout">
                <a:avLst>
                  <a:gd name="adj1" fmla="val -21376"/>
                  <a:gd name="adj2" fmla="val 48193"/>
                  <a:gd name="adj3" fmla="val 16667"/>
                </a:avLst>
              </a:prstGeom>
              <a:solidFill>
                <a:schemeClr val="bg1"/>
              </a:solidFill>
              <a:ln w="38100">
                <a:solidFill>
                  <a:srgbClr val="354709"/>
                </a:solidFill>
              </a:ln>
              <a:effectLst/>
              <a:scene3d>
                <a:camera prst="orthographicFront">
                  <a:rot lat="0" lon="0" rev="0"/>
                </a:camera>
                <a:lightRig rig="brightRoom" dir="t">
                  <a:rot lat="0" lon="0" rev="600000"/>
                </a:lightRig>
              </a:scene3d>
              <a:sp3d prstMaterial="metal"/>
            </p:spPr>
            <p:style>
              <a:lnRef idx="1">
                <a:schemeClr val="accent2"/>
              </a:lnRef>
              <a:fillRef idx="2">
                <a:schemeClr val="accent2"/>
              </a:fillRef>
              <a:effectRef idx="1">
                <a:schemeClr val="accent2"/>
              </a:effectRef>
              <a:fontRef idx="minor">
                <a:schemeClr val="dk1"/>
              </a:fontRef>
            </p:style>
            <p:txBody>
              <a:bodyPr/>
              <a:lstStyle/>
              <a:p>
                <a:pPr/>
                <a14:m>
                  <m:oMathPara xmlns:m="http://schemas.openxmlformats.org/officeDocument/2006/math">
                    <m:oMathParaPr>
                      <m:jc m:val="centerGroup"/>
                    </m:oMathParaPr>
                    <m:oMath xmlns:m="http://schemas.openxmlformats.org/officeDocument/2006/math">
                      <m:sSubSup>
                        <m:sSubSupPr>
                          <m:ctrlPr>
                            <a:rPr lang="de-DE" sz="1800" i="1" smtClean="0">
                              <a:latin typeface="Cambria Math" panose="02040503050406030204" pitchFamily="18" charset="0"/>
                            </a:rPr>
                          </m:ctrlPr>
                        </m:sSubSupPr>
                        <m:e>
                          <m:r>
                            <a:rPr lang="de-DE" sz="1800" i="1">
                              <a:latin typeface="Cambria Math" panose="02040503050406030204" pitchFamily="18" charset="0"/>
                            </a:rPr>
                            <m:t>𝐸</m:t>
                          </m:r>
                        </m:e>
                        <m:sub>
                          <m:r>
                            <a:rPr lang="de-DE" sz="1800" b="0" i="1" smtClean="0">
                              <a:latin typeface="Cambria Math" panose="02040503050406030204" pitchFamily="18" charset="0"/>
                            </a:rPr>
                            <m:t>𝑝h</m:t>
                          </m:r>
                        </m:sub>
                        <m:sup>
                          <m:r>
                            <a:rPr lang="de-DE" sz="1800" i="1">
                              <a:latin typeface="Cambria Math" panose="02040503050406030204" pitchFamily="18" charset="0"/>
                            </a:rPr>
                            <m:t>𝑚𝑎𝑥</m:t>
                          </m:r>
                        </m:sup>
                      </m:sSubSup>
                      <m:r>
                        <a:rPr lang="de-DE" sz="1800" i="1">
                          <a:latin typeface="Cambria Math" panose="02040503050406030204" pitchFamily="18" charset="0"/>
                        </a:rPr>
                        <m:t>= </m:t>
                      </m:r>
                      <m:f>
                        <m:fPr>
                          <m:ctrlPr>
                            <a:rPr lang="de-DE" sz="1800" i="1">
                              <a:latin typeface="Cambria Math" panose="02040503050406030204" pitchFamily="18" charset="0"/>
                            </a:rPr>
                          </m:ctrlPr>
                        </m:fPr>
                        <m:num>
                          <m:r>
                            <a:rPr lang="de-DE" sz="1800" i="1">
                              <a:latin typeface="Cambria Math" panose="02040503050406030204" pitchFamily="18" charset="0"/>
                            </a:rPr>
                            <m:t>4</m:t>
                          </m:r>
                          <m:sSup>
                            <m:sSupPr>
                              <m:ctrlPr>
                                <a:rPr lang="el-GR" sz="1800" i="1">
                                  <a:latin typeface="Cambria Math" panose="02040503050406030204" pitchFamily="18" charset="0"/>
                                </a:rPr>
                              </m:ctrlPr>
                            </m:sSupPr>
                            <m:e>
                              <m:r>
                                <m:rPr>
                                  <m:sty m:val="p"/>
                                </m:rPr>
                                <a:rPr lang="el-GR" sz="1800" i="1">
                                  <a:latin typeface="Cambria Math" panose="02040503050406030204" pitchFamily="18" charset="0"/>
                                </a:rPr>
                                <m:t>γ</m:t>
                              </m:r>
                            </m:e>
                            <m:sup>
                              <m:r>
                                <a:rPr lang="de-DE" sz="1800" i="1">
                                  <a:latin typeface="Cambria Math" panose="02040503050406030204" pitchFamily="18" charset="0"/>
                                </a:rPr>
                                <m:t>2</m:t>
                              </m:r>
                            </m:sup>
                          </m:sSup>
                          <m:sSub>
                            <m:sSubPr>
                              <m:ctrlPr>
                                <a:rPr lang="el-GR" sz="1800" i="1">
                                  <a:latin typeface="Cambria Math" panose="02040503050406030204" pitchFamily="18" charset="0"/>
                                </a:rPr>
                              </m:ctrlPr>
                            </m:sSubPr>
                            <m:e>
                              <m:r>
                                <a:rPr lang="de-DE" sz="1800" i="1">
                                  <a:latin typeface="Cambria Math" panose="02040503050406030204" pitchFamily="18" charset="0"/>
                                </a:rPr>
                                <m:t>𝐸</m:t>
                              </m:r>
                            </m:e>
                            <m:sub>
                              <m:r>
                                <a:rPr lang="de-DE" sz="1800" b="0" i="1" smtClean="0">
                                  <a:latin typeface="Cambria Math" panose="02040503050406030204" pitchFamily="18" charset="0"/>
                                </a:rPr>
                                <m:t>𝐿</m:t>
                              </m:r>
                            </m:sub>
                          </m:sSub>
                        </m:num>
                        <m:den>
                          <m:r>
                            <a:rPr lang="de-DE" sz="1800" i="1">
                              <a:latin typeface="Cambria Math" panose="02040503050406030204" pitchFamily="18" charset="0"/>
                            </a:rPr>
                            <m:t>1+4</m:t>
                          </m:r>
                          <m:sSup>
                            <m:sSupPr>
                              <m:ctrlPr>
                                <a:rPr lang="el-GR" sz="1800" i="1">
                                  <a:latin typeface="Cambria Math" panose="02040503050406030204" pitchFamily="18" charset="0"/>
                                </a:rPr>
                              </m:ctrlPr>
                            </m:sSupPr>
                            <m:e>
                              <m:r>
                                <m:rPr>
                                  <m:sty m:val="p"/>
                                </m:rPr>
                                <a:rPr lang="el-GR" sz="1800" i="1">
                                  <a:latin typeface="Cambria Math" panose="02040503050406030204" pitchFamily="18" charset="0"/>
                                </a:rPr>
                                <m:t>γ</m:t>
                              </m:r>
                            </m:e>
                            <m:sup>
                              <m:r>
                                <a:rPr lang="de-DE" sz="1800" i="1">
                                  <a:latin typeface="Cambria Math" panose="02040503050406030204" pitchFamily="18" charset="0"/>
                                </a:rPr>
                                <m:t>2</m:t>
                              </m:r>
                            </m:sup>
                          </m:sSup>
                          <m:d>
                            <m:dPr>
                              <m:ctrlPr>
                                <a:rPr lang="de-DE" sz="1800" i="1">
                                  <a:latin typeface="Cambria Math" panose="02040503050406030204" pitchFamily="18" charset="0"/>
                                </a:rPr>
                              </m:ctrlPr>
                            </m:dPr>
                            <m:e>
                              <m:f>
                                <m:fPr>
                                  <m:type m:val="lin"/>
                                  <m:ctrlPr>
                                    <a:rPr lang="de-DE" sz="1800" i="1">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b="0" i="1" smtClean="0">
                                          <a:latin typeface="Cambria Math" panose="02040503050406030204" pitchFamily="18" charset="0"/>
                                        </a:rPr>
                                        <m:t>𝐿</m:t>
                                      </m:r>
                                    </m:sub>
                                  </m:sSub>
                                </m:num>
                                <m:den>
                                  <m:sSub>
                                    <m:sSubPr>
                                      <m:ctrlPr>
                                        <a:rPr lang="de-DE" sz="1800" i="1">
                                          <a:latin typeface="Cambria Math" panose="02040503050406030204" pitchFamily="18" charset="0"/>
                                        </a:rPr>
                                      </m:ctrlPr>
                                    </m:sSubPr>
                                    <m:e>
                                      <m:r>
                                        <a:rPr lang="de-DE" sz="1800" i="1">
                                          <a:latin typeface="Cambria Math" panose="02040503050406030204" pitchFamily="18" charset="0"/>
                                        </a:rPr>
                                        <m:t>𝐸</m:t>
                                      </m:r>
                                    </m:e>
                                    <m:sub>
                                      <m:r>
                                        <a:rPr lang="de-DE" sz="1800" i="1">
                                          <a:latin typeface="Cambria Math" panose="02040503050406030204" pitchFamily="18" charset="0"/>
                                        </a:rPr>
                                        <m:t>𝑒</m:t>
                                      </m:r>
                                    </m:sub>
                                  </m:sSub>
                                </m:den>
                              </m:f>
                            </m:e>
                          </m:d>
                        </m:den>
                      </m:f>
                    </m:oMath>
                  </m:oMathPara>
                </a14:m>
                <a:endParaRPr lang="de-DE" sz="1800" dirty="0"/>
              </a:p>
              <a:p>
                <a:pPr algn="ctr" eaLnBrk="1" hangingPunct="1">
                  <a:defRPr/>
                </a:pPr>
                <a:endParaRPr lang="de-DE" sz="1800" dirty="0">
                  <a:cs typeface="Times New Roman" pitchFamily="18" charset="0"/>
                </a:endParaRPr>
              </a:p>
            </p:txBody>
          </p:sp>
        </mc:Choice>
        <mc:Fallback>
          <p:sp>
            <p:nvSpPr>
              <p:cNvPr id="13" name="Box group vel.">
                <a:extLst>
                  <a:ext uri="{FF2B5EF4-FFF2-40B4-BE49-F238E27FC236}">
                    <a16:creationId xmlns:a16="http://schemas.microsoft.com/office/drawing/2014/main" id="{F8EA4150-EC9B-659E-79A4-861FC3908BD1}"/>
                  </a:ext>
                </a:extLst>
              </p:cNvPr>
              <p:cNvSpPr>
                <a:spLocks noRot="1" noChangeAspect="1" noMove="1" noResize="1" noEditPoints="1" noAdjustHandles="1" noChangeArrowheads="1" noChangeShapeType="1" noTextEdit="1"/>
              </p:cNvSpPr>
              <p:nvPr/>
            </p:nvSpPr>
            <p:spPr>
              <a:xfrm>
                <a:off x="1003207" y="3530167"/>
                <a:ext cx="3024337" cy="921435"/>
              </a:xfrm>
              <a:prstGeom prst="wedgeRoundRectCallout">
                <a:avLst>
                  <a:gd name="adj1" fmla="val -21376"/>
                  <a:gd name="adj2" fmla="val 48193"/>
                  <a:gd name="adj3" fmla="val 16667"/>
                </a:avLst>
              </a:prstGeom>
              <a:blipFill>
                <a:blip r:embed="rId6"/>
                <a:stretch>
                  <a:fillRect/>
                </a:stretch>
              </a:blipFill>
              <a:ln w="38100">
                <a:solidFill>
                  <a:srgbClr val="354709"/>
                </a:solidFill>
              </a:ln>
              <a:effectLst/>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4" name="Abgerundetes Rechteck 31">
                <a:extLst>
                  <a:ext uri="{FF2B5EF4-FFF2-40B4-BE49-F238E27FC236}">
                    <a16:creationId xmlns:a16="http://schemas.microsoft.com/office/drawing/2014/main" id="{4271F56C-A12D-B493-CDF2-EC9AA40FC092}"/>
                  </a:ext>
                </a:extLst>
              </p:cNvPr>
              <p:cNvSpPr/>
              <p:nvPr/>
            </p:nvSpPr>
            <p:spPr>
              <a:xfrm>
                <a:off x="931100" y="5223739"/>
                <a:ext cx="3384476" cy="621503"/>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Lorentz boost </a:t>
                </a:r>
                <a14:m>
                  <m:oMath xmlns:m="http://schemas.openxmlformats.org/officeDocument/2006/math">
                    <m:r>
                      <a:rPr lang="de-DE" sz="1800" i="1">
                        <a:solidFill>
                          <a:srgbClr val="000000"/>
                        </a:solidFill>
                        <a:latin typeface="Cambria Math" panose="02040503050406030204" pitchFamily="18" charset="0"/>
                      </a:rPr>
                      <m:t>4</m:t>
                    </m:r>
                    <m:sSup>
                      <m:sSupPr>
                        <m:ctrlPr>
                          <a:rPr lang="el-GR" sz="1800" i="1">
                            <a:solidFill>
                              <a:srgbClr val="000000"/>
                            </a:solidFill>
                            <a:latin typeface="Cambria Math" panose="02040503050406030204" pitchFamily="18" charset="0"/>
                          </a:rPr>
                        </m:ctrlPr>
                      </m:sSupPr>
                      <m:e>
                        <m:r>
                          <m:rPr>
                            <m:sty m:val="p"/>
                          </m:rPr>
                          <a:rPr lang="el-GR" sz="1800" i="1">
                            <a:solidFill>
                              <a:srgbClr val="000000"/>
                            </a:solidFill>
                            <a:latin typeface="Cambria Math" panose="02040503050406030204" pitchFamily="18" charset="0"/>
                          </a:rPr>
                          <m:t>γ</m:t>
                        </m:r>
                      </m:e>
                      <m:sup>
                        <m:r>
                          <a:rPr lang="de-DE" sz="1800" i="1">
                            <a:solidFill>
                              <a:srgbClr val="000000"/>
                            </a:solidFill>
                            <a:latin typeface="Cambria Math" panose="02040503050406030204" pitchFamily="18" charset="0"/>
                          </a:rPr>
                          <m:t>2</m:t>
                        </m:r>
                      </m:sup>
                    </m:sSup>
                  </m:oMath>
                </a14:m>
                <a:r>
                  <a:rPr lang="de-DE" sz="1800" dirty="0">
                    <a:solidFill>
                      <a:schemeClr val="tx1"/>
                    </a:solidFill>
                  </a:rPr>
                  <a:t> </a:t>
                </a:r>
                <a:r>
                  <a:rPr lang="de-DE" sz="1800" dirty="0" err="1">
                    <a:solidFill>
                      <a:schemeClr val="tx1"/>
                    </a:solidFill>
                  </a:rPr>
                  <a:t>of</a:t>
                </a:r>
                <a:r>
                  <a:rPr lang="de-DE" sz="1800" dirty="0">
                    <a:solidFill>
                      <a:schemeClr val="tx1"/>
                    </a:solidFill>
                  </a:rPr>
                  <a:t> </a:t>
                </a:r>
                <a:r>
                  <a:rPr lang="de-DE" sz="1800" dirty="0" err="1">
                    <a:solidFill>
                      <a:schemeClr val="tx1"/>
                    </a:solidFill>
                  </a:rPr>
                  <a:t>scattered</a:t>
                </a:r>
                <a:r>
                  <a:rPr lang="de-DE" sz="1800" dirty="0">
                    <a:solidFill>
                      <a:schemeClr val="tx1"/>
                    </a:solidFill>
                  </a:rPr>
                  <a:t> </a:t>
                </a:r>
                <a:r>
                  <a:rPr lang="de-DE" sz="1800" dirty="0" err="1">
                    <a:solidFill>
                      <a:schemeClr val="tx1"/>
                    </a:solidFill>
                  </a:rPr>
                  <a:t>photon</a:t>
                </a:r>
                <a:r>
                  <a:rPr lang="de-DE" sz="1800" dirty="0">
                    <a:solidFill>
                      <a:schemeClr val="tx1"/>
                    </a:solidFill>
                  </a:rPr>
                  <a:t> </a:t>
                </a:r>
                <a:r>
                  <a:rPr lang="de-DE" sz="1800" dirty="0" err="1">
                    <a:solidFill>
                      <a:schemeClr val="tx1"/>
                    </a:solidFill>
                  </a:rPr>
                  <a:t>energy</a:t>
                </a:r>
                <a:endParaRPr lang="de-DE" sz="1800" dirty="0">
                  <a:solidFill>
                    <a:schemeClr val="tx1"/>
                  </a:solidFill>
                </a:endParaRPr>
              </a:p>
            </p:txBody>
          </p:sp>
        </mc:Choice>
        <mc:Fallback>
          <p:sp>
            <p:nvSpPr>
              <p:cNvPr id="14" name="Abgerundetes Rechteck 31">
                <a:extLst>
                  <a:ext uri="{FF2B5EF4-FFF2-40B4-BE49-F238E27FC236}">
                    <a16:creationId xmlns:a16="http://schemas.microsoft.com/office/drawing/2014/main" id="{4271F56C-A12D-B493-CDF2-EC9AA40FC092}"/>
                  </a:ext>
                </a:extLst>
              </p:cNvPr>
              <p:cNvSpPr>
                <a:spLocks noRot="1" noChangeAspect="1" noMove="1" noResize="1" noEditPoints="1" noAdjustHandles="1" noChangeArrowheads="1" noChangeShapeType="1" noTextEdit="1"/>
              </p:cNvSpPr>
              <p:nvPr/>
            </p:nvSpPr>
            <p:spPr>
              <a:xfrm>
                <a:off x="931100" y="5223739"/>
                <a:ext cx="3384476" cy="621503"/>
              </a:xfrm>
              <a:prstGeom prst="roundRect">
                <a:avLst/>
              </a:prstGeom>
              <a:blipFill>
                <a:blip r:embed="rId7"/>
                <a:stretch>
                  <a:fillRect t="-3704" b="-12963"/>
                </a:stretch>
              </a:blipFill>
              <a:ln w="38100">
                <a:solidFill>
                  <a:srgbClr val="354709"/>
                </a:solidFill>
              </a:ln>
            </p:spPr>
            <p:txBody>
              <a:bodyPr/>
              <a:lstStyle/>
              <a:p>
                <a:r>
                  <a:rPr lang="de-DE">
                    <a:noFill/>
                  </a:rPr>
                  <a:t> </a:t>
                </a:r>
              </a:p>
            </p:txBody>
          </p:sp>
        </mc:Fallback>
      </mc:AlternateContent>
      <p:sp>
        <p:nvSpPr>
          <p:cNvPr id="15" name="Pfeil nach rechts 247">
            <a:extLst>
              <a:ext uri="{FF2B5EF4-FFF2-40B4-BE49-F238E27FC236}">
                <a16:creationId xmlns:a16="http://schemas.microsoft.com/office/drawing/2014/main" id="{B482007E-C3CD-332F-2665-C5DC8292827F}"/>
              </a:ext>
            </a:extLst>
          </p:cNvPr>
          <p:cNvSpPr/>
          <p:nvPr/>
        </p:nvSpPr>
        <p:spPr bwMode="auto">
          <a:xfrm>
            <a:off x="357728" y="5419571"/>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Tree>
    <p:extLst>
      <p:ext uri="{BB962C8B-B14F-4D97-AF65-F5344CB8AC3E}">
        <p14:creationId xmlns:p14="http://schemas.microsoft.com/office/powerpoint/2010/main" val="3907387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03" name="Group 1"/>
          <p:cNvGrpSpPr/>
          <p:nvPr/>
        </p:nvGrpSpPr>
        <p:grpSpPr>
          <a:xfrm>
            <a:off x="1659240" y="2577600"/>
            <a:ext cx="7644600" cy="925200"/>
            <a:chOff x="1659240" y="2577600"/>
            <a:chExt cx="7644600" cy="925200"/>
          </a:xfrm>
        </p:grpSpPr>
        <p:grpSp>
          <p:nvGrpSpPr>
            <p:cNvPr id="1304" name="Group 2"/>
            <p:cNvGrpSpPr/>
            <p:nvPr/>
          </p:nvGrpSpPr>
          <p:grpSpPr>
            <a:xfrm>
              <a:off x="1659240" y="2577600"/>
              <a:ext cx="7644600" cy="925200"/>
              <a:chOff x="1659240" y="2577600"/>
              <a:chExt cx="7644600" cy="925200"/>
            </a:xfrm>
          </p:grpSpPr>
          <p:sp>
            <p:nvSpPr>
              <p:cNvPr id="1305" name="Freeform 3"/>
              <p:cNvSpPr/>
              <p:nvPr/>
            </p:nvSpPr>
            <p:spPr>
              <a:xfrm>
                <a:off x="1677240" y="2595600"/>
                <a:ext cx="7608600" cy="889200"/>
              </a:xfrm>
              <a:custGeom>
                <a:avLst/>
                <a:gdLst/>
                <a:ahLst/>
                <a:cxnLst/>
                <a:rect l="0" t="0" r="r" b="b"/>
                <a:pathLst>
                  <a:path w="21135" h="2470">
                    <a:moveTo>
                      <a:pt x="0" y="0"/>
                    </a:moveTo>
                    <a:cubicBezTo>
                      <a:pt x="7045" y="0"/>
                      <a:pt x="14089" y="0"/>
                      <a:pt x="21134" y="0"/>
                    </a:cubicBezTo>
                    <a:cubicBezTo>
                      <a:pt x="21134" y="823"/>
                      <a:pt x="21134" y="1646"/>
                      <a:pt x="21134" y="2469"/>
                    </a:cubicBezTo>
                    <a:cubicBezTo>
                      <a:pt x="14089" y="2469"/>
                      <a:pt x="7045" y="2469"/>
                      <a:pt x="0" y="2469"/>
                    </a:cubicBezTo>
                    <a:cubicBezTo>
                      <a:pt x="0" y="1646"/>
                      <a:pt x="0" y="823"/>
                      <a:pt x="0" y="0"/>
                    </a:cubicBezTo>
                    <a:close/>
                  </a:path>
                </a:pathLst>
              </a:custGeom>
              <a:solidFill>
                <a:srgbClr val="FFFFFF"/>
              </a:solidFill>
              <a:ln>
                <a:noFill/>
              </a:ln>
            </p:spPr>
          </p:sp>
          <p:sp>
            <p:nvSpPr>
              <p:cNvPr id="1306" name="Freeform 4"/>
              <p:cNvSpPr/>
              <p:nvPr/>
            </p:nvSpPr>
            <p:spPr>
              <a:xfrm>
                <a:off x="2013840" y="2682360"/>
                <a:ext cx="169560" cy="250200"/>
              </a:xfrm>
              <a:custGeom>
                <a:avLst/>
                <a:gdLst/>
                <a:ahLst/>
                <a:cxnLst/>
                <a:rect l="0" t="0" r="r" b="b"/>
                <a:pathLst>
                  <a:path w="471" h="695">
                    <a:moveTo>
                      <a:pt x="470" y="11"/>
                    </a:moveTo>
                    <a:cubicBezTo>
                      <a:pt x="466" y="7"/>
                      <a:pt x="470" y="0"/>
                      <a:pt x="456" y="0"/>
                    </a:cubicBezTo>
                    <a:cubicBezTo>
                      <a:pt x="442" y="0"/>
                      <a:pt x="347" y="11"/>
                      <a:pt x="333" y="11"/>
                    </a:cubicBezTo>
                    <a:cubicBezTo>
                      <a:pt x="325" y="14"/>
                      <a:pt x="319" y="17"/>
                      <a:pt x="319" y="31"/>
                    </a:cubicBezTo>
                    <a:cubicBezTo>
                      <a:pt x="319" y="42"/>
                      <a:pt x="328" y="42"/>
                      <a:pt x="342" y="42"/>
                    </a:cubicBezTo>
                    <a:cubicBezTo>
                      <a:pt x="389" y="42"/>
                      <a:pt x="392" y="50"/>
                      <a:pt x="392" y="59"/>
                    </a:cubicBezTo>
                    <a:cubicBezTo>
                      <a:pt x="391" y="65"/>
                      <a:pt x="390" y="72"/>
                      <a:pt x="389" y="78"/>
                    </a:cubicBezTo>
                    <a:cubicBezTo>
                      <a:pt x="369" y="156"/>
                      <a:pt x="348" y="233"/>
                      <a:pt x="328" y="310"/>
                    </a:cubicBezTo>
                    <a:cubicBezTo>
                      <a:pt x="311" y="274"/>
                      <a:pt x="283" y="249"/>
                      <a:pt x="238" y="249"/>
                    </a:cubicBezTo>
                    <a:cubicBezTo>
                      <a:pt x="123" y="249"/>
                      <a:pt x="0" y="392"/>
                      <a:pt x="0" y="537"/>
                    </a:cubicBezTo>
                    <a:cubicBezTo>
                      <a:pt x="0" y="629"/>
                      <a:pt x="56" y="694"/>
                      <a:pt x="132" y="694"/>
                    </a:cubicBezTo>
                    <a:cubicBezTo>
                      <a:pt x="151" y="694"/>
                      <a:pt x="202" y="691"/>
                      <a:pt x="260" y="621"/>
                    </a:cubicBezTo>
                    <a:cubicBezTo>
                      <a:pt x="269" y="660"/>
                      <a:pt x="302" y="694"/>
                      <a:pt x="350" y="694"/>
                    </a:cubicBezTo>
                    <a:cubicBezTo>
                      <a:pt x="384" y="694"/>
                      <a:pt x="406" y="671"/>
                      <a:pt x="423" y="640"/>
                    </a:cubicBezTo>
                    <a:cubicBezTo>
                      <a:pt x="440" y="604"/>
                      <a:pt x="451" y="545"/>
                      <a:pt x="451" y="543"/>
                    </a:cubicBezTo>
                    <a:cubicBezTo>
                      <a:pt x="451" y="531"/>
                      <a:pt x="442" y="531"/>
                      <a:pt x="440" y="531"/>
                    </a:cubicBezTo>
                    <a:cubicBezTo>
                      <a:pt x="431" y="531"/>
                      <a:pt x="428" y="537"/>
                      <a:pt x="426" y="551"/>
                    </a:cubicBezTo>
                    <a:cubicBezTo>
                      <a:pt x="409" y="615"/>
                      <a:pt x="392" y="671"/>
                      <a:pt x="353" y="671"/>
                    </a:cubicBezTo>
                    <a:cubicBezTo>
                      <a:pt x="325" y="671"/>
                      <a:pt x="322" y="646"/>
                      <a:pt x="322" y="626"/>
                    </a:cubicBezTo>
                    <a:cubicBezTo>
                      <a:pt x="322" y="604"/>
                      <a:pt x="325" y="596"/>
                      <a:pt x="328" y="579"/>
                    </a:cubicBezTo>
                    <a:cubicBezTo>
                      <a:pt x="375" y="390"/>
                      <a:pt x="423" y="200"/>
                      <a:pt x="470" y="11"/>
                    </a:cubicBezTo>
                    <a:moveTo>
                      <a:pt x="266" y="565"/>
                    </a:moveTo>
                    <a:cubicBezTo>
                      <a:pt x="260" y="584"/>
                      <a:pt x="260" y="584"/>
                      <a:pt x="246" y="601"/>
                    </a:cubicBezTo>
                    <a:cubicBezTo>
                      <a:pt x="202" y="657"/>
                      <a:pt x="162" y="671"/>
                      <a:pt x="134" y="671"/>
                    </a:cubicBezTo>
                    <a:cubicBezTo>
                      <a:pt x="84" y="671"/>
                      <a:pt x="70" y="618"/>
                      <a:pt x="70" y="579"/>
                    </a:cubicBezTo>
                    <a:cubicBezTo>
                      <a:pt x="70" y="531"/>
                      <a:pt x="104" y="408"/>
                      <a:pt x="126" y="364"/>
                    </a:cubicBezTo>
                    <a:cubicBezTo>
                      <a:pt x="157" y="308"/>
                      <a:pt x="199" y="271"/>
                      <a:pt x="238" y="271"/>
                    </a:cubicBezTo>
                    <a:cubicBezTo>
                      <a:pt x="302" y="271"/>
                      <a:pt x="316" y="348"/>
                      <a:pt x="316" y="355"/>
                    </a:cubicBezTo>
                    <a:cubicBezTo>
                      <a:pt x="316" y="362"/>
                      <a:pt x="316" y="369"/>
                      <a:pt x="314" y="372"/>
                    </a:cubicBezTo>
                    <a:cubicBezTo>
                      <a:pt x="298" y="436"/>
                      <a:pt x="282" y="501"/>
                      <a:pt x="266" y="565"/>
                    </a:cubicBezTo>
                    <a:close/>
                  </a:path>
                </a:pathLst>
              </a:custGeom>
              <a:solidFill>
                <a:srgbClr val="000000"/>
              </a:solidFill>
              <a:ln>
                <a:noFill/>
              </a:ln>
            </p:spPr>
          </p:sp>
          <p:sp>
            <p:nvSpPr>
              <p:cNvPr id="1307" name="Freeform 5"/>
              <p:cNvSpPr/>
              <p:nvPr/>
            </p:nvSpPr>
            <p:spPr>
              <a:xfrm>
                <a:off x="2198520" y="2775960"/>
                <a:ext cx="187920" cy="156240"/>
              </a:xfrm>
              <a:custGeom>
                <a:avLst/>
                <a:gdLst/>
                <a:ahLst/>
                <a:cxnLst/>
                <a:rect l="0" t="0" r="r" b="b"/>
                <a:pathLst>
                  <a:path w="522" h="434">
                    <a:moveTo>
                      <a:pt x="470" y="56"/>
                    </a:moveTo>
                    <a:cubicBezTo>
                      <a:pt x="484" y="56"/>
                      <a:pt x="521" y="56"/>
                      <a:pt x="521" y="22"/>
                    </a:cubicBezTo>
                    <a:cubicBezTo>
                      <a:pt x="521" y="0"/>
                      <a:pt x="498" y="0"/>
                      <a:pt x="482" y="0"/>
                    </a:cubicBezTo>
                    <a:cubicBezTo>
                      <a:pt x="407" y="0"/>
                      <a:pt x="332" y="0"/>
                      <a:pt x="258" y="0"/>
                    </a:cubicBezTo>
                    <a:cubicBezTo>
                      <a:pt x="109" y="0"/>
                      <a:pt x="0" y="162"/>
                      <a:pt x="0" y="277"/>
                    </a:cubicBezTo>
                    <a:cubicBezTo>
                      <a:pt x="0" y="364"/>
                      <a:pt x="56" y="433"/>
                      <a:pt x="146" y="433"/>
                    </a:cubicBezTo>
                    <a:cubicBezTo>
                      <a:pt x="263" y="433"/>
                      <a:pt x="395" y="313"/>
                      <a:pt x="395" y="162"/>
                    </a:cubicBezTo>
                    <a:cubicBezTo>
                      <a:pt x="395" y="145"/>
                      <a:pt x="395" y="101"/>
                      <a:pt x="364" y="56"/>
                    </a:cubicBezTo>
                    <a:cubicBezTo>
                      <a:pt x="399" y="56"/>
                      <a:pt x="435" y="56"/>
                      <a:pt x="470" y="56"/>
                    </a:cubicBezTo>
                    <a:moveTo>
                      <a:pt x="148" y="411"/>
                    </a:moveTo>
                    <a:cubicBezTo>
                      <a:pt x="98" y="411"/>
                      <a:pt x="59" y="378"/>
                      <a:pt x="59" y="305"/>
                    </a:cubicBezTo>
                    <a:cubicBezTo>
                      <a:pt x="59" y="277"/>
                      <a:pt x="73" y="196"/>
                      <a:pt x="106" y="137"/>
                    </a:cubicBezTo>
                    <a:cubicBezTo>
                      <a:pt x="148" y="70"/>
                      <a:pt x="207" y="56"/>
                      <a:pt x="241" y="56"/>
                    </a:cubicBezTo>
                    <a:cubicBezTo>
                      <a:pt x="322" y="56"/>
                      <a:pt x="330" y="120"/>
                      <a:pt x="330" y="151"/>
                    </a:cubicBezTo>
                    <a:cubicBezTo>
                      <a:pt x="330" y="199"/>
                      <a:pt x="311" y="277"/>
                      <a:pt x="277" y="327"/>
                    </a:cubicBezTo>
                    <a:cubicBezTo>
                      <a:pt x="238" y="386"/>
                      <a:pt x="185" y="411"/>
                      <a:pt x="148" y="411"/>
                    </a:cubicBezTo>
                    <a:close/>
                  </a:path>
                </a:pathLst>
              </a:custGeom>
              <a:solidFill>
                <a:srgbClr val="000000"/>
              </a:solidFill>
              <a:ln>
                <a:noFill/>
              </a:ln>
            </p:spPr>
          </p:sp>
          <p:sp>
            <p:nvSpPr>
              <p:cNvPr id="1308" name="Freeform 6"/>
              <p:cNvSpPr/>
              <p:nvPr/>
            </p:nvSpPr>
            <p:spPr>
              <a:xfrm>
                <a:off x="1659240" y="3071880"/>
                <a:ext cx="1081800" cy="14400"/>
              </a:xfrm>
              <a:custGeom>
                <a:avLst/>
                <a:gdLst/>
                <a:ahLst/>
                <a:cxnLst/>
                <a:rect l="0" t="0" r="r" b="b"/>
                <a:pathLst>
                  <a:path w="3005" h="40">
                    <a:moveTo>
                      <a:pt x="0" y="0"/>
                    </a:moveTo>
                    <a:cubicBezTo>
                      <a:pt x="1001" y="0"/>
                      <a:pt x="2003" y="0"/>
                      <a:pt x="3004" y="0"/>
                    </a:cubicBezTo>
                    <a:cubicBezTo>
                      <a:pt x="3004" y="13"/>
                      <a:pt x="3004" y="26"/>
                      <a:pt x="3004" y="39"/>
                    </a:cubicBezTo>
                    <a:cubicBezTo>
                      <a:pt x="2003" y="39"/>
                      <a:pt x="1001" y="39"/>
                      <a:pt x="0" y="39"/>
                    </a:cubicBezTo>
                    <a:cubicBezTo>
                      <a:pt x="0" y="26"/>
                      <a:pt x="0" y="13"/>
                      <a:pt x="0" y="0"/>
                    </a:cubicBezTo>
                    <a:close/>
                  </a:path>
                </a:pathLst>
              </a:custGeom>
              <a:solidFill>
                <a:srgbClr val="000000"/>
              </a:solidFill>
              <a:ln>
                <a:noFill/>
              </a:ln>
            </p:spPr>
          </p:sp>
          <p:sp>
            <p:nvSpPr>
              <p:cNvPr id="1309" name="Freeform 7"/>
              <p:cNvSpPr/>
              <p:nvPr/>
            </p:nvSpPr>
            <p:spPr>
              <a:xfrm>
                <a:off x="1673280" y="3164400"/>
                <a:ext cx="168840" cy="249120"/>
              </a:xfrm>
              <a:custGeom>
                <a:avLst/>
                <a:gdLst/>
                <a:ahLst/>
                <a:cxnLst/>
                <a:rect l="0" t="0" r="r" b="b"/>
                <a:pathLst>
                  <a:path w="469" h="692">
                    <a:moveTo>
                      <a:pt x="468" y="11"/>
                    </a:moveTo>
                    <a:cubicBezTo>
                      <a:pt x="468" y="8"/>
                      <a:pt x="468" y="0"/>
                      <a:pt x="456" y="0"/>
                    </a:cubicBezTo>
                    <a:cubicBezTo>
                      <a:pt x="440" y="0"/>
                      <a:pt x="347" y="8"/>
                      <a:pt x="330" y="11"/>
                    </a:cubicBezTo>
                    <a:cubicBezTo>
                      <a:pt x="322" y="11"/>
                      <a:pt x="316" y="17"/>
                      <a:pt x="316" y="28"/>
                    </a:cubicBezTo>
                    <a:cubicBezTo>
                      <a:pt x="316" y="42"/>
                      <a:pt x="325"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3" y="691"/>
                      <a:pt x="132" y="691"/>
                    </a:cubicBezTo>
                    <a:cubicBezTo>
                      <a:pt x="151" y="691"/>
                      <a:pt x="199" y="688"/>
                      <a:pt x="258" y="618"/>
                    </a:cubicBezTo>
                    <a:cubicBezTo>
                      <a:pt x="266" y="660"/>
                      <a:pt x="302" y="691"/>
                      <a:pt x="347" y="691"/>
                    </a:cubicBezTo>
                    <a:cubicBezTo>
                      <a:pt x="384" y="691"/>
                      <a:pt x="406" y="668"/>
                      <a:pt x="420" y="638"/>
                    </a:cubicBezTo>
                    <a:cubicBezTo>
                      <a:pt x="437" y="604"/>
                      <a:pt x="451" y="543"/>
                      <a:pt x="451" y="540"/>
                    </a:cubicBezTo>
                    <a:cubicBezTo>
                      <a:pt x="451" y="531"/>
                      <a:pt x="442" y="531"/>
                      <a:pt x="440" y="531"/>
                    </a:cubicBezTo>
                    <a:cubicBezTo>
                      <a:pt x="428" y="531"/>
                      <a:pt x="428" y="534"/>
                      <a:pt x="426" y="548"/>
                    </a:cubicBezTo>
                    <a:cubicBezTo>
                      <a:pt x="409" y="612"/>
                      <a:pt x="392" y="671"/>
                      <a:pt x="350" y="671"/>
                    </a:cubicBezTo>
                    <a:cubicBezTo>
                      <a:pt x="325" y="671"/>
                      <a:pt x="322" y="646"/>
                      <a:pt x="322" y="626"/>
                    </a:cubicBezTo>
                    <a:cubicBezTo>
                      <a:pt x="322" y="601"/>
                      <a:pt x="322" y="596"/>
                      <a:pt x="328" y="579"/>
                    </a:cubicBezTo>
                    <a:cubicBezTo>
                      <a:pt x="374" y="390"/>
                      <a:pt x="421" y="200"/>
                      <a:pt x="468" y="11"/>
                    </a:cubicBezTo>
                    <a:moveTo>
                      <a:pt x="263" y="565"/>
                    </a:moveTo>
                    <a:cubicBezTo>
                      <a:pt x="258" y="582"/>
                      <a:pt x="258" y="584"/>
                      <a:pt x="244" y="601"/>
                    </a:cubicBezTo>
                    <a:cubicBezTo>
                      <a:pt x="202" y="654"/>
                      <a:pt x="160" y="671"/>
                      <a:pt x="134" y="671"/>
                    </a:cubicBezTo>
                    <a:cubicBezTo>
                      <a:pt x="84" y="671"/>
                      <a:pt x="70" y="615"/>
                      <a:pt x="70" y="579"/>
                    </a:cubicBezTo>
                    <a:cubicBezTo>
                      <a:pt x="70" y="529"/>
                      <a:pt x="101" y="408"/>
                      <a:pt x="123"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310" name="Freeform 8"/>
              <p:cNvSpPr/>
              <p:nvPr/>
            </p:nvSpPr>
            <p:spPr>
              <a:xfrm>
                <a:off x="1858680" y="3160440"/>
                <a:ext cx="146520" cy="253080"/>
              </a:xfrm>
              <a:custGeom>
                <a:avLst/>
                <a:gdLst/>
                <a:ahLst/>
                <a:cxnLst/>
                <a:rect l="0" t="0" r="r" b="b"/>
                <a:pathLst>
                  <a:path w="407" h="703">
                    <a:moveTo>
                      <a:pt x="406" y="201"/>
                    </a:moveTo>
                    <a:cubicBezTo>
                      <a:pt x="406" y="137"/>
                      <a:pt x="386" y="0"/>
                      <a:pt x="288" y="0"/>
                    </a:cubicBezTo>
                    <a:cubicBezTo>
                      <a:pt x="151" y="0"/>
                      <a:pt x="0" y="277"/>
                      <a:pt x="0" y="501"/>
                    </a:cubicBezTo>
                    <a:cubicBezTo>
                      <a:pt x="0" y="593"/>
                      <a:pt x="28" y="702"/>
                      <a:pt x="118" y="702"/>
                    </a:cubicBezTo>
                    <a:cubicBezTo>
                      <a:pt x="255" y="702"/>
                      <a:pt x="406" y="422"/>
                      <a:pt x="406" y="201"/>
                    </a:cubicBezTo>
                    <a:moveTo>
                      <a:pt x="104" y="336"/>
                    </a:moveTo>
                    <a:cubicBezTo>
                      <a:pt x="120" y="274"/>
                      <a:pt x="140" y="196"/>
                      <a:pt x="179" y="126"/>
                    </a:cubicBezTo>
                    <a:cubicBezTo>
                      <a:pt x="204" y="76"/>
                      <a:pt x="241" y="22"/>
                      <a:pt x="286" y="22"/>
                    </a:cubicBezTo>
                    <a:cubicBezTo>
                      <a:pt x="336" y="22"/>
                      <a:pt x="342" y="84"/>
                      <a:pt x="342" y="140"/>
                    </a:cubicBezTo>
                    <a:cubicBezTo>
                      <a:pt x="342" y="187"/>
                      <a:pt x="333" y="238"/>
                      <a:pt x="308" y="336"/>
                    </a:cubicBezTo>
                    <a:cubicBezTo>
                      <a:pt x="240" y="336"/>
                      <a:pt x="172" y="336"/>
                      <a:pt x="104" y="336"/>
                    </a:cubicBezTo>
                    <a:moveTo>
                      <a:pt x="300" y="366"/>
                    </a:moveTo>
                    <a:cubicBezTo>
                      <a:pt x="288" y="414"/>
                      <a:pt x="269" y="495"/>
                      <a:pt x="232" y="568"/>
                    </a:cubicBezTo>
                    <a:cubicBezTo>
                      <a:pt x="196" y="635"/>
                      <a:pt x="160" y="682"/>
                      <a:pt x="118" y="682"/>
                    </a:cubicBezTo>
                    <a:cubicBezTo>
                      <a:pt x="84" y="682"/>
                      <a:pt x="64" y="654"/>
                      <a:pt x="64" y="562"/>
                    </a:cubicBezTo>
                    <a:cubicBezTo>
                      <a:pt x="64" y="520"/>
                      <a:pt x="70" y="464"/>
                      <a:pt x="95" y="366"/>
                    </a:cubicBezTo>
                    <a:cubicBezTo>
                      <a:pt x="163" y="366"/>
                      <a:pt x="231" y="366"/>
                      <a:pt x="300" y="366"/>
                    </a:cubicBezTo>
                    <a:close/>
                  </a:path>
                </a:pathLst>
              </a:custGeom>
              <a:solidFill>
                <a:srgbClr val="000000"/>
              </a:solidFill>
              <a:ln>
                <a:noFill/>
              </a:ln>
            </p:spPr>
          </p:sp>
          <p:sp>
            <p:nvSpPr>
              <p:cNvPr id="1311" name="Freeform 9"/>
              <p:cNvSpPr/>
              <p:nvPr/>
            </p:nvSpPr>
            <p:spPr>
              <a:xfrm>
                <a:off x="2042280" y="319284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37"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3"/>
                    </a:cubicBezTo>
                    <a:cubicBezTo>
                      <a:pt x="49" y="118"/>
                      <a:pt x="83" y="133"/>
                      <a:pt x="118" y="148"/>
                    </a:cubicBezTo>
                    <a:cubicBezTo>
                      <a:pt x="62" y="173"/>
                      <a:pt x="36" y="182"/>
                      <a:pt x="17" y="190"/>
                    </a:cubicBezTo>
                    <a:cubicBezTo>
                      <a:pt x="6" y="196"/>
                      <a:pt x="0" y="199"/>
                      <a:pt x="0" y="213"/>
                    </a:cubicBezTo>
                    <a:cubicBezTo>
                      <a:pt x="0" y="224"/>
                      <a:pt x="8" y="232"/>
                      <a:pt x="20" y="232"/>
                    </a:cubicBezTo>
                    <a:cubicBezTo>
                      <a:pt x="25" y="232"/>
                      <a:pt x="25" y="232"/>
                      <a:pt x="34" y="227"/>
                    </a:cubicBezTo>
                    <a:cubicBezTo>
                      <a:pt x="65" y="206"/>
                      <a:pt x="97" y="186"/>
                      <a:pt x="129" y="165"/>
                    </a:cubicBezTo>
                    <a:cubicBezTo>
                      <a:pt x="125" y="201"/>
                      <a:pt x="121" y="238"/>
                      <a:pt x="118" y="274"/>
                    </a:cubicBezTo>
                    <a:cubicBezTo>
                      <a:pt x="118" y="291"/>
                      <a:pt x="130" y="296"/>
                      <a:pt x="137" y="296"/>
                    </a:cubicBezTo>
                    <a:cubicBezTo>
                      <a:pt x="144" y="296"/>
                      <a:pt x="160" y="291"/>
                      <a:pt x="160" y="274"/>
                    </a:cubicBezTo>
                    <a:cubicBezTo>
                      <a:pt x="160" y="268"/>
                      <a:pt x="157" y="249"/>
                      <a:pt x="157" y="241"/>
                    </a:cubicBezTo>
                    <a:cubicBezTo>
                      <a:pt x="154" y="229"/>
                      <a:pt x="151" y="179"/>
                      <a:pt x="148" y="165"/>
                    </a:cubicBezTo>
                    <a:cubicBezTo>
                      <a:pt x="176" y="184"/>
                      <a:pt x="204" y="202"/>
                      <a:pt x="232" y="221"/>
                    </a:cubicBezTo>
                    <a:cubicBezTo>
                      <a:pt x="249" y="232"/>
                      <a:pt x="252" y="232"/>
                      <a:pt x="258" y="232"/>
                    </a:cubicBezTo>
                    <a:cubicBezTo>
                      <a:pt x="269" y="232"/>
                      <a:pt x="277" y="224"/>
                      <a:pt x="277" y="213"/>
                    </a:cubicBezTo>
                    <a:cubicBezTo>
                      <a:pt x="277" y="199"/>
                      <a:pt x="269" y="193"/>
                      <a:pt x="263" y="190"/>
                    </a:cubicBezTo>
                    <a:cubicBezTo>
                      <a:pt x="229" y="176"/>
                      <a:pt x="194" y="162"/>
                      <a:pt x="160" y="148"/>
                    </a:cubicBezTo>
                    <a:close/>
                  </a:path>
                </a:pathLst>
              </a:custGeom>
              <a:solidFill>
                <a:srgbClr val="000000"/>
              </a:solidFill>
              <a:ln>
                <a:noFill/>
              </a:ln>
            </p:spPr>
          </p:sp>
          <p:sp>
            <p:nvSpPr>
              <p:cNvPr id="1312" name="Freeform 10"/>
              <p:cNvSpPr/>
              <p:nvPr/>
            </p:nvSpPr>
            <p:spPr>
              <a:xfrm>
                <a:off x="2196360" y="3164400"/>
                <a:ext cx="169560" cy="249120"/>
              </a:xfrm>
              <a:custGeom>
                <a:avLst/>
                <a:gdLst/>
                <a:ahLst/>
                <a:cxnLst/>
                <a:rect l="0" t="0" r="r" b="b"/>
                <a:pathLst>
                  <a:path w="471" h="692">
                    <a:moveTo>
                      <a:pt x="470" y="11"/>
                    </a:moveTo>
                    <a:cubicBezTo>
                      <a:pt x="470" y="8"/>
                      <a:pt x="470" y="0"/>
                      <a:pt x="456" y="0"/>
                    </a:cubicBezTo>
                    <a:cubicBezTo>
                      <a:pt x="442" y="0"/>
                      <a:pt x="347" y="8"/>
                      <a:pt x="330" y="11"/>
                    </a:cubicBezTo>
                    <a:cubicBezTo>
                      <a:pt x="325" y="11"/>
                      <a:pt x="316" y="17"/>
                      <a:pt x="316" y="28"/>
                    </a:cubicBezTo>
                    <a:cubicBezTo>
                      <a:pt x="316" y="42"/>
                      <a:pt x="328"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6" y="691"/>
                      <a:pt x="132" y="691"/>
                    </a:cubicBezTo>
                    <a:cubicBezTo>
                      <a:pt x="151" y="691"/>
                      <a:pt x="202" y="688"/>
                      <a:pt x="260" y="618"/>
                    </a:cubicBezTo>
                    <a:cubicBezTo>
                      <a:pt x="269" y="660"/>
                      <a:pt x="302" y="691"/>
                      <a:pt x="350" y="691"/>
                    </a:cubicBezTo>
                    <a:cubicBezTo>
                      <a:pt x="384" y="691"/>
                      <a:pt x="406" y="668"/>
                      <a:pt x="423" y="638"/>
                    </a:cubicBezTo>
                    <a:cubicBezTo>
                      <a:pt x="440" y="604"/>
                      <a:pt x="451" y="543"/>
                      <a:pt x="451" y="540"/>
                    </a:cubicBezTo>
                    <a:cubicBezTo>
                      <a:pt x="451" y="531"/>
                      <a:pt x="442" y="531"/>
                      <a:pt x="440" y="531"/>
                    </a:cubicBezTo>
                    <a:cubicBezTo>
                      <a:pt x="431" y="531"/>
                      <a:pt x="428" y="534"/>
                      <a:pt x="426" y="548"/>
                    </a:cubicBezTo>
                    <a:cubicBezTo>
                      <a:pt x="409" y="612"/>
                      <a:pt x="392" y="671"/>
                      <a:pt x="350" y="671"/>
                    </a:cubicBezTo>
                    <a:cubicBezTo>
                      <a:pt x="325" y="671"/>
                      <a:pt x="322" y="646"/>
                      <a:pt x="322" y="626"/>
                    </a:cubicBezTo>
                    <a:cubicBezTo>
                      <a:pt x="322" y="601"/>
                      <a:pt x="325" y="596"/>
                      <a:pt x="328" y="579"/>
                    </a:cubicBezTo>
                    <a:cubicBezTo>
                      <a:pt x="375" y="390"/>
                      <a:pt x="423" y="200"/>
                      <a:pt x="470" y="11"/>
                    </a:cubicBezTo>
                    <a:moveTo>
                      <a:pt x="263" y="565"/>
                    </a:moveTo>
                    <a:cubicBezTo>
                      <a:pt x="260" y="582"/>
                      <a:pt x="260" y="584"/>
                      <a:pt x="244" y="601"/>
                    </a:cubicBezTo>
                    <a:cubicBezTo>
                      <a:pt x="202" y="654"/>
                      <a:pt x="162" y="671"/>
                      <a:pt x="134" y="671"/>
                    </a:cubicBezTo>
                    <a:cubicBezTo>
                      <a:pt x="84" y="671"/>
                      <a:pt x="70" y="615"/>
                      <a:pt x="70" y="579"/>
                    </a:cubicBezTo>
                    <a:cubicBezTo>
                      <a:pt x="70" y="529"/>
                      <a:pt x="101" y="408"/>
                      <a:pt x="126"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313" name="Freeform 11"/>
              <p:cNvSpPr/>
              <p:nvPr/>
            </p:nvSpPr>
            <p:spPr>
              <a:xfrm>
                <a:off x="2383920" y="3164400"/>
                <a:ext cx="186840" cy="318600"/>
              </a:xfrm>
              <a:custGeom>
                <a:avLst/>
                <a:gdLst/>
                <a:ahLst/>
                <a:cxnLst/>
                <a:rect l="0" t="0" r="r" b="b"/>
                <a:pathLst>
                  <a:path w="519" h="885">
                    <a:moveTo>
                      <a:pt x="384" y="22"/>
                    </a:moveTo>
                    <a:cubicBezTo>
                      <a:pt x="384" y="18"/>
                      <a:pt x="386" y="11"/>
                      <a:pt x="386" y="8"/>
                    </a:cubicBezTo>
                    <a:cubicBezTo>
                      <a:pt x="383" y="6"/>
                      <a:pt x="386" y="0"/>
                      <a:pt x="375" y="0"/>
                    </a:cubicBezTo>
                    <a:cubicBezTo>
                      <a:pt x="364" y="0"/>
                      <a:pt x="364" y="3"/>
                      <a:pt x="358" y="20"/>
                    </a:cubicBezTo>
                    <a:cubicBezTo>
                      <a:pt x="340" y="95"/>
                      <a:pt x="321" y="171"/>
                      <a:pt x="302" y="246"/>
                    </a:cubicBezTo>
                    <a:cubicBezTo>
                      <a:pt x="146" y="252"/>
                      <a:pt x="0" y="380"/>
                      <a:pt x="0" y="515"/>
                    </a:cubicBezTo>
                    <a:cubicBezTo>
                      <a:pt x="0" y="610"/>
                      <a:pt x="70" y="685"/>
                      <a:pt x="190" y="694"/>
                    </a:cubicBezTo>
                    <a:cubicBezTo>
                      <a:pt x="182" y="724"/>
                      <a:pt x="176" y="755"/>
                      <a:pt x="168" y="786"/>
                    </a:cubicBezTo>
                    <a:cubicBezTo>
                      <a:pt x="157" y="831"/>
                      <a:pt x="146" y="870"/>
                      <a:pt x="146" y="873"/>
                    </a:cubicBezTo>
                    <a:cubicBezTo>
                      <a:pt x="146" y="881"/>
                      <a:pt x="151" y="884"/>
                      <a:pt x="157" y="884"/>
                    </a:cubicBezTo>
                    <a:cubicBezTo>
                      <a:pt x="162" y="884"/>
                      <a:pt x="165" y="881"/>
                      <a:pt x="168" y="878"/>
                    </a:cubicBezTo>
                    <a:cubicBezTo>
                      <a:pt x="172" y="865"/>
                      <a:pt x="176" y="853"/>
                      <a:pt x="179" y="839"/>
                    </a:cubicBezTo>
                    <a:cubicBezTo>
                      <a:pt x="191" y="790"/>
                      <a:pt x="203" y="742"/>
                      <a:pt x="216" y="694"/>
                    </a:cubicBezTo>
                    <a:cubicBezTo>
                      <a:pt x="375" y="688"/>
                      <a:pt x="518" y="557"/>
                      <a:pt x="518" y="425"/>
                    </a:cubicBezTo>
                    <a:cubicBezTo>
                      <a:pt x="518" y="347"/>
                      <a:pt x="465" y="257"/>
                      <a:pt x="328" y="246"/>
                    </a:cubicBezTo>
                    <a:cubicBezTo>
                      <a:pt x="346" y="172"/>
                      <a:pt x="365" y="97"/>
                      <a:pt x="384" y="22"/>
                    </a:cubicBezTo>
                    <a:moveTo>
                      <a:pt x="196" y="671"/>
                    </a:moveTo>
                    <a:cubicBezTo>
                      <a:pt x="137" y="668"/>
                      <a:pt x="64" y="635"/>
                      <a:pt x="64" y="537"/>
                    </a:cubicBezTo>
                    <a:cubicBezTo>
                      <a:pt x="64" y="417"/>
                      <a:pt x="148" y="280"/>
                      <a:pt x="297" y="268"/>
                    </a:cubicBezTo>
                    <a:cubicBezTo>
                      <a:pt x="263" y="403"/>
                      <a:pt x="230" y="537"/>
                      <a:pt x="196" y="671"/>
                    </a:cubicBezTo>
                    <a:moveTo>
                      <a:pt x="322" y="268"/>
                    </a:moveTo>
                    <a:cubicBezTo>
                      <a:pt x="398" y="271"/>
                      <a:pt x="454" y="316"/>
                      <a:pt x="454" y="403"/>
                    </a:cubicBezTo>
                    <a:cubicBezTo>
                      <a:pt x="454" y="520"/>
                      <a:pt x="367" y="660"/>
                      <a:pt x="221" y="671"/>
                    </a:cubicBezTo>
                    <a:cubicBezTo>
                      <a:pt x="255" y="537"/>
                      <a:pt x="288" y="403"/>
                      <a:pt x="322" y="268"/>
                    </a:cubicBezTo>
                    <a:close/>
                  </a:path>
                </a:pathLst>
              </a:custGeom>
              <a:solidFill>
                <a:srgbClr val="000000"/>
              </a:solidFill>
              <a:ln>
                <a:noFill/>
              </a:ln>
            </p:spPr>
          </p:sp>
          <p:sp>
            <p:nvSpPr>
              <p:cNvPr id="1314" name="Freeform 12"/>
              <p:cNvSpPr/>
              <p:nvPr/>
            </p:nvSpPr>
            <p:spPr>
              <a:xfrm>
                <a:off x="259956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60" y="62"/>
                    </a:cubicBezTo>
                    <a:cubicBezTo>
                      <a:pt x="255" y="62"/>
                      <a:pt x="252" y="62"/>
                      <a:pt x="246" y="67"/>
                    </a:cubicBezTo>
                    <a:cubicBezTo>
                      <a:pt x="215" y="89"/>
                      <a:pt x="183" y="110"/>
                      <a:pt x="151" y="131"/>
                    </a:cubicBezTo>
                    <a:cubicBezTo>
                      <a:pt x="155" y="97"/>
                      <a:pt x="159" y="62"/>
                      <a:pt x="162" y="28"/>
                    </a:cubicBezTo>
                    <a:cubicBezTo>
                      <a:pt x="162" y="17"/>
                      <a:pt x="162" y="0"/>
                      <a:pt x="140" y="0"/>
                    </a:cubicBezTo>
                    <a:cubicBezTo>
                      <a:pt x="132" y="0"/>
                      <a:pt x="120" y="6"/>
                      <a:pt x="120" y="20"/>
                    </a:cubicBezTo>
                    <a:cubicBezTo>
                      <a:pt x="120" y="25"/>
                      <a:pt x="123" y="48"/>
                      <a:pt x="123" y="53"/>
                    </a:cubicBezTo>
                    <a:cubicBezTo>
                      <a:pt x="123" y="64"/>
                      <a:pt x="129" y="115"/>
                      <a:pt x="132" y="131"/>
                    </a:cubicBezTo>
                    <a:cubicBezTo>
                      <a:pt x="100" y="110"/>
                      <a:pt x="68" y="89"/>
                      <a:pt x="36" y="67"/>
                    </a:cubicBezTo>
                    <a:cubicBezTo>
                      <a:pt x="31" y="64"/>
                      <a:pt x="28" y="62"/>
                      <a:pt x="22" y="62"/>
                    </a:cubicBezTo>
                    <a:cubicBezTo>
                      <a:pt x="11" y="62"/>
                      <a:pt x="0" y="73"/>
                      <a:pt x="0" y="84"/>
                    </a:cubicBezTo>
                    <a:cubicBezTo>
                      <a:pt x="0" y="98"/>
                      <a:pt x="8" y="101"/>
                      <a:pt x="17" y="103"/>
                    </a:cubicBezTo>
                    <a:cubicBezTo>
                      <a:pt x="51" y="118"/>
                      <a:pt x="86" y="133"/>
                      <a:pt x="120" y="148"/>
                    </a:cubicBezTo>
                    <a:cubicBezTo>
                      <a:pt x="64" y="173"/>
                      <a:pt x="36" y="182"/>
                      <a:pt x="20" y="190"/>
                    </a:cubicBezTo>
                    <a:cubicBezTo>
                      <a:pt x="8" y="196"/>
                      <a:pt x="0" y="199"/>
                      <a:pt x="0" y="213"/>
                    </a:cubicBezTo>
                    <a:cubicBezTo>
                      <a:pt x="0" y="224"/>
                      <a:pt x="11" y="232"/>
                      <a:pt x="22" y="232"/>
                    </a:cubicBezTo>
                    <a:cubicBezTo>
                      <a:pt x="28" y="232"/>
                      <a:pt x="28" y="232"/>
                      <a:pt x="36" y="227"/>
                    </a:cubicBezTo>
                    <a:cubicBezTo>
                      <a:pt x="68" y="206"/>
                      <a:pt x="100" y="186"/>
                      <a:pt x="132" y="165"/>
                    </a:cubicBezTo>
                    <a:cubicBezTo>
                      <a:pt x="128" y="201"/>
                      <a:pt x="124" y="238"/>
                      <a:pt x="120" y="274"/>
                    </a:cubicBezTo>
                    <a:cubicBezTo>
                      <a:pt x="120" y="291"/>
                      <a:pt x="132" y="296"/>
                      <a:pt x="140" y="296"/>
                    </a:cubicBezTo>
                    <a:cubicBezTo>
                      <a:pt x="148" y="296"/>
                      <a:pt x="162" y="291"/>
                      <a:pt x="162" y="274"/>
                    </a:cubicBezTo>
                    <a:cubicBezTo>
                      <a:pt x="162" y="268"/>
                      <a:pt x="160" y="249"/>
                      <a:pt x="160" y="241"/>
                    </a:cubicBezTo>
                    <a:cubicBezTo>
                      <a:pt x="157" y="229"/>
                      <a:pt x="154" y="179"/>
                      <a:pt x="151" y="165"/>
                    </a:cubicBezTo>
                    <a:cubicBezTo>
                      <a:pt x="179" y="184"/>
                      <a:pt x="207" y="202"/>
                      <a:pt x="235" y="221"/>
                    </a:cubicBezTo>
                    <a:cubicBezTo>
                      <a:pt x="252" y="232"/>
                      <a:pt x="252" y="232"/>
                      <a:pt x="260"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315" name="Freeform 13"/>
              <p:cNvSpPr/>
              <p:nvPr/>
            </p:nvSpPr>
            <p:spPr>
              <a:xfrm>
                <a:off x="2901960" y="3037680"/>
                <a:ext cx="235080" cy="82800"/>
              </a:xfrm>
              <a:custGeom>
                <a:avLst/>
                <a:gdLst/>
                <a:ahLst/>
                <a:cxnLst/>
                <a:rect l="0" t="0" r="r" b="b"/>
                <a:pathLst>
                  <a:path w="653" h="230">
                    <a:moveTo>
                      <a:pt x="619" y="39"/>
                    </a:moveTo>
                    <a:cubicBezTo>
                      <a:pt x="636" y="39"/>
                      <a:pt x="652" y="39"/>
                      <a:pt x="652" y="20"/>
                    </a:cubicBezTo>
                    <a:cubicBezTo>
                      <a:pt x="652" y="0"/>
                      <a:pt x="636" y="0"/>
                      <a:pt x="622" y="0"/>
                    </a:cubicBezTo>
                    <a:cubicBezTo>
                      <a:pt x="425" y="0"/>
                      <a:pt x="228" y="0"/>
                      <a:pt x="31" y="0"/>
                    </a:cubicBezTo>
                    <a:cubicBezTo>
                      <a:pt x="17" y="0"/>
                      <a:pt x="0" y="0"/>
                      <a:pt x="0" y="20"/>
                    </a:cubicBezTo>
                    <a:cubicBezTo>
                      <a:pt x="0" y="39"/>
                      <a:pt x="17" y="39"/>
                      <a:pt x="34" y="39"/>
                    </a:cubicBezTo>
                    <a:cubicBezTo>
                      <a:pt x="229" y="39"/>
                      <a:pt x="424" y="39"/>
                      <a:pt x="619" y="39"/>
                    </a:cubicBezTo>
                    <a:moveTo>
                      <a:pt x="622" y="229"/>
                    </a:moveTo>
                    <a:cubicBezTo>
                      <a:pt x="636" y="229"/>
                      <a:pt x="652" y="229"/>
                      <a:pt x="652" y="210"/>
                    </a:cubicBezTo>
                    <a:cubicBezTo>
                      <a:pt x="652" y="190"/>
                      <a:pt x="636" y="190"/>
                      <a:pt x="619" y="190"/>
                    </a:cubicBezTo>
                    <a:cubicBezTo>
                      <a:pt x="424" y="190"/>
                      <a:pt x="229" y="190"/>
                      <a:pt x="34" y="190"/>
                    </a:cubicBezTo>
                    <a:cubicBezTo>
                      <a:pt x="17" y="190"/>
                      <a:pt x="0" y="190"/>
                      <a:pt x="0" y="210"/>
                    </a:cubicBezTo>
                    <a:cubicBezTo>
                      <a:pt x="0" y="229"/>
                      <a:pt x="17" y="229"/>
                      <a:pt x="31" y="229"/>
                    </a:cubicBezTo>
                    <a:cubicBezTo>
                      <a:pt x="228" y="229"/>
                      <a:pt x="425" y="229"/>
                      <a:pt x="622" y="229"/>
                    </a:cubicBezTo>
                    <a:close/>
                  </a:path>
                </a:pathLst>
              </a:custGeom>
              <a:solidFill>
                <a:srgbClr val="000000"/>
              </a:solidFill>
              <a:ln>
                <a:noFill/>
              </a:ln>
            </p:spPr>
          </p:sp>
          <p:sp>
            <p:nvSpPr>
              <p:cNvPr id="1316" name="Freeform 14"/>
              <p:cNvSpPr/>
              <p:nvPr/>
            </p:nvSpPr>
            <p:spPr>
              <a:xfrm>
                <a:off x="3265920" y="3010680"/>
                <a:ext cx="144360" cy="161280"/>
              </a:xfrm>
              <a:custGeom>
                <a:avLst/>
                <a:gdLst/>
                <a:ahLst/>
                <a:cxnLst/>
                <a:rect l="0" t="0" r="r" b="b"/>
                <a:pathLst>
                  <a:path w="401" h="448">
                    <a:moveTo>
                      <a:pt x="59" y="378"/>
                    </a:moveTo>
                    <a:cubicBezTo>
                      <a:pt x="56" y="392"/>
                      <a:pt x="50" y="414"/>
                      <a:pt x="50" y="419"/>
                    </a:cubicBezTo>
                    <a:cubicBezTo>
                      <a:pt x="50" y="436"/>
                      <a:pt x="64" y="447"/>
                      <a:pt x="78" y="447"/>
                    </a:cubicBezTo>
                    <a:cubicBezTo>
                      <a:pt x="90" y="447"/>
                      <a:pt x="106" y="439"/>
                      <a:pt x="115" y="419"/>
                    </a:cubicBezTo>
                    <a:cubicBezTo>
                      <a:pt x="118" y="414"/>
                      <a:pt x="148" y="282"/>
                      <a:pt x="154" y="263"/>
                    </a:cubicBezTo>
                    <a:cubicBezTo>
                      <a:pt x="162" y="232"/>
                      <a:pt x="179" y="162"/>
                      <a:pt x="185" y="137"/>
                    </a:cubicBezTo>
                    <a:cubicBezTo>
                      <a:pt x="190" y="123"/>
                      <a:pt x="216" y="76"/>
                      <a:pt x="241" y="56"/>
                    </a:cubicBezTo>
                    <a:cubicBezTo>
                      <a:pt x="249" y="48"/>
                      <a:pt x="277" y="22"/>
                      <a:pt x="319" y="22"/>
                    </a:cubicBezTo>
                    <a:cubicBezTo>
                      <a:pt x="344" y="22"/>
                      <a:pt x="358" y="34"/>
                      <a:pt x="361" y="34"/>
                    </a:cubicBezTo>
                    <a:cubicBezTo>
                      <a:pt x="330" y="39"/>
                      <a:pt x="308" y="64"/>
                      <a:pt x="308" y="89"/>
                    </a:cubicBezTo>
                    <a:cubicBezTo>
                      <a:pt x="308" y="103"/>
                      <a:pt x="321" y="123"/>
                      <a:pt x="347" y="123"/>
                    </a:cubicBezTo>
                    <a:cubicBezTo>
                      <a:pt x="374" y="123"/>
                      <a:pt x="400" y="101"/>
                      <a:pt x="400" y="64"/>
                    </a:cubicBezTo>
                    <a:cubicBezTo>
                      <a:pt x="400" y="31"/>
                      <a:pt x="370" y="0"/>
                      <a:pt x="319" y="0"/>
                    </a:cubicBezTo>
                    <a:cubicBezTo>
                      <a:pt x="255" y="0"/>
                      <a:pt x="213" y="50"/>
                      <a:pt x="193" y="76"/>
                    </a:cubicBezTo>
                    <a:cubicBezTo>
                      <a:pt x="185" y="34"/>
                      <a:pt x="148" y="0"/>
                      <a:pt x="104" y="0"/>
                    </a:cubicBezTo>
                    <a:cubicBezTo>
                      <a:pt x="59" y="0"/>
                      <a:pt x="39" y="39"/>
                      <a:pt x="31" y="56"/>
                    </a:cubicBezTo>
                    <a:cubicBezTo>
                      <a:pt x="14" y="89"/>
                      <a:pt x="0" y="148"/>
                      <a:pt x="0" y="154"/>
                    </a:cubicBezTo>
                    <a:cubicBezTo>
                      <a:pt x="0" y="162"/>
                      <a:pt x="7" y="159"/>
                      <a:pt x="11" y="162"/>
                    </a:cubicBezTo>
                    <a:cubicBezTo>
                      <a:pt x="22" y="162"/>
                      <a:pt x="22" y="162"/>
                      <a:pt x="28" y="140"/>
                    </a:cubicBezTo>
                    <a:cubicBezTo>
                      <a:pt x="45" y="70"/>
                      <a:pt x="64" y="22"/>
                      <a:pt x="101" y="22"/>
                    </a:cubicBezTo>
                    <a:cubicBezTo>
                      <a:pt x="118" y="22"/>
                      <a:pt x="132" y="31"/>
                      <a:pt x="132" y="67"/>
                    </a:cubicBezTo>
                    <a:cubicBezTo>
                      <a:pt x="132" y="89"/>
                      <a:pt x="129" y="101"/>
                      <a:pt x="115" y="151"/>
                    </a:cubicBezTo>
                    <a:cubicBezTo>
                      <a:pt x="96" y="227"/>
                      <a:pt x="77" y="302"/>
                      <a:pt x="59" y="378"/>
                    </a:cubicBezTo>
                    <a:close/>
                  </a:path>
                </a:pathLst>
              </a:custGeom>
              <a:solidFill>
                <a:srgbClr val="000000"/>
              </a:solidFill>
              <a:ln>
                <a:noFill/>
              </a:ln>
            </p:spPr>
          </p:sp>
          <p:sp>
            <p:nvSpPr>
              <p:cNvPr id="1317" name="Freeform 15"/>
              <p:cNvSpPr/>
              <p:nvPr/>
            </p:nvSpPr>
            <p:spPr>
              <a:xfrm>
                <a:off x="3441240" y="285660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318" name="Freeform 16"/>
              <p:cNvSpPr/>
              <p:nvPr/>
            </p:nvSpPr>
            <p:spPr>
              <a:xfrm>
                <a:off x="3432240" y="3145320"/>
                <a:ext cx="106200" cy="111960"/>
              </a:xfrm>
              <a:custGeom>
                <a:avLst/>
                <a:gdLst/>
                <a:ahLst/>
                <a:cxnLst/>
                <a:rect l="0" t="0" r="r" b="b"/>
                <a:pathLst>
                  <a:path w="295" h="311">
                    <a:moveTo>
                      <a:pt x="106" y="145"/>
                    </a:moveTo>
                    <a:cubicBezTo>
                      <a:pt x="126" y="145"/>
                      <a:pt x="182" y="145"/>
                      <a:pt x="218" y="131"/>
                    </a:cubicBezTo>
                    <a:cubicBezTo>
                      <a:pt x="269" y="115"/>
                      <a:pt x="280" y="81"/>
                      <a:pt x="280" y="62"/>
                    </a:cubicBezTo>
                    <a:cubicBezTo>
                      <a:pt x="280" y="22"/>
                      <a:pt x="241" y="0"/>
                      <a:pt x="193" y="0"/>
                    </a:cubicBezTo>
                    <a:cubicBezTo>
                      <a:pt x="112" y="0"/>
                      <a:pt x="0" y="64"/>
                      <a:pt x="0" y="182"/>
                    </a:cubicBezTo>
                    <a:cubicBezTo>
                      <a:pt x="0" y="252"/>
                      <a:pt x="42" y="310"/>
                      <a:pt x="123" y="310"/>
                    </a:cubicBezTo>
                    <a:cubicBezTo>
                      <a:pt x="241" y="310"/>
                      <a:pt x="294" y="243"/>
                      <a:pt x="294" y="232"/>
                    </a:cubicBezTo>
                    <a:cubicBezTo>
                      <a:pt x="294" y="229"/>
                      <a:pt x="288" y="221"/>
                      <a:pt x="283" y="221"/>
                    </a:cubicBezTo>
                    <a:cubicBezTo>
                      <a:pt x="280" y="221"/>
                      <a:pt x="277" y="224"/>
                      <a:pt x="272" y="227"/>
                    </a:cubicBezTo>
                    <a:cubicBezTo>
                      <a:pt x="218" y="291"/>
                      <a:pt x="137" y="291"/>
                      <a:pt x="126" y="291"/>
                    </a:cubicBezTo>
                    <a:cubicBezTo>
                      <a:pt x="84" y="291"/>
                      <a:pt x="56" y="263"/>
                      <a:pt x="56" y="207"/>
                    </a:cubicBezTo>
                    <a:cubicBezTo>
                      <a:pt x="56" y="199"/>
                      <a:pt x="56" y="185"/>
                      <a:pt x="64" y="145"/>
                    </a:cubicBezTo>
                    <a:cubicBezTo>
                      <a:pt x="78" y="145"/>
                      <a:pt x="92" y="145"/>
                      <a:pt x="106" y="145"/>
                    </a:cubicBezTo>
                    <a:moveTo>
                      <a:pt x="70" y="129"/>
                    </a:moveTo>
                    <a:cubicBezTo>
                      <a:pt x="98" y="28"/>
                      <a:pt x="174" y="20"/>
                      <a:pt x="193" y="20"/>
                    </a:cubicBezTo>
                    <a:cubicBezTo>
                      <a:pt x="224" y="20"/>
                      <a:pt x="249" y="34"/>
                      <a:pt x="249" y="62"/>
                    </a:cubicBezTo>
                    <a:cubicBezTo>
                      <a:pt x="249" y="129"/>
                      <a:pt x="134" y="129"/>
                      <a:pt x="104" y="129"/>
                    </a:cubicBezTo>
                    <a:cubicBezTo>
                      <a:pt x="92" y="129"/>
                      <a:pt x="81" y="129"/>
                      <a:pt x="70" y="129"/>
                    </a:cubicBezTo>
                    <a:close/>
                  </a:path>
                </a:pathLst>
              </a:custGeom>
              <a:solidFill>
                <a:srgbClr val="000000"/>
              </a:solidFill>
              <a:ln>
                <a:noFill/>
              </a:ln>
            </p:spPr>
          </p:sp>
          <p:sp>
            <p:nvSpPr>
              <p:cNvPr id="1319" name="Freeform 17"/>
              <p:cNvSpPr/>
              <p:nvPr/>
            </p:nvSpPr>
            <p:spPr>
              <a:xfrm>
                <a:off x="3716280" y="2654280"/>
                <a:ext cx="174600" cy="848880"/>
              </a:xfrm>
              <a:custGeom>
                <a:avLst/>
                <a:gdLst/>
                <a:ahLst/>
                <a:cxnLst/>
                <a:rect l="0" t="0" r="r" b="b"/>
                <a:pathLst>
                  <a:path w="485" h="2358">
                    <a:moveTo>
                      <a:pt x="484" y="2346"/>
                    </a:moveTo>
                    <a:cubicBezTo>
                      <a:pt x="484" y="2343"/>
                      <a:pt x="484" y="2341"/>
                      <a:pt x="482" y="2338"/>
                    </a:cubicBezTo>
                    <a:cubicBezTo>
                      <a:pt x="445" y="2302"/>
                      <a:pt x="378" y="2237"/>
                      <a:pt x="314" y="2131"/>
                    </a:cubicBezTo>
                    <a:cubicBezTo>
                      <a:pt x="154" y="1876"/>
                      <a:pt x="84" y="1558"/>
                      <a:pt x="84" y="1180"/>
                    </a:cubicBezTo>
                    <a:cubicBezTo>
                      <a:pt x="84" y="914"/>
                      <a:pt x="118" y="576"/>
                      <a:pt x="280" y="282"/>
                    </a:cubicBezTo>
                    <a:cubicBezTo>
                      <a:pt x="358" y="143"/>
                      <a:pt x="440" y="62"/>
                      <a:pt x="482" y="20"/>
                    </a:cubicBezTo>
                    <a:cubicBezTo>
                      <a:pt x="484" y="17"/>
                      <a:pt x="484" y="14"/>
                      <a:pt x="484" y="11"/>
                    </a:cubicBezTo>
                    <a:cubicBezTo>
                      <a:pt x="484" y="0"/>
                      <a:pt x="479" y="0"/>
                      <a:pt x="465" y="0"/>
                    </a:cubicBezTo>
                    <a:cubicBezTo>
                      <a:pt x="451" y="0"/>
                      <a:pt x="448" y="0"/>
                      <a:pt x="434" y="17"/>
                    </a:cubicBezTo>
                    <a:cubicBezTo>
                      <a:pt x="104" y="316"/>
                      <a:pt x="0" y="766"/>
                      <a:pt x="0" y="1180"/>
                    </a:cubicBezTo>
                    <a:cubicBezTo>
                      <a:pt x="0" y="1566"/>
                      <a:pt x="90" y="1955"/>
                      <a:pt x="339" y="2248"/>
                    </a:cubicBezTo>
                    <a:cubicBezTo>
                      <a:pt x="358" y="2271"/>
                      <a:pt x="398" y="2310"/>
                      <a:pt x="437" y="2346"/>
                    </a:cubicBezTo>
                    <a:cubicBezTo>
                      <a:pt x="448" y="2357"/>
                      <a:pt x="451" y="2357"/>
                      <a:pt x="465" y="2357"/>
                    </a:cubicBezTo>
                    <a:cubicBezTo>
                      <a:pt x="479" y="2357"/>
                      <a:pt x="484" y="2357"/>
                      <a:pt x="484" y="2346"/>
                    </a:cubicBezTo>
                    <a:close/>
                  </a:path>
                </a:pathLst>
              </a:custGeom>
              <a:solidFill>
                <a:srgbClr val="000000"/>
              </a:solidFill>
              <a:ln>
                <a:noFill/>
              </a:ln>
            </p:spPr>
          </p:sp>
          <p:sp>
            <p:nvSpPr>
              <p:cNvPr id="1320" name="Freeform 18"/>
              <p:cNvSpPr/>
              <p:nvPr/>
            </p:nvSpPr>
            <p:spPr>
              <a:xfrm>
                <a:off x="5207040" y="2692440"/>
                <a:ext cx="141480" cy="235800"/>
              </a:xfrm>
              <a:custGeom>
                <a:avLst/>
                <a:gdLst/>
                <a:ahLst/>
                <a:cxnLst/>
                <a:rect l="0" t="0" r="r" b="b"/>
                <a:pathLst>
                  <a:path w="393" h="655">
                    <a:moveTo>
                      <a:pt x="76" y="579"/>
                    </a:moveTo>
                    <a:cubicBezTo>
                      <a:pt x="110" y="545"/>
                      <a:pt x="145" y="512"/>
                      <a:pt x="179" y="478"/>
                    </a:cubicBezTo>
                    <a:cubicBezTo>
                      <a:pt x="333" y="341"/>
                      <a:pt x="392" y="288"/>
                      <a:pt x="392" y="190"/>
                    </a:cubicBezTo>
                    <a:cubicBezTo>
                      <a:pt x="392" y="78"/>
                      <a:pt x="305" y="0"/>
                      <a:pt x="185" y="0"/>
                    </a:cubicBezTo>
                    <a:cubicBezTo>
                      <a:pt x="73" y="0"/>
                      <a:pt x="0" y="89"/>
                      <a:pt x="0" y="179"/>
                    </a:cubicBezTo>
                    <a:cubicBezTo>
                      <a:pt x="0" y="232"/>
                      <a:pt x="50" y="232"/>
                      <a:pt x="53" y="232"/>
                    </a:cubicBezTo>
                    <a:cubicBezTo>
                      <a:pt x="70" y="232"/>
                      <a:pt x="104" y="221"/>
                      <a:pt x="104" y="182"/>
                    </a:cubicBezTo>
                    <a:cubicBezTo>
                      <a:pt x="104" y="157"/>
                      <a:pt x="87" y="131"/>
                      <a:pt x="50" y="131"/>
                    </a:cubicBezTo>
                    <a:cubicBezTo>
                      <a:pt x="42" y="131"/>
                      <a:pt x="42" y="131"/>
                      <a:pt x="39" y="131"/>
                    </a:cubicBezTo>
                    <a:cubicBezTo>
                      <a:pt x="62" y="67"/>
                      <a:pt x="115" y="31"/>
                      <a:pt x="171" y="31"/>
                    </a:cubicBezTo>
                    <a:cubicBezTo>
                      <a:pt x="260" y="31"/>
                      <a:pt x="302" y="112"/>
                      <a:pt x="302" y="190"/>
                    </a:cubicBezTo>
                    <a:cubicBezTo>
                      <a:pt x="302" y="268"/>
                      <a:pt x="255" y="347"/>
                      <a:pt x="199" y="408"/>
                    </a:cubicBezTo>
                    <a:cubicBezTo>
                      <a:pt x="136" y="478"/>
                      <a:pt x="74" y="548"/>
                      <a:pt x="11" y="618"/>
                    </a:cubicBezTo>
                    <a:cubicBezTo>
                      <a:pt x="0" y="629"/>
                      <a:pt x="0" y="632"/>
                      <a:pt x="0" y="654"/>
                    </a:cubicBezTo>
                    <a:cubicBezTo>
                      <a:pt x="121" y="654"/>
                      <a:pt x="243" y="654"/>
                      <a:pt x="364" y="654"/>
                    </a:cubicBezTo>
                    <a:cubicBezTo>
                      <a:pt x="373" y="598"/>
                      <a:pt x="383" y="541"/>
                      <a:pt x="392" y="484"/>
                    </a:cubicBezTo>
                    <a:cubicBezTo>
                      <a:pt x="384" y="484"/>
                      <a:pt x="375" y="484"/>
                      <a:pt x="367" y="484"/>
                    </a:cubicBezTo>
                    <a:cubicBezTo>
                      <a:pt x="364" y="515"/>
                      <a:pt x="356" y="557"/>
                      <a:pt x="347" y="570"/>
                    </a:cubicBezTo>
                    <a:cubicBezTo>
                      <a:pt x="339" y="579"/>
                      <a:pt x="274" y="579"/>
                      <a:pt x="252" y="579"/>
                    </a:cubicBezTo>
                    <a:cubicBezTo>
                      <a:pt x="193" y="579"/>
                      <a:pt x="134" y="579"/>
                      <a:pt x="76" y="579"/>
                    </a:cubicBezTo>
                    <a:close/>
                  </a:path>
                </a:pathLst>
              </a:custGeom>
              <a:solidFill>
                <a:srgbClr val="000000"/>
              </a:solidFill>
              <a:ln>
                <a:noFill/>
              </a:ln>
            </p:spPr>
          </p:sp>
          <p:sp>
            <p:nvSpPr>
              <p:cNvPr id="1321" name="Freeform 19"/>
              <p:cNvSpPr/>
              <p:nvPr/>
            </p:nvSpPr>
            <p:spPr>
              <a:xfrm>
                <a:off x="3945960" y="3071880"/>
                <a:ext cx="2663280" cy="14400"/>
              </a:xfrm>
              <a:custGeom>
                <a:avLst/>
                <a:gdLst/>
                <a:ahLst/>
                <a:cxnLst/>
                <a:rect l="0" t="0" r="r" b="b"/>
                <a:pathLst>
                  <a:path w="7398" h="40">
                    <a:moveTo>
                      <a:pt x="0" y="0"/>
                    </a:moveTo>
                    <a:cubicBezTo>
                      <a:pt x="2466" y="0"/>
                      <a:pt x="4931" y="0"/>
                      <a:pt x="7397" y="0"/>
                    </a:cubicBezTo>
                    <a:cubicBezTo>
                      <a:pt x="7397" y="13"/>
                      <a:pt x="7397" y="26"/>
                      <a:pt x="7397" y="39"/>
                    </a:cubicBezTo>
                    <a:cubicBezTo>
                      <a:pt x="4931" y="39"/>
                      <a:pt x="2466" y="39"/>
                      <a:pt x="0" y="39"/>
                    </a:cubicBezTo>
                    <a:cubicBezTo>
                      <a:pt x="0" y="26"/>
                      <a:pt x="0" y="13"/>
                      <a:pt x="0" y="0"/>
                    </a:cubicBezTo>
                    <a:close/>
                  </a:path>
                </a:pathLst>
              </a:custGeom>
              <a:solidFill>
                <a:srgbClr val="000000"/>
              </a:solidFill>
              <a:ln>
                <a:noFill/>
              </a:ln>
            </p:spPr>
          </p:sp>
          <p:sp>
            <p:nvSpPr>
              <p:cNvPr id="1322" name="Freeform 20"/>
              <p:cNvSpPr/>
              <p:nvPr/>
            </p:nvSpPr>
            <p:spPr>
              <a:xfrm>
                <a:off x="396432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2" y="0"/>
                      <a:pt x="185"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42" y="129"/>
                      <a:pt x="39" y="129"/>
                    </a:cubicBezTo>
                    <a:cubicBezTo>
                      <a:pt x="62" y="67"/>
                      <a:pt x="115" y="31"/>
                      <a:pt x="171" y="31"/>
                    </a:cubicBezTo>
                    <a:cubicBezTo>
                      <a:pt x="260" y="31"/>
                      <a:pt x="302" y="109"/>
                      <a:pt x="302" y="190"/>
                    </a:cubicBezTo>
                    <a:cubicBezTo>
                      <a:pt x="302" y="268"/>
                      <a:pt x="252" y="347"/>
                      <a:pt x="199" y="405"/>
                    </a:cubicBezTo>
                    <a:cubicBezTo>
                      <a:pt x="136" y="476"/>
                      <a:pt x="74" y="547"/>
                      <a:pt x="11" y="618"/>
                    </a:cubicBezTo>
                    <a:cubicBezTo>
                      <a:pt x="0" y="626"/>
                      <a:pt x="0" y="629"/>
                      <a:pt x="0" y="654"/>
                    </a:cubicBezTo>
                    <a:cubicBezTo>
                      <a:pt x="121" y="654"/>
                      <a:pt x="243" y="654"/>
                      <a:pt x="364" y="654"/>
                    </a:cubicBezTo>
                    <a:cubicBezTo>
                      <a:pt x="373" y="598"/>
                      <a:pt x="383" y="541"/>
                      <a:pt x="392" y="484"/>
                    </a:cubicBezTo>
                    <a:cubicBezTo>
                      <a:pt x="384" y="484"/>
                      <a:pt x="375" y="484"/>
                      <a:pt x="367"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323" name="Freeform 21"/>
              <p:cNvSpPr/>
              <p:nvPr/>
            </p:nvSpPr>
            <p:spPr>
              <a:xfrm>
                <a:off x="4222080" y="3203640"/>
                <a:ext cx="235080" cy="235800"/>
              </a:xfrm>
              <a:custGeom>
                <a:avLst/>
                <a:gdLst/>
                <a:ahLst/>
                <a:cxnLst/>
                <a:rect l="0" t="0" r="r" b="b"/>
                <a:pathLst>
                  <a:path w="653" h="655">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20"/>
                      <a:pt x="347" y="0"/>
                      <a:pt x="328" y="0"/>
                    </a:cubicBezTo>
                    <a:cubicBezTo>
                      <a:pt x="308" y="0"/>
                      <a:pt x="308" y="20"/>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29"/>
                      <a:pt x="308" y="621"/>
                    </a:cubicBezTo>
                    <a:cubicBezTo>
                      <a:pt x="308" y="635"/>
                      <a:pt x="308" y="654"/>
                      <a:pt x="328" y="654"/>
                    </a:cubicBezTo>
                    <a:cubicBezTo>
                      <a:pt x="347" y="654"/>
                      <a:pt x="347" y="635"/>
                      <a:pt x="347" y="621"/>
                    </a:cubicBezTo>
                    <a:cubicBezTo>
                      <a:pt x="347" y="529"/>
                      <a:pt x="347" y="438"/>
                      <a:pt x="347" y="347"/>
                    </a:cubicBezTo>
                    <a:close/>
                  </a:path>
                </a:pathLst>
              </a:custGeom>
              <a:solidFill>
                <a:srgbClr val="000000"/>
              </a:solidFill>
              <a:ln>
                <a:noFill/>
              </a:ln>
            </p:spPr>
          </p:sp>
          <p:sp>
            <p:nvSpPr>
              <p:cNvPr id="1324" name="Freeform 22"/>
              <p:cNvSpPr/>
              <p:nvPr/>
            </p:nvSpPr>
            <p:spPr>
              <a:xfrm>
                <a:off x="4573080" y="3156480"/>
                <a:ext cx="261360" cy="254160"/>
              </a:xfrm>
              <a:custGeom>
                <a:avLst/>
                <a:gdLst/>
                <a:ahLst/>
                <a:cxnLst/>
                <a:rect l="0" t="0" r="r" b="b"/>
                <a:pathLst>
                  <a:path w="726" h="706">
                    <a:moveTo>
                      <a:pt x="389" y="17"/>
                    </a:moveTo>
                    <a:cubicBezTo>
                      <a:pt x="381" y="6"/>
                      <a:pt x="381" y="0"/>
                      <a:pt x="364" y="0"/>
                    </a:cubicBezTo>
                    <a:cubicBezTo>
                      <a:pt x="347" y="0"/>
                      <a:pt x="344" y="6"/>
                      <a:pt x="339" y="17"/>
                    </a:cubicBezTo>
                    <a:cubicBezTo>
                      <a:pt x="228" y="240"/>
                      <a:pt x="117" y="462"/>
                      <a:pt x="6" y="685"/>
                    </a:cubicBezTo>
                    <a:cubicBezTo>
                      <a:pt x="0" y="694"/>
                      <a:pt x="0" y="694"/>
                      <a:pt x="0" y="696"/>
                    </a:cubicBezTo>
                    <a:cubicBezTo>
                      <a:pt x="0" y="705"/>
                      <a:pt x="6" y="705"/>
                      <a:pt x="22" y="705"/>
                    </a:cubicBezTo>
                    <a:cubicBezTo>
                      <a:pt x="250" y="705"/>
                      <a:pt x="478" y="705"/>
                      <a:pt x="706" y="705"/>
                    </a:cubicBezTo>
                    <a:cubicBezTo>
                      <a:pt x="719" y="705"/>
                      <a:pt x="725" y="705"/>
                      <a:pt x="725" y="696"/>
                    </a:cubicBezTo>
                    <a:cubicBezTo>
                      <a:pt x="725" y="694"/>
                      <a:pt x="725" y="694"/>
                      <a:pt x="722" y="685"/>
                    </a:cubicBezTo>
                    <a:cubicBezTo>
                      <a:pt x="611" y="462"/>
                      <a:pt x="500" y="240"/>
                      <a:pt x="389" y="17"/>
                    </a:cubicBezTo>
                    <a:moveTo>
                      <a:pt x="330" y="98"/>
                    </a:moveTo>
                    <a:cubicBezTo>
                      <a:pt x="419" y="275"/>
                      <a:pt x="508" y="452"/>
                      <a:pt x="596" y="629"/>
                    </a:cubicBezTo>
                    <a:cubicBezTo>
                      <a:pt x="420" y="629"/>
                      <a:pt x="244" y="629"/>
                      <a:pt x="67" y="629"/>
                    </a:cubicBezTo>
                    <a:cubicBezTo>
                      <a:pt x="155" y="452"/>
                      <a:pt x="243" y="275"/>
                      <a:pt x="330" y="98"/>
                    </a:cubicBezTo>
                    <a:close/>
                  </a:path>
                </a:pathLst>
              </a:custGeom>
              <a:solidFill>
                <a:srgbClr val="000000"/>
              </a:solidFill>
              <a:ln>
                <a:noFill/>
              </a:ln>
            </p:spPr>
          </p:sp>
          <p:sp>
            <p:nvSpPr>
              <p:cNvPr id="1325" name="Freeform 23"/>
              <p:cNvSpPr/>
              <p:nvPr/>
            </p:nvSpPr>
            <p:spPr>
              <a:xfrm>
                <a:off x="4886280" y="3144240"/>
                <a:ext cx="83160" cy="353880"/>
              </a:xfrm>
              <a:custGeom>
                <a:avLst/>
                <a:gdLst/>
                <a:ahLst/>
                <a:cxnLst/>
                <a:rect l="0" t="0" r="r" b="b"/>
                <a:pathLst>
                  <a:path w="231" h="983">
                    <a:moveTo>
                      <a:pt x="230" y="973"/>
                    </a:moveTo>
                    <a:cubicBezTo>
                      <a:pt x="230" y="970"/>
                      <a:pt x="230" y="968"/>
                      <a:pt x="213" y="951"/>
                    </a:cubicBezTo>
                    <a:cubicBezTo>
                      <a:pt x="90" y="828"/>
                      <a:pt x="59" y="643"/>
                      <a:pt x="59" y="492"/>
                    </a:cubicBezTo>
                    <a:cubicBezTo>
                      <a:pt x="59" y="322"/>
                      <a:pt x="95" y="151"/>
                      <a:pt x="216" y="28"/>
                    </a:cubicBezTo>
                    <a:cubicBezTo>
                      <a:pt x="230" y="14"/>
                      <a:pt x="230" y="14"/>
                      <a:pt x="230" y="11"/>
                    </a:cubicBezTo>
                    <a:cubicBezTo>
                      <a:pt x="230" y="3"/>
                      <a:pt x="224" y="0"/>
                      <a:pt x="218" y="0"/>
                    </a:cubicBezTo>
                    <a:cubicBezTo>
                      <a:pt x="210" y="0"/>
                      <a:pt x="120" y="67"/>
                      <a:pt x="62" y="193"/>
                    </a:cubicBezTo>
                    <a:cubicBezTo>
                      <a:pt x="11" y="299"/>
                      <a:pt x="0" y="408"/>
                      <a:pt x="0" y="492"/>
                    </a:cubicBezTo>
                    <a:cubicBezTo>
                      <a:pt x="0" y="568"/>
                      <a:pt x="11" y="688"/>
                      <a:pt x="64" y="797"/>
                    </a:cubicBezTo>
                    <a:cubicBezTo>
                      <a:pt x="123" y="920"/>
                      <a:pt x="210" y="982"/>
                      <a:pt x="218" y="982"/>
                    </a:cubicBezTo>
                    <a:cubicBezTo>
                      <a:pt x="224" y="982"/>
                      <a:pt x="230" y="979"/>
                      <a:pt x="230" y="973"/>
                    </a:cubicBezTo>
                    <a:close/>
                  </a:path>
                </a:pathLst>
              </a:custGeom>
              <a:solidFill>
                <a:srgbClr val="000000"/>
              </a:solidFill>
              <a:ln>
                <a:noFill/>
              </a:ln>
            </p:spPr>
          </p:sp>
          <p:sp>
            <p:nvSpPr>
              <p:cNvPr id="1326" name="Freeform 24"/>
              <p:cNvSpPr/>
              <p:nvPr/>
            </p:nvSpPr>
            <p:spPr>
              <a:xfrm>
                <a:off x="5020560" y="3174480"/>
                <a:ext cx="117360" cy="235800"/>
              </a:xfrm>
              <a:custGeom>
                <a:avLst/>
                <a:gdLst/>
                <a:ahLst/>
                <a:cxnLst/>
                <a:rect l="0" t="0" r="r" b="b"/>
                <a:pathLst>
                  <a:path w="326" h="655">
                    <a:moveTo>
                      <a:pt x="202" y="25"/>
                    </a:moveTo>
                    <a:cubicBezTo>
                      <a:pt x="202" y="0"/>
                      <a:pt x="202" y="0"/>
                      <a:pt x="179" y="0"/>
                    </a:cubicBezTo>
                    <a:cubicBezTo>
                      <a:pt x="118" y="62"/>
                      <a:pt x="34" y="62"/>
                      <a:pt x="0" y="62"/>
                    </a:cubicBezTo>
                    <a:cubicBezTo>
                      <a:pt x="0" y="72"/>
                      <a:pt x="0" y="82"/>
                      <a:pt x="0" y="92"/>
                    </a:cubicBezTo>
                    <a:cubicBezTo>
                      <a:pt x="20" y="92"/>
                      <a:pt x="78" y="92"/>
                      <a:pt x="129" y="67"/>
                    </a:cubicBezTo>
                    <a:cubicBezTo>
                      <a:pt x="129" y="237"/>
                      <a:pt x="129" y="406"/>
                      <a:pt x="129" y="576"/>
                    </a:cubicBezTo>
                    <a:cubicBezTo>
                      <a:pt x="129" y="612"/>
                      <a:pt x="126" y="624"/>
                      <a:pt x="39" y="624"/>
                    </a:cubicBezTo>
                    <a:cubicBezTo>
                      <a:pt x="28" y="624"/>
                      <a:pt x="17" y="624"/>
                      <a:pt x="6" y="624"/>
                    </a:cubicBezTo>
                    <a:cubicBezTo>
                      <a:pt x="6" y="634"/>
                      <a:pt x="6" y="644"/>
                      <a:pt x="6" y="654"/>
                    </a:cubicBezTo>
                    <a:cubicBezTo>
                      <a:pt x="42" y="652"/>
                      <a:pt x="126" y="652"/>
                      <a:pt x="165" y="652"/>
                    </a:cubicBezTo>
                    <a:cubicBezTo>
                      <a:pt x="204" y="652"/>
                      <a:pt x="291" y="652"/>
                      <a:pt x="325" y="654"/>
                    </a:cubicBezTo>
                    <a:cubicBezTo>
                      <a:pt x="325" y="644"/>
                      <a:pt x="325" y="634"/>
                      <a:pt x="325" y="624"/>
                    </a:cubicBezTo>
                    <a:cubicBezTo>
                      <a:pt x="314" y="624"/>
                      <a:pt x="304" y="624"/>
                      <a:pt x="294" y="624"/>
                    </a:cubicBezTo>
                    <a:cubicBezTo>
                      <a:pt x="204" y="624"/>
                      <a:pt x="202" y="612"/>
                      <a:pt x="202" y="576"/>
                    </a:cubicBezTo>
                    <a:cubicBezTo>
                      <a:pt x="202" y="392"/>
                      <a:pt x="202" y="209"/>
                      <a:pt x="202" y="25"/>
                    </a:cubicBezTo>
                    <a:close/>
                  </a:path>
                </a:pathLst>
              </a:custGeom>
              <a:solidFill>
                <a:srgbClr val="000000"/>
              </a:solidFill>
              <a:ln>
                <a:noFill/>
              </a:ln>
            </p:spPr>
          </p:sp>
          <p:sp>
            <p:nvSpPr>
              <p:cNvPr id="1327" name="Freeform 25"/>
              <p:cNvSpPr/>
              <p:nvPr/>
            </p:nvSpPr>
            <p:spPr>
              <a:xfrm>
                <a:off x="5274360" y="3314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328" name="Freeform 26"/>
              <p:cNvSpPr/>
              <p:nvPr/>
            </p:nvSpPr>
            <p:spPr>
              <a:xfrm>
                <a:off x="5610960" y="3251160"/>
                <a:ext cx="135360" cy="162360"/>
              </a:xfrm>
              <a:custGeom>
                <a:avLst/>
                <a:gdLst/>
                <a:ahLst/>
                <a:cxnLst/>
                <a:rect l="0" t="0" r="r" b="b"/>
                <a:pathLst>
                  <a:path w="376" h="451">
                    <a:moveTo>
                      <a:pt x="81" y="227"/>
                    </a:moveTo>
                    <a:cubicBezTo>
                      <a:pt x="81" y="67"/>
                      <a:pt x="162" y="25"/>
                      <a:pt x="216" y="25"/>
                    </a:cubicBezTo>
                    <a:cubicBezTo>
                      <a:pt x="224" y="25"/>
                      <a:pt x="286" y="25"/>
                      <a:pt x="319" y="62"/>
                    </a:cubicBezTo>
                    <a:cubicBezTo>
                      <a:pt x="280" y="64"/>
                      <a:pt x="274" y="95"/>
                      <a:pt x="274" y="106"/>
                    </a:cubicBezTo>
                    <a:cubicBezTo>
                      <a:pt x="274" y="131"/>
                      <a:pt x="291" y="151"/>
                      <a:pt x="319" y="151"/>
                    </a:cubicBezTo>
                    <a:cubicBezTo>
                      <a:pt x="344" y="151"/>
                      <a:pt x="364" y="134"/>
                      <a:pt x="364" y="106"/>
                    </a:cubicBezTo>
                    <a:cubicBezTo>
                      <a:pt x="364" y="39"/>
                      <a:pt x="291" y="0"/>
                      <a:pt x="213" y="0"/>
                    </a:cubicBezTo>
                    <a:cubicBezTo>
                      <a:pt x="92" y="0"/>
                      <a:pt x="0" y="106"/>
                      <a:pt x="0" y="229"/>
                    </a:cubicBezTo>
                    <a:cubicBezTo>
                      <a:pt x="0" y="355"/>
                      <a:pt x="98" y="450"/>
                      <a:pt x="213" y="450"/>
                    </a:cubicBezTo>
                    <a:cubicBezTo>
                      <a:pt x="344" y="450"/>
                      <a:pt x="375" y="334"/>
                      <a:pt x="375" y="324"/>
                    </a:cubicBezTo>
                    <a:cubicBezTo>
                      <a:pt x="375" y="315"/>
                      <a:pt x="367" y="313"/>
                      <a:pt x="364" y="313"/>
                    </a:cubicBezTo>
                    <a:cubicBezTo>
                      <a:pt x="353" y="313"/>
                      <a:pt x="353" y="319"/>
                      <a:pt x="350" y="324"/>
                    </a:cubicBezTo>
                    <a:cubicBezTo>
                      <a:pt x="322" y="414"/>
                      <a:pt x="258" y="428"/>
                      <a:pt x="221" y="428"/>
                    </a:cubicBezTo>
                    <a:cubicBezTo>
                      <a:pt x="168" y="428"/>
                      <a:pt x="81" y="386"/>
                      <a:pt x="81" y="227"/>
                    </a:cubicBezTo>
                    <a:close/>
                  </a:path>
                </a:pathLst>
              </a:custGeom>
              <a:solidFill>
                <a:srgbClr val="000000"/>
              </a:solidFill>
              <a:ln>
                <a:noFill/>
              </a:ln>
            </p:spPr>
          </p:sp>
          <p:sp>
            <p:nvSpPr>
              <p:cNvPr id="1329" name="Freeform 27"/>
              <p:cNvSpPr/>
              <p:nvPr/>
            </p:nvSpPr>
            <p:spPr>
              <a:xfrm>
                <a:off x="5766120" y="3251160"/>
                <a:ext cx="157680" cy="162360"/>
              </a:xfrm>
              <a:custGeom>
                <a:avLst/>
                <a:gdLst/>
                <a:ahLst/>
                <a:cxnLst/>
                <a:rect l="0" t="0" r="r" b="b"/>
                <a:pathLst>
                  <a:path w="438" h="451">
                    <a:moveTo>
                      <a:pt x="437" y="229"/>
                    </a:moveTo>
                    <a:cubicBezTo>
                      <a:pt x="437" y="103"/>
                      <a:pt x="339" y="0"/>
                      <a:pt x="218" y="0"/>
                    </a:cubicBezTo>
                    <a:cubicBezTo>
                      <a:pt x="95" y="0"/>
                      <a:pt x="0" y="109"/>
                      <a:pt x="0" y="229"/>
                    </a:cubicBezTo>
                    <a:cubicBezTo>
                      <a:pt x="0" y="358"/>
                      <a:pt x="104" y="450"/>
                      <a:pt x="218" y="450"/>
                    </a:cubicBezTo>
                    <a:cubicBezTo>
                      <a:pt x="336" y="450"/>
                      <a:pt x="437" y="355"/>
                      <a:pt x="437" y="229"/>
                    </a:cubicBezTo>
                    <a:moveTo>
                      <a:pt x="218" y="428"/>
                    </a:moveTo>
                    <a:cubicBezTo>
                      <a:pt x="176" y="428"/>
                      <a:pt x="134" y="405"/>
                      <a:pt x="106" y="361"/>
                    </a:cubicBezTo>
                    <a:cubicBezTo>
                      <a:pt x="81" y="319"/>
                      <a:pt x="81" y="257"/>
                      <a:pt x="81" y="224"/>
                    </a:cubicBezTo>
                    <a:cubicBezTo>
                      <a:pt x="81" y="185"/>
                      <a:pt x="81" y="131"/>
                      <a:pt x="106" y="89"/>
                    </a:cubicBezTo>
                    <a:cubicBezTo>
                      <a:pt x="132" y="42"/>
                      <a:pt x="179" y="22"/>
                      <a:pt x="218" y="22"/>
                    </a:cubicBezTo>
                    <a:cubicBezTo>
                      <a:pt x="260" y="22"/>
                      <a:pt x="305" y="45"/>
                      <a:pt x="330" y="87"/>
                    </a:cubicBezTo>
                    <a:cubicBezTo>
                      <a:pt x="356" y="129"/>
                      <a:pt x="356" y="185"/>
                      <a:pt x="356" y="224"/>
                    </a:cubicBezTo>
                    <a:cubicBezTo>
                      <a:pt x="356" y="257"/>
                      <a:pt x="356" y="310"/>
                      <a:pt x="333" y="355"/>
                    </a:cubicBezTo>
                    <a:cubicBezTo>
                      <a:pt x="311" y="400"/>
                      <a:pt x="269" y="428"/>
                      <a:pt x="218" y="428"/>
                    </a:cubicBezTo>
                    <a:close/>
                  </a:path>
                </a:pathLst>
              </a:custGeom>
              <a:solidFill>
                <a:srgbClr val="000000"/>
              </a:solidFill>
              <a:ln>
                <a:noFill/>
              </a:ln>
            </p:spPr>
          </p:sp>
          <p:sp>
            <p:nvSpPr>
              <p:cNvPr id="1330" name="Freeform 28"/>
              <p:cNvSpPr/>
              <p:nvPr/>
            </p:nvSpPr>
            <p:spPr>
              <a:xfrm>
                <a:off x="5945760" y="3251160"/>
                <a:ext cx="116280" cy="162360"/>
              </a:xfrm>
              <a:custGeom>
                <a:avLst/>
                <a:gdLst/>
                <a:ahLst/>
                <a:cxnLst/>
                <a:rect l="0" t="0" r="r" b="b"/>
                <a:pathLst>
                  <a:path w="323" h="451">
                    <a:moveTo>
                      <a:pt x="171" y="249"/>
                    </a:moveTo>
                    <a:cubicBezTo>
                      <a:pt x="193" y="254"/>
                      <a:pt x="274" y="271"/>
                      <a:pt x="274" y="341"/>
                    </a:cubicBezTo>
                    <a:cubicBezTo>
                      <a:pt x="274" y="392"/>
                      <a:pt x="241" y="431"/>
                      <a:pt x="162" y="431"/>
                    </a:cubicBezTo>
                    <a:cubicBezTo>
                      <a:pt x="81" y="431"/>
                      <a:pt x="45" y="375"/>
                      <a:pt x="25" y="291"/>
                    </a:cubicBezTo>
                    <a:cubicBezTo>
                      <a:pt x="22" y="277"/>
                      <a:pt x="22" y="274"/>
                      <a:pt x="11" y="274"/>
                    </a:cubicBezTo>
                    <a:cubicBezTo>
                      <a:pt x="0" y="274"/>
                      <a:pt x="0" y="280"/>
                      <a:pt x="0" y="299"/>
                    </a:cubicBezTo>
                    <a:cubicBezTo>
                      <a:pt x="0" y="342"/>
                      <a:pt x="0" y="385"/>
                      <a:pt x="0" y="428"/>
                    </a:cubicBezTo>
                    <a:cubicBezTo>
                      <a:pt x="0" y="445"/>
                      <a:pt x="0" y="450"/>
                      <a:pt x="11" y="450"/>
                    </a:cubicBezTo>
                    <a:cubicBezTo>
                      <a:pt x="14" y="450"/>
                      <a:pt x="17" y="450"/>
                      <a:pt x="34" y="431"/>
                    </a:cubicBezTo>
                    <a:cubicBezTo>
                      <a:pt x="36" y="431"/>
                      <a:pt x="36" y="428"/>
                      <a:pt x="53" y="408"/>
                    </a:cubicBezTo>
                    <a:cubicBezTo>
                      <a:pt x="98" y="450"/>
                      <a:pt x="143" y="450"/>
                      <a:pt x="162" y="450"/>
                    </a:cubicBezTo>
                    <a:cubicBezTo>
                      <a:pt x="277" y="450"/>
                      <a:pt x="322" y="386"/>
                      <a:pt x="322" y="316"/>
                    </a:cubicBezTo>
                    <a:cubicBezTo>
                      <a:pt x="322" y="263"/>
                      <a:pt x="291" y="235"/>
                      <a:pt x="280" y="221"/>
                    </a:cubicBezTo>
                    <a:cubicBezTo>
                      <a:pt x="246" y="190"/>
                      <a:pt x="210" y="182"/>
                      <a:pt x="168" y="173"/>
                    </a:cubicBezTo>
                    <a:cubicBezTo>
                      <a:pt x="112" y="165"/>
                      <a:pt x="48" y="151"/>
                      <a:pt x="48" y="95"/>
                    </a:cubicBezTo>
                    <a:cubicBezTo>
                      <a:pt x="48" y="59"/>
                      <a:pt x="73" y="20"/>
                      <a:pt x="157" y="20"/>
                    </a:cubicBezTo>
                    <a:cubicBezTo>
                      <a:pt x="266" y="20"/>
                      <a:pt x="269" y="109"/>
                      <a:pt x="272" y="137"/>
                    </a:cubicBezTo>
                    <a:cubicBezTo>
                      <a:pt x="272" y="148"/>
                      <a:pt x="279" y="144"/>
                      <a:pt x="283" y="148"/>
                    </a:cubicBezTo>
                    <a:cubicBezTo>
                      <a:pt x="297" y="148"/>
                      <a:pt x="297" y="143"/>
                      <a:pt x="297" y="123"/>
                    </a:cubicBezTo>
                    <a:cubicBezTo>
                      <a:pt x="297" y="90"/>
                      <a:pt x="297" y="58"/>
                      <a:pt x="297" y="25"/>
                    </a:cubicBezTo>
                    <a:cubicBezTo>
                      <a:pt x="297" y="8"/>
                      <a:pt x="297" y="0"/>
                      <a:pt x="286" y="0"/>
                    </a:cubicBezTo>
                    <a:cubicBezTo>
                      <a:pt x="280" y="0"/>
                      <a:pt x="280" y="0"/>
                      <a:pt x="266" y="11"/>
                    </a:cubicBezTo>
                    <a:cubicBezTo>
                      <a:pt x="263" y="17"/>
                      <a:pt x="252" y="25"/>
                      <a:pt x="249" y="28"/>
                    </a:cubicBezTo>
                    <a:cubicBezTo>
                      <a:pt x="213" y="0"/>
                      <a:pt x="171" y="0"/>
                      <a:pt x="157" y="0"/>
                    </a:cubicBezTo>
                    <a:cubicBezTo>
                      <a:pt x="36" y="0"/>
                      <a:pt x="0" y="67"/>
                      <a:pt x="0" y="120"/>
                    </a:cubicBezTo>
                    <a:cubicBezTo>
                      <a:pt x="0" y="157"/>
                      <a:pt x="14" y="185"/>
                      <a:pt x="42" y="204"/>
                    </a:cubicBezTo>
                    <a:cubicBezTo>
                      <a:pt x="73" y="229"/>
                      <a:pt x="101" y="238"/>
                      <a:pt x="171" y="249"/>
                    </a:cubicBezTo>
                    <a:close/>
                  </a:path>
                </a:pathLst>
              </a:custGeom>
              <a:solidFill>
                <a:srgbClr val="000000"/>
              </a:solidFill>
              <a:ln>
                <a:noFill/>
              </a:ln>
            </p:spPr>
          </p:sp>
          <p:sp>
            <p:nvSpPr>
              <p:cNvPr id="1331" name="Freeform 29"/>
              <p:cNvSpPr/>
              <p:nvPr/>
            </p:nvSpPr>
            <p:spPr>
              <a:xfrm>
                <a:off x="6147360" y="31604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4" y="336"/>
                    </a:moveTo>
                    <a:cubicBezTo>
                      <a:pt x="120" y="274"/>
                      <a:pt x="140" y="196"/>
                      <a:pt x="179" y="126"/>
                    </a:cubicBezTo>
                    <a:cubicBezTo>
                      <a:pt x="207" y="76"/>
                      <a:pt x="244" y="22"/>
                      <a:pt x="288" y="22"/>
                    </a:cubicBezTo>
                    <a:cubicBezTo>
                      <a:pt x="336" y="22"/>
                      <a:pt x="342" y="84"/>
                      <a:pt x="342" y="140"/>
                    </a:cubicBezTo>
                    <a:cubicBezTo>
                      <a:pt x="342" y="187"/>
                      <a:pt x="333" y="238"/>
                      <a:pt x="311" y="336"/>
                    </a:cubicBezTo>
                    <a:cubicBezTo>
                      <a:pt x="242" y="336"/>
                      <a:pt x="173" y="336"/>
                      <a:pt x="104" y="336"/>
                    </a:cubicBezTo>
                    <a:moveTo>
                      <a:pt x="302" y="366"/>
                    </a:moveTo>
                    <a:cubicBezTo>
                      <a:pt x="291" y="414"/>
                      <a:pt x="269" y="495"/>
                      <a:pt x="232" y="568"/>
                    </a:cubicBezTo>
                    <a:cubicBezTo>
                      <a:pt x="199" y="635"/>
                      <a:pt x="160" y="682"/>
                      <a:pt x="118" y="682"/>
                    </a:cubicBezTo>
                    <a:cubicBezTo>
                      <a:pt x="87" y="682"/>
                      <a:pt x="64" y="654"/>
                      <a:pt x="64" y="562"/>
                    </a:cubicBezTo>
                    <a:cubicBezTo>
                      <a:pt x="64" y="520"/>
                      <a:pt x="70" y="464"/>
                      <a:pt x="98" y="366"/>
                    </a:cubicBezTo>
                    <a:cubicBezTo>
                      <a:pt x="166" y="366"/>
                      <a:pt x="234" y="366"/>
                      <a:pt x="302" y="366"/>
                    </a:cubicBezTo>
                    <a:close/>
                  </a:path>
                </a:pathLst>
              </a:custGeom>
              <a:solidFill>
                <a:srgbClr val="000000"/>
              </a:solidFill>
              <a:ln>
                <a:noFill/>
              </a:ln>
            </p:spPr>
          </p:sp>
          <p:sp>
            <p:nvSpPr>
              <p:cNvPr id="1332" name="Freeform 30"/>
              <p:cNvSpPr/>
              <p:nvPr/>
            </p:nvSpPr>
            <p:spPr>
              <a:xfrm>
                <a:off x="633060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58" y="62"/>
                    </a:cubicBezTo>
                    <a:cubicBezTo>
                      <a:pt x="255"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3"/>
                    </a:cubicBezTo>
                    <a:cubicBezTo>
                      <a:pt x="49" y="118"/>
                      <a:pt x="83" y="133"/>
                      <a:pt x="118" y="148"/>
                    </a:cubicBezTo>
                    <a:cubicBezTo>
                      <a:pt x="62" y="173"/>
                      <a:pt x="36" y="182"/>
                      <a:pt x="20" y="190"/>
                    </a:cubicBezTo>
                    <a:cubicBezTo>
                      <a:pt x="6" y="196"/>
                      <a:pt x="0" y="199"/>
                      <a:pt x="0" y="213"/>
                    </a:cubicBezTo>
                    <a:cubicBezTo>
                      <a:pt x="0" y="224"/>
                      <a:pt x="8" y="232"/>
                      <a:pt x="22" y="232"/>
                    </a:cubicBezTo>
                    <a:cubicBezTo>
                      <a:pt x="25" y="232"/>
                      <a:pt x="28" y="232"/>
                      <a:pt x="36" y="227"/>
                    </a:cubicBezTo>
                    <a:cubicBezTo>
                      <a:pt x="67" y="206"/>
                      <a:pt x="98" y="186"/>
                      <a:pt x="129" y="165"/>
                    </a:cubicBezTo>
                    <a:cubicBezTo>
                      <a:pt x="125" y="201"/>
                      <a:pt x="121" y="238"/>
                      <a:pt x="118" y="274"/>
                    </a:cubicBezTo>
                    <a:cubicBezTo>
                      <a:pt x="118" y="291"/>
                      <a:pt x="132" y="296"/>
                      <a:pt x="140" y="296"/>
                    </a:cubicBezTo>
                    <a:cubicBezTo>
                      <a:pt x="148" y="296"/>
                      <a:pt x="162" y="291"/>
                      <a:pt x="162" y="274"/>
                    </a:cubicBezTo>
                    <a:cubicBezTo>
                      <a:pt x="162" y="268"/>
                      <a:pt x="160" y="249"/>
                      <a:pt x="157" y="241"/>
                    </a:cubicBezTo>
                    <a:cubicBezTo>
                      <a:pt x="157" y="229"/>
                      <a:pt x="151" y="179"/>
                      <a:pt x="151" y="165"/>
                    </a:cubicBezTo>
                    <a:cubicBezTo>
                      <a:pt x="178" y="184"/>
                      <a:pt x="205" y="202"/>
                      <a:pt x="232" y="221"/>
                    </a:cubicBezTo>
                    <a:cubicBezTo>
                      <a:pt x="252" y="232"/>
                      <a:pt x="252" y="232"/>
                      <a:pt x="258"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333" name="Freeform 31"/>
              <p:cNvSpPr/>
              <p:nvPr/>
            </p:nvSpPr>
            <p:spPr>
              <a:xfrm>
                <a:off x="6491880" y="3144240"/>
                <a:ext cx="82080" cy="353880"/>
              </a:xfrm>
              <a:custGeom>
                <a:avLst/>
                <a:gdLst/>
                <a:ahLst/>
                <a:cxnLst/>
                <a:rect l="0" t="0" r="r" b="b"/>
                <a:pathLst>
                  <a:path w="228" h="983">
                    <a:moveTo>
                      <a:pt x="227" y="492"/>
                    </a:moveTo>
                    <a:cubicBezTo>
                      <a:pt x="227" y="414"/>
                      <a:pt x="216" y="296"/>
                      <a:pt x="162" y="185"/>
                    </a:cubicBezTo>
                    <a:cubicBezTo>
                      <a:pt x="104" y="64"/>
                      <a:pt x="20" y="0"/>
                      <a:pt x="8" y="0"/>
                    </a:cubicBezTo>
                    <a:cubicBezTo>
                      <a:pt x="3" y="0"/>
                      <a:pt x="0" y="6"/>
                      <a:pt x="0" y="11"/>
                    </a:cubicBezTo>
                    <a:cubicBezTo>
                      <a:pt x="0" y="14"/>
                      <a:pt x="0" y="14"/>
                      <a:pt x="17" y="34"/>
                    </a:cubicBezTo>
                    <a:cubicBezTo>
                      <a:pt x="115" y="131"/>
                      <a:pt x="171" y="285"/>
                      <a:pt x="171" y="492"/>
                    </a:cubicBezTo>
                    <a:cubicBezTo>
                      <a:pt x="171" y="660"/>
                      <a:pt x="134" y="833"/>
                      <a:pt x="11" y="956"/>
                    </a:cubicBezTo>
                    <a:cubicBezTo>
                      <a:pt x="0" y="968"/>
                      <a:pt x="0" y="970"/>
                      <a:pt x="0" y="973"/>
                    </a:cubicBezTo>
                    <a:cubicBezTo>
                      <a:pt x="0" y="979"/>
                      <a:pt x="3" y="982"/>
                      <a:pt x="8" y="982"/>
                    </a:cubicBezTo>
                    <a:cubicBezTo>
                      <a:pt x="20" y="982"/>
                      <a:pt x="106" y="917"/>
                      <a:pt x="165" y="791"/>
                    </a:cubicBezTo>
                    <a:cubicBezTo>
                      <a:pt x="216" y="682"/>
                      <a:pt x="227" y="573"/>
                      <a:pt x="227" y="492"/>
                    </a:cubicBezTo>
                    <a:close/>
                  </a:path>
                </a:pathLst>
              </a:custGeom>
              <a:solidFill>
                <a:srgbClr val="000000"/>
              </a:solidFill>
              <a:ln>
                <a:noFill/>
              </a:ln>
            </p:spPr>
          </p:sp>
          <p:sp>
            <p:nvSpPr>
              <p:cNvPr id="1334" name="Freeform 32"/>
              <p:cNvSpPr/>
              <p:nvPr/>
            </p:nvSpPr>
            <p:spPr>
              <a:xfrm>
                <a:off x="6664320" y="2654280"/>
                <a:ext cx="174600" cy="848880"/>
              </a:xfrm>
              <a:custGeom>
                <a:avLst/>
                <a:gdLst/>
                <a:ahLst/>
                <a:cxnLst/>
                <a:rect l="0" t="0" r="r" b="b"/>
                <a:pathLst>
                  <a:path w="485" h="2358">
                    <a:moveTo>
                      <a:pt x="484" y="1180"/>
                    </a:moveTo>
                    <a:cubicBezTo>
                      <a:pt x="484" y="794"/>
                      <a:pt x="395" y="405"/>
                      <a:pt x="146" y="112"/>
                    </a:cubicBezTo>
                    <a:cubicBezTo>
                      <a:pt x="126" y="89"/>
                      <a:pt x="87" y="48"/>
                      <a:pt x="48" y="14"/>
                    </a:cubicBezTo>
                    <a:cubicBezTo>
                      <a:pt x="36" y="0"/>
                      <a:pt x="34" y="0"/>
                      <a:pt x="20" y="0"/>
                    </a:cubicBezTo>
                    <a:cubicBezTo>
                      <a:pt x="8" y="0"/>
                      <a:pt x="0" y="0"/>
                      <a:pt x="0" y="11"/>
                    </a:cubicBezTo>
                    <a:cubicBezTo>
                      <a:pt x="0" y="14"/>
                      <a:pt x="3" y="20"/>
                      <a:pt x="6" y="20"/>
                    </a:cubicBezTo>
                    <a:cubicBezTo>
                      <a:pt x="39" y="56"/>
                      <a:pt x="106" y="123"/>
                      <a:pt x="171" y="229"/>
                    </a:cubicBezTo>
                    <a:cubicBezTo>
                      <a:pt x="330" y="481"/>
                      <a:pt x="403" y="800"/>
                      <a:pt x="403" y="1180"/>
                    </a:cubicBezTo>
                    <a:cubicBezTo>
                      <a:pt x="403" y="1443"/>
                      <a:pt x="367" y="1784"/>
                      <a:pt x="204" y="2078"/>
                    </a:cubicBezTo>
                    <a:cubicBezTo>
                      <a:pt x="126" y="2215"/>
                      <a:pt x="45" y="2299"/>
                      <a:pt x="3"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sp>
            <p:nvSpPr>
              <p:cNvPr id="1335" name="Freeform 33"/>
              <p:cNvSpPr/>
              <p:nvPr/>
            </p:nvSpPr>
            <p:spPr>
              <a:xfrm>
                <a:off x="6928200" y="2577600"/>
                <a:ext cx="109080" cy="164520"/>
              </a:xfrm>
              <a:custGeom>
                <a:avLst/>
                <a:gdLst/>
                <a:ahLst/>
                <a:cxnLst/>
                <a:rect l="0" t="0" r="r" b="b"/>
                <a:pathLst>
                  <a:path w="303" h="457">
                    <a:moveTo>
                      <a:pt x="302" y="333"/>
                    </a:moveTo>
                    <a:cubicBezTo>
                      <a:pt x="295" y="333"/>
                      <a:pt x="287" y="333"/>
                      <a:pt x="280" y="333"/>
                    </a:cubicBezTo>
                    <a:cubicBezTo>
                      <a:pt x="277" y="347"/>
                      <a:pt x="272" y="386"/>
                      <a:pt x="263" y="394"/>
                    </a:cubicBezTo>
                    <a:cubicBezTo>
                      <a:pt x="258" y="397"/>
                      <a:pt x="204" y="397"/>
                      <a:pt x="193" y="397"/>
                    </a:cubicBezTo>
                    <a:cubicBezTo>
                      <a:pt x="151" y="397"/>
                      <a:pt x="109" y="397"/>
                      <a:pt x="67" y="397"/>
                    </a:cubicBezTo>
                    <a:cubicBezTo>
                      <a:pt x="140" y="333"/>
                      <a:pt x="165" y="316"/>
                      <a:pt x="204" y="282"/>
                    </a:cubicBezTo>
                    <a:cubicBezTo>
                      <a:pt x="255" y="243"/>
                      <a:pt x="302" y="199"/>
                      <a:pt x="302" y="134"/>
                    </a:cubicBezTo>
                    <a:cubicBezTo>
                      <a:pt x="302" y="50"/>
                      <a:pt x="230" y="0"/>
                      <a:pt x="143" y="0"/>
                    </a:cubicBezTo>
                    <a:cubicBezTo>
                      <a:pt x="56" y="0"/>
                      <a:pt x="0" y="59"/>
                      <a:pt x="0" y="123"/>
                    </a:cubicBezTo>
                    <a:cubicBezTo>
                      <a:pt x="0" y="159"/>
                      <a:pt x="28" y="162"/>
                      <a:pt x="36" y="162"/>
                    </a:cubicBezTo>
                    <a:cubicBezTo>
                      <a:pt x="53" y="162"/>
                      <a:pt x="73" y="151"/>
                      <a:pt x="73" y="126"/>
                    </a:cubicBezTo>
                    <a:cubicBezTo>
                      <a:pt x="73" y="112"/>
                      <a:pt x="67" y="89"/>
                      <a:pt x="31" y="89"/>
                    </a:cubicBezTo>
                    <a:cubicBezTo>
                      <a:pt x="53" y="39"/>
                      <a:pt x="101" y="25"/>
                      <a:pt x="132" y="25"/>
                    </a:cubicBezTo>
                    <a:cubicBezTo>
                      <a:pt x="202" y="25"/>
                      <a:pt x="238" y="78"/>
                      <a:pt x="238" y="134"/>
                    </a:cubicBezTo>
                    <a:cubicBezTo>
                      <a:pt x="238" y="193"/>
                      <a:pt x="193" y="241"/>
                      <a:pt x="171" y="266"/>
                    </a:cubicBezTo>
                    <a:cubicBezTo>
                      <a:pt x="116" y="321"/>
                      <a:pt x="61" y="376"/>
                      <a:pt x="6" y="431"/>
                    </a:cubicBezTo>
                    <a:cubicBezTo>
                      <a:pt x="0" y="436"/>
                      <a:pt x="0" y="436"/>
                      <a:pt x="0" y="456"/>
                    </a:cubicBezTo>
                    <a:cubicBezTo>
                      <a:pt x="94" y="456"/>
                      <a:pt x="189" y="456"/>
                      <a:pt x="283" y="456"/>
                    </a:cubicBezTo>
                    <a:cubicBezTo>
                      <a:pt x="289" y="415"/>
                      <a:pt x="296" y="374"/>
                      <a:pt x="302" y="333"/>
                    </a:cubicBezTo>
                    <a:close/>
                  </a:path>
                </a:pathLst>
              </a:custGeom>
              <a:solidFill>
                <a:srgbClr val="000000"/>
              </a:solidFill>
              <a:ln>
                <a:noFill/>
              </a:ln>
            </p:spPr>
          </p:sp>
          <p:sp>
            <p:nvSpPr>
              <p:cNvPr id="1336" name="Freeform 34"/>
              <p:cNvSpPr/>
              <p:nvPr/>
            </p:nvSpPr>
            <p:spPr>
              <a:xfrm>
                <a:off x="7204320" y="2654280"/>
                <a:ext cx="173880" cy="848880"/>
              </a:xfrm>
              <a:custGeom>
                <a:avLst/>
                <a:gdLst/>
                <a:ahLst/>
                <a:cxnLst/>
                <a:rect l="0" t="0" r="r" b="b"/>
                <a:pathLst>
                  <a:path w="483" h="2358">
                    <a:moveTo>
                      <a:pt x="482" y="2346"/>
                    </a:moveTo>
                    <a:cubicBezTo>
                      <a:pt x="482" y="2343"/>
                      <a:pt x="482" y="2341"/>
                      <a:pt x="479" y="2338"/>
                    </a:cubicBezTo>
                    <a:cubicBezTo>
                      <a:pt x="442" y="2302"/>
                      <a:pt x="375" y="2237"/>
                      <a:pt x="311" y="2131"/>
                    </a:cubicBezTo>
                    <a:cubicBezTo>
                      <a:pt x="151" y="1876"/>
                      <a:pt x="81" y="1558"/>
                      <a:pt x="81" y="1180"/>
                    </a:cubicBezTo>
                    <a:cubicBezTo>
                      <a:pt x="81" y="914"/>
                      <a:pt x="115" y="576"/>
                      <a:pt x="277" y="282"/>
                    </a:cubicBezTo>
                    <a:cubicBezTo>
                      <a:pt x="356" y="143"/>
                      <a:pt x="437" y="62"/>
                      <a:pt x="479" y="20"/>
                    </a:cubicBezTo>
                    <a:cubicBezTo>
                      <a:pt x="482" y="17"/>
                      <a:pt x="482" y="14"/>
                      <a:pt x="482" y="11"/>
                    </a:cubicBezTo>
                    <a:cubicBezTo>
                      <a:pt x="482" y="0"/>
                      <a:pt x="476" y="0"/>
                      <a:pt x="462" y="0"/>
                    </a:cubicBezTo>
                    <a:cubicBezTo>
                      <a:pt x="448" y="0"/>
                      <a:pt x="445" y="0"/>
                      <a:pt x="431" y="17"/>
                    </a:cubicBezTo>
                    <a:cubicBezTo>
                      <a:pt x="101" y="316"/>
                      <a:pt x="0" y="766"/>
                      <a:pt x="0" y="1180"/>
                    </a:cubicBezTo>
                    <a:cubicBezTo>
                      <a:pt x="0" y="1566"/>
                      <a:pt x="87" y="1955"/>
                      <a:pt x="336" y="2248"/>
                    </a:cubicBezTo>
                    <a:cubicBezTo>
                      <a:pt x="356" y="2271"/>
                      <a:pt x="395" y="2310"/>
                      <a:pt x="434" y="2346"/>
                    </a:cubicBezTo>
                    <a:cubicBezTo>
                      <a:pt x="445" y="2357"/>
                      <a:pt x="448" y="2357"/>
                      <a:pt x="462" y="2357"/>
                    </a:cubicBezTo>
                    <a:cubicBezTo>
                      <a:pt x="476" y="2357"/>
                      <a:pt x="482" y="2357"/>
                      <a:pt x="482" y="2346"/>
                    </a:cubicBezTo>
                    <a:close/>
                  </a:path>
                </a:pathLst>
              </a:custGeom>
              <a:solidFill>
                <a:srgbClr val="000000"/>
              </a:solidFill>
              <a:ln>
                <a:noFill/>
              </a:ln>
            </p:spPr>
          </p:sp>
          <p:sp>
            <p:nvSpPr>
              <p:cNvPr id="1337" name="Freeform 35"/>
              <p:cNvSpPr/>
              <p:nvPr/>
            </p:nvSpPr>
            <p:spPr>
              <a:xfrm>
                <a:off x="7465680" y="2692440"/>
                <a:ext cx="117360" cy="235800"/>
              </a:xfrm>
              <a:custGeom>
                <a:avLst/>
                <a:gdLst/>
                <a:ahLst/>
                <a:cxnLst/>
                <a:rect l="0" t="0" r="r" b="b"/>
                <a:pathLst>
                  <a:path w="326" h="655">
                    <a:moveTo>
                      <a:pt x="202" y="25"/>
                    </a:moveTo>
                    <a:cubicBezTo>
                      <a:pt x="202" y="3"/>
                      <a:pt x="202" y="0"/>
                      <a:pt x="179" y="0"/>
                    </a:cubicBezTo>
                    <a:cubicBezTo>
                      <a:pt x="118" y="64"/>
                      <a:pt x="31" y="64"/>
                      <a:pt x="0" y="64"/>
                    </a:cubicBezTo>
                    <a:cubicBezTo>
                      <a:pt x="0" y="75"/>
                      <a:pt x="0" y="85"/>
                      <a:pt x="0" y="95"/>
                    </a:cubicBezTo>
                    <a:cubicBezTo>
                      <a:pt x="20" y="95"/>
                      <a:pt x="76" y="95"/>
                      <a:pt x="129" y="67"/>
                    </a:cubicBezTo>
                    <a:cubicBezTo>
                      <a:pt x="129" y="237"/>
                      <a:pt x="129" y="406"/>
                      <a:pt x="129" y="576"/>
                    </a:cubicBezTo>
                    <a:cubicBezTo>
                      <a:pt x="129" y="612"/>
                      <a:pt x="126" y="624"/>
                      <a:pt x="36" y="624"/>
                    </a:cubicBezTo>
                    <a:cubicBezTo>
                      <a:pt x="26" y="624"/>
                      <a:pt x="16" y="624"/>
                      <a:pt x="6" y="624"/>
                    </a:cubicBezTo>
                    <a:cubicBezTo>
                      <a:pt x="6" y="634"/>
                      <a:pt x="6" y="644"/>
                      <a:pt x="6" y="654"/>
                    </a:cubicBezTo>
                    <a:cubicBezTo>
                      <a:pt x="39" y="652"/>
                      <a:pt x="126" y="652"/>
                      <a:pt x="165" y="652"/>
                    </a:cubicBezTo>
                    <a:cubicBezTo>
                      <a:pt x="204" y="652"/>
                      <a:pt x="288" y="652"/>
                      <a:pt x="325" y="654"/>
                    </a:cubicBezTo>
                    <a:cubicBezTo>
                      <a:pt x="325" y="644"/>
                      <a:pt x="325" y="634"/>
                      <a:pt x="325" y="624"/>
                    </a:cubicBezTo>
                    <a:cubicBezTo>
                      <a:pt x="314" y="624"/>
                      <a:pt x="302" y="624"/>
                      <a:pt x="291" y="624"/>
                    </a:cubicBezTo>
                    <a:cubicBezTo>
                      <a:pt x="204" y="624"/>
                      <a:pt x="202" y="612"/>
                      <a:pt x="202" y="576"/>
                    </a:cubicBezTo>
                    <a:cubicBezTo>
                      <a:pt x="202" y="392"/>
                      <a:pt x="202" y="209"/>
                      <a:pt x="202" y="25"/>
                    </a:cubicBezTo>
                    <a:close/>
                  </a:path>
                </a:pathLst>
              </a:custGeom>
              <a:solidFill>
                <a:srgbClr val="000000"/>
              </a:solidFill>
              <a:ln>
                <a:noFill/>
              </a:ln>
            </p:spPr>
          </p:sp>
          <p:sp>
            <p:nvSpPr>
              <p:cNvPr id="1338" name="Freeform 36"/>
              <p:cNvSpPr/>
              <p:nvPr/>
            </p:nvSpPr>
            <p:spPr>
              <a:xfrm>
                <a:off x="7709400" y="2721600"/>
                <a:ext cx="236160" cy="235800"/>
              </a:xfrm>
              <a:custGeom>
                <a:avLst/>
                <a:gdLst/>
                <a:ahLst/>
                <a:cxnLst/>
                <a:rect l="0" t="0" r="r" b="b"/>
                <a:pathLst>
                  <a:path w="656" h="655">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6"/>
                      <a:pt x="347" y="125"/>
                      <a:pt x="347" y="34"/>
                    </a:cubicBezTo>
                    <a:cubicBezTo>
                      <a:pt x="347" y="20"/>
                      <a:pt x="347" y="0"/>
                      <a:pt x="328" y="0"/>
                    </a:cubicBezTo>
                    <a:cubicBezTo>
                      <a:pt x="308" y="0"/>
                      <a:pt x="308" y="20"/>
                      <a:pt x="308" y="34"/>
                    </a:cubicBezTo>
                    <a:cubicBezTo>
                      <a:pt x="308" y="125"/>
                      <a:pt x="308" y="216"/>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9"/>
                      <a:pt x="308" y="531"/>
                      <a:pt x="308" y="624"/>
                    </a:cubicBezTo>
                    <a:cubicBezTo>
                      <a:pt x="308" y="638"/>
                      <a:pt x="308" y="654"/>
                      <a:pt x="328" y="654"/>
                    </a:cubicBezTo>
                    <a:cubicBezTo>
                      <a:pt x="347" y="654"/>
                      <a:pt x="347" y="638"/>
                      <a:pt x="347" y="624"/>
                    </a:cubicBezTo>
                    <a:cubicBezTo>
                      <a:pt x="347" y="531"/>
                      <a:pt x="347" y="439"/>
                      <a:pt x="347" y="347"/>
                    </a:cubicBezTo>
                    <a:close/>
                  </a:path>
                </a:pathLst>
              </a:custGeom>
              <a:solidFill>
                <a:srgbClr val="000000"/>
              </a:solidFill>
              <a:ln>
                <a:noFill/>
              </a:ln>
            </p:spPr>
          </p:sp>
          <p:sp>
            <p:nvSpPr>
              <p:cNvPr id="1339" name="Freeform 37"/>
              <p:cNvSpPr/>
              <p:nvPr/>
            </p:nvSpPr>
            <p:spPr>
              <a:xfrm>
                <a:off x="8056080" y="2769840"/>
                <a:ext cx="134280" cy="162360"/>
              </a:xfrm>
              <a:custGeom>
                <a:avLst/>
                <a:gdLst/>
                <a:ahLst/>
                <a:cxnLst/>
                <a:rect l="0" t="0" r="r" b="b"/>
                <a:pathLst>
                  <a:path w="373" h="451">
                    <a:moveTo>
                      <a:pt x="81" y="227"/>
                    </a:moveTo>
                    <a:cubicBezTo>
                      <a:pt x="81" y="64"/>
                      <a:pt x="160" y="25"/>
                      <a:pt x="213" y="25"/>
                    </a:cubicBezTo>
                    <a:cubicBezTo>
                      <a:pt x="221" y="25"/>
                      <a:pt x="283" y="25"/>
                      <a:pt x="319" y="62"/>
                    </a:cubicBezTo>
                    <a:cubicBezTo>
                      <a:pt x="277" y="64"/>
                      <a:pt x="272" y="92"/>
                      <a:pt x="272" y="106"/>
                    </a:cubicBezTo>
                    <a:cubicBezTo>
                      <a:pt x="272" y="131"/>
                      <a:pt x="291" y="151"/>
                      <a:pt x="316" y="151"/>
                    </a:cubicBezTo>
                    <a:cubicBezTo>
                      <a:pt x="344" y="151"/>
                      <a:pt x="364" y="134"/>
                      <a:pt x="364" y="103"/>
                    </a:cubicBezTo>
                    <a:cubicBezTo>
                      <a:pt x="364" y="36"/>
                      <a:pt x="288" y="0"/>
                      <a:pt x="213" y="0"/>
                    </a:cubicBezTo>
                    <a:cubicBezTo>
                      <a:pt x="90" y="0"/>
                      <a:pt x="0" y="106"/>
                      <a:pt x="0" y="227"/>
                    </a:cubicBezTo>
                    <a:cubicBezTo>
                      <a:pt x="0" y="352"/>
                      <a:pt x="95" y="450"/>
                      <a:pt x="210" y="450"/>
                    </a:cubicBezTo>
                    <a:cubicBezTo>
                      <a:pt x="342" y="450"/>
                      <a:pt x="372" y="331"/>
                      <a:pt x="372" y="322"/>
                    </a:cubicBezTo>
                    <a:cubicBezTo>
                      <a:pt x="372" y="312"/>
                      <a:pt x="364" y="313"/>
                      <a:pt x="361" y="313"/>
                    </a:cubicBezTo>
                    <a:cubicBezTo>
                      <a:pt x="353" y="313"/>
                      <a:pt x="350" y="316"/>
                      <a:pt x="347" y="322"/>
                    </a:cubicBezTo>
                    <a:cubicBezTo>
                      <a:pt x="319" y="414"/>
                      <a:pt x="255" y="425"/>
                      <a:pt x="218" y="425"/>
                    </a:cubicBezTo>
                    <a:cubicBezTo>
                      <a:pt x="168" y="425"/>
                      <a:pt x="81" y="383"/>
                      <a:pt x="81" y="227"/>
                    </a:cubicBezTo>
                    <a:close/>
                  </a:path>
                </a:pathLst>
              </a:custGeom>
              <a:solidFill>
                <a:srgbClr val="000000"/>
              </a:solidFill>
              <a:ln>
                <a:noFill/>
              </a:ln>
            </p:spPr>
          </p:sp>
          <p:sp>
            <p:nvSpPr>
              <p:cNvPr id="1340" name="Freeform 38"/>
              <p:cNvSpPr/>
              <p:nvPr/>
            </p:nvSpPr>
            <p:spPr>
              <a:xfrm>
                <a:off x="8211240" y="2769840"/>
                <a:ext cx="156600" cy="162360"/>
              </a:xfrm>
              <a:custGeom>
                <a:avLst/>
                <a:gdLst/>
                <a:ahLst/>
                <a:cxnLst/>
                <a:rect l="0" t="0" r="r" b="b"/>
                <a:pathLst>
                  <a:path w="435" h="451">
                    <a:moveTo>
                      <a:pt x="434" y="229"/>
                    </a:moveTo>
                    <a:cubicBezTo>
                      <a:pt x="434" y="103"/>
                      <a:pt x="336" y="0"/>
                      <a:pt x="218" y="0"/>
                    </a:cubicBezTo>
                    <a:cubicBezTo>
                      <a:pt x="95" y="0"/>
                      <a:pt x="0" y="106"/>
                      <a:pt x="0" y="229"/>
                    </a:cubicBezTo>
                    <a:cubicBezTo>
                      <a:pt x="0" y="355"/>
                      <a:pt x="101" y="450"/>
                      <a:pt x="216" y="450"/>
                    </a:cubicBezTo>
                    <a:cubicBezTo>
                      <a:pt x="336" y="450"/>
                      <a:pt x="434" y="355"/>
                      <a:pt x="434" y="229"/>
                    </a:cubicBezTo>
                    <a:moveTo>
                      <a:pt x="218" y="425"/>
                    </a:moveTo>
                    <a:cubicBezTo>
                      <a:pt x="174" y="425"/>
                      <a:pt x="132" y="405"/>
                      <a:pt x="106" y="361"/>
                    </a:cubicBezTo>
                    <a:cubicBezTo>
                      <a:pt x="81" y="316"/>
                      <a:pt x="81" y="257"/>
                      <a:pt x="81" y="221"/>
                    </a:cubicBezTo>
                    <a:cubicBezTo>
                      <a:pt x="81" y="182"/>
                      <a:pt x="81" y="129"/>
                      <a:pt x="104" y="87"/>
                    </a:cubicBezTo>
                    <a:cubicBezTo>
                      <a:pt x="132" y="42"/>
                      <a:pt x="176" y="20"/>
                      <a:pt x="216" y="20"/>
                    </a:cubicBezTo>
                    <a:cubicBezTo>
                      <a:pt x="260" y="20"/>
                      <a:pt x="302" y="42"/>
                      <a:pt x="328" y="84"/>
                    </a:cubicBezTo>
                    <a:cubicBezTo>
                      <a:pt x="353" y="126"/>
                      <a:pt x="353" y="185"/>
                      <a:pt x="353" y="221"/>
                    </a:cubicBezTo>
                    <a:cubicBezTo>
                      <a:pt x="353" y="257"/>
                      <a:pt x="353" y="310"/>
                      <a:pt x="330" y="352"/>
                    </a:cubicBezTo>
                    <a:cubicBezTo>
                      <a:pt x="311" y="397"/>
                      <a:pt x="266" y="425"/>
                      <a:pt x="218" y="425"/>
                    </a:cubicBezTo>
                    <a:close/>
                  </a:path>
                </a:pathLst>
              </a:custGeom>
              <a:solidFill>
                <a:srgbClr val="000000"/>
              </a:solidFill>
              <a:ln>
                <a:noFill/>
              </a:ln>
            </p:spPr>
          </p:sp>
          <p:sp>
            <p:nvSpPr>
              <p:cNvPr id="1341" name="Freeform 39"/>
              <p:cNvSpPr/>
              <p:nvPr/>
            </p:nvSpPr>
            <p:spPr>
              <a:xfrm>
                <a:off x="8389800" y="2769840"/>
                <a:ext cx="116280" cy="162360"/>
              </a:xfrm>
              <a:custGeom>
                <a:avLst/>
                <a:gdLst/>
                <a:ahLst/>
                <a:cxnLst/>
                <a:rect l="0" t="0" r="r" b="b"/>
                <a:pathLst>
                  <a:path w="323" h="451">
                    <a:moveTo>
                      <a:pt x="174" y="249"/>
                    </a:moveTo>
                    <a:cubicBezTo>
                      <a:pt x="193" y="252"/>
                      <a:pt x="274" y="268"/>
                      <a:pt x="274" y="338"/>
                    </a:cubicBezTo>
                    <a:cubicBezTo>
                      <a:pt x="274" y="389"/>
                      <a:pt x="241" y="428"/>
                      <a:pt x="162" y="428"/>
                    </a:cubicBezTo>
                    <a:cubicBezTo>
                      <a:pt x="81" y="428"/>
                      <a:pt x="45" y="372"/>
                      <a:pt x="28" y="288"/>
                    </a:cubicBezTo>
                    <a:cubicBezTo>
                      <a:pt x="25" y="277"/>
                      <a:pt x="22" y="271"/>
                      <a:pt x="14" y="271"/>
                    </a:cubicBezTo>
                    <a:cubicBezTo>
                      <a:pt x="0" y="271"/>
                      <a:pt x="0" y="280"/>
                      <a:pt x="0" y="296"/>
                    </a:cubicBezTo>
                    <a:cubicBezTo>
                      <a:pt x="0" y="340"/>
                      <a:pt x="0" y="384"/>
                      <a:pt x="0" y="428"/>
                    </a:cubicBezTo>
                    <a:cubicBezTo>
                      <a:pt x="0" y="442"/>
                      <a:pt x="0" y="450"/>
                      <a:pt x="11" y="450"/>
                    </a:cubicBezTo>
                    <a:cubicBezTo>
                      <a:pt x="17" y="450"/>
                      <a:pt x="17" y="450"/>
                      <a:pt x="36" y="431"/>
                    </a:cubicBezTo>
                    <a:cubicBezTo>
                      <a:pt x="36" y="428"/>
                      <a:pt x="36" y="428"/>
                      <a:pt x="56" y="408"/>
                    </a:cubicBezTo>
                    <a:cubicBezTo>
                      <a:pt x="98" y="450"/>
                      <a:pt x="143" y="450"/>
                      <a:pt x="162" y="450"/>
                    </a:cubicBezTo>
                    <a:cubicBezTo>
                      <a:pt x="277" y="450"/>
                      <a:pt x="322" y="383"/>
                      <a:pt x="322" y="313"/>
                    </a:cubicBezTo>
                    <a:cubicBezTo>
                      <a:pt x="322" y="263"/>
                      <a:pt x="291" y="232"/>
                      <a:pt x="280" y="221"/>
                    </a:cubicBezTo>
                    <a:cubicBezTo>
                      <a:pt x="249" y="190"/>
                      <a:pt x="210" y="182"/>
                      <a:pt x="168" y="173"/>
                    </a:cubicBezTo>
                    <a:cubicBezTo>
                      <a:pt x="112" y="162"/>
                      <a:pt x="48" y="148"/>
                      <a:pt x="48" y="92"/>
                    </a:cubicBezTo>
                    <a:cubicBezTo>
                      <a:pt x="48" y="59"/>
                      <a:pt x="73" y="17"/>
                      <a:pt x="157" y="17"/>
                    </a:cubicBezTo>
                    <a:cubicBezTo>
                      <a:pt x="266" y="17"/>
                      <a:pt x="272" y="106"/>
                      <a:pt x="272" y="137"/>
                    </a:cubicBezTo>
                    <a:cubicBezTo>
                      <a:pt x="274" y="145"/>
                      <a:pt x="283" y="145"/>
                      <a:pt x="286" y="145"/>
                    </a:cubicBezTo>
                    <a:cubicBezTo>
                      <a:pt x="297" y="145"/>
                      <a:pt x="297" y="140"/>
                      <a:pt x="297" y="123"/>
                    </a:cubicBezTo>
                    <a:cubicBezTo>
                      <a:pt x="297" y="89"/>
                      <a:pt x="297" y="56"/>
                      <a:pt x="297" y="22"/>
                    </a:cubicBezTo>
                    <a:cubicBezTo>
                      <a:pt x="297" y="6"/>
                      <a:pt x="297" y="0"/>
                      <a:pt x="286" y="0"/>
                    </a:cubicBezTo>
                    <a:cubicBezTo>
                      <a:pt x="283" y="0"/>
                      <a:pt x="280" y="0"/>
                      <a:pt x="266" y="11"/>
                    </a:cubicBezTo>
                    <a:cubicBezTo>
                      <a:pt x="263" y="14"/>
                      <a:pt x="255" y="25"/>
                      <a:pt x="249" y="28"/>
                    </a:cubicBezTo>
                    <a:cubicBezTo>
                      <a:pt x="213" y="0"/>
                      <a:pt x="174" y="0"/>
                      <a:pt x="157" y="0"/>
                    </a:cubicBezTo>
                    <a:cubicBezTo>
                      <a:pt x="36" y="0"/>
                      <a:pt x="0" y="64"/>
                      <a:pt x="0" y="120"/>
                    </a:cubicBezTo>
                    <a:cubicBezTo>
                      <a:pt x="0" y="154"/>
                      <a:pt x="17" y="182"/>
                      <a:pt x="42" y="204"/>
                    </a:cubicBezTo>
                    <a:cubicBezTo>
                      <a:pt x="73" y="229"/>
                      <a:pt x="101" y="235"/>
                      <a:pt x="174" y="249"/>
                    </a:cubicBezTo>
                    <a:close/>
                  </a:path>
                </a:pathLst>
              </a:custGeom>
              <a:solidFill>
                <a:srgbClr val="000000"/>
              </a:solidFill>
              <a:ln>
                <a:noFill/>
              </a:ln>
            </p:spPr>
          </p:sp>
          <p:sp>
            <p:nvSpPr>
              <p:cNvPr id="1342" name="Freeform 40"/>
              <p:cNvSpPr/>
              <p:nvPr/>
            </p:nvSpPr>
            <p:spPr>
              <a:xfrm>
                <a:off x="8533800" y="26348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5" y="78"/>
                      <a:pt x="235" y="134"/>
                    </a:cubicBezTo>
                    <a:cubicBezTo>
                      <a:pt x="235"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343" name="Freeform 41"/>
              <p:cNvSpPr/>
              <p:nvPr/>
            </p:nvSpPr>
            <p:spPr>
              <a:xfrm>
                <a:off x="8750520" y="2678400"/>
                <a:ext cx="146520" cy="254160"/>
              </a:xfrm>
              <a:custGeom>
                <a:avLst/>
                <a:gdLst/>
                <a:ahLst/>
                <a:cxnLst/>
                <a:rect l="0" t="0" r="r" b="b"/>
                <a:pathLst>
                  <a:path w="407" h="706">
                    <a:moveTo>
                      <a:pt x="406" y="201"/>
                    </a:moveTo>
                    <a:cubicBezTo>
                      <a:pt x="406" y="137"/>
                      <a:pt x="389" y="0"/>
                      <a:pt x="288" y="0"/>
                    </a:cubicBezTo>
                    <a:cubicBezTo>
                      <a:pt x="151" y="0"/>
                      <a:pt x="0" y="280"/>
                      <a:pt x="0" y="503"/>
                    </a:cubicBezTo>
                    <a:cubicBezTo>
                      <a:pt x="0" y="596"/>
                      <a:pt x="28" y="705"/>
                      <a:pt x="118" y="705"/>
                    </a:cubicBezTo>
                    <a:cubicBezTo>
                      <a:pt x="258" y="705"/>
                      <a:pt x="406" y="422"/>
                      <a:pt x="406" y="201"/>
                    </a:cubicBezTo>
                    <a:moveTo>
                      <a:pt x="104" y="338"/>
                    </a:moveTo>
                    <a:cubicBezTo>
                      <a:pt x="120" y="274"/>
                      <a:pt x="140" y="196"/>
                      <a:pt x="179" y="126"/>
                    </a:cubicBezTo>
                    <a:cubicBezTo>
                      <a:pt x="207" y="78"/>
                      <a:pt x="244" y="22"/>
                      <a:pt x="288" y="22"/>
                    </a:cubicBezTo>
                    <a:cubicBezTo>
                      <a:pt x="336" y="22"/>
                      <a:pt x="342" y="87"/>
                      <a:pt x="342" y="143"/>
                    </a:cubicBezTo>
                    <a:cubicBezTo>
                      <a:pt x="342" y="190"/>
                      <a:pt x="333" y="241"/>
                      <a:pt x="311" y="338"/>
                    </a:cubicBezTo>
                    <a:cubicBezTo>
                      <a:pt x="242" y="338"/>
                      <a:pt x="173" y="338"/>
                      <a:pt x="104" y="338"/>
                    </a:cubicBezTo>
                    <a:moveTo>
                      <a:pt x="302" y="369"/>
                    </a:moveTo>
                    <a:cubicBezTo>
                      <a:pt x="291" y="414"/>
                      <a:pt x="269" y="498"/>
                      <a:pt x="232" y="568"/>
                    </a:cubicBezTo>
                    <a:cubicBezTo>
                      <a:pt x="199" y="635"/>
                      <a:pt x="160" y="682"/>
                      <a:pt x="118" y="682"/>
                    </a:cubicBezTo>
                    <a:cubicBezTo>
                      <a:pt x="87" y="682"/>
                      <a:pt x="64" y="654"/>
                      <a:pt x="64" y="562"/>
                    </a:cubicBezTo>
                    <a:cubicBezTo>
                      <a:pt x="64" y="523"/>
                      <a:pt x="70" y="464"/>
                      <a:pt x="98" y="369"/>
                    </a:cubicBezTo>
                    <a:cubicBezTo>
                      <a:pt x="166" y="369"/>
                      <a:pt x="234" y="369"/>
                      <a:pt x="302" y="369"/>
                    </a:cubicBezTo>
                    <a:close/>
                  </a:path>
                </a:pathLst>
              </a:custGeom>
              <a:solidFill>
                <a:srgbClr val="000000"/>
              </a:solidFill>
              <a:ln>
                <a:noFill/>
              </a:ln>
            </p:spPr>
          </p:sp>
          <p:sp>
            <p:nvSpPr>
              <p:cNvPr id="1344" name="Freeform 42"/>
              <p:cNvSpPr/>
              <p:nvPr/>
            </p:nvSpPr>
            <p:spPr>
              <a:xfrm>
                <a:off x="8934120" y="2684160"/>
                <a:ext cx="101160" cy="106920"/>
              </a:xfrm>
              <a:custGeom>
                <a:avLst/>
                <a:gdLst/>
                <a:ahLst/>
                <a:cxnLst/>
                <a:rect l="0" t="0" r="r" b="b"/>
                <a:pathLst>
                  <a:path w="281" h="297">
                    <a:moveTo>
                      <a:pt x="162" y="148"/>
                    </a:moveTo>
                    <a:cubicBezTo>
                      <a:pt x="218" y="126"/>
                      <a:pt x="244" y="115"/>
                      <a:pt x="260" y="106"/>
                    </a:cubicBezTo>
                    <a:cubicBezTo>
                      <a:pt x="274" y="101"/>
                      <a:pt x="280" y="98"/>
                      <a:pt x="280" y="87"/>
                    </a:cubicBezTo>
                    <a:cubicBezTo>
                      <a:pt x="280" y="73"/>
                      <a:pt x="272" y="64"/>
                      <a:pt x="258" y="64"/>
                    </a:cubicBezTo>
                    <a:cubicBezTo>
                      <a:pt x="252"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0" y="56"/>
                    </a:cubicBezTo>
                    <a:cubicBezTo>
                      <a:pt x="123" y="67"/>
                      <a:pt x="129" y="117"/>
                      <a:pt x="129" y="131"/>
                    </a:cubicBezTo>
                    <a:cubicBezTo>
                      <a:pt x="98" y="111"/>
                      <a:pt x="67" y="90"/>
                      <a:pt x="36" y="70"/>
                    </a:cubicBezTo>
                    <a:cubicBezTo>
                      <a:pt x="31" y="64"/>
                      <a:pt x="28" y="64"/>
                      <a:pt x="22" y="64"/>
                    </a:cubicBezTo>
                    <a:cubicBezTo>
                      <a:pt x="8" y="64"/>
                      <a:pt x="0" y="73"/>
                      <a:pt x="0" y="87"/>
                    </a:cubicBezTo>
                    <a:cubicBezTo>
                      <a:pt x="0" y="98"/>
                      <a:pt x="8" y="103"/>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6"/>
                      <a:pt x="129" y="165"/>
                    </a:cubicBezTo>
                    <a:cubicBezTo>
                      <a:pt x="125" y="202"/>
                      <a:pt x="121" y="240"/>
                      <a:pt x="118" y="277"/>
                    </a:cubicBezTo>
                    <a:cubicBezTo>
                      <a:pt x="118" y="291"/>
                      <a:pt x="132" y="296"/>
                      <a:pt x="140" y="296"/>
                    </a:cubicBezTo>
                    <a:cubicBezTo>
                      <a:pt x="148" y="296"/>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sp>
            <p:nvSpPr>
              <p:cNvPr id="1345" name="Freeform 43"/>
              <p:cNvSpPr/>
              <p:nvPr/>
            </p:nvSpPr>
            <p:spPr>
              <a:xfrm>
                <a:off x="7433280" y="3071880"/>
                <a:ext cx="1642320" cy="14400"/>
              </a:xfrm>
              <a:custGeom>
                <a:avLst/>
                <a:gdLst/>
                <a:ahLst/>
                <a:cxnLst/>
                <a:rect l="0" t="0" r="r" b="b"/>
                <a:pathLst>
                  <a:path w="4562" h="40">
                    <a:moveTo>
                      <a:pt x="0" y="0"/>
                    </a:moveTo>
                    <a:cubicBezTo>
                      <a:pt x="1520" y="0"/>
                      <a:pt x="3040" y="0"/>
                      <a:pt x="4561" y="0"/>
                    </a:cubicBezTo>
                    <a:cubicBezTo>
                      <a:pt x="4561" y="13"/>
                      <a:pt x="4561" y="26"/>
                      <a:pt x="4561" y="39"/>
                    </a:cubicBezTo>
                    <a:cubicBezTo>
                      <a:pt x="3040" y="39"/>
                      <a:pt x="1520" y="39"/>
                      <a:pt x="0" y="39"/>
                    </a:cubicBezTo>
                    <a:cubicBezTo>
                      <a:pt x="0" y="26"/>
                      <a:pt x="0" y="13"/>
                      <a:pt x="0" y="0"/>
                    </a:cubicBezTo>
                    <a:close/>
                  </a:path>
                </a:pathLst>
              </a:custGeom>
              <a:solidFill>
                <a:srgbClr val="000000"/>
              </a:solidFill>
              <a:ln>
                <a:noFill/>
              </a:ln>
            </p:spPr>
          </p:sp>
          <p:sp>
            <p:nvSpPr>
              <p:cNvPr id="1346" name="Freeform 44"/>
              <p:cNvSpPr/>
              <p:nvPr/>
            </p:nvSpPr>
            <p:spPr>
              <a:xfrm>
                <a:off x="818316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5" y="0"/>
                      <a:pt x="185" y="0"/>
                    </a:cubicBezTo>
                    <a:cubicBezTo>
                      <a:pt x="73" y="0"/>
                      <a:pt x="0" y="89"/>
                      <a:pt x="0" y="176"/>
                    </a:cubicBezTo>
                    <a:cubicBezTo>
                      <a:pt x="0" y="232"/>
                      <a:pt x="50" y="232"/>
                      <a:pt x="53" y="232"/>
                    </a:cubicBezTo>
                    <a:cubicBezTo>
                      <a:pt x="70" y="232"/>
                      <a:pt x="104" y="221"/>
                      <a:pt x="104" y="179"/>
                    </a:cubicBezTo>
                    <a:cubicBezTo>
                      <a:pt x="104" y="154"/>
                      <a:pt x="87" y="129"/>
                      <a:pt x="50" y="129"/>
                    </a:cubicBezTo>
                    <a:cubicBezTo>
                      <a:pt x="45" y="129"/>
                      <a:pt x="42" y="129"/>
                      <a:pt x="39" y="129"/>
                    </a:cubicBezTo>
                    <a:cubicBezTo>
                      <a:pt x="62" y="67"/>
                      <a:pt x="115" y="31"/>
                      <a:pt x="171" y="31"/>
                    </a:cubicBezTo>
                    <a:cubicBezTo>
                      <a:pt x="260" y="31"/>
                      <a:pt x="302" y="109"/>
                      <a:pt x="302" y="190"/>
                    </a:cubicBezTo>
                    <a:cubicBezTo>
                      <a:pt x="302" y="268"/>
                      <a:pt x="255" y="347"/>
                      <a:pt x="202" y="405"/>
                    </a:cubicBezTo>
                    <a:cubicBezTo>
                      <a:pt x="138" y="476"/>
                      <a:pt x="75" y="547"/>
                      <a:pt x="11" y="618"/>
                    </a:cubicBezTo>
                    <a:cubicBezTo>
                      <a:pt x="0" y="626"/>
                      <a:pt x="0" y="629"/>
                      <a:pt x="0" y="654"/>
                    </a:cubicBezTo>
                    <a:cubicBezTo>
                      <a:pt x="122" y="654"/>
                      <a:pt x="244" y="654"/>
                      <a:pt x="367" y="654"/>
                    </a:cubicBezTo>
                    <a:cubicBezTo>
                      <a:pt x="375" y="598"/>
                      <a:pt x="384" y="541"/>
                      <a:pt x="392" y="484"/>
                    </a:cubicBezTo>
                    <a:cubicBezTo>
                      <a:pt x="384" y="484"/>
                      <a:pt x="377" y="484"/>
                      <a:pt x="370"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347" name="Freeform 45"/>
              <p:cNvSpPr/>
              <p:nvPr/>
            </p:nvSpPr>
            <p:spPr>
              <a:xfrm>
                <a:off x="9129600" y="2654280"/>
                <a:ext cx="174600" cy="848880"/>
              </a:xfrm>
              <a:custGeom>
                <a:avLst/>
                <a:gdLst/>
                <a:ahLst/>
                <a:cxnLst/>
                <a:rect l="0" t="0" r="r" b="b"/>
                <a:pathLst>
                  <a:path w="485" h="2358">
                    <a:moveTo>
                      <a:pt x="484" y="1180"/>
                    </a:moveTo>
                    <a:cubicBezTo>
                      <a:pt x="484" y="794"/>
                      <a:pt x="395" y="405"/>
                      <a:pt x="146" y="112"/>
                    </a:cubicBezTo>
                    <a:cubicBezTo>
                      <a:pt x="126" y="89"/>
                      <a:pt x="90" y="48"/>
                      <a:pt x="48" y="14"/>
                    </a:cubicBezTo>
                    <a:cubicBezTo>
                      <a:pt x="36" y="0"/>
                      <a:pt x="34" y="0"/>
                      <a:pt x="20" y="0"/>
                    </a:cubicBezTo>
                    <a:cubicBezTo>
                      <a:pt x="8" y="0"/>
                      <a:pt x="0" y="0"/>
                      <a:pt x="0" y="11"/>
                    </a:cubicBezTo>
                    <a:cubicBezTo>
                      <a:pt x="0" y="14"/>
                      <a:pt x="4" y="17"/>
                      <a:pt x="6" y="20"/>
                    </a:cubicBezTo>
                    <a:cubicBezTo>
                      <a:pt x="42" y="56"/>
                      <a:pt x="106" y="123"/>
                      <a:pt x="174" y="229"/>
                    </a:cubicBezTo>
                    <a:cubicBezTo>
                      <a:pt x="330" y="481"/>
                      <a:pt x="403" y="800"/>
                      <a:pt x="403" y="1180"/>
                    </a:cubicBezTo>
                    <a:cubicBezTo>
                      <a:pt x="403" y="1443"/>
                      <a:pt x="367" y="1784"/>
                      <a:pt x="204" y="2078"/>
                    </a:cubicBezTo>
                    <a:cubicBezTo>
                      <a:pt x="126" y="2215"/>
                      <a:pt x="45" y="2299"/>
                      <a:pt x="6"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grpSp>
      </p:grpSp>
      <p:grpSp>
        <p:nvGrpSpPr>
          <p:cNvPr id="1348" name="Group 46"/>
          <p:cNvGrpSpPr/>
          <p:nvPr/>
        </p:nvGrpSpPr>
        <p:grpSpPr>
          <a:xfrm>
            <a:off x="3124440" y="3696480"/>
            <a:ext cx="7297920" cy="1060560"/>
            <a:chOff x="3124440" y="3696480"/>
            <a:chExt cx="7297920" cy="1060560"/>
          </a:xfrm>
        </p:grpSpPr>
        <p:grpSp>
          <p:nvGrpSpPr>
            <p:cNvPr id="1349" name="Group 47"/>
            <p:cNvGrpSpPr/>
            <p:nvPr/>
          </p:nvGrpSpPr>
          <p:grpSpPr>
            <a:xfrm>
              <a:off x="3124440" y="3696480"/>
              <a:ext cx="7297920" cy="1060560"/>
              <a:chOff x="3124440" y="3696480"/>
              <a:chExt cx="7297920" cy="1060560"/>
            </a:xfrm>
          </p:grpSpPr>
          <p:sp>
            <p:nvSpPr>
              <p:cNvPr id="1350" name="Freeform 48"/>
              <p:cNvSpPr/>
              <p:nvPr/>
            </p:nvSpPr>
            <p:spPr>
              <a:xfrm>
                <a:off x="3124440" y="3714480"/>
                <a:ext cx="7280280" cy="1024560"/>
              </a:xfrm>
              <a:custGeom>
                <a:avLst/>
                <a:gdLst/>
                <a:ahLst/>
                <a:cxnLst/>
                <a:rect l="0" t="0" r="r" b="b"/>
                <a:pathLst>
                  <a:path w="20223" h="2846">
                    <a:moveTo>
                      <a:pt x="0" y="0"/>
                    </a:moveTo>
                    <a:cubicBezTo>
                      <a:pt x="6741" y="0"/>
                      <a:pt x="13481" y="0"/>
                      <a:pt x="20222" y="0"/>
                    </a:cubicBezTo>
                    <a:cubicBezTo>
                      <a:pt x="20222" y="948"/>
                      <a:pt x="20222" y="1897"/>
                      <a:pt x="20222" y="2845"/>
                    </a:cubicBezTo>
                    <a:cubicBezTo>
                      <a:pt x="13481" y="2845"/>
                      <a:pt x="6741" y="2845"/>
                      <a:pt x="0" y="2845"/>
                    </a:cubicBezTo>
                    <a:cubicBezTo>
                      <a:pt x="0" y="1897"/>
                      <a:pt x="0" y="948"/>
                      <a:pt x="0" y="0"/>
                    </a:cubicBezTo>
                    <a:close/>
                  </a:path>
                </a:pathLst>
              </a:custGeom>
              <a:solidFill>
                <a:srgbClr val="FFFFFF"/>
              </a:solidFill>
              <a:ln>
                <a:noFill/>
              </a:ln>
            </p:spPr>
          </p:sp>
          <p:sp>
            <p:nvSpPr>
              <p:cNvPr id="1351" name="Freeform 49"/>
              <p:cNvSpPr/>
              <p:nvPr/>
            </p:nvSpPr>
            <p:spPr>
              <a:xfrm>
                <a:off x="3189960" y="3696480"/>
                <a:ext cx="184680" cy="1060920"/>
              </a:xfrm>
              <a:custGeom>
                <a:avLst/>
                <a:gdLst/>
                <a:ahLst/>
                <a:cxnLst/>
                <a:rect l="0" t="0" r="r" b="b"/>
                <a:pathLst>
                  <a:path w="513" h="2947">
                    <a:moveTo>
                      <a:pt x="512" y="2935"/>
                    </a:moveTo>
                    <a:cubicBezTo>
                      <a:pt x="512" y="2932"/>
                      <a:pt x="512" y="2932"/>
                      <a:pt x="507" y="2924"/>
                    </a:cubicBezTo>
                    <a:cubicBezTo>
                      <a:pt x="412" y="2812"/>
                      <a:pt x="333" y="2686"/>
                      <a:pt x="274" y="2549"/>
                    </a:cubicBezTo>
                    <a:cubicBezTo>
                      <a:pt x="146" y="2247"/>
                      <a:pt x="95" y="1897"/>
                      <a:pt x="95" y="1474"/>
                    </a:cubicBezTo>
                    <a:cubicBezTo>
                      <a:pt x="95" y="1055"/>
                      <a:pt x="143" y="688"/>
                      <a:pt x="288" y="367"/>
                    </a:cubicBezTo>
                    <a:cubicBezTo>
                      <a:pt x="347" y="241"/>
                      <a:pt x="420" y="126"/>
                      <a:pt x="510" y="20"/>
                    </a:cubicBezTo>
                    <a:cubicBezTo>
                      <a:pt x="510" y="17"/>
                      <a:pt x="512" y="14"/>
                      <a:pt x="512" y="11"/>
                    </a:cubicBezTo>
                    <a:cubicBezTo>
                      <a:pt x="512" y="0"/>
                      <a:pt x="505" y="0"/>
                      <a:pt x="490" y="0"/>
                    </a:cubicBezTo>
                    <a:cubicBezTo>
                      <a:pt x="475" y="0"/>
                      <a:pt x="473" y="0"/>
                      <a:pt x="473" y="3"/>
                    </a:cubicBezTo>
                    <a:cubicBezTo>
                      <a:pt x="470" y="3"/>
                      <a:pt x="409" y="62"/>
                      <a:pt x="333" y="171"/>
                    </a:cubicBezTo>
                    <a:cubicBezTo>
                      <a:pt x="162" y="411"/>
                      <a:pt x="76" y="699"/>
                      <a:pt x="31" y="993"/>
                    </a:cubicBezTo>
                    <a:cubicBezTo>
                      <a:pt x="8" y="1153"/>
                      <a:pt x="0" y="1312"/>
                      <a:pt x="0" y="1472"/>
                    </a:cubicBezTo>
                    <a:cubicBezTo>
                      <a:pt x="0" y="1841"/>
                      <a:pt x="45" y="2216"/>
                      <a:pt x="204" y="2552"/>
                    </a:cubicBezTo>
                    <a:cubicBezTo>
                      <a:pt x="274" y="2700"/>
                      <a:pt x="367" y="2834"/>
                      <a:pt x="465" y="2938"/>
                    </a:cubicBezTo>
                    <a:cubicBezTo>
                      <a:pt x="473" y="2946"/>
                      <a:pt x="473" y="2946"/>
                      <a:pt x="490" y="2946"/>
                    </a:cubicBezTo>
                    <a:cubicBezTo>
                      <a:pt x="507" y="2946"/>
                      <a:pt x="512" y="2946"/>
                      <a:pt x="512" y="2935"/>
                    </a:cubicBezTo>
                    <a:close/>
                  </a:path>
                </a:pathLst>
              </a:custGeom>
              <a:solidFill>
                <a:srgbClr val="000000"/>
              </a:solidFill>
              <a:ln>
                <a:noFill/>
              </a:ln>
            </p:spPr>
          </p:sp>
          <p:sp>
            <p:nvSpPr>
              <p:cNvPr id="1352" name="Freeform 50"/>
              <p:cNvSpPr/>
              <p:nvPr/>
            </p:nvSpPr>
            <p:spPr>
              <a:xfrm>
                <a:off x="3417840" y="4080240"/>
                <a:ext cx="117360" cy="235080"/>
              </a:xfrm>
              <a:custGeom>
                <a:avLst/>
                <a:gdLst/>
                <a:ahLst/>
                <a:cxnLst/>
                <a:rect l="0" t="0" r="r" b="b"/>
                <a:pathLst>
                  <a:path w="326" h="653">
                    <a:moveTo>
                      <a:pt x="204" y="25"/>
                    </a:moveTo>
                    <a:cubicBezTo>
                      <a:pt x="204" y="0"/>
                      <a:pt x="204" y="0"/>
                      <a:pt x="179" y="0"/>
                    </a:cubicBezTo>
                    <a:cubicBezTo>
                      <a:pt x="120" y="62"/>
                      <a:pt x="34" y="62"/>
                      <a:pt x="0" y="62"/>
                    </a:cubicBezTo>
                    <a:cubicBezTo>
                      <a:pt x="0" y="72"/>
                      <a:pt x="0" y="82"/>
                      <a:pt x="0" y="92"/>
                    </a:cubicBezTo>
                    <a:cubicBezTo>
                      <a:pt x="20" y="92"/>
                      <a:pt x="78" y="92"/>
                      <a:pt x="132" y="67"/>
                    </a:cubicBezTo>
                    <a:cubicBezTo>
                      <a:pt x="132" y="237"/>
                      <a:pt x="132" y="407"/>
                      <a:pt x="132" y="576"/>
                    </a:cubicBezTo>
                    <a:cubicBezTo>
                      <a:pt x="132" y="610"/>
                      <a:pt x="126" y="624"/>
                      <a:pt x="39" y="624"/>
                    </a:cubicBezTo>
                    <a:cubicBezTo>
                      <a:pt x="29" y="624"/>
                      <a:pt x="19" y="624"/>
                      <a:pt x="8" y="624"/>
                    </a:cubicBezTo>
                    <a:cubicBezTo>
                      <a:pt x="8" y="633"/>
                      <a:pt x="8" y="643"/>
                      <a:pt x="8" y="652"/>
                    </a:cubicBezTo>
                    <a:cubicBezTo>
                      <a:pt x="42" y="649"/>
                      <a:pt x="127" y="649"/>
                      <a:pt x="168" y="649"/>
                    </a:cubicBezTo>
                    <a:cubicBezTo>
                      <a:pt x="209" y="649"/>
                      <a:pt x="291" y="649"/>
                      <a:pt x="325" y="652"/>
                    </a:cubicBezTo>
                    <a:cubicBezTo>
                      <a:pt x="325" y="643"/>
                      <a:pt x="325" y="633"/>
                      <a:pt x="325" y="624"/>
                    </a:cubicBezTo>
                    <a:cubicBezTo>
                      <a:pt x="314" y="624"/>
                      <a:pt x="304" y="624"/>
                      <a:pt x="294" y="624"/>
                    </a:cubicBezTo>
                    <a:cubicBezTo>
                      <a:pt x="207" y="624"/>
                      <a:pt x="204" y="613"/>
                      <a:pt x="204" y="576"/>
                    </a:cubicBezTo>
                    <a:cubicBezTo>
                      <a:pt x="204" y="393"/>
                      <a:pt x="204" y="209"/>
                      <a:pt x="204" y="25"/>
                    </a:cubicBezTo>
                    <a:close/>
                  </a:path>
                </a:pathLst>
              </a:custGeom>
              <a:solidFill>
                <a:srgbClr val="000000"/>
              </a:solidFill>
              <a:ln>
                <a:noFill/>
              </a:ln>
            </p:spPr>
          </p:sp>
          <p:sp>
            <p:nvSpPr>
              <p:cNvPr id="1353" name="Freeform 51"/>
              <p:cNvSpPr/>
              <p:nvPr/>
            </p:nvSpPr>
            <p:spPr>
              <a:xfrm>
                <a:off x="3662640" y="4109400"/>
                <a:ext cx="235080" cy="236160"/>
              </a:xfrm>
              <a:custGeom>
                <a:avLst/>
                <a:gdLst/>
                <a:ahLst/>
                <a:cxnLst/>
                <a:rect l="0" t="0" r="r" b="b"/>
                <a:pathLst>
                  <a:path w="653" h="656">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30"/>
                      <a:pt x="308" y="621"/>
                    </a:cubicBezTo>
                    <a:cubicBezTo>
                      <a:pt x="308" y="635"/>
                      <a:pt x="308" y="655"/>
                      <a:pt x="328" y="655"/>
                    </a:cubicBezTo>
                    <a:cubicBezTo>
                      <a:pt x="347" y="655"/>
                      <a:pt x="347" y="635"/>
                      <a:pt x="347" y="621"/>
                    </a:cubicBezTo>
                    <a:cubicBezTo>
                      <a:pt x="347" y="530"/>
                      <a:pt x="347" y="438"/>
                      <a:pt x="347" y="347"/>
                    </a:cubicBezTo>
                    <a:close/>
                  </a:path>
                </a:pathLst>
              </a:custGeom>
              <a:solidFill>
                <a:srgbClr val="000000"/>
              </a:solidFill>
              <a:ln>
                <a:noFill/>
              </a:ln>
            </p:spPr>
          </p:sp>
          <p:sp>
            <p:nvSpPr>
              <p:cNvPr id="1354" name="Freeform 52"/>
              <p:cNvSpPr/>
              <p:nvPr/>
            </p:nvSpPr>
            <p:spPr>
              <a:xfrm>
                <a:off x="5445720" y="3823560"/>
                <a:ext cx="261360" cy="253080"/>
              </a:xfrm>
              <a:custGeom>
                <a:avLst/>
                <a:gdLst/>
                <a:ahLst/>
                <a:cxnLst/>
                <a:rect l="0" t="0" r="r" b="b"/>
                <a:pathLst>
                  <a:path w="726" h="703">
                    <a:moveTo>
                      <a:pt x="389" y="17"/>
                    </a:moveTo>
                    <a:cubicBezTo>
                      <a:pt x="381" y="3"/>
                      <a:pt x="377" y="0"/>
                      <a:pt x="361" y="0"/>
                    </a:cubicBezTo>
                    <a:cubicBezTo>
                      <a:pt x="346" y="0"/>
                      <a:pt x="344" y="3"/>
                      <a:pt x="336" y="17"/>
                    </a:cubicBezTo>
                    <a:cubicBezTo>
                      <a:pt x="226" y="239"/>
                      <a:pt x="116" y="461"/>
                      <a:pt x="6" y="683"/>
                    </a:cubicBezTo>
                    <a:cubicBezTo>
                      <a:pt x="0" y="691"/>
                      <a:pt x="2" y="690"/>
                      <a:pt x="0" y="694"/>
                    </a:cubicBezTo>
                    <a:cubicBezTo>
                      <a:pt x="0" y="702"/>
                      <a:pt x="6" y="702"/>
                      <a:pt x="22" y="702"/>
                    </a:cubicBezTo>
                    <a:cubicBezTo>
                      <a:pt x="249" y="702"/>
                      <a:pt x="476" y="702"/>
                      <a:pt x="703" y="702"/>
                    </a:cubicBezTo>
                    <a:cubicBezTo>
                      <a:pt x="720" y="702"/>
                      <a:pt x="725" y="702"/>
                      <a:pt x="725" y="694"/>
                    </a:cubicBezTo>
                    <a:cubicBezTo>
                      <a:pt x="723" y="690"/>
                      <a:pt x="725" y="691"/>
                      <a:pt x="720" y="683"/>
                    </a:cubicBezTo>
                    <a:cubicBezTo>
                      <a:pt x="609" y="461"/>
                      <a:pt x="499" y="239"/>
                      <a:pt x="389" y="17"/>
                    </a:cubicBezTo>
                    <a:moveTo>
                      <a:pt x="330" y="98"/>
                    </a:moveTo>
                    <a:cubicBezTo>
                      <a:pt x="419" y="274"/>
                      <a:pt x="508" y="450"/>
                      <a:pt x="596" y="627"/>
                    </a:cubicBezTo>
                    <a:cubicBezTo>
                      <a:pt x="419" y="627"/>
                      <a:pt x="242" y="627"/>
                      <a:pt x="64" y="627"/>
                    </a:cubicBezTo>
                    <a:cubicBezTo>
                      <a:pt x="153" y="450"/>
                      <a:pt x="242" y="274"/>
                      <a:pt x="330" y="98"/>
                    </a:cubicBezTo>
                    <a:close/>
                  </a:path>
                </a:pathLst>
              </a:custGeom>
              <a:solidFill>
                <a:srgbClr val="000000"/>
              </a:solidFill>
              <a:ln>
                <a:noFill/>
              </a:ln>
            </p:spPr>
          </p:sp>
          <p:sp>
            <p:nvSpPr>
              <p:cNvPr id="1355" name="Freeform 53"/>
              <p:cNvSpPr/>
              <p:nvPr/>
            </p:nvSpPr>
            <p:spPr>
              <a:xfrm>
                <a:off x="5739840" y="37832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201"/>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356" name="Freeform 54"/>
              <p:cNvSpPr/>
              <p:nvPr/>
            </p:nvSpPr>
            <p:spPr>
              <a:xfrm>
                <a:off x="5976720" y="3811320"/>
                <a:ext cx="83160" cy="353880"/>
              </a:xfrm>
              <a:custGeom>
                <a:avLst/>
                <a:gdLst/>
                <a:ahLst/>
                <a:cxnLst/>
                <a:rect l="0" t="0" r="r" b="b"/>
                <a:pathLst>
                  <a:path w="231" h="983">
                    <a:moveTo>
                      <a:pt x="230" y="971"/>
                    </a:moveTo>
                    <a:cubicBezTo>
                      <a:pt x="230" y="968"/>
                      <a:pt x="230" y="965"/>
                      <a:pt x="213" y="948"/>
                    </a:cubicBezTo>
                    <a:cubicBezTo>
                      <a:pt x="90" y="825"/>
                      <a:pt x="59" y="641"/>
                      <a:pt x="59" y="490"/>
                    </a:cubicBezTo>
                    <a:cubicBezTo>
                      <a:pt x="59" y="319"/>
                      <a:pt x="95" y="148"/>
                      <a:pt x="216" y="25"/>
                    </a:cubicBezTo>
                    <a:cubicBezTo>
                      <a:pt x="230" y="14"/>
                      <a:pt x="230" y="11"/>
                      <a:pt x="230" y="8"/>
                    </a:cubicBezTo>
                    <a:cubicBezTo>
                      <a:pt x="230" y="3"/>
                      <a:pt x="224" y="0"/>
                      <a:pt x="218" y="0"/>
                    </a:cubicBezTo>
                    <a:cubicBezTo>
                      <a:pt x="210" y="0"/>
                      <a:pt x="120" y="64"/>
                      <a:pt x="62" y="190"/>
                    </a:cubicBezTo>
                    <a:cubicBezTo>
                      <a:pt x="11" y="299"/>
                      <a:pt x="0" y="408"/>
                      <a:pt x="0" y="490"/>
                    </a:cubicBezTo>
                    <a:cubicBezTo>
                      <a:pt x="0" y="568"/>
                      <a:pt x="11" y="685"/>
                      <a:pt x="64" y="797"/>
                    </a:cubicBezTo>
                    <a:cubicBezTo>
                      <a:pt x="123" y="918"/>
                      <a:pt x="210" y="982"/>
                      <a:pt x="218" y="982"/>
                    </a:cubicBezTo>
                    <a:cubicBezTo>
                      <a:pt x="224" y="982"/>
                      <a:pt x="230" y="979"/>
                      <a:pt x="230" y="971"/>
                    </a:cubicBezTo>
                    <a:close/>
                  </a:path>
                </a:pathLst>
              </a:custGeom>
              <a:solidFill>
                <a:srgbClr val="000000"/>
              </a:solidFill>
              <a:ln>
                <a:noFill/>
              </a:ln>
            </p:spPr>
          </p:sp>
          <p:sp>
            <p:nvSpPr>
              <p:cNvPr id="1357" name="Freeform 55"/>
              <p:cNvSpPr/>
              <p:nvPr/>
            </p:nvSpPr>
            <p:spPr>
              <a:xfrm>
                <a:off x="6110640" y="3840480"/>
                <a:ext cx="117360" cy="236160"/>
              </a:xfrm>
              <a:custGeom>
                <a:avLst/>
                <a:gdLst/>
                <a:ahLst/>
                <a:cxnLst/>
                <a:rect l="0" t="0" r="r" b="b"/>
                <a:pathLst>
                  <a:path w="326" h="656">
                    <a:moveTo>
                      <a:pt x="202" y="25"/>
                    </a:moveTo>
                    <a:cubicBezTo>
                      <a:pt x="202" y="3"/>
                      <a:pt x="202" y="0"/>
                      <a:pt x="179" y="0"/>
                    </a:cubicBezTo>
                    <a:cubicBezTo>
                      <a:pt x="118" y="64"/>
                      <a:pt x="34" y="64"/>
                      <a:pt x="0" y="64"/>
                    </a:cubicBezTo>
                    <a:cubicBezTo>
                      <a:pt x="0" y="74"/>
                      <a:pt x="0" y="83"/>
                      <a:pt x="0" y="92"/>
                    </a:cubicBezTo>
                    <a:cubicBezTo>
                      <a:pt x="20" y="92"/>
                      <a:pt x="78" y="92"/>
                      <a:pt x="129" y="67"/>
                    </a:cubicBezTo>
                    <a:cubicBezTo>
                      <a:pt x="129" y="237"/>
                      <a:pt x="129" y="407"/>
                      <a:pt x="129" y="576"/>
                    </a:cubicBezTo>
                    <a:cubicBezTo>
                      <a:pt x="129" y="613"/>
                      <a:pt x="126" y="624"/>
                      <a:pt x="39" y="624"/>
                    </a:cubicBezTo>
                    <a:cubicBezTo>
                      <a:pt x="28" y="624"/>
                      <a:pt x="17" y="624"/>
                      <a:pt x="6" y="624"/>
                    </a:cubicBezTo>
                    <a:cubicBezTo>
                      <a:pt x="6" y="634"/>
                      <a:pt x="6" y="644"/>
                      <a:pt x="6" y="655"/>
                    </a:cubicBezTo>
                    <a:cubicBezTo>
                      <a:pt x="42"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3"/>
                      <a:pt x="202" y="576"/>
                    </a:cubicBezTo>
                    <a:cubicBezTo>
                      <a:pt x="202" y="393"/>
                      <a:pt x="202" y="209"/>
                      <a:pt x="202" y="25"/>
                    </a:cubicBezTo>
                    <a:close/>
                  </a:path>
                </a:pathLst>
              </a:custGeom>
              <a:solidFill>
                <a:srgbClr val="000000"/>
              </a:solidFill>
              <a:ln>
                <a:noFill/>
              </a:ln>
            </p:spPr>
          </p:sp>
          <p:sp>
            <p:nvSpPr>
              <p:cNvPr id="1358" name="Freeform 56"/>
              <p:cNvSpPr/>
              <p:nvPr/>
            </p:nvSpPr>
            <p:spPr>
              <a:xfrm>
                <a:off x="6364800" y="3980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359" name="Freeform 57"/>
              <p:cNvSpPr/>
              <p:nvPr/>
            </p:nvSpPr>
            <p:spPr>
              <a:xfrm>
                <a:off x="6701400" y="3917880"/>
                <a:ext cx="135360" cy="162360"/>
              </a:xfrm>
              <a:custGeom>
                <a:avLst/>
                <a:gdLst/>
                <a:ahLst/>
                <a:cxnLst/>
                <a:rect l="0" t="0" r="r" b="b"/>
                <a:pathLst>
                  <a:path w="376" h="451">
                    <a:moveTo>
                      <a:pt x="81" y="224"/>
                    </a:moveTo>
                    <a:cubicBezTo>
                      <a:pt x="81" y="64"/>
                      <a:pt x="162" y="22"/>
                      <a:pt x="216" y="22"/>
                    </a:cubicBezTo>
                    <a:cubicBezTo>
                      <a:pt x="224" y="22"/>
                      <a:pt x="286" y="25"/>
                      <a:pt x="319" y="59"/>
                    </a:cubicBezTo>
                    <a:cubicBezTo>
                      <a:pt x="280" y="62"/>
                      <a:pt x="274" y="92"/>
                      <a:pt x="274" y="106"/>
                    </a:cubicBezTo>
                    <a:cubicBezTo>
                      <a:pt x="274" y="131"/>
                      <a:pt x="291" y="151"/>
                      <a:pt x="319" y="151"/>
                    </a:cubicBezTo>
                    <a:cubicBezTo>
                      <a:pt x="344" y="151"/>
                      <a:pt x="364" y="134"/>
                      <a:pt x="364" y="104"/>
                    </a:cubicBezTo>
                    <a:cubicBezTo>
                      <a:pt x="364" y="36"/>
                      <a:pt x="288" y="0"/>
                      <a:pt x="213" y="0"/>
                    </a:cubicBezTo>
                    <a:cubicBezTo>
                      <a:pt x="90" y="0"/>
                      <a:pt x="0" y="106"/>
                      <a:pt x="0" y="227"/>
                    </a:cubicBezTo>
                    <a:cubicBezTo>
                      <a:pt x="0" y="353"/>
                      <a:pt x="98" y="450"/>
                      <a:pt x="213" y="450"/>
                    </a:cubicBezTo>
                    <a:cubicBezTo>
                      <a:pt x="344" y="450"/>
                      <a:pt x="375" y="332"/>
                      <a:pt x="375" y="322"/>
                    </a:cubicBezTo>
                    <a:cubicBezTo>
                      <a:pt x="375" y="312"/>
                      <a:pt x="367" y="313"/>
                      <a:pt x="361" y="313"/>
                    </a:cubicBezTo>
                    <a:cubicBezTo>
                      <a:pt x="353" y="313"/>
                      <a:pt x="353" y="316"/>
                      <a:pt x="350" y="322"/>
                    </a:cubicBezTo>
                    <a:cubicBezTo>
                      <a:pt x="322" y="414"/>
                      <a:pt x="258" y="425"/>
                      <a:pt x="221" y="425"/>
                    </a:cubicBezTo>
                    <a:cubicBezTo>
                      <a:pt x="168" y="425"/>
                      <a:pt x="81" y="383"/>
                      <a:pt x="81" y="224"/>
                    </a:cubicBezTo>
                    <a:close/>
                  </a:path>
                </a:pathLst>
              </a:custGeom>
              <a:solidFill>
                <a:srgbClr val="000000"/>
              </a:solidFill>
              <a:ln>
                <a:noFill/>
              </a:ln>
            </p:spPr>
          </p:sp>
          <p:sp>
            <p:nvSpPr>
              <p:cNvPr id="1360" name="Freeform 58"/>
              <p:cNvSpPr/>
              <p:nvPr/>
            </p:nvSpPr>
            <p:spPr>
              <a:xfrm>
                <a:off x="6856560" y="3917880"/>
                <a:ext cx="157680" cy="162360"/>
              </a:xfrm>
              <a:custGeom>
                <a:avLst/>
                <a:gdLst/>
                <a:ahLst/>
                <a:cxnLst/>
                <a:rect l="0" t="0" r="r" b="b"/>
                <a:pathLst>
                  <a:path w="438" h="451">
                    <a:moveTo>
                      <a:pt x="437" y="229"/>
                    </a:moveTo>
                    <a:cubicBezTo>
                      <a:pt x="437" y="104"/>
                      <a:pt x="339" y="0"/>
                      <a:pt x="218" y="0"/>
                    </a:cubicBezTo>
                    <a:cubicBezTo>
                      <a:pt x="95" y="0"/>
                      <a:pt x="0" y="106"/>
                      <a:pt x="0" y="229"/>
                    </a:cubicBezTo>
                    <a:cubicBezTo>
                      <a:pt x="0" y="355"/>
                      <a:pt x="104" y="450"/>
                      <a:pt x="218" y="450"/>
                    </a:cubicBezTo>
                    <a:cubicBezTo>
                      <a:pt x="336" y="450"/>
                      <a:pt x="437" y="353"/>
                      <a:pt x="437" y="229"/>
                    </a:cubicBezTo>
                    <a:moveTo>
                      <a:pt x="218" y="425"/>
                    </a:moveTo>
                    <a:cubicBezTo>
                      <a:pt x="176" y="425"/>
                      <a:pt x="134" y="406"/>
                      <a:pt x="106" y="358"/>
                    </a:cubicBezTo>
                    <a:cubicBezTo>
                      <a:pt x="81" y="316"/>
                      <a:pt x="81" y="257"/>
                      <a:pt x="81" y="221"/>
                    </a:cubicBezTo>
                    <a:cubicBezTo>
                      <a:pt x="81" y="182"/>
                      <a:pt x="81" y="129"/>
                      <a:pt x="106" y="87"/>
                    </a:cubicBezTo>
                    <a:cubicBezTo>
                      <a:pt x="132" y="42"/>
                      <a:pt x="179" y="20"/>
                      <a:pt x="218" y="20"/>
                    </a:cubicBezTo>
                    <a:cubicBezTo>
                      <a:pt x="260" y="20"/>
                      <a:pt x="304" y="42"/>
                      <a:pt x="330" y="84"/>
                    </a:cubicBezTo>
                    <a:cubicBezTo>
                      <a:pt x="357" y="126"/>
                      <a:pt x="356" y="185"/>
                      <a:pt x="356" y="221"/>
                    </a:cubicBezTo>
                    <a:cubicBezTo>
                      <a:pt x="356" y="257"/>
                      <a:pt x="356" y="311"/>
                      <a:pt x="333" y="353"/>
                    </a:cubicBezTo>
                    <a:cubicBezTo>
                      <a:pt x="311" y="397"/>
                      <a:pt x="269" y="425"/>
                      <a:pt x="218" y="425"/>
                    </a:cubicBezTo>
                    <a:close/>
                  </a:path>
                </a:pathLst>
              </a:custGeom>
              <a:solidFill>
                <a:srgbClr val="000000"/>
              </a:solidFill>
              <a:ln>
                <a:noFill/>
              </a:ln>
            </p:spPr>
          </p:sp>
          <p:sp>
            <p:nvSpPr>
              <p:cNvPr id="1361" name="Freeform 59"/>
              <p:cNvSpPr/>
              <p:nvPr/>
            </p:nvSpPr>
            <p:spPr>
              <a:xfrm>
                <a:off x="7035840" y="3917880"/>
                <a:ext cx="116280" cy="162360"/>
              </a:xfrm>
              <a:custGeom>
                <a:avLst/>
                <a:gdLst/>
                <a:ahLst/>
                <a:cxnLst/>
                <a:rect l="0" t="0" r="r" b="b"/>
                <a:pathLst>
                  <a:path w="323" h="451">
                    <a:moveTo>
                      <a:pt x="171" y="249"/>
                    </a:moveTo>
                    <a:cubicBezTo>
                      <a:pt x="193" y="252"/>
                      <a:pt x="274" y="269"/>
                      <a:pt x="274" y="339"/>
                    </a:cubicBezTo>
                    <a:cubicBezTo>
                      <a:pt x="274" y="389"/>
                      <a:pt x="238" y="428"/>
                      <a:pt x="162" y="428"/>
                    </a:cubicBezTo>
                    <a:cubicBezTo>
                      <a:pt x="78" y="428"/>
                      <a:pt x="45" y="372"/>
                      <a:pt x="25" y="288"/>
                    </a:cubicBezTo>
                    <a:cubicBezTo>
                      <a:pt x="22" y="277"/>
                      <a:pt x="22" y="271"/>
                      <a:pt x="11" y="271"/>
                    </a:cubicBezTo>
                    <a:cubicBezTo>
                      <a:pt x="0" y="271"/>
                      <a:pt x="0" y="280"/>
                      <a:pt x="0" y="297"/>
                    </a:cubicBezTo>
                    <a:cubicBezTo>
                      <a:pt x="0" y="339"/>
                      <a:pt x="0" y="382"/>
                      <a:pt x="0" y="425"/>
                    </a:cubicBezTo>
                    <a:cubicBezTo>
                      <a:pt x="0" y="442"/>
                      <a:pt x="0" y="450"/>
                      <a:pt x="11" y="450"/>
                    </a:cubicBezTo>
                    <a:cubicBezTo>
                      <a:pt x="14" y="450"/>
                      <a:pt x="17" y="448"/>
                      <a:pt x="34" y="431"/>
                    </a:cubicBezTo>
                    <a:cubicBezTo>
                      <a:pt x="36" y="428"/>
                      <a:pt x="36" y="425"/>
                      <a:pt x="53" y="408"/>
                    </a:cubicBezTo>
                    <a:cubicBezTo>
                      <a:pt x="98" y="448"/>
                      <a:pt x="143" y="450"/>
                      <a:pt x="162" y="450"/>
                    </a:cubicBezTo>
                    <a:cubicBezTo>
                      <a:pt x="274" y="450"/>
                      <a:pt x="322" y="383"/>
                      <a:pt x="322" y="313"/>
                    </a:cubicBezTo>
                    <a:cubicBezTo>
                      <a:pt x="322" y="260"/>
                      <a:pt x="291" y="232"/>
                      <a:pt x="280" y="221"/>
                    </a:cubicBezTo>
                    <a:cubicBezTo>
                      <a:pt x="246" y="187"/>
                      <a:pt x="210" y="182"/>
                      <a:pt x="168" y="173"/>
                    </a:cubicBezTo>
                    <a:cubicBezTo>
                      <a:pt x="112" y="162"/>
                      <a:pt x="48" y="148"/>
                      <a:pt x="48" y="92"/>
                    </a:cubicBezTo>
                    <a:cubicBezTo>
                      <a:pt x="48" y="59"/>
                      <a:pt x="73" y="17"/>
                      <a:pt x="157" y="17"/>
                    </a:cubicBezTo>
                    <a:cubicBezTo>
                      <a:pt x="266" y="17"/>
                      <a:pt x="269" y="106"/>
                      <a:pt x="272" y="137"/>
                    </a:cubicBezTo>
                    <a:cubicBezTo>
                      <a:pt x="272" y="145"/>
                      <a:pt x="279" y="143"/>
                      <a:pt x="283" y="145"/>
                    </a:cubicBezTo>
                    <a:cubicBezTo>
                      <a:pt x="297" y="145"/>
                      <a:pt x="297" y="140"/>
                      <a:pt x="297" y="123"/>
                    </a:cubicBezTo>
                    <a:cubicBezTo>
                      <a:pt x="297" y="90"/>
                      <a:pt x="297" y="56"/>
                      <a:pt x="297" y="22"/>
                    </a:cubicBezTo>
                    <a:cubicBezTo>
                      <a:pt x="297" y="6"/>
                      <a:pt x="297" y="0"/>
                      <a:pt x="286" y="0"/>
                    </a:cubicBezTo>
                    <a:cubicBezTo>
                      <a:pt x="280" y="0"/>
                      <a:pt x="277" y="0"/>
                      <a:pt x="266" y="11"/>
                    </a:cubicBezTo>
                    <a:cubicBezTo>
                      <a:pt x="263" y="14"/>
                      <a:pt x="252" y="22"/>
                      <a:pt x="249" y="25"/>
                    </a:cubicBezTo>
                    <a:cubicBezTo>
                      <a:pt x="213" y="0"/>
                      <a:pt x="171" y="0"/>
                      <a:pt x="157" y="0"/>
                    </a:cubicBezTo>
                    <a:cubicBezTo>
                      <a:pt x="36" y="0"/>
                      <a:pt x="0" y="64"/>
                      <a:pt x="0" y="120"/>
                    </a:cubicBezTo>
                    <a:cubicBezTo>
                      <a:pt x="0" y="154"/>
                      <a:pt x="14" y="182"/>
                      <a:pt x="42" y="204"/>
                    </a:cubicBezTo>
                    <a:cubicBezTo>
                      <a:pt x="73" y="229"/>
                      <a:pt x="101" y="235"/>
                      <a:pt x="171" y="249"/>
                    </a:cubicBezTo>
                    <a:close/>
                  </a:path>
                </a:pathLst>
              </a:custGeom>
              <a:solidFill>
                <a:srgbClr val="000000"/>
              </a:solidFill>
              <a:ln>
                <a:noFill/>
              </a:ln>
            </p:spPr>
          </p:sp>
          <p:sp>
            <p:nvSpPr>
              <p:cNvPr id="1362" name="Freeform 60"/>
              <p:cNvSpPr/>
              <p:nvPr/>
            </p:nvSpPr>
            <p:spPr>
              <a:xfrm>
                <a:off x="7237440" y="3826440"/>
                <a:ext cx="146520" cy="254160"/>
              </a:xfrm>
              <a:custGeom>
                <a:avLst/>
                <a:gdLst/>
                <a:ahLst/>
                <a:cxnLst/>
                <a:rect l="0" t="0" r="r" b="b"/>
                <a:pathLst>
                  <a:path w="407" h="706">
                    <a:moveTo>
                      <a:pt x="406" y="201"/>
                    </a:moveTo>
                    <a:cubicBezTo>
                      <a:pt x="406" y="137"/>
                      <a:pt x="389" y="0"/>
                      <a:pt x="288" y="0"/>
                    </a:cubicBezTo>
                    <a:cubicBezTo>
                      <a:pt x="151" y="0"/>
                      <a:pt x="0" y="277"/>
                      <a:pt x="0" y="504"/>
                    </a:cubicBezTo>
                    <a:cubicBezTo>
                      <a:pt x="0" y="596"/>
                      <a:pt x="28" y="705"/>
                      <a:pt x="118" y="705"/>
                    </a:cubicBezTo>
                    <a:cubicBezTo>
                      <a:pt x="258" y="705"/>
                      <a:pt x="406" y="422"/>
                      <a:pt x="406" y="201"/>
                    </a:cubicBezTo>
                    <a:moveTo>
                      <a:pt x="104" y="336"/>
                    </a:moveTo>
                    <a:cubicBezTo>
                      <a:pt x="120" y="274"/>
                      <a:pt x="140" y="196"/>
                      <a:pt x="179" y="126"/>
                    </a:cubicBezTo>
                    <a:cubicBezTo>
                      <a:pt x="207" y="78"/>
                      <a:pt x="244" y="22"/>
                      <a:pt x="288" y="22"/>
                    </a:cubicBezTo>
                    <a:cubicBezTo>
                      <a:pt x="336" y="22"/>
                      <a:pt x="342" y="87"/>
                      <a:pt x="342" y="143"/>
                    </a:cubicBezTo>
                    <a:cubicBezTo>
                      <a:pt x="342" y="190"/>
                      <a:pt x="333" y="241"/>
                      <a:pt x="311" y="336"/>
                    </a:cubicBezTo>
                    <a:cubicBezTo>
                      <a:pt x="242" y="336"/>
                      <a:pt x="173" y="336"/>
                      <a:pt x="104" y="336"/>
                    </a:cubicBezTo>
                    <a:moveTo>
                      <a:pt x="302" y="369"/>
                    </a:moveTo>
                    <a:cubicBezTo>
                      <a:pt x="291" y="414"/>
                      <a:pt x="269" y="498"/>
                      <a:pt x="232" y="568"/>
                    </a:cubicBezTo>
                    <a:cubicBezTo>
                      <a:pt x="199" y="635"/>
                      <a:pt x="160" y="683"/>
                      <a:pt x="118" y="683"/>
                    </a:cubicBezTo>
                    <a:cubicBezTo>
                      <a:pt x="87" y="683"/>
                      <a:pt x="64" y="655"/>
                      <a:pt x="64" y="562"/>
                    </a:cubicBezTo>
                    <a:cubicBezTo>
                      <a:pt x="64" y="520"/>
                      <a:pt x="70" y="464"/>
                      <a:pt x="95" y="369"/>
                    </a:cubicBezTo>
                    <a:cubicBezTo>
                      <a:pt x="164" y="369"/>
                      <a:pt x="233" y="369"/>
                      <a:pt x="302" y="369"/>
                    </a:cubicBezTo>
                    <a:close/>
                  </a:path>
                </a:pathLst>
              </a:custGeom>
              <a:solidFill>
                <a:srgbClr val="000000"/>
              </a:solidFill>
              <a:ln>
                <a:noFill/>
              </a:ln>
            </p:spPr>
          </p:sp>
          <p:sp>
            <p:nvSpPr>
              <p:cNvPr id="1363" name="Freeform 61"/>
              <p:cNvSpPr/>
              <p:nvPr/>
            </p:nvSpPr>
            <p:spPr>
              <a:xfrm>
                <a:off x="7421040" y="3832560"/>
                <a:ext cx="101160" cy="107280"/>
              </a:xfrm>
              <a:custGeom>
                <a:avLst/>
                <a:gdLst/>
                <a:ahLst/>
                <a:cxnLst/>
                <a:rect l="0" t="0" r="r" b="b"/>
                <a:pathLst>
                  <a:path w="281" h="298">
                    <a:moveTo>
                      <a:pt x="160" y="148"/>
                    </a:moveTo>
                    <a:cubicBezTo>
                      <a:pt x="218" y="123"/>
                      <a:pt x="244" y="115"/>
                      <a:pt x="260" y="106"/>
                    </a:cubicBezTo>
                    <a:cubicBezTo>
                      <a:pt x="274" y="101"/>
                      <a:pt x="280" y="98"/>
                      <a:pt x="280" y="84"/>
                    </a:cubicBezTo>
                    <a:cubicBezTo>
                      <a:pt x="280" y="73"/>
                      <a:pt x="272" y="64"/>
                      <a:pt x="258" y="64"/>
                    </a:cubicBezTo>
                    <a:cubicBezTo>
                      <a:pt x="252" y="64"/>
                      <a:pt x="252" y="64"/>
                      <a:pt x="244" y="70"/>
                    </a:cubicBezTo>
                    <a:cubicBezTo>
                      <a:pt x="212" y="90"/>
                      <a:pt x="180" y="111"/>
                      <a:pt x="148" y="131"/>
                    </a:cubicBezTo>
                    <a:cubicBezTo>
                      <a:pt x="152" y="98"/>
                      <a:pt x="156" y="64"/>
                      <a:pt x="160" y="31"/>
                    </a:cubicBezTo>
                    <a:cubicBezTo>
                      <a:pt x="162" y="17"/>
                      <a:pt x="160" y="0"/>
                      <a:pt x="140" y="0"/>
                    </a:cubicBezTo>
                    <a:cubicBezTo>
                      <a:pt x="132" y="0"/>
                      <a:pt x="118" y="6"/>
                      <a:pt x="118" y="22"/>
                    </a:cubicBezTo>
                    <a:cubicBezTo>
                      <a:pt x="118" y="28"/>
                      <a:pt x="120" y="48"/>
                      <a:pt x="120" y="56"/>
                    </a:cubicBezTo>
                    <a:cubicBezTo>
                      <a:pt x="123" y="67"/>
                      <a:pt x="129" y="118"/>
                      <a:pt x="129" y="131"/>
                    </a:cubicBezTo>
                    <a:cubicBezTo>
                      <a:pt x="98" y="111"/>
                      <a:pt x="67" y="90"/>
                      <a:pt x="36" y="70"/>
                    </a:cubicBezTo>
                    <a:cubicBezTo>
                      <a:pt x="28" y="64"/>
                      <a:pt x="28" y="64"/>
                      <a:pt x="20"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0"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0" y="291"/>
                      <a:pt x="160" y="277"/>
                    </a:cubicBezTo>
                    <a:cubicBezTo>
                      <a:pt x="160" y="271"/>
                      <a:pt x="157" y="249"/>
                      <a:pt x="157" y="243"/>
                    </a:cubicBezTo>
                    <a:cubicBezTo>
                      <a:pt x="157" y="232"/>
                      <a:pt x="151" y="182"/>
                      <a:pt x="148" y="165"/>
                    </a:cubicBezTo>
                    <a:cubicBezTo>
                      <a:pt x="176" y="184"/>
                      <a:pt x="204" y="202"/>
                      <a:pt x="232" y="221"/>
                    </a:cubicBezTo>
                    <a:cubicBezTo>
                      <a:pt x="249" y="235"/>
                      <a:pt x="252" y="235"/>
                      <a:pt x="258" y="235"/>
                    </a:cubicBezTo>
                    <a:cubicBezTo>
                      <a:pt x="272" y="235"/>
                      <a:pt x="280" y="224"/>
                      <a:pt x="280" y="213"/>
                    </a:cubicBezTo>
                    <a:cubicBezTo>
                      <a:pt x="280" y="199"/>
                      <a:pt x="272" y="196"/>
                      <a:pt x="266" y="193"/>
                    </a:cubicBezTo>
                    <a:cubicBezTo>
                      <a:pt x="231" y="178"/>
                      <a:pt x="195" y="163"/>
                      <a:pt x="160" y="148"/>
                    </a:cubicBezTo>
                    <a:close/>
                  </a:path>
                </a:pathLst>
              </a:custGeom>
              <a:solidFill>
                <a:srgbClr val="000000"/>
              </a:solidFill>
              <a:ln>
                <a:noFill/>
              </a:ln>
            </p:spPr>
          </p:sp>
          <p:sp>
            <p:nvSpPr>
              <p:cNvPr id="1364" name="Freeform 62"/>
              <p:cNvSpPr/>
              <p:nvPr/>
            </p:nvSpPr>
            <p:spPr>
              <a:xfrm>
                <a:off x="7582320" y="3811320"/>
                <a:ext cx="82080" cy="353880"/>
              </a:xfrm>
              <a:custGeom>
                <a:avLst/>
                <a:gdLst/>
                <a:ahLst/>
                <a:cxnLst/>
                <a:rect l="0" t="0" r="r" b="b"/>
                <a:pathLst>
                  <a:path w="228" h="983">
                    <a:moveTo>
                      <a:pt x="227" y="490"/>
                    </a:moveTo>
                    <a:cubicBezTo>
                      <a:pt x="227" y="414"/>
                      <a:pt x="216" y="294"/>
                      <a:pt x="162" y="185"/>
                    </a:cubicBezTo>
                    <a:cubicBezTo>
                      <a:pt x="104" y="62"/>
                      <a:pt x="20" y="0"/>
                      <a:pt x="8" y="0"/>
                    </a:cubicBezTo>
                    <a:cubicBezTo>
                      <a:pt x="3" y="0"/>
                      <a:pt x="0" y="3"/>
                      <a:pt x="0" y="8"/>
                    </a:cubicBezTo>
                    <a:cubicBezTo>
                      <a:pt x="0" y="11"/>
                      <a:pt x="0" y="14"/>
                      <a:pt x="17" y="31"/>
                    </a:cubicBezTo>
                    <a:cubicBezTo>
                      <a:pt x="115" y="129"/>
                      <a:pt x="171" y="285"/>
                      <a:pt x="171" y="490"/>
                    </a:cubicBezTo>
                    <a:cubicBezTo>
                      <a:pt x="171" y="657"/>
                      <a:pt x="134" y="831"/>
                      <a:pt x="11" y="954"/>
                    </a:cubicBezTo>
                    <a:cubicBezTo>
                      <a:pt x="0" y="965"/>
                      <a:pt x="0" y="968"/>
                      <a:pt x="0" y="971"/>
                    </a:cubicBezTo>
                    <a:cubicBezTo>
                      <a:pt x="0" y="976"/>
                      <a:pt x="3" y="982"/>
                      <a:pt x="8" y="982"/>
                    </a:cubicBezTo>
                    <a:cubicBezTo>
                      <a:pt x="20" y="982"/>
                      <a:pt x="106" y="915"/>
                      <a:pt x="165" y="789"/>
                    </a:cubicBezTo>
                    <a:cubicBezTo>
                      <a:pt x="216" y="683"/>
                      <a:pt x="227" y="574"/>
                      <a:pt x="227" y="490"/>
                    </a:cubicBezTo>
                    <a:close/>
                  </a:path>
                </a:pathLst>
              </a:custGeom>
              <a:solidFill>
                <a:srgbClr val="000000"/>
              </a:solidFill>
              <a:ln>
                <a:noFill/>
              </a:ln>
            </p:spPr>
          </p:sp>
          <p:sp>
            <p:nvSpPr>
              <p:cNvPr id="1365" name="Freeform 63"/>
              <p:cNvSpPr/>
              <p:nvPr/>
            </p:nvSpPr>
            <p:spPr>
              <a:xfrm>
                <a:off x="7715160" y="373392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199"/>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39"/>
                      <a:pt x="101" y="25"/>
                      <a:pt x="132" y="25"/>
                    </a:cubicBezTo>
                    <a:cubicBezTo>
                      <a:pt x="202" y="25"/>
                      <a:pt x="238" y="78"/>
                      <a:pt x="238" y="134"/>
                    </a:cubicBezTo>
                    <a:cubicBezTo>
                      <a:pt x="238" y="196"/>
                      <a:pt x="193" y="241"/>
                      <a:pt x="171" y="266"/>
                    </a:cubicBezTo>
                    <a:cubicBezTo>
                      <a:pt x="116" y="321"/>
                      <a:pt x="61" y="376"/>
                      <a:pt x="6" y="431"/>
                    </a:cubicBezTo>
                    <a:cubicBezTo>
                      <a:pt x="0" y="436"/>
                      <a:pt x="0" y="439"/>
                      <a:pt x="0" y="456"/>
                    </a:cubicBezTo>
                    <a:cubicBezTo>
                      <a:pt x="94" y="456"/>
                      <a:pt x="189" y="456"/>
                      <a:pt x="283" y="456"/>
                    </a:cubicBezTo>
                    <a:cubicBezTo>
                      <a:pt x="289" y="415"/>
                      <a:pt x="296" y="374"/>
                      <a:pt x="302" y="333"/>
                    </a:cubicBezTo>
                    <a:close/>
                  </a:path>
                </a:pathLst>
              </a:custGeom>
              <a:solidFill>
                <a:srgbClr val="000000"/>
              </a:solidFill>
              <a:ln>
                <a:noFill/>
              </a:ln>
            </p:spPr>
          </p:sp>
          <p:sp>
            <p:nvSpPr>
              <p:cNvPr id="1366" name="Freeform 64"/>
              <p:cNvSpPr/>
              <p:nvPr/>
            </p:nvSpPr>
            <p:spPr>
              <a:xfrm>
                <a:off x="4039560" y="4220280"/>
                <a:ext cx="5208840" cy="14400"/>
              </a:xfrm>
              <a:custGeom>
                <a:avLst/>
                <a:gdLst/>
                <a:ahLst/>
                <a:cxnLst/>
                <a:rect l="0" t="0" r="r" b="b"/>
                <a:pathLst>
                  <a:path w="14469" h="40">
                    <a:moveTo>
                      <a:pt x="0" y="0"/>
                    </a:moveTo>
                    <a:cubicBezTo>
                      <a:pt x="4823" y="0"/>
                      <a:pt x="9646" y="0"/>
                      <a:pt x="14468" y="0"/>
                    </a:cubicBezTo>
                    <a:cubicBezTo>
                      <a:pt x="14468" y="13"/>
                      <a:pt x="14468" y="26"/>
                      <a:pt x="14468" y="39"/>
                    </a:cubicBezTo>
                    <a:cubicBezTo>
                      <a:pt x="9646" y="39"/>
                      <a:pt x="4823" y="39"/>
                      <a:pt x="0" y="39"/>
                    </a:cubicBezTo>
                    <a:cubicBezTo>
                      <a:pt x="0" y="26"/>
                      <a:pt x="0" y="13"/>
                      <a:pt x="0" y="0"/>
                    </a:cubicBezTo>
                    <a:close/>
                  </a:path>
                </a:pathLst>
              </a:custGeom>
              <a:solidFill>
                <a:srgbClr val="000000"/>
              </a:solidFill>
              <a:ln>
                <a:noFill/>
              </a:ln>
            </p:spPr>
          </p:sp>
          <p:sp>
            <p:nvSpPr>
              <p:cNvPr id="1367" name="Freeform 65"/>
              <p:cNvSpPr/>
              <p:nvPr/>
            </p:nvSpPr>
            <p:spPr>
              <a:xfrm>
                <a:off x="405684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368" name="Freeform 66"/>
              <p:cNvSpPr/>
              <p:nvPr/>
            </p:nvSpPr>
            <p:spPr>
              <a:xfrm>
                <a:off x="431064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18" y="67"/>
                      <a:pt x="62" y="190"/>
                    </a:cubicBezTo>
                    <a:cubicBezTo>
                      <a:pt x="11" y="299"/>
                      <a:pt x="0" y="408"/>
                      <a:pt x="0" y="492"/>
                    </a:cubicBezTo>
                    <a:cubicBezTo>
                      <a:pt x="0" y="568"/>
                      <a:pt x="8"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369" name="Freeform 67"/>
              <p:cNvSpPr/>
              <p:nvPr/>
            </p:nvSpPr>
            <p:spPr>
              <a:xfrm>
                <a:off x="444456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88" y="652"/>
                      <a:pt x="325" y="655"/>
                    </a:cubicBezTo>
                    <a:cubicBezTo>
                      <a:pt x="325" y="644"/>
                      <a:pt x="325" y="634"/>
                      <a:pt x="325" y="624"/>
                    </a:cubicBezTo>
                    <a:cubicBezTo>
                      <a:pt x="314" y="624"/>
                      <a:pt x="302" y="624"/>
                      <a:pt x="291" y="624"/>
                    </a:cubicBezTo>
                    <a:cubicBezTo>
                      <a:pt x="204" y="624"/>
                      <a:pt x="202" y="615"/>
                      <a:pt x="202" y="579"/>
                    </a:cubicBezTo>
                    <a:cubicBezTo>
                      <a:pt x="202" y="395"/>
                      <a:pt x="202" y="212"/>
                      <a:pt x="202" y="28"/>
                    </a:cubicBezTo>
                    <a:close/>
                  </a:path>
                </a:pathLst>
              </a:custGeom>
              <a:solidFill>
                <a:srgbClr val="000000"/>
              </a:solidFill>
              <a:ln>
                <a:noFill/>
              </a:ln>
            </p:spPr>
          </p:sp>
          <p:sp>
            <p:nvSpPr>
              <p:cNvPr id="1370" name="Freeform 68"/>
              <p:cNvSpPr/>
              <p:nvPr/>
            </p:nvSpPr>
            <p:spPr>
              <a:xfrm>
                <a:off x="468864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371" name="Freeform 69"/>
              <p:cNvSpPr/>
              <p:nvPr/>
            </p:nvSpPr>
            <p:spPr>
              <a:xfrm>
                <a:off x="5035320" y="4399560"/>
                <a:ext cx="134280" cy="162360"/>
              </a:xfrm>
              <a:custGeom>
                <a:avLst/>
                <a:gdLst/>
                <a:ahLst/>
                <a:cxnLst/>
                <a:rect l="0" t="0" r="r" b="b"/>
                <a:pathLst>
                  <a:path w="373" h="451">
                    <a:moveTo>
                      <a:pt x="81" y="227"/>
                    </a:moveTo>
                    <a:cubicBezTo>
                      <a:pt x="81" y="67"/>
                      <a:pt x="162" y="25"/>
                      <a:pt x="213" y="25"/>
                    </a:cubicBezTo>
                    <a:cubicBezTo>
                      <a:pt x="221" y="25"/>
                      <a:pt x="286" y="25"/>
                      <a:pt x="319" y="62"/>
                    </a:cubicBezTo>
                    <a:cubicBezTo>
                      <a:pt x="277" y="64"/>
                      <a:pt x="272" y="92"/>
                      <a:pt x="272" y="106"/>
                    </a:cubicBezTo>
                    <a:cubicBezTo>
                      <a:pt x="272" y="131"/>
                      <a:pt x="291" y="151"/>
                      <a:pt x="316" y="151"/>
                    </a:cubicBezTo>
                    <a:cubicBezTo>
                      <a:pt x="344" y="151"/>
                      <a:pt x="364" y="134"/>
                      <a:pt x="364" y="106"/>
                    </a:cubicBezTo>
                    <a:cubicBezTo>
                      <a:pt x="364" y="39"/>
                      <a:pt x="288" y="0"/>
                      <a:pt x="213" y="0"/>
                    </a:cubicBezTo>
                    <a:cubicBezTo>
                      <a:pt x="90" y="0"/>
                      <a:pt x="0" y="106"/>
                      <a:pt x="0" y="227"/>
                    </a:cubicBezTo>
                    <a:cubicBezTo>
                      <a:pt x="0" y="353"/>
                      <a:pt x="95" y="450"/>
                      <a:pt x="210" y="450"/>
                    </a:cubicBezTo>
                    <a:cubicBezTo>
                      <a:pt x="342" y="450"/>
                      <a:pt x="372" y="334"/>
                      <a:pt x="372" y="325"/>
                    </a:cubicBezTo>
                    <a:cubicBezTo>
                      <a:pt x="372" y="315"/>
                      <a:pt x="364" y="313"/>
                      <a:pt x="361" y="313"/>
                    </a:cubicBezTo>
                    <a:cubicBezTo>
                      <a:pt x="353" y="313"/>
                      <a:pt x="350" y="316"/>
                      <a:pt x="347" y="325"/>
                    </a:cubicBezTo>
                    <a:cubicBezTo>
                      <a:pt x="319" y="414"/>
                      <a:pt x="255" y="425"/>
                      <a:pt x="218" y="425"/>
                    </a:cubicBezTo>
                    <a:cubicBezTo>
                      <a:pt x="168" y="425"/>
                      <a:pt x="81" y="383"/>
                      <a:pt x="81" y="227"/>
                    </a:cubicBezTo>
                    <a:close/>
                  </a:path>
                </a:pathLst>
              </a:custGeom>
              <a:solidFill>
                <a:srgbClr val="000000"/>
              </a:solidFill>
              <a:ln>
                <a:noFill/>
              </a:ln>
            </p:spPr>
          </p:sp>
          <p:sp>
            <p:nvSpPr>
              <p:cNvPr id="1372" name="Freeform 70"/>
              <p:cNvSpPr/>
              <p:nvPr/>
            </p:nvSpPr>
            <p:spPr>
              <a:xfrm>
                <a:off x="5190480" y="4399560"/>
                <a:ext cx="156600" cy="162360"/>
              </a:xfrm>
              <a:custGeom>
                <a:avLst/>
                <a:gdLst/>
                <a:ahLst/>
                <a:cxnLst/>
                <a:rect l="0" t="0" r="r" b="b"/>
                <a:pathLst>
                  <a:path w="435" h="451">
                    <a:moveTo>
                      <a:pt x="434" y="229"/>
                    </a:moveTo>
                    <a:cubicBezTo>
                      <a:pt x="434" y="104"/>
                      <a:pt x="336" y="0"/>
                      <a:pt x="218" y="0"/>
                    </a:cubicBezTo>
                    <a:cubicBezTo>
                      <a:pt x="95" y="0"/>
                      <a:pt x="0" y="106"/>
                      <a:pt x="0" y="229"/>
                    </a:cubicBezTo>
                    <a:cubicBezTo>
                      <a:pt x="0" y="355"/>
                      <a:pt x="101" y="450"/>
                      <a:pt x="216" y="450"/>
                    </a:cubicBezTo>
                    <a:cubicBezTo>
                      <a:pt x="336" y="450"/>
                      <a:pt x="434" y="355"/>
                      <a:pt x="434" y="229"/>
                    </a:cubicBezTo>
                    <a:moveTo>
                      <a:pt x="218" y="425"/>
                    </a:moveTo>
                    <a:cubicBezTo>
                      <a:pt x="176" y="425"/>
                      <a:pt x="132" y="406"/>
                      <a:pt x="106" y="361"/>
                    </a:cubicBezTo>
                    <a:cubicBezTo>
                      <a:pt x="81" y="316"/>
                      <a:pt x="81" y="257"/>
                      <a:pt x="81" y="221"/>
                    </a:cubicBezTo>
                    <a:cubicBezTo>
                      <a:pt x="81" y="185"/>
                      <a:pt x="81" y="131"/>
                      <a:pt x="104" y="87"/>
                    </a:cubicBezTo>
                    <a:cubicBezTo>
                      <a:pt x="132" y="42"/>
                      <a:pt x="176" y="22"/>
                      <a:pt x="216" y="22"/>
                    </a:cubicBezTo>
                    <a:cubicBezTo>
                      <a:pt x="260" y="22"/>
                      <a:pt x="302" y="43"/>
                      <a:pt x="328" y="87"/>
                    </a:cubicBezTo>
                    <a:cubicBezTo>
                      <a:pt x="353" y="130"/>
                      <a:pt x="353" y="185"/>
                      <a:pt x="353" y="221"/>
                    </a:cubicBezTo>
                    <a:cubicBezTo>
                      <a:pt x="353" y="257"/>
                      <a:pt x="353" y="311"/>
                      <a:pt x="330" y="353"/>
                    </a:cubicBezTo>
                    <a:cubicBezTo>
                      <a:pt x="311" y="397"/>
                      <a:pt x="266" y="425"/>
                      <a:pt x="218" y="425"/>
                    </a:cubicBezTo>
                    <a:close/>
                  </a:path>
                </a:pathLst>
              </a:custGeom>
              <a:solidFill>
                <a:srgbClr val="000000"/>
              </a:solidFill>
              <a:ln>
                <a:noFill/>
              </a:ln>
            </p:spPr>
          </p:sp>
          <p:sp>
            <p:nvSpPr>
              <p:cNvPr id="1373" name="Freeform 71"/>
              <p:cNvSpPr/>
              <p:nvPr/>
            </p:nvSpPr>
            <p:spPr>
              <a:xfrm>
                <a:off x="5369040" y="4399560"/>
                <a:ext cx="116280" cy="163080"/>
              </a:xfrm>
              <a:custGeom>
                <a:avLst/>
                <a:gdLst/>
                <a:ahLst/>
                <a:cxnLst/>
                <a:rect l="0" t="0" r="r" b="b"/>
                <a:pathLst>
                  <a:path w="323" h="453">
                    <a:moveTo>
                      <a:pt x="174" y="249"/>
                    </a:moveTo>
                    <a:cubicBezTo>
                      <a:pt x="193" y="255"/>
                      <a:pt x="274" y="269"/>
                      <a:pt x="274" y="339"/>
                    </a:cubicBezTo>
                    <a:cubicBezTo>
                      <a:pt x="274" y="389"/>
                      <a:pt x="241" y="428"/>
                      <a:pt x="162" y="428"/>
                    </a:cubicBezTo>
                    <a:cubicBezTo>
                      <a:pt x="81" y="428"/>
                      <a:pt x="45" y="372"/>
                      <a:pt x="28" y="291"/>
                    </a:cubicBezTo>
                    <a:cubicBezTo>
                      <a:pt x="25" y="277"/>
                      <a:pt x="22" y="274"/>
                      <a:pt x="14" y="274"/>
                    </a:cubicBezTo>
                    <a:cubicBezTo>
                      <a:pt x="0" y="274"/>
                      <a:pt x="0" y="280"/>
                      <a:pt x="0" y="297"/>
                    </a:cubicBezTo>
                    <a:cubicBezTo>
                      <a:pt x="0" y="340"/>
                      <a:pt x="0" y="384"/>
                      <a:pt x="0" y="428"/>
                    </a:cubicBezTo>
                    <a:cubicBezTo>
                      <a:pt x="0" y="445"/>
                      <a:pt x="0" y="450"/>
                      <a:pt x="11" y="450"/>
                    </a:cubicBezTo>
                    <a:cubicBezTo>
                      <a:pt x="17" y="450"/>
                      <a:pt x="18" y="452"/>
                      <a:pt x="36" y="431"/>
                    </a:cubicBezTo>
                    <a:cubicBezTo>
                      <a:pt x="38" y="429"/>
                      <a:pt x="36" y="428"/>
                      <a:pt x="56" y="408"/>
                    </a:cubicBezTo>
                    <a:cubicBezTo>
                      <a:pt x="98" y="450"/>
                      <a:pt x="143" y="450"/>
                      <a:pt x="162" y="450"/>
                    </a:cubicBezTo>
                    <a:cubicBezTo>
                      <a:pt x="277" y="450"/>
                      <a:pt x="322" y="386"/>
                      <a:pt x="322" y="313"/>
                    </a:cubicBezTo>
                    <a:cubicBezTo>
                      <a:pt x="322" y="263"/>
                      <a:pt x="294" y="232"/>
                      <a:pt x="280" y="221"/>
                    </a:cubicBezTo>
                    <a:cubicBezTo>
                      <a:pt x="249" y="190"/>
                      <a:pt x="210" y="182"/>
                      <a:pt x="168" y="173"/>
                    </a:cubicBezTo>
                    <a:cubicBezTo>
                      <a:pt x="115" y="162"/>
                      <a:pt x="48" y="151"/>
                      <a:pt x="48" y="92"/>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6"/>
                      <a:pt x="297" y="22"/>
                    </a:cubicBezTo>
                    <a:cubicBezTo>
                      <a:pt x="297" y="6"/>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4"/>
                      <a:pt x="17" y="182"/>
                      <a:pt x="42" y="204"/>
                    </a:cubicBezTo>
                    <a:cubicBezTo>
                      <a:pt x="73" y="229"/>
                      <a:pt x="101" y="235"/>
                      <a:pt x="174" y="249"/>
                    </a:cubicBezTo>
                    <a:close/>
                  </a:path>
                </a:pathLst>
              </a:custGeom>
              <a:solidFill>
                <a:srgbClr val="000000"/>
              </a:solidFill>
              <a:ln>
                <a:noFill/>
              </a:ln>
            </p:spPr>
          </p:sp>
          <p:sp>
            <p:nvSpPr>
              <p:cNvPr id="1374" name="Freeform 72"/>
              <p:cNvSpPr/>
              <p:nvPr/>
            </p:nvSpPr>
            <p:spPr>
              <a:xfrm>
                <a:off x="5513040" y="4291560"/>
                <a:ext cx="109080" cy="164520"/>
              </a:xfrm>
              <a:custGeom>
                <a:avLst/>
                <a:gdLst/>
                <a:ahLst/>
                <a:cxnLst/>
                <a:rect l="0" t="0" r="r" b="b"/>
                <a:pathLst>
                  <a:path w="303" h="457">
                    <a:moveTo>
                      <a:pt x="302" y="330"/>
                    </a:moveTo>
                    <a:cubicBezTo>
                      <a:pt x="295" y="330"/>
                      <a:pt x="287" y="330"/>
                      <a:pt x="280" y="330"/>
                    </a:cubicBezTo>
                    <a:cubicBezTo>
                      <a:pt x="277" y="347"/>
                      <a:pt x="272" y="386"/>
                      <a:pt x="263" y="394"/>
                    </a:cubicBezTo>
                    <a:cubicBezTo>
                      <a:pt x="258" y="397"/>
                      <a:pt x="204" y="397"/>
                      <a:pt x="193" y="397"/>
                    </a:cubicBezTo>
                    <a:cubicBezTo>
                      <a:pt x="151" y="397"/>
                      <a:pt x="109" y="397"/>
                      <a:pt x="67" y="397"/>
                    </a:cubicBezTo>
                    <a:cubicBezTo>
                      <a:pt x="140" y="333"/>
                      <a:pt x="162" y="313"/>
                      <a:pt x="204" y="283"/>
                    </a:cubicBezTo>
                    <a:cubicBezTo>
                      <a:pt x="255" y="241"/>
                      <a:pt x="302" y="199"/>
                      <a:pt x="302" y="134"/>
                    </a:cubicBezTo>
                    <a:cubicBezTo>
                      <a:pt x="302" y="50"/>
                      <a:pt x="230" y="0"/>
                      <a:pt x="143" y="0"/>
                    </a:cubicBezTo>
                    <a:cubicBezTo>
                      <a:pt x="56" y="0"/>
                      <a:pt x="0" y="59"/>
                      <a:pt x="0" y="123"/>
                    </a:cubicBezTo>
                    <a:cubicBezTo>
                      <a:pt x="0" y="157"/>
                      <a:pt x="28" y="159"/>
                      <a:pt x="36" y="159"/>
                    </a:cubicBezTo>
                    <a:cubicBezTo>
                      <a:pt x="53" y="159"/>
                      <a:pt x="73" y="148"/>
                      <a:pt x="73" y="123"/>
                    </a:cubicBezTo>
                    <a:cubicBezTo>
                      <a:pt x="73" y="112"/>
                      <a:pt x="67" y="87"/>
                      <a:pt x="31" y="87"/>
                    </a:cubicBezTo>
                    <a:cubicBezTo>
                      <a:pt x="53" y="39"/>
                      <a:pt x="101" y="25"/>
                      <a:pt x="132" y="25"/>
                    </a:cubicBezTo>
                    <a:cubicBezTo>
                      <a:pt x="202" y="25"/>
                      <a:pt x="238" y="78"/>
                      <a:pt x="238" y="134"/>
                    </a:cubicBezTo>
                    <a:cubicBezTo>
                      <a:pt x="238" y="193"/>
                      <a:pt x="193" y="241"/>
                      <a:pt x="171" y="266"/>
                    </a:cubicBezTo>
                    <a:cubicBezTo>
                      <a:pt x="116" y="320"/>
                      <a:pt x="61" y="374"/>
                      <a:pt x="6" y="428"/>
                    </a:cubicBezTo>
                    <a:cubicBezTo>
                      <a:pt x="0" y="436"/>
                      <a:pt x="0" y="436"/>
                      <a:pt x="0" y="456"/>
                    </a:cubicBezTo>
                    <a:cubicBezTo>
                      <a:pt x="94" y="456"/>
                      <a:pt x="189" y="456"/>
                      <a:pt x="283" y="456"/>
                    </a:cubicBezTo>
                    <a:cubicBezTo>
                      <a:pt x="289" y="414"/>
                      <a:pt x="296" y="372"/>
                      <a:pt x="302" y="330"/>
                    </a:cubicBezTo>
                    <a:close/>
                  </a:path>
                </a:pathLst>
              </a:custGeom>
              <a:solidFill>
                <a:srgbClr val="000000"/>
              </a:solidFill>
              <a:ln>
                <a:noFill/>
              </a:ln>
            </p:spPr>
          </p:sp>
          <p:sp>
            <p:nvSpPr>
              <p:cNvPr id="1375" name="Freeform 73"/>
              <p:cNvSpPr/>
              <p:nvPr/>
            </p:nvSpPr>
            <p:spPr>
              <a:xfrm>
                <a:off x="572976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0"/>
                      <a:pt x="406" y="201"/>
                    </a:cubicBezTo>
                    <a:moveTo>
                      <a:pt x="104" y="336"/>
                    </a:moveTo>
                    <a:cubicBezTo>
                      <a:pt x="120" y="271"/>
                      <a:pt x="140" y="193"/>
                      <a:pt x="179" y="123"/>
                    </a:cubicBezTo>
                    <a:cubicBezTo>
                      <a:pt x="207" y="76"/>
                      <a:pt x="244" y="20"/>
                      <a:pt x="288" y="20"/>
                    </a:cubicBezTo>
                    <a:cubicBezTo>
                      <a:pt x="336" y="20"/>
                      <a:pt x="342" y="84"/>
                      <a:pt x="342" y="140"/>
                    </a:cubicBezTo>
                    <a:cubicBezTo>
                      <a:pt x="342" y="187"/>
                      <a:pt x="333" y="238"/>
                      <a:pt x="311" y="336"/>
                    </a:cubicBezTo>
                    <a:cubicBezTo>
                      <a:pt x="242" y="336"/>
                      <a:pt x="173" y="336"/>
                      <a:pt x="104" y="336"/>
                    </a:cubicBezTo>
                    <a:moveTo>
                      <a:pt x="302" y="367"/>
                    </a:moveTo>
                    <a:cubicBezTo>
                      <a:pt x="291" y="411"/>
                      <a:pt x="269" y="495"/>
                      <a:pt x="232" y="565"/>
                    </a:cubicBezTo>
                    <a:cubicBezTo>
                      <a:pt x="199" y="632"/>
                      <a:pt x="160" y="680"/>
                      <a:pt x="118" y="680"/>
                    </a:cubicBezTo>
                    <a:cubicBezTo>
                      <a:pt x="87" y="680"/>
                      <a:pt x="64" y="652"/>
                      <a:pt x="64" y="562"/>
                    </a:cubicBezTo>
                    <a:cubicBezTo>
                      <a:pt x="64" y="520"/>
                      <a:pt x="70" y="462"/>
                      <a:pt x="98" y="367"/>
                    </a:cubicBezTo>
                    <a:cubicBezTo>
                      <a:pt x="166" y="367"/>
                      <a:pt x="234" y="367"/>
                      <a:pt x="302" y="367"/>
                    </a:cubicBezTo>
                    <a:close/>
                  </a:path>
                </a:pathLst>
              </a:custGeom>
              <a:solidFill>
                <a:srgbClr val="000000"/>
              </a:solidFill>
              <a:ln>
                <a:noFill/>
              </a:ln>
            </p:spPr>
          </p:sp>
          <p:sp>
            <p:nvSpPr>
              <p:cNvPr id="1376" name="Freeform 74"/>
              <p:cNvSpPr/>
              <p:nvPr/>
            </p:nvSpPr>
            <p:spPr>
              <a:xfrm>
                <a:off x="5913360" y="4341240"/>
                <a:ext cx="101160" cy="107280"/>
              </a:xfrm>
              <a:custGeom>
                <a:avLst/>
                <a:gdLst/>
                <a:ahLst/>
                <a:cxnLst/>
                <a:rect l="0" t="0" r="r" b="b"/>
                <a:pathLst>
                  <a:path w="281" h="298">
                    <a:moveTo>
                      <a:pt x="162" y="148"/>
                    </a:moveTo>
                    <a:cubicBezTo>
                      <a:pt x="218" y="123"/>
                      <a:pt x="244" y="112"/>
                      <a:pt x="260" y="104"/>
                    </a:cubicBezTo>
                    <a:cubicBezTo>
                      <a:pt x="274" y="98"/>
                      <a:pt x="280" y="95"/>
                      <a:pt x="280" y="84"/>
                    </a:cubicBezTo>
                    <a:cubicBezTo>
                      <a:pt x="280" y="73"/>
                      <a:pt x="272" y="62"/>
                      <a:pt x="258" y="62"/>
                    </a:cubicBezTo>
                    <a:cubicBezTo>
                      <a:pt x="252"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4"/>
                    </a:cubicBezTo>
                    <a:cubicBezTo>
                      <a:pt x="49" y="118"/>
                      <a:pt x="83" y="131"/>
                      <a:pt x="118" y="145"/>
                    </a:cubicBezTo>
                    <a:cubicBezTo>
                      <a:pt x="62" y="171"/>
                      <a:pt x="36" y="182"/>
                      <a:pt x="20" y="190"/>
                    </a:cubicBezTo>
                    <a:cubicBezTo>
                      <a:pt x="6" y="196"/>
                      <a:pt x="0" y="199"/>
                      <a:pt x="0" y="210"/>
                    </a:cubicBezTo>
                    <a:cubicBezTo>
                      <a:pt x="0" y="221"/>
                      <a:pt x="8" y="232"/>
                      <a:pt x="22" y="232"/>
                    </a:cubicBezTo>
                    <a:cubicBezTo>
                      <a:pt x="25" y="232"/>
                      <a:pt x="28" y="232"/>
                      <a:pt x="36" y="227"/>
                    </a:cubicBezTo>
                    <a:cubicBezTo>
                      <a:pt x="67" y="206"/>
                      <a:pt x="98" y="186"/>
                      <a:pt x="129" y="165"/>
                    </a:cubicBezTo>
                    <a:cubicBezTo>
                      <a:pt x="125" y="201"/>
                      <a:pt x="121" y="238"/>
                      <a:pt x="118" y="274"/>
                    </a:cubicBezTo>
                    <a:cubicBezTo>
                      <a:pt x="118" y="291"/>
                      <a:pt x="132" y="297"/>
                      <a:pt x="140" y="297"/>
                    </a:cubicBezTo>
                    <a:cubicBezTo>
                      <a:pt x="148" y="297"/>
                      <a:pt x="162" y="291"/>
                      <a:pt x="162" y="274"/>
                    </a:cubicBezTo>
                    <a:cubicBezTo>
                      <a:pt x="162" y="269"/>
                      <a:pt x="160" y="249"/>
                      <a:pt x="157" y="241"/>
                    </a:cubicBezTo>
                    <a:cubicBezTo>
                      <a:pt x="157" y="229"/>
                      <a:pt x="151" y="179"/>
                      <a:pt x="151" y="165"/>
                    </a:cubicBezTo>
                    <a:cubicBezTo>
                      <a:pt x="178" y="183"/>
                      <a:pt x="205" y="201"/>
                      <a:pt x="232" y="218"/>
                    </a:cubicBezTo>
                    <a:cubicBezTo>
                      <a:pt x="252" y="232"/>
                      <a:pt x="252" y="232"/>
                      <a:pt x="258" y="232"/>
                    </a:cubicBezTo>
                    <a:cubicBezTo>
                      <a:pt x="272" y="232"/>
                      <a:pt x="280" y="221"/>
                      <a:pt x="280" y="210"/>
                    </a:cubicBezTo>
                    <a:cubicBezTo>
                      <a:pt x="280" y="196"/>
                      <a:pt x="272" y="193"/>
                      <a:pt x="266" y="190"/>
                    </a:cubicBezTo>
                    <a:cubicBezTo>
                      <a:pt x="231" y="176"/>
                      <a:pt x="197" y="162"/>
                      <a:pt x="162" y="148"/>
                    </a:cubicBezTo>
                    <a:close/>
                  </a:path>
                </a:pathLst>
              </a:custGeom>
              <a:solidFill>
                <a:srgbClr val="000000"/>
              </a:solidFill>
              <a:ln>
                <a:noFill/>
              </a:ln>
            </p:spPr>
          </p:sp>
          <p:sp>
            <p:nvSpPr>
              <p:cNvPr id="1377" name="Freeform 75"/>
              <p:cNvSpPr/>
              <p:nvPr/>
            </p:nvSpPr>
            <p:spPr>
              <a:xfrm>
                <a:off x="6074280" y="4292640"/>
                <a:ext cx="82080" cy="353880"/>
              </a:xfrm>
              <a:custGeom>
                <a:avLst/>
                <a:gdLst/>
                <a:ahLst/>
                <a:cxnLst/>
                <a:rect l="0" t="0" r="r" b="b"/>
                <a:pathLst>
                  <a:path w="228" h="983">
                    <a:moveTo>
                      <a:pt x="227" y="492"/>
                    </a:moveTo>
                    <a:cubicBezTo>
                      <a:pt x="227" y="414"/>
                      <a:pt x="216" y="297"/>
                      <a:pt x="162" y="185"/>
                    </a:cubicBezTo>
                    <a:cubicBezTo>
                      <a:pt x="104" y="64"/>
                      <a:pt x="20" y="0"/>
                      <a:pt x="8" y="0"/>
                    </a:cubicBezTo>
                    <a:cubicBezTo>
                      <a:pt x="3" y="0"/>
                      <a:pt x="0" y="3"/>
                      <a:pt x="0" y="8"/>
                    </a:cubicBezTo>
                    <a:cubicBezTo>
                      <a:pt x="0" y="14"/>
                      <a:pt x="0" y="14"/>
                      <a:pt x="17" y="34"/>
                    </a:cubicBezTo>
                    <a:cubicBezTo>
                      <a:pt x="115" y="129"/>
                      <a:pt x="171" y="285"/>
                      <a:pt x="171" y="492"/>
                    </a:cubicBezTo>
                    <a:cubicBezTo>
                      <a:pt x="171" y="660"/>
                      <a:pt x="134" y="831"/>
                      <a:pt x="11" y="957"/>
                    </a:cubicBezTo>
                    <a:cubicBezTo>
                      <a:pt x="0" y="968"/>
                      <a:pt x="0" y="971"/>
                      <a:pt x="0" y="974"/>
                    </a:cubicBezTo>
                    <a:cubicBezTo>
                      <a:pt x="0" y="979"/>
                      <a:pt x="3" y="982"/>
                      <a:pt x="8" y="982"/>
                    </a:cubicBezTo>
                    <a:cubicBezTo>
                      <a:pt x="20" y="982"/>
                      <a:pt x="106" y="915"/>
                      <a:pt x="165" y="792"/>
                    </a:cubicBezTo>
                    <a:cubicBezTo>
                      <a:pt x="216" y="683"/>
                      <a:pt x="227" y="574"/>
                      <a:pt x="227" y="492"/>
                    </a:cubicBezTo>
                    <a:close/>
                  </a:path>
                </a:pathLst>
              </a:custGeom>
              <a:solidFill>
                <a:srgbClr val="000000"/>
              </a:solidFill>
              <a:ln>
                <a:noFill/>
              </a:ln>
            </p:spPr>
          </p:sp>
          <p:sp>
            <p:nvSpPr>
              <p:cNvPr id="1378" name="Freeform 76"/>
              <p:cNvSpPr/>
              <p:nvPr/>
            </p:nvSpPr>
            <p:spPr>
              <a:xfrm>
                <a:off x="628596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379" name="Freeform 77"/>
              <p:cNvSpPr/>
              <p:nvPr/>
            </p:nvSpPr>
            <p:spPr>
              <a:xfrm>
                <a:off x="640620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380" name="Freeform 78"/>
              <p:cNvSpPr/>
              <p:nvPr/>
            </p:nvSpPr>
            <p:spPr>
              <a:xfrm>
                <a:off x="666396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381" name="Freeform 79"/>
              <p:cNvSpPr/>
              <p:nvPr/>
            </p:nvSpPr>
            <p:spPr>
              <a:xfrm>
                <a:off x="7014960" y="4304880"/>
                <a:ext cx="262440" cy="253080"/>
              </a:xfrm>
              <a:custGeom>
                <a:avLst/>
                <a:gdLst/>
                <a:ahLst/>
                <a:cxnLst/>
                <a:rect l="0" t="0" r="r" b="b"/>
                <a:pathLst>
                  <a:path w="729" h="703">
                    <a:moveTo>
                      <a:pt x="389" y="17"/>
                    </a:moveTo>
                    <a:cubicBezTo>
                      <a:pt x="384" y="6"/>
                      <a:pt x="381" y="0"/>
                      <a:pt x="364" y="0"/>
                    </a:cubicBezTo>
                    <a:cubicBezTo>
                      <a:pt x="347" y="0"/>
                      <a:pt x="344" y="6"/>
                      <a:pt x="339" y="17"/>
                    </a:cubicBezTo>
                    <a:cubicBezTo>
                      <a:pt x="228" y="239"/>
                      <a:pt x="117" y="461"/>
                      <a:pt x="6" y="683"/>
                    </a:cubicBezTo>
                    <a:cubicBezTo>
                      <a:pt x="0" y="691"/>
                      <a:pt x="0" y="694"/>
                      <a:pt x="0" y="697"/>
                    </a:cubicBezTo>
                    <a:cubicBezTo>
                      <a:pt x="0" y="702"/>
                      <a:pt x="6" y="702"/>
                      <a:pt x="22" y="702"/>
                    </a:cubicBezTo>
                    <a:cubicBezTo>
                      <a:pt x="250" y="702"/>
                      <a:pt x="478" y="702"/>
                      <a:pt x="706" y="702"/>
                    </a:cubicBezTo>
                    <a:cubicBezTo>
                      <a:pt x="720" y="702"/>
                      <a:pt x="728" y="702"/>
                      <a:pt x="728" y="697"/>
                    </a:cubicBezTo>
                    <a:cubicBezTo>
                      <a:pt x="728" y="694"/>
                      <a:pt x="728" y="691"/>
                      <a:pt x="722" y="683"/>
                    </a:cubicBezTo>
                    <a:cubicBezTo>
                      <a:pt x="611" y="461"/>
                      <a:pt x="500" y="239"/>
                      <a:pt x="389" y="17"/>
                    </a:cubicBezTo>
                    <a:moveTo>
                      <a:pt x="333" y="98"/>
                    </a:moveTo>
                    <a:cubicBezTo>
                      <a:pt x="421" y="275"/>
                      <a:pt x="509" y="452"/>
                      <a:pt x="596" y="629"/>
                    </a:cubicBezTo>
                    <a:cubicBezTo>
                      <a:pt x="420" y="629"/>
                      <a:pt x="244" y="629"/>
                      <a:pt x="67" y="629"/>
                    </a:cubicBezTo>
                    <a:cubicBezTo>
                      <a:pt x="156" y="452"/>
                      <a:pt x="244" y="275"/>
                      <a:pt x="333" y="98"/>
                    </a:cubicBezTo>
                    <a:close/>
                  </a:path>
                </a:pathLst>
              </a:custGeom>
              <a:solidFill>
                <a:srgbClr val="000000"/>
              </a:solidFill>
              <a:ln>
                <a:noFill/>
              </a:ln>
            </p:spPr>
          </p:sp>
          <p:sp>
            <p:nvSpPr>
              <p:cNvPr id="1382" name="Freeform 80"/>
              <p:cNvSpPr/>
              <p:nvPr/>
            </p:nvSpPr>
            <p:spPr>
              <a:xfrm>
                <a:off x="7387560" y="4292640"/>
                <a:ext cx="82080" cy="353880"/>
              </a:xfrm>
              <a:custGeom>
                <a:avLst/>
                <a:gdLst/>
                <a:ahLst/>
                <a:cxnLst/>
                <a:rect l="0" t="0" r="r" b="b"/>
                <a:pathLst>
                  <a:path w="228" h="983">
                    <a:moveTo>
                      <a:pt x="227" y="974"/>
                    </a:moveTo>
                    <a:cubicBezTo>
                      <a:pt x="227" y="971"/>
                      <a:pt x="227" y="968"/>
                      <a:pt x="210" y="951"/>
                    </a:cubicBezTo>
                    <a:cubicBezTo>
                      <a:pt x="90" y="828"/>
                      <a:pt x="56" y="641"/>
                      <a:pt x="56" y="492"/>
                    </a:cubicBezTo>
                    <a:cubicBezTo>
                      <a:pt x="56" y="319"/>
                      <a:pt x="95"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383" name="Freeform 81"/>
              <p:cNvSpPr/>
              <p:nvPr/>
            </p:nvSpPr>
            <p:spPr>
              <a:xfrm>
                <a:off x="752184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5"/>
                      <a:pt x="202" y="579"/>
                    </a:cubicBezTo>
                    <a:cubicBezTo>
                      <a:pt x="202" y="395"/>
                      <a:pt x="202" y="212"/>
                      <a:pt x="202" y="28"/>
                    </a:cubicBezTo>
                    <a:close/>
                  </a:path>
                </a:pathLst>
              </a:custGeom>
              <a:solidFill>
                <a:srgbClr val="000000"/>
              </a:solidFill>
              <a:ln>
                <a:noFill/>
              </a:ln>
            </p:spPr>
          </p:sp>
          <p:sp>
            <p:nvSpPr>
              <p:cNvPr id="1384" name="Freeform 82"/>
              <p:cNvSpPr/>
              <p:nvPr/>
            </p:nvSpPr>
            <p:spPr>
              <a:xfrm>
                <a:off x="7775640" y="4462920"/>
                <a:ext cx="216000" cy="14400"/>
              </a:xfrm>
              <a:custGeom>
                <a:avLst/>
                <a:gdLst/>
                <a:ahLst/>
                <a:cxnLst/>
                <a:rect l="0" t="0" r="r" b="b"/>
                <a:pathLst>
                  <a:path w="600" h="40">
                    <a:moveTo>
                      <a:pt x="566" y="39"/>
                    </a:moveTo>
                    <a:cubicBezTo>
                      <a:pt x="582" y="39"/>
                      <a:pt x="599" y="39"/>
                      <a:pt x="599" y="20"/>
                    </a:cubicBezTo>
                    <a:cubicBezTo>
                      <a:pt x="599"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385" name="Freeform 83"/>
              <p:cNvSpPr/>
              <p:nvPr/>
            </p:nvSpPr>
            <p:spPr>
              <a:xfrm>
                <a:off x="8112240" y="4399560"/>
                <a:ext cx="135360" cy="162360"/>
              </a:xfrm>
              <a:custGeom>
                <a:avLst/>
                <a:gdLst/>
                <a:ahLst/>
                <a:cxnLst/>
                <a:rect l="0" t="0" r="r" b="b"/>
                <a:pathLst>
                  <a:path w="376" h="451">
                    <a:moveTo>
                      <a:pt x="81" y="227"/>
                    </a:moveTo>
                    <a:cubicBezTo>
                      <a:pt x="81" y="67"/>
                      <a:pt x="162" y="25"/>
                      <a:pt x="213" y="25"/>
                    </a:cubicBezTo>
                    <a:cubicBezTo>
                      <a:pt x="224" y="25"/>
                      <a:pt x="286" y="25"/>
                      <a:pt x="319" y="62"/>
                    </a:cubicBezTo>
                    <a:cubicBezTo>
                      <a:pt x="280" y="64"/>
                      <a:pt x="274" y="92"/>
                      <a:pt x="274" y="106"/>
                    </a:cubicBezTo>
                    <a:cubicBezTo>
                      <a:pt x="274" y="131"/>
                      <a:pt x="291" y="151"/>
                      <a:pt x="319" y="151"/>
                    </a:cubicBezTo>
                    <a:cubicBezTo>
                      <a:pt x="344" y="151"/>
                      <a:pt x="364" y="134"/>
                      <a:pt x="364" y="106"/>
                    </a:cubicBezTo>
                    <a:cubicBezTo>
                      <a:pt x="364" y="39"/>
                      <a:pt x="288" y="0"/>
                      <a:pt x="213" y="0"/>
                    </a:cubicBezTo>
                    <a:cubicBezTo>
                      <a:pt x="90" y="0"/>
                      <a:pt x="0" y="106"/>
                      <a:pt x="0" y="227"/>
                    </a:cubicBezTo>
                    <a:cubicBezTo>
                      <a:pt x="0" y="353"/>
                      <a:pt x="98" y="450"/>
                      <a:pt x="210" y="450"/>
                    </a:cubicBezTo>
                    <a:cubicBezTo>
                      <a:pt x="344" y="450"/>
                      <a:pt x="375" y="334"/>
                      <a:pt x="375" y="325"/>
                    </a:cubicBezTo>
                    <a:cubicBezTo>
                      <a:pt x="375" y="315"/>
                      <a:pt x="364" y="313"/>
                      <a:pt x="361" y="313"/>
                    </a:cubicBezTo>
                    <a:cubicBezTo>
                      <a:pt x="353" y="313"/>
                      <a:pt x="350" y="316"/>
                      <a:pt x="350" y="325"/>
                    </a:cubicBezTo>
                    <a:cubicBezTo>
                      <a:pt x="319" y="414"/>
                      <a:pt x="258" y="425"/>
                      <a:pt x="221" y="425"/>
                    </a:cubicBezTo>
                    <a:cubicBezTo>
                      <a:pt x="168" y="425"/>
                      <a:pt x="81" y="383"/>
                      <a:pt x="81" y="227"/>
                    </a:cubicBezTo>
                    <a:close/>
                  </a:path>
                </a:pathLst>
              </a:custGeom>
              <a:solidFill>
                <a:srgbClr val="000000"/>
              </a:solidFill>
              <a:ln>
                <a:noFill/>
              </a:ln>
            </p:spPr>
          </p:sp>
          <p:sp>
            <p:nvSpPr>
              <p:cNvPr id="1386" name="Freeform 84"/>
              <p:cNvSpPr/>
              <p:nvPr/>
            </p:nvSpPr>
            <p:spPr>
              <a:xfrm>
                <a:off x="8267400" y="4399560"/>
                <a:ext cx="157680" cy="162360"/>
              </a:xfrm>
              <a:custGeom>
                <a:avLst/>
                <a:gdLst/>
                <a:ahLst/>
                <a:cxnLst/>
                <a:rect l="0" t="0" r="r" b="b"/>
                <a:pathLst>
                  <a:path w="438" h="451">
                    <a:moveTo>
                      <a:pt x="437" y="229"/>
                    </a:moveTo>
                    <a:cubicBezTo>
                      <a:pt x="437" y="104"/>
                      <a:pt x="336" y="0"/>
                      <a:pt x="218" y="0"/>
                    </a:cubicBezTo>
                    <a:cubicBezTo>
                      <a:pt x="95" y="0"/>
                      <a:pt x="0" y="106"/>
                      <a:pt x="0" y="229"/>
                    </a:cubicBezTo>
                    <a:cubicBezTo>
                      <a:pt x="0" y="355"/>
                      <a:pt x="104" y="450"/>
                      <a:pt x="218" y="450"/>
                    </a:cubicBezTo>
                    <a:cubicBezTo>
                      <a:pt x="336" y="450"/>
                      <a:pt x="437" y="355"/>
                      <a:pt x="437" y="229"/>
                    </a:cubicBezTo>
                    <a:moveTo>
                      <a:pt x="218" y="425"/>
                    </a:moveTo>
                    <a:cubicBezTo>
                      <a:pt x="176" y="425"/>
                      <a:pt x="132" y="406"/>
                      <a:pt x="106" y="361"/>
                    </a:cubicBezTo>
                    <a:cubicBezTo>
                      <a:pt x="81" y="316"/>
                      <a:pt x="81" y="257"/>
                      <a:pt x="81" y="221"/>
                    </a:cubicBezTo>
                    <a:cubicBezTo>
                      <a:pt x="81" y="185"/>
                      <a:pt x="81" y="131"/>
                      <a:pt x="106" y="87"/>
                    </a:cubicBezTo>
                    <a:cubicBezTo>
                      <a:pt x="132" y="42"/>
                      <a:pt x="179" y="22"/>
                      <a:pt x="218" y="22"/>
                    </a:cubicBezTo>
                    <a:cubicBezTo>
                      <a:pt x="260" y="22"/>
                      <a:pt x="302" y="43"/>
                      <a:pt x="328" y="87"/>
                    </a:cubicBezTo>
                    <a:cubicBezTo>
                      <a:pt x="353" y="130"/>
                      <a:pt x="353" y="185"/>
                      <a:pt x="353" y="221"/>
                    </a:cubicBezTo>
                    <a:cubicBezTo>
                      <a:pt x="353" y="257"/>
                      <a:pt x="353" y="311"/>
                      <a:pt x="333" y="353"/>
                    </a:cubicBezTo>
                    <a:cubicBezTo>
                      <a:pt x="311" y="397"/>
                      <a:pt x="269" y="425"/>
                      <a:pt x="218" y="425"/>
                    </a:cubicBezTo>
                    <a:close/>
                  </a:path>
                </a:pathLst>
              </a:custGeom>
              <a:solidFill>
                <a:srgbClr val="000000"/>
              </a:solidFill>
              <a:ln>
                <a:noFill/>
              </a:ln>
            </p:spPr>
          </p:sp>
          <p:sp>
            <p:nvSpPr>
              <p:cNvPr id="1387" name="Freeform 85"/>
              <p:cNvSpPr/>
              <p:nvPr/>
            </p:nvSpPr>
            <p:spPr>
              <a:xfrm>
                <a:off x="8445960" y="4399560"/>
                <a:ext cx="116280" cy="162360"/>
              </a:xfrm>
              <a:custGeom>
                <a:avLst/>
                <a:gdLst/>
                <a:ahLst/>
                <a:cxnLst/>
                <a:rect l="0" t="0" r="r" b="b"/>
                <a:pathLst>
                  <a:path w="323" h="451">
                    <a:moveTo>
                      <a:pt x="174" y="249"/>
                    </a:moveTo>
                    <a:cubicBezTo>
                      <a:pt x="196" y="255"/>
                      <a:pt x="274" y="269"/>
                      <a:pt x="274" y="339"/>
                    </a:cubicBezTo>
                    <a:cubicBezTo>
                      <a:pt x="274" y="389"/>
                      <a:pt x="241" y="428"/>
                      <a:pt x="165" y="428"/>
                    </a:cubicBezTo>
                    <a:cubicBezTo>
                      <a:pt x="81" y="428"/>
                      <a:pt x="48" y="372"/>
                      <a:pt x="28" y="291"/>
                    </a:cubicBezTo>
                    <a:cubicBezTo>
                      <a:pt x="25" y="277"/>
                      <a:pt x="25" y="274"/>
                      <a:pt x="14" y="274"/>
                    </a:cubicBezTo>
                    <a:cubicBezTo>
                      <a:pt x="0" y="274"/>
                      <a:pt x="0" y="280"/>
                      <a:pt x="0" y="297"/>
                    </a:cubicBezTo>
                    <a:cubicBezTo>
                      <a:pt x="0" y="340"/>
                      <a:pt x="0" y="384"/>
                      <a:pt x="0" y="428"/>
                    </a:cubicBezTo>
                    <a:cubicBezTo>
                      <a:pt x="0" y="445"/>
                      <a:pt x="0" y="450"/>
                      <a:pt x="11" y="450"/>
                    </a:cubicBezTo>
                    <a:cubicBezTo>
                      <a:pt x="17" y="450"/>
                      <a:pt x="17" y="450"/>
                      <a:pt x="36" y="431"/>
                    </a:cubicBezTo>
                    <a:cubicBezTo>
                      <a:pt x="39" y="428"/>
                      <a:pt x="39" y="428"/>
                      <a:pt x="56" y="408"/>
                    </a:cubicBezTo>
                    <a:cubicBezTo>
                      <a:pt x="101" y="450"/>
                      <a:pt x="143" y="450"/>
                      <a:pt x="165" y="450"/>
                    </a:cubicBezTo>
                    <a:cubicBezTo>
                      <a:pt x="277" y="450"/>
                      <a:pt x="322" y="386"/>
                      <a:pt x="322" y="313"/>
                    </a:cubicBezTo>
                    <a:cubicBezTo>
                      <a:pt x="322" y="263"/>
                      <a:pt x="294" y="232"/>
                      <a:pt x="283" y="221"/>
                    </a:cubicBezTo>
                    <a:cubicBezTo>
                      <a:pt x="249" y="190"/>
                      <a:pt x="210" y="182"/>
                      <a:pt x="171" y="173"/>
                    </a:cubicBezTo>
                    <a:cubicBezTo>
                      <a:pt x="115" y="162"/>
                      <a:pt x="48" y="151"/>
                      <a:pt x="48" y="92"/>
                    </a:cubicBezTo>
                    <a:cubicBezTo>
                      <a:pt x="48" y="59"/>
                      <a:pt x="73" y="20"/>
                      <a:pt x="160" y="20"/>
                    </a:cubicBezTo>
                    <a:cubicBezTo>
                      <a:pt x="266" y="20"/>
                      <a:pt x="272" y="106"/>
                      <a:pt x="274" y="137"/>
                    </a:cubicBezTo>
                    <a:cubicBezTo>
                      <a:pt x="274" y="145"/>
                      <a:pt x="283" y="145"/>
                      <a:pt x="286" y="145"/>
                    </a:cubicBezTo>
                    <a:cubicBezTo>
                      <a:pt x="300" y="145"/>
                      <a:pt x="300" y="143"/>
                      <a:pt x="300" y="123"/>
                    </a:cubicBezTo>
                    <a:cubicBezTo>
                      <a:pt x="300" y="90"/>
                      <a:pt x="300" y="56"/>
                      <a:pt x="300" y="22"/>
                    </a:cubicBezTo>
                    <a:cubicBezTo>
                      <a:pt x="300" y="6"/>
                      <a:pt x="300" y="0"/>
                      <a:pt x="288" y="0"/>
                    </a:cubicBezTo>
                    <a:cubicBezTo>
                      <a:pt x="283" y="0"/>
                      <a:pt x="280" y="0"/>
                      <a:pt x="269" y="11"/>
                    </a:cubicBezTo>
                    <a:cubicBezTo>
                      <a:pt x="266" y="17"/>
                      <a:pt x="255" y="25"/>
                      <a:pt x="252" y="28"/>
                    </a:cubicBezTo>
                    <a:cubicBezTo>
                      <a:pt x="213" y="0"/>
                      <a:pt x="174" y="0"/>
                      <a:pt x="160" y="0"/>
                    </a:cubicBezTo>
                    <a:cubicBezTo>
                      <a:pt x="39" y="0"/>
                      <a:pt x="0" y="67"/>
                      <a:pt x="0" y="120"/>
                    </a:cubicBezTo>
                    <a:cubicBezTo>
                      <a:pt x="0" y="154"/>
                      <a:pt x="17" y="182"/>
                      <a:pt x="45" y="204"/>
                    </a:cubicBezTo>
                    <a:cubicBezTo>
                      <a:pt x="76" y="229"/>
                      <a:pt x="104" y="235"/>
                      <a:pt x="174" y="249"/>
                    </a:cubicBezTo>
                    <a:close/>
                  </a:path>
                </a:pathLst>
              </a:custGeom>
              <a:solidFill>
                <a:srgbClr val="000000"/>
              </a:solidFill>
              <a:ln>
                <a:noFill/>
              </a:ln>
            </p:spPr>
          </p:sp>
          <p:sp>
            <p:nvSpPr>
              <p:cNvPr id="1388" name="Freeform 86"/>
              <p:cNvSpPr/>
              <p:nvPr/>
            </p:nvSpPr>
            <p:spPr>
              <a:xfrm>
                <a:off x="864864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5" y="702"/>
                      <a:pt x="406" y="420"/>
                      <a:pt x="406" y="201"/>
                    </a:cubicBezTo>
                    <a:moveTo>
                      <a:pt x="104" y="336"/>
                    </a:moveTo>
                    <a:cubicBezTo>
                      <a:pt x="120" y="271"/>
                      <a:pt x="140" y="193"/>
                      <a:pt x="179" y="123"/>
                    </a:cubicBezTo>
                    <a:cubicBezTo>
                      <a:pt x="207" y="76"/>
                      <a:pt x="244" y="20"/>
                      <a:pt x="286" y="20"/>
                    </a:cubicBezTo>
                    <a:cubicBezTo>
                      <a:pt x="336" y="20"/>
                      <a:pt x="342" y="84"/>
                      <a:pt x="342" y="140"/>
                    </a:cubicBezTo>
                    <a:cubicBezTo>
                      <a:pt x="342" y="187"/>
                      <a:pt x="333" y="238"/>
                      <a:pt x="308" y="336"/>
                    </a:cubicBezTo>
                    <a:cubicBezTo>
                      <a:pt x="240" y="336"/>
                      <a:pt x="172" y="336"/>
                      <a:pt x="104" y="336"/>
                    </a:cubicBezTo>
                    <a:moveTo>
                      <a:pt x="300" y="367"/>
                    </a:moveTo>
                    <a:cubicBezTo>
                      <a:pt x="288" y="411"/>
                      <a:pt x="269" y="495"/>
                      <a:pt x="232" y="565"/>
                    </a:cubicBezTo>
                    <a:cubicBezTo>
                      <a:pt x="196" y="632"/>
                      <a:pt x="160" y="680"/>
                      <a:pt x="118" y="680"/>
                    </a:cubicBezTo>
                    <a:cubicBezTo>
                      <a:pt x="84" y="680"/>
                      <a:pt x="64" y="652"/>
                      <a:pt x="64" y="562"/>
                    </a:cubicBezTo>
                    <a:cubicBezTo>
                      <a:pt x="64" y="520"/>
                      <a:pt x="70" y="462"/>
                      <a:pt x="95" y="367"/>
                    </a:cubicBezTo>
                    <a:cubicBezTo>
                      <a:pt x="163" y="367"/>
                      <a:pt x="231" y="367"/>
                      <a:pt x="300" y="367"/>
                    </a:cubicBezTo>
                    <a:close/>
                  </a:path>
                </a:pathLst>
              </a:custGeom>
              <a:solidFill>
                <a:srgbClr val="000000"/>
              </a:solidFill>
              <a:ln>
                <a:noFill/>
              </a:ln>
            </p:spPr>
          </p:sp>
          <p:sp>
            <p:nvSpPr>
              <p:cNvPr id="1389" name="Freeform 87"/>
              <p:cNvSpPr/>
              <p:nvPr/>
            </p:nvSpPr>
            <p:spPr>
              <a:xfrm>
                <a:off x="8831880" y="4341240"/>
                <a:ext cx="100080" cy="107280"/>
              </a:xfrm>
              <a:custGeom>
                <a:avLst/>
                <a:gdLst/>
                <a:ahLst/>
                <a:cxnLst/>
                <a:rect l="0" t="0" r="r" b="b"/>
                <a:pathLst>
                  <a:path w="278" h="298">
                    <a:moveTo>
                      <a:pt x="160" y="148"/>
                    </a:moveTo>
                    <a:cubicBezTo>
                      <a:pt x="216" y="123"/>
                      <a:pt x="241" y="112"/>
                      <a:pt x="260" y="104"/>
                    </a:cubicBezTo>
                    <a:cubicBezTo>
                      <a:pt x="272" y="98"/>
                      <a:pt x="277" y="95"/>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40"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4"/>
                    </a:cubicBezTo>
                    <a:cubicBezTo>
                      <a:pt x="49" y="118"/>
                      <a:pt x="83" y="131"/>
                      <a:pt x="118" y="145"/>
                    </a:cubicBezTo>
                    <a:cubicBezTo>
                      <a:pt x="62" y="171"/>
                      <a:pt x="36" y="182"/>
                      <a:pt x="17" y="190"/>
                    </a:cubicBezTo>
                    <a:cubicBezTo>
                      <a:pt x="6" y="196"/>
                      <a:pt x="0" y="199"/>
                      <a:pt x="0" y="210"/>
                    </a:cubicBezTo>
                    <a:cubicBezTo>
                      <a:pt x="0" y="221"/>
                      <a:pt x="8" y="232"/>
                      <a:pt x="20" y="232"/>
                    </a:cubicBezTo>
                    <a:cubicBezTo>
                      <a:pt x="25" y="232"/>
                      <a:pt x="25" y="232"/>
                      <a:pt x="34" y="227"/>
                    </a:cubicBezTo>
                    <a:cubicBezTo>
                      <a:pt x="65" y="206"/>
                      <a:pt x="97" y="186"/>
                      <a:pt x="129" y="165"/>
                    </a:cubicBezTo>
                    <a:cubicBezTo>
                      <a:pt x="125" y="201"/>
                      <a:pt x="121" y="238"/>
                      <a:pt x="118" y="274"/>
                    </a:cubicBezTo>
                    <a:cubicBezTo>
                      <a:pt x="118" y="291"/>
                      <a:pt x="133" y="297"/>
                      <a:pt x="140" y="297"/>
                    </a:cubicBezTo>
                    <a:cubicBezTo>
                      <a:pt x="147" y="297"/>
                      <a:pt x="160" y="291"/>
                      <a:pt x="160" y="274"/>
                    </a:cubicBezTo>
                    <a:cubicBezTo>
                      <a:pt x="160" y="269"/>
                      <a:pt x="157" y="249"/>
                      <a:pt x="157" y="241"/>
                    </a:cubicBezTo>
                    <a:cubicBezTo>
                      <a:pt x="154" y="229"/>
                      <a:pt x="151" y="179"/>
                      <a:pt x="148" y="165"/>
                    </a:cubicBezTo>
                    <a:cubicBezTo>
                      <a:pt x="176" y="183"/>
                      <a:pt x="204" y="201"/>
                      <a:pt x="232" y="218"/>
                    </a:cubicBezTo>
                    <a:cubicBezTo>
                      <a:pt x="249" y="232"/>
                      <a:pt x="252" y="232"/>
                      <a:pt x="258" y="232"/>
                    </a:cubicBezTo>
                    <a:cubicBezTo>
                      <a:pt x="269" y="232"/>
                      <a:pt x="277" y="221"/>
                      <a:pt x="277" y="210"/>
                    </a:cubicBezTo>
                    <a:cubicBezTo>
                      <a:pt x="277" y="196"/>
                      <a:pt x="272" y="193"/>
                      <a:pt x="263" y="190"/>
                    </a:cubicBezTo>
                    <a:cubicBezTo>
                      <a:pt x="229" y="176"/>
                      <a:pt x="194" y="162"/>
                      <a:pt x="160" y="148"/>
                    </a:cubicBezTo>
                    <a:close/>
                  </a:path>
                </a:pathLst>
              </a:custGeom>
              <a:solidFill>
                <a:srgbClr val="000000"/>
              </a:solidFill>
              <a:ln>
                <a:noFill/>
              </a:ln>
            </p:spPr>
          </p:sp>
          <p:sp>
            <p:nvSpPr>
              <p:cNvPr id="1390" name="Freeform 88"/>
              <p:cNvSpPr/>
              <p:nvPr/>
            </p:nvSpPr>
            <p:spPr>
              <a:xfrm>
                <a:off x="8992080" y="4292640"/>
                <a:ext cx="83160" cy="353880"/>
              </a:xfrm>
              <a:custGeom>
                <a:avLst/>
                <a:gdLst/>
                <a:ahLst/>
                <a:cxnLst/>
                <a:rect l="0" t="0" r="r" b="b"/>
                <a:pathLst>
                  <a:path w="231" h="983">
                    <a:moveTo>
                      <a:pt x="230" y="492"/>
                    </a:moveTo>
                    <a:cubicBezTo>
                      <a:pt x="230" y="414"/>
                      <a:pt x="218" y="297"/>
                      <a:pt x="165" y="185"/>
                    </a:cubicBezTo>
                    <a:cubicBezTo>
                      <a:pt x="106" y="64"/>
                      <a:pt x="20" y="0"/>
                      <a:pt x="11" y="0"/>
                    </a:cubicBezTo>
                    <a:cubicBezTo>
                      <a:pt x="6"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6" y="982"/>
                      <a:pt x="11" y="982"/>
                    </a:cubicBezTo>
                    <a:cubicBezTo>
                      <a:pt x="20" y="982"/>
                      <a:pt x="109" y="915"/>
                      <a:pt x="168" y="792"/>
                    </a:cubicBezTo>
                    <a:cubicBezTo>
                      <a:pt x="218" y="683"/>
                      <a:pt x="230" y="574"/>
                      <a:pt x="230" y="492"/>
                    </a:cubicBezTo>
                    <a:close/>
                  </a:path>
                </a:pathLst>
              </a:custGeom>
              <a:solidFill>
                <a:srgbClr val="000000"/>
              </a:solidFill>
              <a:ln>
                <a:noFill/>
              </a:ln>
            </p:spPr>
          </p:sp>
          <p:sp>
            <p:nvSpPr>
              <p:cNvPr id="1391" name="Freeform 89"/>
              <p:cNvSpPr/>
              <p:nvPr/>
            </p:nvSpPr>
            <p:spPr>
              <a:xfrm>
                <a:off x="9130320" y="4292640"/>
                <a:ext cx="82080" cy="353880"/>
              </a:xfrm>
              <a:custGeom>
                <a:avLst/>
                <a:gdLst/>
                <a:ahLst/>
                <a:cxnLst/>
                <a:rect l="0" t="0" r="r" b="b"/>
                <a:pathLst>
                  <a:path w="228" h="983">
                    <a:moveTo>
                      <a:pt x="227" y="492"/>
                    </a:moveTo>
                    <a:cubicBezTo>
                      <a:pt x="227" y="414"/>
                      <a:pt x="218" y="297"/>
                      <a:pt x="162" y="185"/>
                    </a:cubicBezTo>
                    <a:cubicBezTo>
                      <a:pt x="104" y="64"/>
                      <a:pt x="20" y="0"/>
                      <a:pt x="8" y="0"/>
                    </a:cubicBezTo>
                    <a:cubicBezTo>
                      <a:pt x="3"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3" y="982"/>
                      <a:pt x="8" y="982"/>
                    </a:cubicBezTo>
                    <a:cubicBezTo>
                      <a:pt x="20" y="982"/>
                      <a:pt x="109" y="915"/>
                      <a:pt x="165" y="792"/>
                    </a:cubicBezTo>
                    <a:cubicBezTo>
                      <a:pt x="216" y="683"/>
                      <a:pt x="227" y="574"/>
                      <a:pt x="227" y="492"/>
                    </a:cubicBezTo>
                    <a:close/>
                  </a:path>
                </a:pathLst>
              </a:custGeom>
              <a:solidFill>
                <a:srgbClr val="000000"/>
              </a:solidFill>
              <a:ln>
                <a:noFill/>
              </a:ln>
            </p:spPr>
          </p:sp>
          <p:sp>
            <p:nvSpPr>
              <p:cNvPr id="1392" name="Freeform 90"/>
              <p:cNvSpPr/>
              <p:nvPr/>
            </p:nvSpPr>
            <p:spPr>
              <a:xfrm>
                <a:off x="9302760" y="3696480"/>
                <a:ext cx="184680" cy="1060920"/>
              </a:xfrm>
              <a:custGeom>
                <a:avLst/>
                <a:gdLst/>
                <a:ahLst/>
                <a:cxnLst/>
                <a:rect l="0" t="0" r="r" b="b"/>
                <a:pathLst>
                  <a:path w="513" h="2947">
                    <a:moveTo>
                      <a:pt x="512" y="1474"/>
                    </a:moveTo>
                    <a:cubicBezTo>
                      <a:pt x="512" y="1105"/>
                      <a:pt x="465" y="730"/>
                      <a:pt x="308" y="394"/>
                    </a:cubicBezTo>
                    <a:cubicBezTo>
                      <a:pt x="238" y="246"/>
                      <a:pt x="146" y="112"/>
                      <a:pt x="48" y="8"/>
                    </a:cubicBezTo>
                    <a:cubicBezTo>
                      <a:pt x="39" y="0"/>
                      <a:pt x="36" y="0"/>
                      <a:pt x="20" y="0"/>
                    </a:cubicBezTo>
                    <a:cubicBezTo>
                      <a:pt x="8" y="0"/>
                      <a:pt x="0" y="0"/>
                      <a:pt x="0" y="11"/>
                    </a:cubicBezTo>
                    <a:cubicBezTo>
                      <a:pt x="0" y="14"/>
                      <a:pt x="3" y="20"/>
                      <a:pt x="6" y="22"/>
                    </a:cubicBezTo>
                    <a:cubicBezTo>
                      <a:pt x="101" y="134"/>
                      <a:pt x="179" y="260"/>
                      <a:pt x="235" y="397"/>
                    </a:cubicBezTo>
                    <a:cubicBezTo>
                      <a:pt x="364" y="699"/>
                      <a:pt x="417" y="1049"/>
                      <a:pt x="417" y="1472"/>
                    </a:cubicBezTo>
                    <a:cubicBezTo>
                      <a:pt x="417" y="1891"/>
                      <a:pt x="367" y="2258"/>
                      <a:pt x="221" y="2580"/>
                    </a:cubicBezTo>
                    <a:cubicBezTo>
                      <a:pt x="165" y="2705"/>
                      <a:pt x="90" y="2820"/>
                      <a:pt x="3" y="2926"/>
                    </a:cubicBezTo>
                    <a:cubicBezTo>
                      <a:pt x="3" y="2929"/>
                      <a:pt x="0" y="2932"/>
                      <a:pt x="0" y="2935"/>
                    </a:cubicBezTo>
                    <a:cubicBezTo>
                      <a:pt x="0" y="2946"/>
                      <a:pt x="8" y="2946"/>
                      <a:pt x="20" y="2946"/>
                    </a:cubicBezTo>
                    <a:cubicBezTo>
                      <a:pt x="36" y="2946"/>
                      <a:pt x="36" y="2946"/>
                      <a:pt x="39" y="2943"/>
                    </a:cubicBezTo>
                    <a:cubicBezTo>
                      <a:pt x="86" y="2887"/>
                      <a:pt x="101" y="2884"/>
                      <a:pt x="179" y="2775"/>
                    </a:cubicBezTo>
                    <a:cubicBezTo>
                      <a:pt x="350" y="2535"/>
                      <a:pt x="437" y="2247"/>
                      <a:pt x="482" y="1953"/>
                    </a:cubicBezTo>
                    <a:cubicBezTo>
                      <a:pt x="504" y="1793"/>
                      <a:pt x="512" y="1634"/>
                      <a:pt x="512" y="1474"/>
                    </a:cubicBezTo>
                    <a:close/>
                  </a:path>
                </a:pathLst>
              </a:custGeom>
              <a:solidFill>
                <a:srgbClr val="000000"/>
              </a:solidFill>
              <a:ln>
                <a:noFill/>
              </a:ln>
            </p:spPr>
          </p:sp>
          <p:sp>
            <p:nvSpPr>
              <p:cNvPr id="1393" name="Freeform 91"/>
              <p:cNvSpPr/>
              <p:nvPr/>
            </p:nvSpPr>
            <p:spPr>
              <a:xfrm>
                <a:off x="9641160" y="4156920"/>
                <a:ext cx="116280" cy="162360"/>
              </a:xfrm>
              <a:custGeom>
                <a:avLst/>
                <a:gdLst/>
                <a:ahLst/>
                <a:cxnLst/>
                <a:rect l="0" t="0" r="r" b="b"/>
                <a:pathLst>
                  <a:path w="323" h="451">
                    <a:moveTo>
                      <a:pt x="174" y="249"/>
                    </a:moveTo>
                    <a:cubicBezTo>
                      <a:pt x="193" y="255"/>
                      <a:pt x="274" y="269"/>
                      <a:pt x="274" y="341"/>
                    </a:cubicBezTo>
                    <a:cubicBezTo>
                      <a:pt x="274" y="392"/>
                      <a:pt x="241" y="431"/>
                      <a:pt x="162" y="431"/>
                    </a:cubicBezTo>
                    <a:cubicBezTo>
                      <a:pt x="81" y="431"/>
                      <a:pt x="45" y="375"/>
                      <a:pt x="28" y="291"/>
                    </a:cubicBezTo>
                    <a:cubicBezTo>
                      <a:pt x="25" y="277"/>
                      <a:pt x="22" y="274"/>
                      <a:pt x="14" y="274"/>
                    </a:cubicBezTo>
                    <a:cubicBezTo>
                      <a:pt x="0" y="274"/>
                      <a:pt x="0" y="280"/>
                      <a:pt x="0" y="299"/>
                    </a:cubicBezTo>
                    <a:cubicBezTo>
                      <a:pt x="0" y="342"/>
                      <a:pt x="0" y="385"/>
                      <a:pt x="0" y="428"/>
                    </a:cubicBezTo>
                    <a:cubicBezTo>
                      <a:pt x="0" y="445"/>
                      <a:pt x="0" y="450"/>
                      <a:pt x="11" y="450"/>
                    </a:cubicBezTo>
                    <a:cubicBezTo>
                      <a:pt x="17" y="450"/>
                      <a:pt x="17" y="450"/>
                      <a:pt x="36" y="431"/>
                    </a:cubicBezTo>
                    <a:cubicBezTo>
                      <a:pt x="43" y="423"/>
                      <a:pt x="36" y="428"/>
                      <a:pt x="56" y="408"/>
                    </a:cubicBezTo>
                    <a:cubicBezTo>
                      <a:pt x="98" y="450"/>
                      <a:pt x="143" y="450"/>
                      <a:pt x="162" y="450"/>
                    </a:cubicBezTo>
                    <a:cubicBezTo>
                      <a:pt x="277" y="450"/>
                      <a:pt x="322" y="386"/>
                      <a:pt x="322" y="316"/>
                    </a:cubicBezTo>
                    <a:cubicBezTo>
                      <a:pt x="322" y="263"/>
                      <a:pt x="291" y="232"/>
                      <a:pt x="280" y="221"/>
                    </a:cubicBezTo>
                    <a:cubicBezTo>
                      <a:pt x="249" y="190"/>
                      <a:pt x="210" y="182"/>
                      <a:pt x="168" y="173"/>
                    </a:cubicBezTo>
                    <a:cubicBezTo>
                      <a:pt x="115" y="162"/>
                      <a:pt x="48" y="151"/>
                      <a:pt x="48" y="95"/>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8"/>
                      <a:pt x="297" y="25"/>
                    </a:cubicBezTo>
                    <a:cubicBezTo>
                      <a:pt x="297" y="8"/>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7"/>
                      <a:pt x="17" y="182"/>
                      <a:pt x="42" y="204"/>
                    </a:cubicBezTo>
                    <a:cubicBezTo>
                      <a:pt x="73" y="229"/>
                      <a:pt x="101" y="235"/>
                      <a:pt x="174" y="249"/>
                    </a:cubicBezTo>
                    <a:close/>
                  </a:path>
                </a:pathLst>
              </a:custGeom>
              <a:solidFill>
                <a:srgbClr val="000000"/>
              </a:solidFill>
              <a:ln>
                <a:noFill/>
              </a:ln>
            </p:spPr>
          </p:sp>
          <p:sp>
            <p:nvSpPr>
              <p:cNvPr id="1394" name="Freeform 92"/>
              <p:cNvSpPr/>
              <p:nvPr/>
            </p:nvSpPr>
            <p:spPr>
              <a:xfrm>
                <a:off x="9781200" y="4079160"/>
                <a:ext cx="75960" cy="236160"/>
              </a:xfrm>
              <a:custGeom>
                <a:avLst/>
                <a:gdLst/>
                <a:ahLst/>
                <a:cxnLst/>
                <a:rect l="0" t="0" r="r" b="b"/>
                <a:pathLst>
                  <a:path w="211" h="656">
                    <a:moveTo>
                      <a:pt x="140" y="221"/>
                    </a:moveTo>
                    <a:cubicBezTo>
                      <a:pt x="94" y="225"/>
                      <a:pt x="49" y="228"/>
                      <a:pt x="3" y="232"/>
                    </a:cubicBezTo>
                    <a:cubicBezTo>
                      <a:pt x="3" y="242"/>
                      <a:pt x="3" y="253"/>
                      <a:pt x="3" y="263"/>
                    </a:cubicBezTo>
                    <a:cubicBezTo>
                      <a:pt x="67" y="263"/>
                      <a:pt x="76" y="269"/>
                      <a:pt x="76" y="316"/>
                    </a:cubicBezTo>
                    <a:cubicBezTo>
                      <a:pt x="76" y="405"/>
                      <a:pt x="76" y="493"/>
                      <a:pt x="76" y="582"/>
                    </a:cubicBezTo>
                    <a:cubicBezTo>
                      <a:pt x="76" y="627"/>
                      <a:pt x="64" y="627"/>
                      <a:pt x="0" y="627"/>
                    </a:cubicBezTo>
                    <a:cubicBezTo>
                      <a:pt x="0" y="636"/>
                      <a:pt x="0" y="645"/>
                      <a:pt x="0" y="655"/>
                    </a:cubicBezTo>
                    <a:cubicBezTo>
                      <a:pt x="31" y="655"/>
                      <a:pt x="84" y="652"/>
                      <a:pt x="106" y="652"/>
                    </a:cubicBezTo>
                    <a:cubicBezTo>
                      <a:pt x="143" y="652"/>
                      <a:pt x="176" y="655"/>
                      <a:pt x="210" y="655"/>
                    </a:cubicBezTo>
                    <a:cubicBezTo>
                      <a:pt x="210" y="645"/>
                      <a:pt x="210" y="636"/>
                      <a:pt x="210" y="627"/>
                    </a:cubicBezTo>
                    <a:cubicBezTo>
                      <a:pt x="146" y="627"/>
                      <a:pt x="140" y="621"/>
                      <a:pt x="140" y="582"/>
                    </a:cubicBezTo>
                    <a:cubicBezTo>
                      <a:pt x="140" y="462"/>
                      <a:pt x="140" y="341"/>
                      <a:pt x="140" y="221"/>
                    </a:cubicBezTo>
                    <a:moveTo>
                      <a:pt x="146" y="50"/>
                    </a:moveTo>
                    <a:cubicBezTo>
                      <a:pt x="146" y="20"/>
                      <a:pt x="120" y="0"/>
                      <a:pt x="92" y="0"/>
                    </a:cubicBezTo>
                    <a:cubicBezTo>
                      <a:pt x="62" y="0"/>
                      <a:pt x="39" y="25"/>
                      <a:pt x="39" y="50"/>
                    </a:cubicBezTo>
                    <a:cubicBezTo>
                      <a:pt x="39" y="78"/>
                      <a:pt x="62" y="104"/>
                      <a:pt x="92" y="104"/>
                    </a:cubicBezTo>
                    <a:cubicBezTo>
                      <a:pt x="120" y="104"/>
                      <a:pt x="146" y="81"/>
                      <a:pt x="146" y="50"/>
                    </a:cubicBezTo>
                    <a:close/>
                  </a:path>
                </a:pathLst>
              </a:custGeom>
              <a:solidFill>
                <a:srgbClr val="000000"/>
              </a:solidFill>
              <a:ln>
                <a:noFill/>
              </a:ln>
            </p:spPr>
          </p:sp>
          <p:sp>
            <p:nvSpPr>
              <p:cNvPr id="1395" name="Freeform 93"/>
              <p:cNvSpPr/>
              <p:nvPr/>
            </p:nvSpPr>
            <p:spPr>
              <a:xfrm>
                <a:off x="9879120" y="4158720"/>
                <a:ext cx="178920" cy="156600"/>
              </a:xfrm>
              <a:custGeom>
                <a:avLst/>
                <a:gdLst/>
                <a:ahLst/>
                <a:cxnLst/>
                <a:rect l="0" t="0" r="r" b="b"/>
                <a:pathLst>
                  <a:path w="497" h="435">
                    <a:moveTo>
                      <a:pt x="76" y="98"/>
                    </a:moveTo>
                    <a:cubicBezTo>
                      <a:pt x="76" y="186"/>
                      <a:pt x="76" y="273"/>
                      <a:pt x="76" y="361"/>
                    </a:cubicBezTo>
                    <a:cubicBezTo>
                      <a:pt x="76" y="406"/>
                      <a:pt x="67" y="406"/>
                      <a:pt x="0" y="406"/>
                    </a:cubicBezTo>
                    <a:cubicBezTo>
                      <a:pt x="0" y="415"/>
                      <a:pt x="0" y="424"/>
                      <a:pt x="0" y="434"/>
                    </a:cubicBezTo>
                    <a:cubicBezTo>
                      <a:pt x="34" y="434"/>
                      <a:pt x="84" y="431"/>
                      <a:pt x="112" y="431"/>
                    </a:cubicBezTo>
                    <a:cubicBezTo>
                      <a:pt x="137" y="431"/>
                      <a:pt x="188" y="434"/>
                      <a:pt x="221" y="434"/>
                    </a:cubicBezTo>
                    <a:cubicBezTo>
                      <a:pt x="221" y="424"/>
                      <a:pt x="221" y="415"/>
                      <a:pt x="221" y="406"/>
                    </a:cubicBezTo>
                    <a:cubicBezTo>
                      <a:pt x="154" y="406"/>
                      <a:pt x="146" y="406"/>
                      <a:pt x="146" y="361"/>
                    </a:cubicBezTo>
                    <a:cubicBezTo>
                      <a:pt x="146" y="300"/>
                      <a:pt x="146" y="240"/>
                      <a:pt x="146" y="179"/>
                    </a:cubicBezTo>
                    <a:cubicBezTo>
                      <a:pt x="146" y="78"/>
                      <a:pt x="216" y="22"/>
                      <a:pt x="277" y="22"/>
                    </a:cubicBezTo>
                    <a:cubicBezTo>
                      <a:pt x="339" y="22"/>
                      <a:pt x="350" y="76"/>
                      <a:pt x="350" y="131"/>
                    </a:cubicBezTo>
                    <a:cubicBezTo>
                      <a:pt x="350" y="208"/>
                      <a:pt x="350" y="284"/>
                      <a:pt x="350" y="361"/>
                    </a:cubicBezTo>
                    <a:cubicBezTo>
                      <a:pt x="350" y="406"/>
                      <a:pt x="339" y="406"/>
                      <a:pt x="274" y="406"/>
                    </a:cubicBezTo>
                    <a:cubicBezTo>
                      <a:pt x="274" y="415"/>
                      <a:pt x="274" y="424"/>
                      <a:pt x="274" y="434"/>
                    </a:cubicBezTo>
                    <a:cubicBezTo>
                      <a:pt x="308" y="434"/>
                      <a:pt x="358" y="431"/>
                      <a:pt x="384" y="431"/>
                    </a:cubicBezTo>
                    <a:cubicBezTo>
                      <a:pt x="412" y="431"/>
                      <a:pt x="462" y="434"/>
                      <a:pt x="496" y="434"/>
                    </a:cubicBezTo>
                    <a:cubicBezTo>
                      <a:pt x="496" y="424"/>
                      <a:pt x="496" y="415"/>
                      <a:pt x="496" y="406"/>
                    </a:cubicBezTo>
                    <a:cubicBezTo>
                      <a:pt x="442" y="406"/>
                      <a:pt x="420" y="406"/>
                      <a:pt x="417" y="375"/>
                    </a:cubicBezTo>
                    <a:cubicBezTo>
                      <a:pt x="417" y="312"/>
                      <a:pt x="417" y="250"/>
                      <a:pt x="417" y="187"/>
                    </a:cubicBezTo>
                    <a:cubicBezTo>
                      <a:pt x="417" y="104"/>
                      <a:pt x="417" y="73"/>
                      <a:pt x="386" y="36"/>
                    </a:cubicBezTo>
                    <a:cubicBezTo>
                      <a:pt x="375" y="20"/>
                      <a:pt x="342" y="0"/>
                      <a:pt x="286" y="0"/>
                    </a:cubicBezTo>
                    <a:cubicBezTo>
                      <a:pt x="213" y="0"/>
                      <a:pt x="165" y="42"/>
                      <a:pt x="140" y="104"/>
                    </a:cubicBezTo>
                    <a:cubicBezTo>
                      <a:pt x="140" y="69"/>
                      <a:pt x="140" y="35"/>
                      <a:pt x="140" y="0"/>
                    </a:cubicBezTo>
                    <a:cubicBezTo>
                      <a:pt x="93" y="4"/>
                      <a:pt x="47" y="7"/>
                      <a:pt x="0" y="11"/>
                    </a:cubicBezTo>
                    <a:cubicBezTo>
                      <a:pt x="0" y="21"/>
                      <a:pt x="0" y="32"/>
                      <a:pt x="0" y="42"/>
                    </a:cubicBezTo>
                    <a:cubicBezTo>
                      <a:pt x="70" y="42"/>
                      <a:pt x="76" y="48"/>
                      <a:pt x="76" y="98"/>
                    </a:cubicBezTo>
                    <a:close/>
                  </a:path>
                </a:pathLst>
              </a:custGeom>
              <a:solidFill>
                <a:srgbClr val="000000"/>
              </a:solidFill>
              <a:ln>
                <a:noFill/>
              </a:ln>
            </p:spPr>
          </p:sp>
          <p:sp>
            <p:nvSpPr>
              <p:cNvPr id="1396" name="Freeform 94"/>
              <p:cNvSpPr/>
              <p:nvPr/>
            </p:nvSpPr>
            <p:spPr>
              <a:xfrm>
                <a:off x="10138320" y="406620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6" y="336"/>
                    </a:moveTo>
                    <a:cubicBezTo>
                      <a:pt x="120" y="274"/>
                      <a:pt x="143" y="193"/>
                      <a:pt x="182" y="126"/>
                    </a:cubicBezTo>
                    <a:cubicBezTo>
                      <a:pt x="207" y="76"/>
                      <a:pt x="244" y="22"/>
                      <a:pt x="288" y="22"/>
                    </a:cubicBezTo>
                    <a:cubicBezTo>
                      <a:pt x="336" y="22"/>
                      <a:pt x="342" y="84"/>
                      <a:pt x="342" y="140"/>
                    </a:cubicBezTo>
                    <a:cubicBezTo>
                      <a:pt x="342" y="187"/>
                      <a:pt x="333" y="238"/>
                      <a:pt x="311" y="336"/>
                    </a:cubicBezTo>
                    <a:cubicBezTo>
                      <a:pt x="243" y="336"/>
                      <a:pt x="175" y="336"/>
                      <a:pt x="106" y="336"/>
                    </a:cubicBezTo>
                    <a:moveTo>
                      <a:pt x="302" y="367"/>
                    </a:moveTo>
                    <a:cubicBezTo>
                      <a:pt x="291" y="411"/>
                      <a:pt x="272" y="495"/>
                      <a:pt x="232" y="568"/>
                    </a:cubicBezTo>
                    <a:cubicBezTo>
                      <a:pt x="199" y="632"/>
                      <a:pt x="162" y="683"/>
                      <a:pt x="118" y="683"/>
                    </a:cubicBezTo>
                    <a:cubicBezTo>
                      <a:pt x="87" y="683"/>
                      <a:pt x="64" y="652"/>
                      <a:pt x="64" y="562"/>
                    </a:cubicBezTo>
                    <a:cubicBezTo>
                      <a:pt x="64" y="520"/>
                      <a:pt x="73" y="464"/>
                      <a:pt x="98" y="367"/>
                    </a:cubicBezTo>
                    <a:cubicBezTo>
                      <a:pt x="166" y="367"/>
                      <a:pt x="234" y="367"/>
                      <a:pt x="302" y="367"/>
                    </a:cubicBezTo>
                    <a:close/>
                  </a:path>
                </a:pathLst>
              </a:custGeom>
              <a:solidFill>
                <a:srgbClr val="000000"/>
              </a:solidFill>
              <a:ln>
                <a:noFill/>
              </a:ln>
            </p:spPr>
          </p:sp>
          <p:sp>
            <p:nvSpPr>
              <p:cNvPr id="1397" name="Freeform 95"/>
              <p:cNvSpPr/>
              <p:nvPr/>
            </p:nvSpPr>
            <p:spPr>
              <a:xfrm>
                <a:off x="10321560" y="4053960"/>
                <a:ext cx="101160" cy="107280"/>
              </a:xfrm>
              <a:custGeom>
                <a:avLst/>
                <a:gdLst/>
                <a:ahLst/>
                <a:cxnLst/>
                <a:rect l="0" t="0" r="r" b="b"/>
                <a:pathLst>
                  <a:path w="281" h="298">
                    <a:moveTo>
                      <a:pt x="162" y="148"/>
                    </a:moveTo>
                    <a:cubicBezTo>
                      <a:pt x="218" y="123"/>
                      <a:pt x="244" y="115"/>
                      <a:pt x="260" y="106"/>
                    </a:cubicBezTo>
                    <a:cubicBezTo>
                      <a:pt x="274" y="101"/>
                      <a:pt x="280" y="98"/>
                      <a:pt x="280" y="84"/>
                    </a:cubicBezTo>
                    <a:cubicBezTo>
                      <a:pt x="280" y="73"/>
                      <a:pt x="272" y="64"/>
                      <a:pt x="258" y="64"/>
                    </a:cubicBezTo>
                    <a:cubicBezTo>
                      <a:pt x="255"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3" y="56"/>
                    </a:cubicBezTo>
                    <a:cubicBezTo>
                      <a:pt x="123" y="67"/>
                      <a:pt x="129" y="115"/>
                      <a:pt x="129" y="131"/>
                    </a:cubicBezTo>
                    <a:cubicBezTo>
                      <a:pt x="98" y="111"/>
                      <a:pt x="67" y="90"/>
                      <a:pt x="36" y="70"/>
                    </a:cubicBezTo>
                    <a:cubicBezTo>
                      <a:pt x="31" y="64"/>
                      <a:pt x="28" y="64"/>
                      <a:pt x="22"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grpSp>
      </p:grpSp>
      <p:sp>
        <p:nvSpPr>
          <p:cNvPr id="1398" name="TextShape 96"/>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sp>
        <p:nvSpPr>
          <p:cNvPr id="1399" name="TextShape 97"/>
          <p:cNvSpPr txBox="1"/>
          <p:nvPr/>
        </p:nvSpPr>
        <p:spPr>
          <a:xfrm>
            <a:off x="794520" y="1741680"/>
            <a:ext cx="10463040" cy="503640"/>
          </a:xfrm>
          <a:prstGeom prst="rect">
            <a:avLst/>
          </a:prstGeom>
          <a:noFill/>
          <a:ln>
            <a:noFill/>
          </a:ln>
        </p:spPr>
        <p:txBody>
          <a:bodyPr lIns="90000" tIns="45000" rIns="90000" bIns="45000">
            <a:noAutofit/>
          </a:bodyPr>
          <a:lstStyle/>
          <a:p>
            <a:r>
              <a:rPr lang="en-GB" sz="1800" b="0" strike="noStrike" spc="-1">
                <a:latin typeface="FrontPage"/>
                <a:ea typeface="Arial"/>
              </a:rPr>
              <a:t>Derived from the general Klein-Nishina cross section of photons scattered by a single free electron.</a:t>
            </a:r>
            <a:endParaRPr lang="en-GB" sz="1800" b="0" strike="noStrike" spc="-1">
              <a:latin typeface="Arial"/>
            </a:endParaRPr>
          </a:p>
        </p:txBody>
      </p:sp>
      <p:sp>
        <p:nvSpPr>
          <p:cNvPr id="1400" name="Freeform 98"/>
          <p:cNvSpPr/>
          <p:nvPr/>
        </p:nvSpPr>
        <p:spPr>
          <a:xfrm>
            <a:off x="1060920" y="2104200"/>
            <a:ext cx="9534600" cy="2685600"/>
          </a:xfrm>
          <a:custGeom>
            <a:avLst/>
            <a:gdLst/>
            <a:ahLst/>
            <a:cxnLst/>
            <a:rect l="0" t="0" r="r" b="b"/>
            <a:pathLst>
              <a:path w="26485" h="7460">
                <a:moveTo>
                  <a:pt x="26484" y="7459"/>
                </a:moveTo>
                <a:lnTo>
                  <a:pt x="26484" y="0"/>
                </a:lnTo>
                <a:lnTo>
                  <a:pt x="0" y="0"/>
                </a:lnTo>
                <a:lnTo>
                  <a:pt x="0" y="7459"/>
                </a:lnTo>
                <a:lnTo>
                  <a:pt x="10180" y="7459"/>
                </a:lnTo>
                <a:lnTo>
                  <a:pt x="12020" y="7459"/>
                </a:lnTo>
                <a:lnTo>
                  <a:pt x="12020" y="4558"/>
                </a:lnTo>
                <a:lnTo>
                  <a:pt x="12977" y="4558"/>
                </a:lnTo>
                <a:lnTo>
                  <a:pt x="12977" y="5665"/>
                </a:lnTo>
                <a:lnTo>
                  <a:pt x="12020" y="5665"/>
                </a:lnTo>
                <a:lnTo>
                  <a:pt x="12020" y="7408"/>
                </a:lnTo>
                <a:lnTo>
                  <a:pt x="16858" y="7408"/>
                </a:lnTo>
                <a:lnTo>
                  <a:pt x="26484" y="7459"/>
                </a:lnTo>
                <a:close/>
              </a:path>
            </a:pathLst>
          </a:custGeom>
          <a:solidFill>
            <a:srgbClr val="FFFFFF">
              <a:alpha val="75000"/>
            </a:srgbClr>
          </a:solidFill>
          <a:ln>
            <a:noFill/>
          </a:ln>
        </p:spPr>
      </p:sp>
      <p:sp>
        <p:nvSpPr>
          <p:cNvPr id="1401" name="CustomShape 99"/>
          <p:cNvSpPr/>
          <p:nvPr/>
        </p:nvSpPr>
        <p:spPr>
          <a:xfrm>
            <a:off x="4054320" y="2712240"/>
            <a:ext cx="6475680" cy="725760"/>
          </a:xfrm>
          <a:prstGeom prst="borderCallout2">
            <a:avLst>
              <a:gd name="adj1" fmla="val 18750"/>
              <a:gd name="adj2" fmla="val -8333"/>
              <a:gd name="adj3" fmla="val 112439"/>
              <a:gd name="adj4" fmla="val -7828"/>
              <a:gd name="adj5" fmla="val 159939"/>
              <a:gd name="adj6" fmla="val 17657"/>
            </a:avLst>
          </a:prstGeom>
          <a:solidFill>
            <a:srgbClr val="FFFFFF"/>
          </a:solidFill>
          <a:ln w="29160">
            <a:solidFill>
              <a:srgbClr val="7FAB16"/>
            </a:solidFill>
            <a:round/>
          </a:ln>
        </p:spPr>
        <p:style>
          <a:lnRef idx="0">
            <a:scrgbClr r="0" g="0" b="0"/>
          </a:lnRef>
          <a:fillRef idx="0">
            <a:scrgbClr r="0" g="0" b="0"/>
          </a:fillRef>
          <a:effectRef idx="0">
            <a:scrgbClr r="0" g="0" b="0"/>
          </a:effectRef>
          <a:fontRef idx="minor"/>
        </p:style>
      </p:sp>
      <p:grpSp>
        <p:nvGrpSpPr>
          <p:cNvPr id="1402" name="Group 100"/>
          <p:cNvGrpSpPr/>
          <p:nvPr/>
        </p:nvGrpSpPr>
        <p:grpSpPr>
          <a:xfrm>
            <a:off x="4222080" y="2811600"/>
            <a:ext cx="6181920" cy="557280"/>
            <a:chOff x="4222080" y="2811600"/>
            <a:chExt cx="6181920" cy="557280"/>
          </a:xfrm>
        </p:grpSpPr>
        <p:grpSp>
          <p:nvGrpSpPr>
            <p:cNvPr id="1403" name="Group 101"/>
            <p:cNvGrpSpPr/>
            <p:nvPr/>
          </p:nvGrpSpPr>
          <p:grpSpPr>
            <a:xfrm>
              <a:off x="4222080" y="2811600"/>
              <a:ext cx="6181920" cy="557280"/>
              <a:chOff x="4222080" y="2811600"/>
              <a:chExt cx="6181920" cy="557280"/>
            </a:xfrm>
          </p:grpSpPr>
          <p:sp>
            <p:nvSpPr>
              <p:cNvPr id="1404" name="Freeform 102"/>
              <p:cNvSpPr/>
              <p:nvPr/>
            </p:nvSpPr>
            <p:spPr>
              <a:xfrm>
                <a:off x="4222080" y="2922120"/>
                <a:ext cx="261360" cy="252720"/>
              </a:xfrm>
              <a:custGeom>
                <a:avLst/>
                <a:gdLst/>
                <a:ahLst/>
                <a:cxnLst/>
                <a:rect l="0" t="0" r="r" b="b"/>
                <a:pathLst>
                  <a:path w="726" h="702">
                    <a:moveTo>
                      <a:pt x="386" y="17"/>
                    </a:moveTo>
                    <a:cubicBezTo>
                      <a:pt x="381" y="3"/>
                      <a:pt x="378" y="0"/>
                      <a:pt x="361" y="0"/>
                    </a:cubicBezTo>
                    <a:cubicBezTo>
                      <a:pt x="344" y="0"/>
                      <a:pt x="344" y="3"/>
                      <a:pt x="336" y="17"/>
                    </a:cubicBezTo>
                    <a:cubicBezTo>
                      <a:pt x="225" y="238"/>
                      <a:pt x="114" y="460"/>
                      <a:pt x="3" y="682"/>
                    </a:cubicBezTo>
                    <a:cubicBezTo>
                      <a:pt x="0" y="690"/>
                      <a:pt x="1" y="689"/>
                      <a:pt x="0" y="693"/>
                    </a:cubicBezTo>
                    <a:cubicBezTo>
                      <a:pt x="0" y="701"/>
                      <a:pt x="6" y="701"/>
                      <a:pt x="20" y="701"/>
                    </a:cubicBezTo>
                    <a:cubicBezTo>
                      <a:pt x="247" y="701"/>
                      <a:pt x="475" y="701"/>
                      <a:pt x="703" y="701"/>
                    </a:cubicBezTo>
                    <a:cubicBezTo>
                      <a:pt x="719" y="701"/>
                      <a:pt x="725" y="701"/>
                      <a:pt x="725" y="693"/>
                    </a:cubicBezTo>
                    <a:cubicBezTo>
                      <a:pt x="723" y="689"/>
                      <a:pt x="725" y="690"/>
                      <a:pt x="719" y="682"/>
                    </a:cubicBezTo>
                    <a:cubicBezTo>
                      <a:pt x="608" y="460"/>
                      <a:pt x="497" y="238"/>
                      <a:pt x="386" y="17"/>
                    </a:cubicBezTo>
                    <a:moveTo>
                      <a:pt x="330" y="98"/>
                    </a:moveTo>
                    <a:cubicBezTo>
                      <a:pt x="418" y="274"/>
                      <a:pt x="506" y="450"/>
                      <a:pt x="593" y="626"/>
                    </a:cubicBezTo>
                    <a:cubicBezTo>
                      <a:pt x="417" y="626"/>
                      <a:pt x="241" y="626"/>
                      <a:pt x="64" y="626"/>
                    </a:cubicBezTo>
                    <a:cubicBezTo>
                      <a:pt x="153" y="450"/>
                      <a:pt x="242" y="274"/>
                      <a:pt x="330" y="98"/>
                    </a:cubicBezTo>
                    <a:close/>
                  </a:path>
                </a:pathLst>
              </a:custGeom>
              <a:solidFill>
                <a:srgbClr val="000000"/>
              </a:solidFill>
              <a:ln>
                <a:noFill/>
              </a:ln>
            </p:spPr>
          </p:sp>
          <p:sp>
            <p:nvSpPr>
              <p:cNvPr id="1405" name="Freeform 103"/>
              <p:cNvSpPr/>
              <p:nvPr/>
            </p:nvSpPr>
            <p:spPr>
              <a:xfrm>
                <a:off x="4618080" y="3010680"/>
                <a:ext cx="236160" cy="151200"/>
              </a:xfrm>
              <a:custGeom>
                <a:avLst/>
                <a:gdLst/>
                <a:ahLst/>
                <a:cxnLst/>
                <a:rect l="0" t="0" r="r" b="b"/>
                <a:pathLst>
                  <a:path w="656" h="420">
                    <a:moveTo>
                      <a:pt x="621" y="39"/>
                    </a:moveTo>
                    <a:cubicBezTo>
                      <a:pt x="635" y="39"/>
                      <a:pt x="655" y="39"/>
                      <a:pt x="655" y="20"/>
                    </a:cubicBezTo>
                    <a:cubicBezTo>
                      <a:pt x="655" y="0"/>
                      <a:pt x="638" y="0"/>
                      <a:pt x="621" y="0"/>
                    </a:cubicBezTo>
                    <a:cubicBezTo>
                      <a:pt x="426" y="0"/>
                      <a:pt x="230" y="0"/>
                      <a:pt x="34" y="0"/>
                    </a:cubicBezTo>
                    <a:cubicBezTo>
                      <a:pt x="17" y="0"/>
                      <a:pt x="0" y="0"/>
                      <a:pt x="0" y="20"/>
                    </a:cubicBezTo>
                    <a:cubicBezTo>
                      <a:pt x="0" y="39"/>
                      <a:pt x="20" y="39"/>
                      <a:pt x="34" y="39"/>
                    </a:cubicBezTo>
                    <a:cubicBezTo>
                      <a:pt x="230" y="39"/>
                      <a:pt x="426" y="39"/>
                      <a:pt x="621" y="39"/>
                    </a:cubicBezTo>
                    <a:moveTo>
                      <a:pt x="621" y="419"/>
                    </a:moveTo>
                    <a:cubicBezTo>
                      <a:pt x="638" y="419"/>
                      <a:pt x="655" y="419"/>
                      <a:pt x="655" y="400"/>
                    </a:cubicBezTo>
                    <a:cubicBezTo>
                      <a:pt x="655" y="380"/>
                      <a:pt x="635" y="380"/>
                      <a:pt x="621" y="380"/>
                    </a:cubicBezTo>
                    <a:cubicBezTo>
                      <a:pt x="426" y="380"/>
                      <a:pt x="230" y="380"/>
                      <a:pt x="34" y="380"/>
                    </a:cubicBezTo>
                    <a:cubicBezTo>
                      <a:pt x="20" y="380"/>
                      <a:pt x="0" y="380"/>
                      <a:pt x="0" y="400"/>
                    </a:cubicBezTo>
                    <a:cubicBezTo>
                      <a:pt x="0" y="419"/>
                      <a:pt x="17" y="419"/>
                      <a:pt x="34" y="419"/>
                    </a:cubicBezTo>
                    <a:cubicBezTo>
                      <a:pt x="230" y="419"/>
                      <a:pt x="426" y="419"/>
                      <a:pt x="621" y="419"/>
                    </a:cubicBezTo>
                    <a:moveTo>
                      <a:pt x="621" y="229"/>
                    </a:moveTo>
                    <a:cubicBezTo>
                      <a:pt x="638" y="229"/>
                      <a:pt x="655" y="229"/>
                      <a:pt x="655" y="210"/>
                    </a:cubicBezTo>
                    <a:cubicBezTo>
                      <a:pt x="655" y="190"/>
                      <a:pt x="638" y="190"/>
                      <a:pt x="621" y="190"/>
                    </a:cubicBezTo>
                    <a:cubicBezTo>
                      <a:pt x="426" y="190"/>
                      <a:pt x="230" y="190"/>
                      <a:pt x="34" y="190"/>
                    </a:cubicBezTo>
                    <a:cubicBezTo>
                      <a:pt x="17" y="190"/>
                      <a:pt x="0" y="190"/>
                      <a:pt x="0" y="210"/>
                    </a:cubicBezTo>
                    <a:cubicBezTo>
                      <a:pt x="0" y="229"/>
                      <a:pt x="17" y="229"/>
                      <a:pt x="34" y="229"/>
                    </a:cubicBezTo>
                    <a:cubicBezTo>
                      <a:pt x="230" y="229"/>
                      <a:pt x="426" y="229"/>
                      <a:pt x="621" y="229"/>
                    </a:cubicBezTo>
                    <a:close/>
                  </a:path>
                </a:pathLst>
              </a:custGeom>
              <a:solidFill>
                <a:srgbClr val="000000"/>
              </a:solidFill>
              <a:ln>
                <a:noFill/>
              </a:ln>
            </p:spPr>
          </p:sp>
          <p:sp>
            <p:nvSpPr>
              <p:cNvPr id="1406" name="Freeform 104"/>
              <p:cNvSpPr/>
              <p:nvPr/>
            </p:nvSpPr>
            <p:spPr>
              <a:xfrm>
                <a:off x="5030280" y="2853000"/>
                <a:ext cx="110160" cy="164160"/>
              </a:xfrm>
              <a:custGeom>
                <a:avLst/>
                <a:gdLst/>
                <a:ahLst/>
                <a:cxnLst/>
                <a:rect l="0" t="0" r="r" b="b"/>
                <a:pathLst>
                  <a:path w="306" h="456">
                    <a:moveTo>
                      <a:pt x="305" y="333"/>
                    </a:moveTo>
                    <a:cubicBezTo>
                      <a:pt x="297" y="333"/>
                      <a:pt x="288" y="333"/>
                      <a:pt x="280" y="333"/>
                    </a:cubicBezTo>
                    <a:cubicBezTo>
                      <a:pt x="280" y="346"/>
                      <a:pt x="272" y="388"/>
                      <a:pt x="263" y="394"/>
                    </a:cubicBezTo>
                    <a:cubicBezTo>
                      <a:pt x="258" y="397"/>
                      <a:pt x="204" y="397"/>
                      <a:pt x="196" y="397"/>
                    </a:cubicBezTo>
                    <a:cubicBezTo>
                      <a:pt x="153" y="397"/>
                      <a:pt x="110" y="397"/>
                      <a:pt x="67" y="397"/>
                    </a:cubicBezTo>
                    <a:cubicBezTo>
                      <a:pt x="140" y="335"/>
                      <a:pt x="165" y="316"/>
                      <a:pt x="207" y="282"/>
                    </a:cubicBezTo>
                    <a:cubicBezTo>
                      <a:pt x="258"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0"/>
                      <a:pt x="174" y="265"/>
                    </a:cubicBezTo>
                    <a:cubicBezTo>
                      <a:pt x="118" y="320"/>
                      <a:pt x="62" y="375"/>
                      <a:pt x="6" y="430"/>
                    </a:cubicBezTo>
                    <a:cubicBezTo>
                      <a:pt x="0" y="436"/>
                      <a:pt x="0" y="436"/>
                      <a:pt x="0" y="455"/>
                    </a:cubicBezTo>
                    <a:cubicBezTo>
                      <a:pt x="94" y="455"/>
                      <a:pt x="188" y="455"/>
                      <a:pt x="283" y="455"/>
                    </a:cubicBezTo>
                    <a:cubicBezTo>
                      <a:pt x="290" y="414"/>
                      <a:pt x="298" y="373"/>
                      <a:pt x="305" y="333"/>
                    </a:cubicBezTo>
                    <a:close/>
                  </a:path>
                </a:pathLst>
              </a:custGeom>
              <a:solidFill>
                <a:srgbClr val="000000"/>
              </a:solidFill>
              <a:ln>
                <a:noFill/>
              </a:ln>
            </p:spPr>
          </p:sp>
          <p:sp>
            <p:nvSpPr>
              <p:cNvPr id="1407" name="Freeform 105"/>
              <p:cNvSpPr/>
              <p:nvPr/>
            </p:nvSpPr>
            <p:spPr>
              <a:xfrm>
                <a:off x="5174640" y="2845800"/>
                <a:ext cx="135360" cy="174240"/>
              </a:xfrm>
              <a:custGeom>
                <a:avLst/>
                <a:gdLst/>
                <a:ahLst/>
                <a:cxnLst/>
                <a:rect l="0" t="0" r="r" b="b"/>
                <a:pathLst>
                  <a:path w="376" h="484">
                    <a:moveTo>
                      <a:pt x="165" y="20"/>
                    </a:moveTo>
                    <a:cubicBezTo>
                      <a:pt x="166" y="16"/>
                      <a:pt x="168" y="11"/>
                      <a:pt x="168" y="8"/>
                    </a:cubicBezTo>
                    <a:cubicBezTo>
                      <a:pt x="168" y="6"/>
                      <a:pt x="165" y="0"/>
                      <a:pt x="157" y="0"/>
                    </a:cubicBezTo>
                    <a:cubicBezTo>
                      <a:pt x="143" y="0"/>
                      <a:pt x="84" y="6"/>
                      <a:pt x="67" y="6"/>
                    </a:cubicBezTo>
                    <a:cubicBezTo>
                      <a:pt x="62" y="8"/>
                      <a:pt x="53" y="8"/>
                      <a:pt x="53" y="22"/>
                    </a:cubicBezTo>
                    <a:cubicBezTo>
                      <a:pt x="53" y="31"/>
                      <a:pt x="62" y="31"/>
                      <a:pt x="70" y="31"/>
                    </a:cubicBezTo>
                    <a:cubicBezTo>
                      <a:pt x="104" y="31"/>
                      <a:pt x="104" y="36"/>
                      <a:pt x="104" y="42"/>
                    </a:cubicBezTo>
                    <a:cubicBezTo>
                      <a:pt x="104" y="48"/>
                      <a:pt x="101" y="50"/>
                      <a:pt x="101" y="59"/>
                    </a:cubicBezTo>
                    <a:cubicBezTo>
                      <a:pt x="68" y="188"/>
                      <a:pt x="35" y="318"/>
                      <a:pt x="3" y="447"/>
                    </a:cubicBezTo>
                    <a:cubicBezTo>
                      <a:pt x="0" y="458"/>
                      <a:pt x="0" y="458"/>
                      <a:pt x="0" y="461"/>
                    </a:cubicBezTo>
                    <a:cubicBezTo>
                      <a:pt x="0" y="472"/>
                      <a:pt x="8" y="483"/>
                      <a:pt x="22" y="483"/>
                    </a:cubicBezTo>
                    <a:cubicBezTo>
                      <a:pt x="31" y="483"/>
                      <a:pt x="45" y="481"/>
                      <a:pt x="53" y="464"/>
                    </a:cubicBezTo>
                    <a:cubicBezTo>
                      <a:pt x="53" y="461"/>
                      <a:pt x="59" y="436"/>
                      <a:pt x="64" y="422"/>
                    </a:cubicBezTo>
                    <a:cubicBezTo>
                      <a:pt x="69" y="401"/>
                      <a:pt x="74" y="381"/>
                      <a:pt x="78" y="360"/>
                    </a:cubicBezTo>
                    <a:cubicBezTo>
                      <a:pt x="81" y="349"/>
                      <a:pt x="90" y="324"/>
                      <a:pt x="90" y="313"/>
                    </a:cubicBezTo>
                    <a:cubicBezTo>
                      <a:pt x="98" y="288"/>
                      <a:pt x="98" y="288"/>
                      <a:pt x="112" y="265"/>
                    </a:cubicBezTo>
                    <a:cubicBezTo>
                      <a:pt x="134" y="232"/>
                      <a:pt x="168" y="193"/>
                      <a:pt x="221" y="193"/>
                    </a:cubicBezTo>
                    <a:cubicBezTo>
                      <a:pt x="260" y="193"/>
                      <a:pt x="263" y="224"/>
                      <a:pt x="263" y="240"/>
                    </a:cubicBezTo>
                    <a:cubicBezTo>
                      <a:pt x="263" y="282"/>
                      <a:pt x="232" y="358"/>
                      <a:pt x="221" y="386"/>
                    </a:cubicBezTo>
                    <a:cubicBezTo>
                      <a:pt x="213" y="405"/>
                      <a:pt x="210" y="414"/>
                      <a:pt x="210" y="425"/>
                    </a:cubicBezTo>
                    <a:cubicBezTo>
                      <a:pt x="210" y="461"/>
                      <a:pt x="241" y="483"/>
                      <a:pt x="277" y="483"/>
                    </a:cubicBezTo>
                    <a:cubicBezTo>
                      <a:pt x="344" y="483"/>
                      <a:pt x="375" y="388"/>
                      <a:pt x="375" y="377"/>
                    </a:cubicBezTo>
                    <a:cubicBezTo>
                      <a:pt x="375" y="369"/>
                      <a:pt x="367" y="369"/>
                      <a:pt x="364" y="369"/>
                    </a:cubicBezTo>
                    <a:cubicBezTo>
                      <a:pt x="356" y="369"/>
                      <a:pt x="353" y="374"/>
                      <a:pt x="353" y="380"/>
                    </a:cubicBezTo>
                    <a:cubicBezTo>
                      <a:pt x="336" y="436"/>
                      <a:pt x="305" y="464"/>
                      <a:pt x="277" y="464"/>
                    </a:cubicBezTo>
                    <a:cubicBezTo>
                      <a:pt x="263" y="464"/>
                      <a:pt x="260" y="453"/>
                      <a:pt x="260" y="439"/>
                    </a:cubicBezTo>
                    <a:cubicBezTo>
                      <a:pt x="260" y="425"/>
                      <a:pt x="266" y="414"/>
                      <a:pt x="277" y="383"/>
                    </a:cubicBezTo>
                    <a:cubicBezTo>
                      <a:pt x="286" y="363"/>
                      <a:pt x="314" y="291"/>
                      <a:pt x="314" y="251"/>
                    </a:cubicBezTo>
                    <a:cubicBezTo>
                      <a:pt x="314" y="240"/>
                      <a:pt x="314" y="212"/>
                      <a:pt x="288" y="193"/>
                    </a:cubicBezTo>
                    <a:cubicBezTo>
                      <a:pt x="277" y="182"/>
                      <a:pt x="258" y="173"/>
                      <a:pt x="224" y="173"/>
                    </a:cubicBezTo>
                    <a:cubicBezTo>
                      <a:pt x="174" y="173"/>
                      <a:pt x="137" y="201"/>
                      <a:pt x="112" y="229"/>
                    </a:cubicBezTo>
                    <a:cubicBezTo>
                      <a:pt x="130" y="159"/>
                      <a:pt x="147" y="89"/>
                      <a:pt x="165" y="20"/>
                    </a:cubicBezTo>
                    <a:close/>
                  </a:path>
                </a:pathLst>
              </a:custGeom>
              <a:solidFill>
                <a:srgbClr val="000000"/>
              </a:solidFill>
              <a:ln>
                <a:noFill/>
              </a:ln>
            </p:spPr>
          </p:sp>
          <p:sp>
            <p:nvSpPr>
              <p:cNvPr id="1408" name="Freeform 106"/>
              <p:cNvSpPr/>
              <p:nvPr/>
            </p:nvSpPr>
            <p:spPr>
              <a:xfrm>
                <a:off x="5339880" y="2908080"/>
                <a:ext cx="128520" cy="109080"/>
              </a:xfrm>
              <a:custGeom>
                <a:avLst/>
                <a:gdLst/>
                <a:ahLst/>
                <a:cxnLst/>
                <a:rect l="0" t="0" r="r" b="b"/>
                <a:pathLst>
                  <a:path w="357" h="303">
                    <a:moveTo>
                      <a:pt x="123" y="20"/>
                    </a:moveTo>
                    <a:cubicBezTo>
                      <a:pt x="123" y="17"/>
                      <a:pt x="123" y="14"/>
                      <a:pt x="123" y="8"/>
                    </a:cubicBezTo>
                    <a:cubicBezTo>
                      <a:pt x="119" y="6"/>
                      <a:pt x="123" y="0"/>
                      <a:pt x="112" y="0"/>
                    </a:cubicBezTo>
                    <a:cubicBezTo>
                      <a:pt x="97" y="1"/>
                      <a:pt x="73" y="3"/>
                      <a:pt x="67" y="3"/>
                    </a:cubicBezTo>
                    <a:cubicBezTo>
                      <a:pt x="56" y="6"/>
                      <a:pt x="42" y="6"/>
                      <a:pt x="31" y="6"/>
                    </a:cubicBezTo>
                    <a:cubicBezTo>
                      <a:pt x="20" y="8"/>
                      <a:pt x="11" y="8"/>
                      <a:pt x="11" y="22"/>
                    </a:cubicBezTo>
                    <a:cubicBezTo>
                      <a:pt x="11" y="34"/>
                      <a:pt x="20" y="34"/>
                      <a:pt x="28" y="34"/>
                    </a:cubicBezTo>
                    <a:cubicBezTo>
                      <a:pt x="62" y="34"/>
                      <a:pt x="62" y="36"/>
                      <a:pt x="62" y="42"/>
                    </a:cubicBezTo>
                    <a:cubicBezTo>
                      <a:pt x="62" y="48"/>
                      <a:pt x="59" y="61"/>
                      <a:pt x="56" y="70"/>
                    </a:cubicBezTo>
                    <a:cubicBezTo>
                      <a:pt x="44" y="115"/>
                      <a:pt x="32" y="161"/>
                      <a:pt x="20" y="207"/>
                    </a:cubicBezTo>
                    <a:cubicBezTo>
                      <a:pt x="3" y="277"/>
                      <a:pt x="0" y="291"/>
                      <a:pt x="0" y="293"/>
                    </a:cubicBezTo>
                    <a:cubicBezTo>
                      <a:pt x="0" y="302"/>
                      <a:pt x="11" y="302"/>
                      <a:pt x="14" y="302"/>
                    </a:cubicBezTo>
                    <a:cubicBezTo>
                      <a:pt x="18" y="302"/>
                      <a:pt x="21" y="302"/>
                      <a:pt x="25" y="302"/>
                    </a:cubicBezTo>
                    <a:cubicBezTo>
                      <a:pt x="87" y="293"/>
                      <a:pt x="174" y="260"/>
                      <a:pt x="246" y="196"/>
                    </a:cubicBezTo>
                    <a:cubicBezTo>
                      <a:pt x="342" y="112"/>
                      <a:pt x="319" y="80"/>
                      <a:pt x="356" y="22"/>
                    </a:cubicBezTo>
                    <a:cubicBezTo>
                      <a:pt x="356" y="8"/>
                      <a:pt x="344" y="0"/>
                      <a:pt x="330" y="0"/>
                    </a:cubicBezTo>
                    <a:cubicBezTo>
                      <a:pt x="308" y="0"/>
                      <a:pt x="302" y="20"/>
                      <a:pt x="297" y="39"/>
                    </a:cubicBezTo>
                    <a:cubicBezTo>
                      <a:pt x="269" y="137"/>
                      <a:pt x="176" y="240"/>
                      <a:pt x="59" y="277"/>
                    </a:cubicBezTo>
                    <a:cubicBezTo>
                      <a:pt x="80" y="191"/>
                      <a:pt x="102" y="105"/>
                      <a:pt x="123" y="20"/>
                    </a:cubicBezTo>
                    <a:close/>
                  </a:path>
                </a:pathLst>
              </a:custGeom>
              <a:solidFill>
                <a:srgbClr val="000000"/>
              </a:solidFill>
              <a:ln>
                <a:noFill/>
              </a:ln>
            </p:spPr>
          </p:sp>
          <p:sp>
            <p:nvSpPr>
              <p:cNvPr id="1409" name="Freeform 107"/>
              <p:cNvSpPr/>
              <p:nvPr/>
            </p:nvSpPr>
            <p:spPr>
              <a:xfrm>
                <a:off x="5477760" y="2935440"/>
                <a:ext cx="93240" cy="120960"/>
              </a:xfrm>
              <a:custGeom>
                <a:avLst/>
                <a:gdLst/>
                <a:ahLst/>
                <a:cxnLst/>
                <a:rect l="0" t="0" r="r" b="b"/>
                <a:pathLst>
                  <a:path w="259" h="336">
                    <a:moveTo>
                      <a:pt x="258" y="168"/>
                    </a:moveTo>
                    <a:cubicBezTo>
                      <a:pt x="258" y="134"/>
                      <a:pt x="258" y="0"/>
                      <a:pt x="129" y="0"/>
                    </a:cubicBezTo>
                    <a:cubicBezTo>
                      <a:pt x="0" y="0"/>
                      <a:pt x="0" y="134"/>
                      <a:pt x="0" y="168"/>
                    </a:cubicBezTo>
                    <a:cubicBezTo>
                      <a:pt x="0" y="204"/>
                      <a:pt x="0" y="335"/>
                      <a:pt x="129" y="335"/>
                    </a:cubicBezTo>
                    <a:cubicBezTo>
                      <a:pt x="258" y="335"/>
                      <a:pt x="258" y="204"/>
                      <a:pt x="258" y="168"/>
                    </a:cubicBezTo>
                    <a:moveTo>
                      <a:pt x="129" y="321"/>
                    </a:moveTo>
                    <a:cubicBezTo>
                      <a:pt x="109" y="321"/>
                      <a:pt x="67" y="313"/>
                      <a:pt x="56" y="265"/>
                    </a:cubicBezTo>
                    <a:cubicBezTo>
                      <a:pt x="50" y="238"/>
                      <a:pt x="48" y="204"/>
                      <a:pt x="48" y="162"/>
                    </a:cubicBezTo>
                    <a:cubicBezTo>
                      <a:pt x="48" y="126"/>
                      <a:pt x="48" y="92"/>
                      <a:pt x="56" y="64"/>
                    </a:cubicBezTo>
                    <a:cubicBezTo>
                      <a:pt x="70" y="22"/>
                      <a:pt x="106" y="14"/>
                      <a:pt x="129" y="14"/>
                    </a:cubicBezTo>
                    <a:cubicBezTo>
                      <a:pt x="165" y="14"/>
                      <a:pt x="190" y="34"/>
                      <a:pt x="202" y="67"/>
                    </a:cubicBezTo>
                    <a:cubicBezTo>
                      <a:pt x="207" y="92"/>
                      <a:pt x="207" y="134"/>
                      <a:pt x="207" y="162"/>
                    </a:cubicBezTo>
                    <a:cubicBezTo>
                      <a:pt x="207" y="196"/>
                      <a:pt x="207" y="235"/>
                      <a:pt x="199" y="265"/>
                    </a:cubicBezTo>
                    <a:cubicBezTo>
                      <a:pt x="188" y="313"/>
                      <a:pt x="148" y="321"/>
                      <a:pt x="129" y="321"/>
                    </a:cubicBezTo>
                    <a:close/>
                  </a:path>
                </a:pathLst>
              </a:custGeom>
              <a:solidFill>
                <a:srgbClr val="000000"/>
              </a:solidFill>
              <a:ln>
                <a:noFill/>
              </a:ln>
            </p:spPr>
          </p:sp>
          <p:sp>
            <p:nvSpPr>
              <p:cNvPr id="1410" name="Freeform 108"/>
              <p:cNvSpPr/>
              <p:nvPr/>
            </p:nvSpPr>
            <p:spPr>
              <a:xfrm>
                <a:off x="5610960" y="2908080"/>
                <a:ext cx="142560" cy="162360"/>
              </a:xfrm>
              <a:custGeom>
                <a:avLst/>
                <a:gdLst/>
                <a:ahLst/>
                <a:cxnLst/>
                <a:rect l="0" t="0" r="r" b="b"/>
                <a:pathLst>
                  <a:path w="396" h="451">
                    <a:moveTo>
                      <a:pt x="283" y="207"/>
                    </a:moveTo>
                    <a:cubicBezTo>
                      <a:pt x="280" y="168"/>
                      <a:pt x="258" y="0"/>
                      <a:pt x="143" y="0"/>
                    </a:cubicBezTo>
                    <a:cubicBezTo>
                      <a:pt x="104" y="0"/>
                      <a:pt x="67" y="22"/>
                      <a:pt x="48" y="39"/>
                    </a:cubicBezTo>
                    <a:cubicBezTo>
                      <a:pt x="6" y="78"/>
                      <a:pt x="16" y="95"/>
                      <a:pt x="0" y="123"/>
                    </a:cubicBezTo>
                    <a:cubicBezTo>
                      <a:pt x="0" y="131"/>
                      <a:pt x="6" y="129"/>
                      <a:pt x="8" y="131"/>
                    </a:cubicBezTo>
                    <a:cubicBezTo>
                      <a:pt x="20" y="131"/>
                      <a:pt x="20" y="131"/>
                      <a:pt x="22" y="120"/>
                    </a:cubicBezTo>
                    <a:cubicBezTo>
                      <a:pt x="36" y="81"/>
                      <a:pt x="87" y="56"/>
                      <a:pt x="134" y="56"/>
                    </a:cubicBezTo>
                    <a:cubicBezTo>
                      <a:pt x="246" y="56"/>
                      <a:pt x="260" y="165"/>
                      <a:pt x="260" y="235"/>
                    </a:cubicBezTo>
                    <a:cubicBezTo>
                      <a:pt x="260" y="271"/>
                      <a:pt x="258" y="277"/>
                      <a:pt x="255" y="285"/>
                    </a:cubicBezTo>
                    <a:cubicBezTo>
                      <a:pt x="238" y="335"/>
                      <a:pt x="218" y="414"/>
                      <a:pt x="218" y="433"/>
                    </a:cubicBezTo>
                    <a:cubicBezTo>
                      <a:pt x="218" y="441"/>
                      <a:pt x="221" y="450"/>
                      <a:pt x="230" y="450"/>
                    </a:cubicBezTo>
                    <a:cubicBezTo>
                      <a:pt x="235" y="450"/>
                      <a:pt x="244" y="450"/>
                      <a:pt x="255" y="414"/>
                    </a:cubicBezTo>
                    <a:cubicBezTo>
                      <a:pt x="260" y="388"/>
                      <a:pt x="274" y="335"/>
                      <a:pt x="280" y="288"/>
                    </a:cubicBezTo>
                    <a:cubicBezTo>
                      <a:pt x="283" y="263"/>
                      <a:pt x="322" y="170"/>
                      <a:pt x="336" y="137"/>
                    </a:cubicBezTo>
                    <a:cubicBezTo>
                      <a:pt x="344" y="117"/>
                      <a:pt x="361" y="84"/>
                      <a:pt x="392" y="25"/>
                    </a:cubicBezTo>
                    <a:cubicBezTo>
                      <a:pt x="395" y="20"/>
                      <a:pt x="395" y="17"/>
                      <a:pt x="395" y="14"/>
                    </a:cubicBezTo>
                    <a:cubicBezTo>
                      <a:pt x="395" y="6"/>
                      <a:pt x="389" y="8"/>
                      <a:pt x="386" y="6"/>
                    </a:cubicBezTo>
                    <a:cubicBezTo>
                      <a:pt x="384" y="6"/>
                      <a:pt x="378" y="6"/>
                      <a:pt x="375" y="11"/>
                    </a:cubicBezTo>
                    <a:cubicBezTo>
                      <a:pt x="367" y="25"/>
                      <a:pt x="314" y="123"/>
                      <a:pt x="283" y="207"/>
                    </a:cubicBezTo>
                    <a:close/>
                  </a:path>
                </a:pathLst>
              </a:custGeom>
              <a:solidFill>
                <a:srgbClr val="000000"/>
              </a:solidFill>
              <a:ln>
                <a:noFill/>
              </a:ln>
            </p:spPr>
          </p:sp>
          <p:sp>
            <p:nvSpPr>
              <p:cNvPr id="1411" name="Freeform 109"/>
              <p:cNvSpPr/>
              <p:nvPr/>
            </p:nvSpPr>
            <p:spPr>
              <a:xfrm>
                <a:off x="5015160" y="3079080"/>
                <a:ext cx="751320" cy="14400"/>
              </a:xfrm>
              <a:custGeom>
                <a:avLst/>
                <a:gdLst/>
                <a:ahLst/>
                <a:cxnLst/>
                <a:rect l="0" t="0" r="r" b="b"/>
                <a:pathLst>
                  <a:path w="2087" h="40">
                    <a:moveTo>
                      <a:pt x="0" y="0"/>
                    </a:moveTo>
                    <a:cubicBezTo>
                      <a:pt x="695" y="0"/>
                      <a:pt x="1390" y="0"/>
                      <a:pt x="2086" y="0"/>
                    </a:cubicBezTo>
                    <a:cubicBezTo>
                      <a:pt x="2086" y="13"/>
                      <a:pt x="2086" y="26"/>
                      <a:pt x="2086" y="39"/>
                    </a:cubicBezTo>
                    <a:cubicBezTo>
                      <a:pt x="1390" y="39"/>
                      <a:pt x="695" y="39"/>
                      <a:pt x="0" y="39"/>
                    </a:cubicBezTo>
                    <a:cubicBezTo>
                      <a:pt x="0" y="26"/>
                      <a:pt x="0" y="13"/>
                      <a:pt x="0" y="0"/>
                    </a:cubicBezTo>
                    <a:close/>
                  </a:path>
                </a:pathLst>
              </a:custGeom>
              <a:solidFill>
                <a:srgbClr val="000000"/>
              </a:solidFill>
              <a:ln>
                <a:noFill/>
              </a:ln>
            </p:spPr>
          </p:sp>
          <p:sp>
            <p:nvSpPr>
              <p:cNvPr id="1412" name="Freeform 110"/>
              <p:cNvSpPr/>
              <p:nvPr/>
            </p:nvSpPr>
            <p:spPr>
              <a:xfrm>
                <a:off x="5074560" y="3187800"/>
                <a:ext cx="228240" cy="110880"/>
              </a:xfrm>
              <a:custGeom>
                <a:avLst/>
                <a:gdLst/>
                <a:ahLst/>
                <a:cxnLst/>
                <a:rect l="0" t="0" r="r" b="b"/>
                <a:pathLst>
                  <a:path w="634" h="308">
                    <a:moveTo>
                      <a:pt x="269" y="246"/>
                    </a:moveTo>
                    <a:cubicBezTo>
                      <a:pt x="263" y="260"/>
                      <a:pt x="258" y="282"/>
                      <a:pt x="258" y="285"/>
                    </a:cubicBezTo>
                    <a:cubicBezTo>
                      <a:pt x="258" y="302"/>
                      <a:pt x="272" y="307"/>
                      <a:pt x="283" y="307"/>
                    </a:cubicBezTo>
                    <a:cubicBezTo>
                      <a:pt x="294" y="307"/>
                      <a:pt x="305" y="299"/>
                      <a:pt x="308" y="293"/>
                    </a:cubicBezTo>
                    <a:cubicBezTo>
                      <a:pt x="311" y="288"/>
                      <a:pt x="316" y="265"/>
                      <a:pt x="322" y="251"/>
                    </a:cubicBezTo>
                    <a:cubicBezTo>
                      <a:pt x="325" y="238"/>
                      <a:pt x="333"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3" y="198"/>
                      <a:pt x="610" y="207"/>
                    </a:cubicBezTo>
                    <a:cubicBezTo>
                      <a:pt x="593" y="260"/>
                      <a:pt x="563" y="288"/>
                      <a:pt x="538" y="288"/>
                    </a:cubicBezTo>
                    <a:cubicBezTo>
                      <a:pt x="521" y="288"/>
                      <a:pt x="518" y="279"/>
                      <a:pt x="518" y="265"/>
                    </a:cubicBezTo>
                    <a:cubicBezTo>
                      <a:pt x="518" y="249"/>
                      <a:pt x="524" y="240"/>
                      <a:pt x="535" y="210"/>
                    </a:cubicBezTo>
                    <a:cubicBezTo>
                      <a:pt x="543" y="187"/>
                      <a:pt x="571" y="115"/>
                      <a:pt x="571" y="78"/>
                    </a:cubicBezTo>
                    <a:cubicBezTo>
                      <a:pt x="571" y="67"/>
                      <a:pt x="571" y="36"/>
                      <a:pt x="546" y="17"/>
                    </a:cubicBezTo>
                    <a:cubicBezTo>
                      <a:pt x="535" y="8"/>
                      <a:pt x="515" y="0"/>
                      <a:pt x="482" y="0"/>
                    </a:cubicBezTo>
                    <a:cubicBezTo>
                      <a:pt x="420" y="0"/>
                      <a:pt x="381" y="39"/>
                      <a:pt x="361" y="67"/>
                    </a:cubicBezTo>
                    <a:cubicBezTo>
                      <a:pt x="356" y="11"/>
                      <a:pt x="305" y="0"/>
                      <a:pt x="272" y="0"/>
                    </a:cubicBezTo>
                    <a:cubicBezTo>
                      <a:pt x="213" y="0"/>
                      <a:pt x="174" y="34"/>
                      <a:pt x="154" y="61"/>
                    </a:cubicBezTo>
                    <a:cubicBezTo>
                      <a:pt x="148" y="14"/>
                      <a:pt x="109" y="0"/>
                      <a:pt x="81" y="0"/>
                    </a:cubicBezTo>
                    <a:cubicBezTo>
                      <a:pt x="50" y="0"/>
                      <a:pt x="36" y="20"/>
                      <a:pt x="25" y="36"/>
                    </a:cubicBezTo>
                    <a:cubicBezTo>
                      <a:pt x="11" y="61"/>
                      <a:pt x="0" y="101"/>
                      <a:pt x="0" y="103"/>
                    </a:cubicBezTo>
                    <a:cubicBezTo>
                      <a:pt x="0" y="112"/>
                      <a:pt x="11" y="112"/>
                      <a:pt x="14"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1" y="299"/>
                      <a:pt x="95" y="293"/>
                    </a:cubicBezTo>
                    <a:cubicBezTo>
                      <a:pt x="99" y="288"/>
                      <a:pt x="106" y="265"/>
                      <a:pt x="109" y="251"/>
                    </a:cubicBezTo>
                    <a:cubicBezTo>
                      <a:pt x="112" y="238"/>
                      <a:pt x="120" y="207"/>
                      <a:pt x="123" y="190"/>
                    </a:cubicBezTo>
                    <a:cubicBezTo>
                      <a:pt x="129" y="173"/>
                      <a:pt x="132" y="159"/>
                      <a:pt x="134" y="143"/>
                    </a:cubicBezTo>
                    <a:cubicBezTo>
                      <a:pt x="143" y="115"/>
                      <a:pt x="146" y="109"/>
                      <a:pt x="165" y="81"/>
                    </a:cubicBezTo>
                    <a:cubicBezTo>
                      <a:pt x="185" y="53"/>
                      <a:pt x="216" y="17"/>
                      <a:pt x="269" y="17"/>
                    </a:cubicBezTo>
                    <a:cubicBezTo>
                      <a:pt x="308" y="17"/>
                      <a:pt x="308" y="53"/>
                      <a:pt x="308" y="67"/>
                    </a:cubicBezTo>
                    <a:cubicBezTo>
                      <a:pt x="308" y="84"/>
                      <a:pt x="305" y="92"/>
                      <a:pt x="297" y="131"/>
                    </a:cubicBezTo>
                    <a:cubicBezTo>
                      <a:pt x="287" y="170"/>
                      <a:pt x="278" y="208"/>
                      <a:pt x="269" y="246"/>
                    </a:cubicBezTo>
                    <a:close/>
                  </a:path>
                </a:pathLst>
              </a:custGeom>
              <a:solidFill>
                <a:srgbClr val="000000"/>
              </a:solidFill>
              <a:ln>
                <a:noFill/>
              </a:ln>
            </p:spPr>
          </p:sp>
          <p:sp>
            <p:nvSpPr>
              <p:cNvPr id="1413" name="Freeform 111"/>
              <p:cNvSpPr/>
              <p:nvPr/>
            </p:nvSpPr>
            <p:spPr>
              <a:xfrm>
                <a:off x="5334840" y="3253320"/>
                <a:ext cx="86040" cy="81000"/>
              </a:xfrm>
              <a:custGeom>
                <a:avLst/>
                <a:gdLst/>
                <a:ahLst/>
                <a:cxnLst/>
                <a:rect l="0" t="0" r="r" b="b"/>
                <a:pathLst>
                  <a:path w="239" h="225">
                    <a:moveTo>
                      <a:pt x="84" y="109"/>
                    </a:moveTo>
                    <a:cubicBezTo>
                      <a:pt x="134" y="109"/>
                      <a:pt x="224" y="101"/>
                      <a:pt x="224" y="45"/>
                    </a:cubicBezTo>
                    <a:cubicBezTo>
                      <a:pt x="224" y="20"/>
                      <a:pt x="196" y="0"/>
                      <a:pt x="151" y="0"/>
                    </a:cubicBezTo>
                    <a:cubicBezTo>
                      <a:pt x="84" y="0"/>
                      <a:pt x="0" y="45"/>
                      <a:pt x="0" y="129"/>
                    </a:cubicBezTo>
                    <a:cubicBezTo>
                      <a:pt x="0" y="170"/>
                      <a:pt x="28" y="224"/>
                      <a:pt x="104" y="224"/>
                    </a:cubicBezTo>
                    <a:cubicBezTo>
                      <a:pt x="112" y="224"/>
                      <a:pt x="151" y="222"/>
                      <a:pt x="185" y="210"/>
                    </a:cubicBezTo>
                    <a:cubicBezTo>
                      <a:pt x="218" y="197"/>
                      <a:pt x="238" y="176"/>
                      <a:pt x="238" y="170"/>
                    </a:cubicBezTo>
                    <a:cubicBezTo>
                      <a:pt x="238" y="165"/>
                      <a:pt x="232" y="159"/>
                      <a:pt x="227" y="159"/>
                    </a:cubicBezTo>
                    <a:cubicBezTo>
                      <a:pt x="224" y="159"/>
                      <a:pt x="224" y="159"/>
                      <a:pt x="216" y="168"/>
                    </a:cubicBezTo>
                    <a:cubicBezTo>
                      <a:pt x="193" y="193"/>
                      <a:pt x="148" y="207"/>
                      <a:pt x="104" y="207"/>
                    </a:cubicBezTo>
                    <a:cubicBezTo>
                      <a:pt x="64" y="207"/>
                      <a:pt x="45" y="182"/>
                      <a:pt x="45" y="145"/>
                    </a:cubicBezTo>
                    <a:cubicBezTo>
                      <a:pt x="45" y="140"/>
                      <a:pt x="45" y="129"/>
                      <a:pt x="50" y="109"/>
                    </a:cubicBezTo>
                    <a:cubicBezTo>
                      <a:pt x="62" y="109"/>
                      <a:pt x="73" y="109"/>
                      <a:pt x="84" y="109"/>
                    </a:cubicBezTo>
                    <a:moveTo>
                      <a:pt x="53" y="92"/>
                    </a:moveTo>
                    <a:cubicBezTo>
                      <a:pt x="76" y="22"/>
                      <a:pt x="137" y="17"/>
                      <a:pt x="151" y="17"/>
                    </a:cubicBezTo>
                    <a:cubicBezTo>
                      <a:pt x="176" y="17"/>
                      <a:pt x="199" y="28"/>
                      <a:pt x="199" y="45"/>
                    </a:cubicBezTo>
                    <a:cubicBezTo>
                      <a:pt x="199" y="92"/>
                      <a:pt x="106" y="92"/>
                      <a:pt x="81" y="92"/>
                    </a:cubicBezTo>
                    <a:cubicBezTo>
                      <a:pt x="72" y="92"/>
                      <a:pt x="63" y="92"/>
                      <a:pt x="53" y="92"/>
                    </a:cubicBezTo>
                    <a:close/>
                  </a:path>
                </a:pathLst>
              </a:custGeom>
              <a:solidFill>
                <a:srgbClr val="000000"/>
              </a:solidFill>
              <a:ln>
                <a:noFill/>
              </a:ln>
            </p:spPr>
          </p:sp>
          <p:sp>
            <p:nvSpPr>
              <p:cNvPr id="1414" name="Freeform 112"/>
              <p:cNvSpPr/>
              <p:nvPr/>
            </p:nvSpPr>
            <p:spPr>
              <a:xfrm>
                <a:off x="5467680" y="3187800"/>
                <a:ext cx="108360" cy="110880"/>
              </a:xfrm>
              <a:custGeom>
                <a:avLst/>
                <a:gdLst/>
                <a:ahLst/>
                <a:cxnLst/>
                <a:rect l="0" t="0" r="r" b="b"/>
                <a:pathLst>
                  <a:path w="301" h="308">
                    <a:moveTo>
                      <a:pt x="260" y="39"/>
                    </a:moveTo>
                    <a:cubicBezTo>
                      <a:pt x="235" y="42"/>
                      <a:pt x="224" y="61"/>
                      <a:pt x="224" y="78"/>
                    </a:cubicBezTo>
                    <a:cubicBezTo>
                      <a:pt x="224" y="95"/>
                      <a:pt x="238" y="103"/>
                      <a:pt x="252" y="103"/>
                    </a:cubicBezTo>
                    <a:cubicBezTo>
                      <a:pt x="266" y="103"/>
                      <a:pt x="291" y="92"/>
                      <a:pt x="291" y="59"/>
                    </a:cubicBezTo>
                    <a:cubicBezTo>
                      <a:pt x="291" y="11"/>
                      <a:pt x="235" y="0"/>
                      <a:pt x="199" y="0"/>
                    </a:cubicBezTo>
                    <a:cubicBezTo>
                      <a:pt x="95" y="0"/>
                      <a:pt x="0" y="92"/>
                      <a:pt x="0" y="190"/>
                    </a:cubicBezTo>
                    <a:cubicBezTo>
                      <a:pt x="0" y="249"/>
                      <a:pt x="42" y="307"/>
                      <a:pt x="129" y="307"/>
                    </a:cubicBezTo>
                    <a:cubicBezTo>
                      <a:pt x="244" y="307"/>
                      <a:pt x="300" y="240"/>
                      <a:pt x="300" y="232"/>
                    </a:cubicBezTo>
                    <a:cubicBezTo>
                      <a:pt x="300" y="226"/>
                      <a:pt x="291" y="218"/>
                      <a:pt x="286" y="218"/>
                    </a:cubicBezTo>
                    <a:cubicBezTo>
                      <a:pt x="283" y="218"/>
                      <a:pt x="280" y="221"/>
                      <a:pt x="274" y="226"/>
                    </a:cubicBezTo>
                    <a:cubicBezTo>
                      <a:pt x="221" y="288"/>
                      <a:pt x="140" y="288"/>
                      <a:pt x="129" y="288"/>
                    </a:cubicBezTo>
                    <a:cubicBezTo>
                      <a:pt x="78" y="288"/>
                      <a:pt x="56" y="254"/>
                      <a:pt x="56" y="212"/>
                    </a:cubicBezTo>
                    <a:cubicBezTo>
                      <a:pt x="56" y="193"/>
                      <a:pt x="67" y="117"/>
                      <a:pt x="104" y="70"/>
                    </a:cubicBezTo>
                    <a:cubicBezTo>
                      <a:pt x="129" y="36"/>
                      <a:pt x="165" y="17"/>
                      <a:pt x="199" y="17"/>
                    </a:cubicBezTo>
                    <a:cubicBezTo>
                      <a:pt x="210" y="17"/>
                      <a:pt x="241" y="20"/>
                      <a:pt x="260" y="39"/>
                    </a:cubicBezTo>
                    <a:close/>
                  </a:path>
                </a:pathLst>
              </a:custGeom>
              <a:solidFill>
                <a:srgbClr val="000000"/>
              </a:solidFill>
              <a:ln>
                <a:noFill/>
              </a:ln>
            </p:spPr>
          </p:sp>
          <p:sp>
            <p:nvSpPr>
              <p:cNvPr id="1415" name="Freeform 113"/>
              <p:cNvSpPr/>
              <p:nvPr/>
            </p:nvSpPr>
            <p:spPr>
              <a:xfrm>
                <a:off x="5594760" y="310824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60" y="279"/>
                    </a:cubicBezTo>
                    <a:cubicBezTo>
                      <a:pt x="127" y="279"/>
                      <a:pt x="94" y="279"/>
                      <a:pt x="62" y="279"/>
                    </a:cubicBezTo>
                    <a:cubicBezTo>
                      <a:pt x="95" y="254"/>
                      <a:pt x="132" y="226"/>
                      <a:pt x="160" y="207"/>
                    </a:cubicBezTo>
                    <a:cubicBezTo>
                      <a:pt x="204" y="179"/>
                      <a:pt x="246" y="148"/>
                      <a:pt x="246" y="98"/>
                    </a:cubicBezTo>
                    <a:cubicBezTo>
                      <a:pt x="246" y="34"/>
                      <a:pt x="188" y="0"/>
                      <a:pt x="115" y="0"/>
                    </a:cubicBezTo>
                    <a:cubicBezTo>
                      <a:pt x="50" y="0"/>
                      <a:pt x="0" y="39"/>
                      <a:pt x="0" y="87"/>
                    </a:cubicBezTo>
                    <a:cubicBezTo>
                      <a:pt x="0" y="112"/>
                      <a:pt x="22" y="115"/>
                      <a:pt x="31" y="115"/>
                    </a:cubicBezTo>
                    <a:cubicBezTo>
                      <a:pt x="42" y="115"/>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6" y="236"/>
                      <a:pt x="46" y="270"/>
                      <a:pt x="6" y="305"/>
                    </a:cubicBezTo>
                    <a:cubicBezTo>
                      <a:pt x="3" y="307"/>
                      <a:pt x="3"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1416" name="Freeform 114"/>
              <p:cNvSpPr/>
              <p:nvPr/>
            </p:nvSpPr>
            <p:spPr>
              <a:xfrm>
                <a:off x="5907240" y="296856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20" y="307"/>
                      <a:pt x="0" y="307"/>
                      <a:pt x="0" y="327"/>
                    </a:cubicBezTo>
                    <a:cubicBezTo>
                      <a:pt x="0" y="346"/>
                      <a:pt x="20"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1417" name="Freeform 115"/>
              <p:cNvSpPr/>
              <p:nvPr/>
            </p:nvSpPr>
            <p:spPr>
              <a:xfrm>
                <a:off x="6345360" y="2872080"/>
                <a:ext cx="109080" cy="164160"/>
              </a:xfrm>
              <a:custGeom>
                <a:avLst/>
                <a:gdLst/>
                <a:ahLst/>
                <a:cxnLst/>
                <a:rect l="0" t="0" r="r" b="b"/>
                <a:pathLst>
                  <a:path w="303" h="456">
                    <a:moveTo>
                      <a:pt x="302" y="330"/>
                    </a:moveTo>
                    <a:cubicBezTo>
                      <a:pt x="295" y="330"/>
                      <a:pt x="287" y="330"/>
                      <a:pt x="280" y="330"/>
                    </a:cubicBezTo>
                    <a:cubicBezTo>
                      <a:pt x="277" y="344"/>
                      <a:pt x="272" y="386"/>
                      <a:pt x="263" y="391"/>
                    </a:cubicBezTo>
                    <a:cubicBezTo>
                      <a:pt x="258" y="397"/>
                      <a:pt x="204" y="397"/>
                      <a:pt x="193" y="397"/>
                    </a:cubicBezTo>
                    <a:cubicBezTo>
                      <a:pt x="151" y="397"/>
                      <a:pt x="109" y="397"/>
                      <a:pt x="67" y="397"/>
                    </a:cubicBezTo>
                    <a:cubicBezTo>
                      <a:pt x="140" y="333"/>
                      <a:pt x="162" y="313"/>
                      <a:pt x="204" y="282"/>
                    </a:cubicBezTo>
                    <a:cubicBezTo>
                      <a:pt x="255" y="240"/>
                      <a:pt x="302" y="198"/>
                      <a:pt x="302" y="134"/>
                    </a:cubicBezTo>
                    <a:cubicBezTo>
                      <a:pt x="302" y="50"/>
                      <a:pt x="230" y="0"/>
                      <a:pt x="143" y="0"/>
                    </a:cubicBezTo>
                    <a:cubicBezTo>
                      <a:pt x="56" y="0"/>
                      <a:pt x="0" y="59"/>
                      <a:pt x="0" y="123"/>
                    </a:cubicBezTo>
                    <a:cubicBezTo>
                      <a:pt x="0" y="156"/>
                      <a:pt x="28" y="159"/>
                      <a:pt x="36" y="159"/>
                    </a:cubicBezTo>
                    <a:cubicBezTo>
                      <a:pt x="53" y="159"/>
                      <a:pt x="73" y="148"/>
                      <a:pt x="73" y="123"/>
                    </a:cubicBezTo>
                    <a:cubicBezTo>
                      <a:pt x="73" y="112"/>
                      <a:pt x="67" y="87"/>
                      <a:pt x="31" y="87"/>
                    </a:cubicBezTo>
                    <a:cubicBezTo>
                      <a:pt x="53" y="39"/>
                      <a:pt x="98" y="22"/>
                      <a:pt x="132" y="22"/>
                    </a:cubicBezTo>
                    <a:cubicBezTo>
                      <a:pt x="202" y="22"/>
                      <a:pt x="235" y="78"/>
                      <a:pt x="235" y="134"/>
                    </a:cubicBezTo>
                    <a:cubicBezTo>
                      <a:pt x="235" y="193"/>
                      <a:pt x="193" y="240"/>
                      <a:pt x="171" y="265"/>
                    </a:cubicBezTo>
                    <a:cubicBezTo>
                      <a:pt x="116" y="319"/>
                      <a:pt x="61" y="373"/>
                      <a:pt x="6" y="428"/>
                    </a:cubicBezTo>
                    <a:cubicBezTo>
                      <a:pt x="0" y="433"/>
                      <a:pt x="0" y="436"/>
                      <a:pt x="0" y="455"/>
                    </a:cubicBezTo>
                    <a:cubicBezTo>
                      <a:pt x="94" y="455"/>
                      <a:pt x="188" y="455"/>
                      <a:pt x="283" y="455"/>
                    </a:cubicBezTo>
                    <a:cubicBezTo>
                      <a:pt x="289" y="414"/>
                      <a:pt x="296" y="372"/>
                      <a:pt x="302" y="330"/>
                    </a:cubicBezTo>
                    <a:close/>
                  </a:path>
                </a:pathLst>
              </a:custGeom>
              <a:solidFill>
                <a:srgbClr val="000000"/>
              </a:solidFill>
              <a:ln>
                <a:noFill/>
              </a:ln>
            </p:spPr>
          </p:sp>
          <p:sp>
            <p:nvSpPr>
              <p:cNvPr id="1418" name="Freeform 116"/>
              <p:cNvSpPr/>
              <p:nvPr/>
            </p:nvSpPr>
            <p:spPr>
              <a:xfrm>
                <a:off x="6489720" y="2863800"/>
                <a:ext cx="135360" cy="174240"/>
              </a:xfrm>
              <a:custGeom>
                <a:avLst/>
                <a:gdLst/>
                <a:ahLst/>
                <a:cxnLst/>
                <a:rect l="0" t="0" r="r" b="b"/>
                <a:pathLst>
                  <a:path w="376" h="484">
                    <a:moveTo>
                      <a:pt x="143" y="103"/>
                    </a:moveTo>
                    <a:cubicBezTo>
                      <a:pt x="191" y="103"/>
                      <a:pt x="240" y="103"/>
                      <a:pt x="288" y="103"/>
                    </a:cubicBezTo>
                    <a:cubicBezTo>
                      <a:pt x="300" y="103"/>
                      <a:pt x="311" y="103"/>
                      <a:pt x="311" y="92"/>
                    </a:cubicBezTo>
                    <a:cubicBezTo>
                      <a:pt x="311" y="81"/>
                      <a:pt x="300" y="81"/>
                      <a:pt x="288" y="81"/>
                    </a:cubicBezTo>
                    <a:cubicBezTo>
                      <a:pt x="242" y="81"/>
                      <a:pt x="195" y="81"/>
                      <a:pt x="148" y="81"/>
                    </a:cubicBezTo>
                    <a:cubicBezTo>
                      <a:pt x="154" y="61"/>
                      <a:pt x="154" y="61"/>
                      <a:pt x="157" y="45"/>
                    </a:cubicBezTo>
                    <a:cubicBezTo>
                      <a:pt x="160" y="34"/>
                      <a:pt x="162" y="22"/>
                      <a:pt x="165" y="11"/>
                    </a:cubicBezTo>
                    <a:cubicBezTo>
                      <a:pt x="165" y="8"/>
                      <a:pt x="165" y="0"/>
                      <a:pt x="154" y="0"/>
                    </a:cubicBezTo>
                    <a:cubicBezTo>
                      <a:pt x="125" y="3"/>
                      <a:pt x="96" y="6"/>
                      <a:pt x="67" y="8"/>
                    </a:cubicBezTo>
                    <a:cubicBezTo>
                      <a:pt x="62" y="8"/>
                      <a:pt x="53" y="8"/>
                      <a:pt x="53" y="22"/>
                    </a:cubicBezTo>
                    <a:cubicBezTo>
                      <a:pt x="53" y="34"/>
                      <a:pt x="62" y="34"/>
                      <a:pt x="70" y="34"/>
                    </a:cubicBezTo>
                    <a:cubicBezTo>
                      <a:pt x="104" y="34"/>
                      <a:pt x="104" y="39"/>
                      <a:pt x="104" y="45"/>
                    </a:cubicBezTo>
                    <a:cubicBezTo>
                      <a:pt x="101" y="57"/>
                      <a:pt x="104" y="48"/>
                      <a:pt x="95" y="81"/>
                    </a:cubicBezTo>
                    <a:cubicBezTo>
                      <a:pt x="82" y="81"/>
                      <a:pt x="69" y="81"/>
                      <a:pt x="56" y="81"/>
                    </a:cubicBezTo>
                    <a:cubicBezTo>
                      <a:pt x="45" y="81"/>
                      <a:pt x="34" y="81"/>
                      <a:pt x="34" y="92"/>
                    </a:cubicBezTo>
                    <a:cubicBezTo>
                      <a:pt x="34" y="103"/>
                      <a:pt x="45" y="103"/>
                      <a:pt x="56" y="103"/>
                    </a:cubicBezTo>
                    <a:cubicBezTo>
                      <a:pt x="67" y="103"/>
                      <a:pt x="78" y="103"/>
                      <a:pt x="90" y="103"/>
                    </a:cubicBezTo>
                    <a:cubicBezTo>
                      <a:pt x="61" y="219"/>
                      <a:pt x="32" y="334"/>
                      <a:pt x="3" y="450"/>
                    </a:cubicBezTo>
                    <a:cubicBezTo>
                      <a:pt x="0" y="453"/>
                      <a:pt x="0" y="458"/>
                      <a:pt x="0" y="461"/>
                    </a:cubicBezTo>
                    <a:cubicBezTo>
                      <a:pt x="0" y="472"/>
                      <a:pt x="8" y="483"/>
                      <a:pt x="22" y="483"/>
                    </a:cubicBezTo>
                    <a:cubicBezTo>
                      <a:pt x="48" y="483"/>
                      <a:pt x="53" y="464"/>
                      <a:pt x="56" y="453"/>
                    </a:cubicBezTo>
                    <a:cubicBezTo>
                      <a:pt x="59" y="439"/>
                      <a:pt x="64" y="408"/>
                      <a:pt x="70" y="391"/>
                    </a:cubicBezTo>
                    <a:cubicBezTo>
                      <a:pt x="73" y="383"/>
                      <a:pt x="78" y="355"/>
                      <a:pt x="81" y="346"/>
                    </a:cubicBezTo>
                    <a:cubicBezTo>
                      <a:pt x="84" y="338"/>
                      <a:pt x="92" y="302"/>
                      <a:pt x="92" y="299"/>
                    </a:cubicBezTo>
                    <a:cubicBezTo>
                      <a:pt x="95" y="293"/>
                      <a:pt x="137" y="193"/>
                      <a:pt x="221" y="193"/>
                    </a:cubicBezTo>
                    <a:cubicBezTo>
                      <a:pt x="260" y="193"/>
                      <a:pt x="260" y="229"/>
                      <a:pt x="260" y="240"/>
                    </a:cubicBezTo>
                    <a:cubicBezTo>
                      <a:pt x="260" y="282"/>
                      <a:pt x="232" y="358"/>
                      <a:pt x="218" y="394"/>
                    </a:cubicBezTo>
                    <a:cubicBezTo>
                      <a:pt x="213" y="405"/>
                      <a:pt x="210" y="414"/>
                      <a:pt x="210" y="425"/>
                    </a:cubicBezTo>
                    <a:cubicBezTo>
                      <a:pt x="210" y="458"/>
                      <a:pt x="238" y="483"/>
                      <a:pt x="274" y="483"/>
                    </a:cubicBezTo>
                    <a:cubicBezTo>
                      <a:pt x="344" y="483"/>
                      <a:pt x="375" y="391"/>
                      <a:pt x="375" y="380"/>
                    </a:cubicBezTo>
                    <a:cubicBezTo>
                      <a:pt x="375" y="369"/>
                      <a:pt x="368" y="373"/>
                      <a:pt x="364" y="369"/>
                    </a:cubicBezTo>
                    <a:cubicBezTo>
                      <a:pt x="353" y="369"/>
                      <a:pt x="353" y="374"/>
                      <a:pt x="350" y="383"/>
                    </a:cubicBezTo>
                    <a:cubicBezTo>
                      <a:pt x="330" y="444"/>
                      <a:pt x="300" y="464"/>
                      <a:pt x="277" y="464"/>
                    </a:cubicBezTo>
                    <a:cubicBezTo>
                      <a:pt x="263" y="464"/>
                      <a:pt x="260" y="453"/>
                      <a:pt x="260" y="441"/>
                    </a:cubicBezTo>
                    <a:cubicBezTo>
                      <a:pt x="260" y="430"/>
                      <a:pt x="260" y="422"/>
                      <a:pt x="269" y="400"/>
                    </a:cubicBezTo>
                    <a:cubicBezTo>
                      <a:pt x="283" y="366"/>
                      <a:pt x="314" y="291"/>
                      <a:pt x="314" y="251"/>
                    </a:cubicBezTo>
                    <a:cubicBezTo>
                      <a:pt x="314" y="196"/>
                      <a:pt x="272" y="173"/>
                      <a:pt x="224" y="173"/>
                    </a:cubicBezTo>
                    <a:cubicBezTo>
                      <a:pt x="176" y="173"/>
                      <a:pt x="143" y="196"/>
                      <a:pt x="109" y="232"/>
                    </a:cubicBezTo>
                    <a:cubicBezTo>
                      <a:pt x="120" y="189"/>
                      <a:pt x="132" y="146"/>
                      <a:pt x="143" y="103"/>
                    </a:cubicBezTo>
                    <a:close/>
                  </a:path>
                </a:pathLst>
              </a:custGeom>
              <a:solidFill>
                <a:srgbClr val="000000"/>
              </a:solidFill>
              <a:ln>
                <a:noFill/>
              </a:ln>
            </p:spPr>
          </p:sp>
          <p:sp>
            <p:nvSpPr>
              <p:cNvPr id="1419" name="Freeform 117"/>
              <p:cNvSpPr/>
              <p:nvPr/>
            </p:nvSpPr>
            <p:spPr>
              <a:xfrm>
                <a:off x="6642720" y="2926440"/>
                <a:ext cx="108360" cy="111960"/>
              </a:xfrm>
              <a:custGeom>
                <a:avLst/>
                <a:gdLst/>
                <a:ahLst/>
                <a:cxnLst/>
                <a:rect l="0" t="0" r="r" b="b"/>
                <a:pathLst>
                  <a:path w="301" h="311">
                    <a:moveTo>
                      <a:pt x="260" y="42"/>
                    </a:moveTo>
                    <a:cubicBezTo>
                      <a:pt x="235" y="45"/>
                      <a:pt x="224" y="64"/>
                      <a:pt x="224" y="78"/>
                    </a:cubicBezTo>
                    <a:cubicBezTo>
                      <a:pt x="224" y="98"/>
                      <a:pt x="238" y="106"/>
                      <a:pt x="252" y="106"/>
                    </a:cubicBezTo>
                    <a:cubicBezTo>
                      <a:pt x="266" y="106"/>
                      <a:pt x="291" y="95"/>
                      <a:pt x="291" y="61"/>
                    </a:cubicBezTo>
                    <a:cubicBezTo>
                      <a:pt x="291" y="14"/>
                      <a:pt x="235" y="0"/>
                      <a:pt x="199" y="0"/>
                    </a:cubicBezTo>
                    <a:cubicBezTo>
                      <a:pt x="95" y="0"/>
                      <a:pt x="0" y="95"/>
                      <a:pt x="0" y="190"/>
                    </a:cubicBezTo>
                    <a:cubicBezTo>
                      <a:pt x="0" y="251"/>
                      <a:pt x="42" y="310"/>
                      <a:pt x="129" y="310"/>
                    </a:cubicBezTo>
                    <a:cubicBezTo>
                      <a:pt x="244" y="310"/>
                      <a:pt x="300" y="243"/>
                      <a:pt x="300" y="232"/>
                    </a:cubicBezTo>
                    <a:cubicBezTo>
                      <a:pt x="300" y="229"/>
                      <a:pt x="291" y="221"/>
                      <a:pt x="286" y="221"/>
                    </a:cubicBezTo>
                    <a:cubicBezTo>
                      <a:pt x="283" y="221"/>
                      <a:pt x="280" y="224"/>
                      <a:pt x="274" y="229"/>
                    </a:cubicBezTo>
                    <a:cubicBezTo>
                      <a:pt x="221" y="291"/>
                      <a:pt x="143" y="291"/>
                      <a:pt x="129" y="291"/>
                    </a:cubicBezTo>
                    <a:cubicBezTo>
                      <a:pt x="78" y="291"/>
                      <a:pt x="59" y="257"/>
                      <a:pt x="59" y="215"/>
                    </a:cubicBezTo>
                    <a:cubicBezTo>
                      <a:pt x="59" y="196"/>
                      <a:pt x="67" y="120"/>
                      <a:pt x="104" y="73"/>
                    </a:cubicBezTo>
                    <a:cubicBezTo>
                      <a:pt x="129" y="39"/>
                      <a:pt x="165" y="20"/>
                      <a:pt x="199" y="20"/>
                    </a:cubicBezTo>
                    <a:cubicBezTo>
                      <a:pt x="210" y="20"/>
                      <a:pt x="241" y="22"/>
                      <a:pt x="260" y="42"/>
                    </a:cubicBezTo>
                    <a:close/>
                  </a:path>
                </a:pathLst>
              </a:custGeom>
              <a:solidFill>
                <a:srgbClr val="000000"/>
              </a:solidFill>
              <a:ln>
                <a:noFill/>
              </a:ln>
            </p:spPr>
          </p:sp>
          <p:sp>
            <p:nvSpPr>
              <p:cNvPr id="1420" name="Freeform 118"/>
              <p:cNvSpPr/>
              <p:nvPr/>
            </p:nvSpPr>
            <p:spPr>
              <a:xfrm>
                <a:off x="6769800" y="2811600"/>
                <a:ext cx="88920" cy="118080"/>
              </a:xfrm>
              <a:custGeom>
                <a:avLst/>
                <a:gdLst/>
                <a:ahLst/>
                <a:cxnLst/>
                <a:rect l="0" t="0" r="r" b="b"/>
                <a:pathLst>
                  <a:path w="247" h="328">
                    <a:moveTo>
                      <a:pt x="246" y="232"/>
                    </a:moveTo>
                    <a:cubicBezTo>
                      <a:pt x="240" y="232"/>
                      <a:pt x="233" y="232"/>
                      <a:pt x="227" y="232"/>
                    </a:cubicBezTo>
                    <a:cubicBezTo>
                      <a:pt x="224" y="240"/>
                      <a:pt x="218" y="271"/>
                      <a:pt x="210" y="277"/>
                    </a:cubicBezTo>
                    <a:cubicBezTo>
                      <a:pt x="207" y="279"/>
                      <a:pt x="165" y="279"/>
                      <a:pt x="160" y="279"/>
                    </a:cubicBezTo>
                    <a:cubicBezTo>
                      <a:pt x="127" y="279"/>
                      <a:pt x="94" y="279"/>
                      <a:pt x="62" y="279"/>
                    </a:cubicBezTo>
                    <a:cubicBezTo>
                      <a:pt x="95" y="254"/>
                      <a:pt x="132" y="229"/>
                      <a:pt x="160" y="210"/>
                    </a:cubicBezTo>
                    <a:cubicBezTo>
                      <a:pt x="204" y="179"/>
                      <a:pt x="246" y="151"/>
                      <a:pt x="246" y="98"/>
                    </a:cubicBezTo>
                    <a:cubicBezTo>
                      <a:pt x="246" y="34"/>
                      <a:pt x="188" y="0"/>
                      <a:pt x="118" y="0"/>
                    </a:cubicBezTo>
                    <a:cubicBezTo>
                      <a:pt x="50" y="0"/>
                      <a:pt x="0" y="39"/>
                      <a:pt x="0" y="87"/>
                    </a:cubicBezTo>
                    <a:cubicBezTo>
                      <a:pt x="0" y="112"/>
                      <a:pt x="22" y="117"/>
                      <a:pt x="31" y="117"/>
                    </a:cubicBezTo>
                    <a:cubicBezTo>
                      <a:pt x="42" y="117"/>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7" y="236"/>
                      <a:pt x="48" y="270"/>
                      <a:pt x="8" y="305"/>
                    </a:cubicBezTo>
                    <a:cubicBezTo>
                      <a:pt x="3" y="307"/>
                      <a:pt x="3" y="307"/>
                      <a:pt x="0" y="313"/>
                    </a:cubicBezTo>
                    <a:cubicBezTo>
                      <a:pt x="0" y="318"/>
                      <a:pt x="0" y="322"/>
                      <a:pt x="0" y="327"/>
                    </a:cubicBezTo>
                    <a:cubicBezTo>
                      <a:pt x="77" y="327"/>
                      <a:pt x="153" y="327"/>
                      <a:pt x="230" y="327"/>
                    </a:cubicBezTo>
                    <a:cubicBezTo>
                      <a:pt x="235" y="295"/>
                      <a:pt x="241" y="264"/>
                      <a:pt x="246" y="232"/>
                    </a:cubicBezTo>
                    <a:close/>
                  </a:path>
                </a:pathLst>
              </a:custGeom>
              <a:solidFill>
                <a:srgbClr val="000000"/>
              </a:solidFill>
              <a:ln>
                <a:noFill/>
              </a:ln>
            </p:spPr>
          </p:sp>
          <p:sp>
            <p:nvSpPr>
              <p:cNvPr id="1421" name="Freeform 119"/>
              <p:cNvSpPr/>
              <p:nvPr/>
            </p:nvSpPr>
            <p:spPr>
              <a:xfrm>
                <a:off x="6284160" y="3079080"/>
                <a:ext cx="654480" cy="14400"/>
              </a:xfrm>
              <a:custGeom>
                <a:avLst/>
                <a:gdLst/>
                <a:ahLst/>
                <a:cxnLst/>
                <a:rect l="0" t="0" r="r" b="b"/>
                <a:pathLst>
                  <a:path w="1818" h="40">
                    <a:moveTo>
                      <a:pt x="0" y="0"/>
                    </a:moveTo>
                    <a:cubicBezTo>
                      <a:pt x="606" y="0"/>
                      <a:pt x="1211" y="0"/>
                      <a:pt x="1817" y="0"/>
                    </a:cubicBezTo>
                    <a:cubicBezTo>
                      <a:pt x="1817" y="13"/>
                      <a:pt x="1817" y="26"/>
                      <a:pt x="1817" y="39"/>
                    </a:cubicBezTo>
                    <a:cubicBezTo>
                      <a:pt x="1211" y="39"/>
                      <a:pt x="606" y="39"/>
                      <a:pt x="0" y="39"/>
                    </a:cubicBezTo>
                    <a:cubicBezTo>
                      <a:pt x="0" y="26"/>
                      <a:pt x="0" y="13"/>
                      <a:pt x="0" y="0"/>
                    </a:cubicBezTo>
                    <a:close/>
                  </a:path>
                </a:pathLst>
              </a:custGeom>
              <a:solidFill>
                <a:srgbClr val="000000"/>
              </a:solidFill>
              <a:ln>
                <a:noFill/>
              </a:ln>
            </p:spPr>
          </p:sp>
          <p:sp>
            <p:nvSpPr>
              <p:cNvPr id="1422" name="Freeform 120"/>
              <p:cNvSpPr/>
              <p:nvPr/>
            </p:nvSpPr>
            <p:spPr>
              <a:xfrm>
                <a:off x="6295320" y="3187800"/>
                <a:ext cx="228240" cy="110880"/>
              </a:xfrm>
              <a:custGeom>
                <a:avLst/>
                <a:gdLst/>
                <a:ahLst/>
                <a:cxnLst/>
                <a:rect l="0" t="0" r="r" b="b"/>
                <a:pathLst>
                  <a:path w="634" h="308">
                    <a:moveTo>
                      <a:pt x="266" y="246"/>
                    </a:moveTo>
                    <a:cubicBezTo>
                      <a:pt x="263" y="260"/>
                      <a:pt x="258" y="282"/>
                      <a:pt x="258" y="285"/>
                    </a:cubicBezTo>
                    <a:cubicBezTo>
                      <a:pt x="258" y="302"/>
                      <a:pt x="269" y="307"/>
                      <a:pt x="280" y="307"/>
                    </a:cubicBezTo>
                    <a:cubicBezTo>
                      <a:pt x="294" y="307"/>
                      <a:pt x="305" y="299"/>
                      <a:pt x="308" y="293"/>
                    </a:cubicBezTo>
                    <a:cubicBezTo>
                      <a:pt x="311" y="288"/>
                      <a:pt x="316" y="265"/>
                      <a:pt x="319" y="251"/>
                    </a:cubicBezTo>
                    <a:cubicBezTo>
                      <a:pt x="325" y="238"/>
                      <a:pt x="330"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0" y="198"/>
                      <a:pt x="607" y="207"/>
                    </a:cubicBezTo>
                    <a:cubicBezTo>
                      <a:pt x="593" y="260"/>
                      <a:pt x="563" y="288"/>
                      <a:pt x="535" y="288"/>
                    </a:cubicBezTo>
                    <a:cubicBezTo>
                      <a:pt x="521" y="288"/>
                      <a:pt x="518" y="279"/>
                      <a:pt x="518" y="265"/>
                    </a:cubicBezTo>
                    <a:cubicBezTo>
                      <a:pt x="518" y="249"/>
                      <a:pt x="521" y="240"/>
                      <a:pt x="535" y="210"/>
                    </a:cubicBezTo>
                    <a:cubicBezTo>
                      <a:pt x="543" y="187"/>
                      <a:pt x="571" y="115"/>
                      <a:pt x="571" y="78"/>
                    </a:cubicBezTo>
                    <a:cubicBezTo>
                      <a:pt x="571" y="67"/>
                      <a:pt x="571" y="36"/>
                      <a:pt x="546" y="17"/>
                    </a:cubicBezTo>
                    <a:cubicBezTo>
                      <a:pt x="535" y="8"/>
                      <a:pt x="515" y="0"/>
                      <a:pt x="482" y="0"/>
                    </a:cubicBezTo>
                    <a:cubicBezTo>
                      <a:pt x="420" y="0"/>
                      <a:pt x="381" y="39"/>
                      <a:pt x="358" y="67"/>
                    </a:cubicBezTo>
                    <a:cubicBezTo>
                      <a:pt x="353" y="11"/>
                      <a:pt x="305" y="0"/>
                      <a:pt x="269" y="0"/>
                    </a:cubicBezTo>
                    <a:cubicBezTo>
                      <a:pt x="213" y="0"/>
                      <a:pt x="174" y="34"/>
                      <a:pt x="154" y="61"/>
                    </a:cubicBezTo>
                    <a:cubicBezTo>
                      <a:pt x="148" y="14"/>
                      <a:pt x="109" y="0"/>
                      <a:pt x="81" y="0"/>
                    </a:cubicBezTo>
                    <a:cubicBezTo>
                      <a:pt x="50" y="0"/>
                      <a:pt x="34" y="20"/>
                      <a:pt x="25" y="36"/>
                    </a:cubicBezTo>
                    <a:cubicBezTo>
                      <a:pt x="11" y="61"/>
                      <a:pt x="0" y="101"/>
                      <a:pt x="0" y="103"/>
                    </a:cubicBezTo>
                    <a:cubicBezTo>
                      <a:pt x="0" y="112"/>
                      <a:pt x="7" y="109"/>
                      <a:pt x="11"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2" y="299"/>
                      <a:pt x="95" y="293"/>
                    </a:cubicBezTo>
                    <a:cubicBezTo>
                      <a:pt x="98" y="288"/>
                      <a:pt x="104" y="265"/>
                      <a:pt x="109" y="251"/>
                    </a:cubicBezTo>
                    <a:cubicBezTo>
                      <a:pt x="112" y="238"/>
                      <a:pt x="120" y="207"/>
                      <a:pt x="123" y="190"/>
                    </a:cubicBezTo>
                    <a:cubicBezTo>
                      <a:pt x="129" y="173"/>
                      <a:pt x="132" y="159"/>
                      <a:pt x="134" y="143"/>
                    </a:cubicBezTo>
                    <a:cubicBezTo>
                      <a:pt x="143" y="115"/>
                      <a:pt x="143" y="109"/>
                      <a:pt x="165" y="81"/>
                    </a:cubicBezTo>
                    <a:cubicBezTo>
                      <a:pt x="182" y="53"/>
                      <a:pt x="216" y="17"/>
                      <a:pt x="266" y="17"/>
                    </a:cubicBezTo>
                    <a:cubicBezTo>
                      <a:pt x="308" y="17"/>
                      <a:pt x="308" y="53"/>
                      <a:pt x="308" y="67"/>
                    </a:cubicBezTo>
                    <a:cubicBezTo>
                      <a:pt x="308" y="84"/>
                      <a:pt x="305" y="92"/>
                      <a:pt x="297" y="131"/>
                    </a:cubicBezTo>
                    <a:cubicBezTo>
                      <a:pt x="286" y="170"/>
                      <a:pt x="276" y="208"/>
                      <a:pt x="266" y="246"/>
                    </a:cubicBezTo>
                    <a:close/>
                  </a:path>
                </a:pathLst>
              </a:custGeom>
              <a:solidFill>
                <a:srgbClr val="000000"/>
              </a:solidFill>
              <a:ln>
                <a:noFill/>
              </a:ln>
            </p:spPr>
          </p:sp>
          <p:sp>
            <p:nvSpPr>
              <p:cNvPr id="1423" name="Freeform 121"/>
              <p:cNvSpPr/>
              <p:nvPr/>
            </p:nvSpPr>
            <p:spPr>
              <a:xfrm>
                <a:off x="6551280" y="310824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57" y="279"/>
                    </a:cubicBezTo>
                    <a:cubicBezTo>
                      <a:pt x="125" y="279"/>
                      <a:pt x="93" y="279"/>
                      <a:pt x="62" y="279"/>
                    </a:cubicBezTo>
                    <a:cubicBezTo>
                      <a:pt x="92" y="254"/>
                      <a:pt x="129" y="226"/>
                      <a:pt x="160" y="207"/>
                    </a:cubicBezTo>
                    <a:cubicBezTo>
                      <a:pt x="204" y="179"/>
                      <a:pt x="246" y="148"/>
                      <a:pt x="246" y="98"/>
                    </a:cubicBezTo>
                    <a:cubicBezTo>
                      <a:pt x="246" y="34"/>
                      <a:pt x="185" y="0"/>
                      <a:pt x="115" y="0"/>
                    </a:cubicBezTo>
                    <a:cubicBezTo>
                      <a:pt x="48" y="0"/>
                      <a:pt x="0" y="39"/>
                      <a:pt x="0" y="87"/>
                    </a:cubicBezTo>
                    <a:cubicBezTo>
                      <a:pt x="0" y="112"/>
                      <a:pt x="22" y="115"/>
                      <a:pt x="28" y="115"/>
                    </a:cubicBezTo>
                    <a:cubicBezTo>
                      <a:pt x="42" y="115"/>
                      <a:pt x="59" y="106"/>
                      <a:pt x="59" y="87"/>
                    </a:cubicBezTo>
                    <a:cubicBezTo>
                      <a:pt x="59" y="70"/>
                      <a:pt x="45" y="59"/>
                      <a:pt x="31" y="59"/>
                    </a:cubicBezTo>
                    <a:cubicBezTo>
                      <a:pt x="45" y="36"/>
                      <a:pt x="73" y="22"/>
                      <a:pt x="104" y="22"/>
                    </a:cubicBezTo>
                    <a:cubicBezTo>
                      <a:pt x="154" y="22"/>
                      <a:pt x="193" y="50"/>
                      <a:pt x="193" y="98"/>
                    </a:cubicBezTo>
                    <a:cubicBezTo>
                      <a:pt x="193" y="140"/>
                      <a:pt x="165" y="170"/>
                      <a:pt x="126" y="201"/>
                    </a:cubicBezTo>
                    <a:cubicBezTo>
                      <a:pt x="86" y="236"/>
                      <a:pt x="46" y="270"/>
                      <a:pt x="6" y="305"/>
                    </a:cubicBezTo>
                    <a:cubicBezTo>
                      <a:pt x="0" y="307"/>
                      <a:pt x="0"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1424" name="Freeform 122"/>
              <p:cNvSpPr/>
              <p:nvPr/>
            </p:nvSpPr>
            <p:spPr>
              <a:xfrm>
                <a:off x="6555240" y="3289320"/>
                <a:ext cx="86040" cy="79920"/>
              </a:xfrm>
              <a:custGeom>
                <a:avLst/>
                <a:gdLst/>
                <a:ahLst/>
                <a:cxnLst/>
                <a:rect l="0" t="0" r="r" b="b"/>
                <a:pathLst>
                  <a:path w="239" h="222">
                    <a:moveTo>
                      <a:pt x="84" y="106"/>
                    </a:moveTo>
                    <a:cubicBezTo>
                      <a:pt x="134" y="106"/>
                      <a:pt x="221" y="98"/>
                      <a:pt x="221" y="42"/>
                    </a:cubicBezTo>
                    <a:cubicBezTo>
                      <a:pt x="221" y="17"/>
                      <a:pt x="196" y="0"/>
                      <a:pt x="151" y="0"/>
                    </a:cubicBezTo>
                    <a:cubicBezTo>
                      <a:pt x="84" y="0"/>
                      <a:pt x="0" y="42"/>
                      <a:pt x="0" y="126"/>
                    </a:cubicBezTo>
                    <a:cubicBezTo>
                      <a:pt x="0" y="170"/>
                      <a:pt x="28" y="221"/>
                      <a:pt x="104" y="221"/>
                    </a:cubicBezTo>
                    <a:cubicBezTo>
                      <a:pt x="112" y="221"/>
                      <a:pt x="151" y="219"/>
                      <a:pt x="185" y="207"/>
                    </a:cubicBezTo>
                    <a:cubicBezTo>
                      <a:pt x="218" y="194"/>
                      <a:pt x="238" y="173"/>
                      <a:pt x="238" y="168"/>
                    </a:cubicBezTo>
                    <a:cubicBezTo>
                      <a:pt x="238" y="162"/>
                      <a:pt x="232" y="156"/>
                      <a:pt x="227" y="156"/>
                    </a:cubicBezTo>
                    <a:cubicBezTo>
                      <a:pt x="224" y="156"/>
                      <a:pt x="224" y="156"/>
                      <a:pt x="216" y="165"/>
                    </a:cubicBezTo>
                    <a:cubicBezTo>
                      <a:pt x="190" y="190"/>
                      <a:pt x="148" y="204"/>
                      <a:pt x="104" y="204"/>
                    </a:cubicBezTo>
                    <a:cubicBezTo>
                      <a:pt x="64" y="204"/>
                      <a:pt x="45" y="179"/>
                      <a:pt x="45" y="143"/>
                    </a:cubicBezTo>
                    <a:cubicBezTo>
                      <a:pt x="45" y="137"/>
                      <a:pt x="45" y="126"/>
                      <a:pt x="50" y="106"/>
                    </a:cubicBezTo>
                    <a:cubicBezTo>
                      <a:pt x="62" y="106"/>
                      <a:pt x="73" y="106"/>
                      <a:pt x="84" y="106"/>
                    </a:cubicBezTo>
                    <a:moveTo>
                      <a:pt x="53" y="89"/>
                    </a:moveTo>
                    <a:cubicBezTo>
                      <a:pt x="76" y="20"/>
                      <a:pt x="137" y="14"/>
                      <a:pt x="151" y="14"/>
                    </a:cubicBezTo>
                    <a:cubicBezTo>
                      <a:pt x="176" y="14"/>
                      <a:pt x="196" y="25"/>
                      <a:pt x="196" y="42"/>
                    </a:cubicBezTo>
                    <a:cubicBezTo>
                      <a:pt x="196" y="89"/>
                      <a:pt x="106" y="89"/>
                      <a:pt x="81" y="89"/>
                    </a:cubicBezTo>
                    <a:cubicBezTo>
                      <a:pt x="72" y="89"/>
                      <a:pt x="63" y="89"/>
                      <a:pt x="53" y="89"/>
                    </a:cubicBezTo>
                    <a:close/>
                  </a:path>
                </a:pathLst>
              </a:custGeom>
              <a:solidFill>
                <a:srgbClr val="000000"/>
              </a:solidFill>
              <a:ln>
                <a:noFill/>
              </a:ln>
            </p:spPr>
          </p:sp>
          <p:sp>
            <p:nvSpPr>
              <p:cNvPr id="1425" name="Freeform 123"/>
              <p:cNvSpPr/>
              <p:nvPr/>
            </p:nvSpPr>
            <p:spPr>
              <a:xfrm>
                <a:off x="6688080" y="3187800"/>
                <a:ext cx="108360" cy="110880"/>
              </a:xfrm>
              <a:custGeom>
                <a:avLst/>
                <a:gdLst/>
                <a:ahLst/>
                <a:cxnLst/>
                <a:rect l="0" t="0" r="r" b="b"/>
                <a:pathLst>
                  <a:path w="301" h="308">
                    <a:moveTo>
                      <a:pt x="260" y="39"/>
                    </a:moveTo>
                    <a:cubicBezTo>
                      <a:pt x="235" y="42"/>
                      <a:pt x="224" y="61"/>
                      <a:pt x="224" y="78"/>
                    </a:cubicBezTo>
                    <a:cubicBezTo>
                      <a:pt x="224" y="95"/>
                      <a:pt x="241" y="103"/>
                      <a:pt x="252" y="103"/>
                    </a:cubicBezTo>
                    <a:cubicBezTo>
                      <a:pt x="266" y="103"/>
                      <a:pt x="291" y="92"/>
                      <a:pt x="291" y="59"/>
                    </a:cubicBezTo>
                    <a:cubicBezTo>
                      <a:pt x="291" y="11"/>
                      <a:pt x="238" y="0"/>
                      <a:pt x="202" y="0"/>
                    </a:cubicBezTo>
                    <a:cubicBezTo>
                      <a:pt x="98" y="0"/>
                      <a:pt x="0" y="92"/>
                      <a:pt x="0" y="190"/>
                    </a:cubicBezTo>
                    <a:cubicBezTo>
                      <a:pt x="0" y="249"/>
                      <a:pt x="42" y="307"/>
                      <a:pt x="129" y="307"/>
                    </a:cubicBezTo>
                    <a:cubicBezTo>
                      <a:pt x="246" y="307"/>
                      <a:pt x="300" y="240"/>
                      <a:pt x="300" y="232"/>
                    </a:cubicBezTo>
                    <a:cubicBezTo>
                      <a:pt x="300" y="226"/>
                      <a:pt x="294" y="218"/>
                      <a:pt x="288" y="218"/>
                    </a:cubicBezTo>
                    <a:cubicBezTo>
                      <a:pt x="283" y="218"/>
                      <a:pt x="283" y="221"/>
                      <a:pt x="277" y="226"/>
                    </a:cubicBezTo>
                    <a:cubicBezTo>
                      <a:pt x="224" y="288"/>
                      <a:pt x="143" y="288"/>
                      <a:pt x="129" y="288"/>
                    </a:cubicBezTo>
                    <a:cubicBezTo>
                      <a:pt x="81" y="288"/>
                      <a:pt x="59" y="254"/>
                      <a:pt x="59" y="212"/>
                    </a:cubicBezTo>
                    <a:cubicBezTo>
                      <a:pt x="59" y="193"/>
                      <a:pt x="67" y="117"/>
                      <a:pt x="104" y="70"/>
                    </a:cubicBezTo>
                    <a:cubicBezTo>
                      <a:pt x="129" y="36"/>
                      <a:pt x="165" y="17"/>
                      <a:pt x="202" y="17"/>
                    </a:cubicBezTo>
                    <a:cubicBezTo>
                      <a:pt x="210" y="17"/>
                      <a:pt x="244" y="20"/>
                      <a:pt x="260" y="39"/>
                    </a:cubicBezTo>
                    <a:close/>
                  </a:path>
                </a:pathLst>
              </a:custGeom>
              <a:solidFill>
                <a:srgbClr val="000000"/>
              </a:solidFill>
              <a:ln>
                <a:noFill/>
              </a:ln>
            </p:spPr>
          </p:sp>
          <p:sp>
            <p:nvSpPr>
              <p:cNvPr id="1426" name="Freeform 124"/>
              <p:cNvSpPr/>
              <p:nvPr/>
            </p:nvSpPr>
            <p:spPr>
              <a:xfrm>
                <a:off x="6811200" y="3106440"/>
                <a:ext cx="98280" cy="120240"/>
              </a:xfrm>
              <a:custGeom>
                <a:avLst/>
                <a:gdLst/>
                <a:ahLst/>
                <a:cxnLst/>
                <a:rect l="0" t="0" r="r" b="b"/>
                <a:pathLst>
                  <a:path w="273" h="334">
                    <a:moveTo>
                      <a:pt x="272" y="251"/>
                    </a:moveTo>
                    <a:cubicBezTo>
                      <a:pt x="272" y="244"/>
                      <a:pt x="272" y="237"/>
                      <a:pt x="272" y="229"/>
                    </a:cubicBezTo>
                    <a:cubicBezTo>
                      <a:pt x="251" y="229"/>
                      <a:pt x="230" y="229"/>
                      <a:pt x="210" y="229"/>
                    </a:cubicBezTo>
                    <a:cubicBezTo>
                      <a:pt x="210" y="157"/>
                      <a:pt x="210" y="86"/>
                      <a:pt x="210" y="14"/>
                    </a:cubicBezTo>
                    <a:cubicBezTo>
                      <a:pt x="210" y="3"/>
                      <a:pt x="210" y="0"/>
                      <a:pt x="199" y="0"/>
                    </a:cubicBezTo>
                    <a:cubicBezTo>
                      <a:pt x="188" y="0"/>
                      <a:pt x="188" y="0"/>
                      <a:pt x="182" y="8"/>
                    </a:cubicBezTo>
                    <a:cubicBezTo>
                      <a:pt x="121" y="82"/>
                      <a:pt x="61" y="156"/>
                      <a:pt x="0" y="229"/>
                    </a:cubicBezTo>
                    <a:cubicBezTo>
                      <a:pt x="0" y="237"/>
                      <a:pt x="0" y="244"/>
                      <a:pt x="0" y="251"/>
                    </a:cubicBezTo>
                    <a:cubicBezTo>
                      <a:pt x="54" y="251"/>
                      <a:pt x="108" y="251"/>
                      <a:pt x="162" y="251"/>
                    </a:cubicBezTo>
                    <a:cubicBezTo>
                      <a:pt x="162" y="265"/>
                      <a:pt x="162" y="278"/>
                      <a:pt x="162" y="291"/>
                    </a:cubicBezTo>
                    <a:cubicBezTo>
                      <a:pt x="162" y="305"/>
                      <a:pt x="162" y="310"/>
                      <a:pt x="120" y="310"/>
                    </a:cubicBezTo>
                    <a:cubicBezTo>
                      <a:pt x="115" y="310"/>
                      <a:pt x="109" y="310"/>
                      <a:pt x="104" y="310"/>
                    </a:cubicBezTo>
                    <a:cubicBezTo>
                      <a:pt x="104" y="318"/>
                      <a:pt x="104" y="325"/>
                      <a:pt x="104" y="333"/>
                    </a:cubicBezTo>
                    <a:cubicBezTo>
                      <a:pt x="126" y="330"/>
                      <a:pt x="160" y="330"/>
                      <a:pt x="188" y="330"/>
                    </a:cubicBezTo>
                    <a:cubicBezTo>
                      <a:pt x="216" y="330"/>
                      <a:pt x="246" y="330"/>
                      <a:pt x="272" y="333"/>
                    </a:cubicBezTo>
                    <a:cubicBezTo>
                      <a:pt x="272" y="325"/>
                      <a:pt x="272" y="318"/>
                      <a:pt x="272" y="310"/>
                    </a:cubicBezTo>
                    <a:cubicBezTo>
                      <a:pt x="266" y="310"/>
                      <a:pt x="260" y="310"/>
                      <a:pt x="255" y="310"/>
                    </a:cubicBezTo>
                    <a:cubicBezTo>
                      <a:pt x="210" y="310"/>
                      <a:pt x="210" y="305"/>
                      <a:pt x="210" y="291"/>
                    </a:cubicBezTo>
                    <a:cubicBezTo>
                      <a:pt x="210" y="278"/>
                      <a:pt x="210" y="265"/>
                      <a:pt x="210" y="251"/>
                    </a:cubicBezTo>
                    <a:cubicBezTo>
                      <a:pt x="230" y="251"/>
                      <a:pt x="251" y="251"/>
                      <a:pt x="272" y="251"/>
                    </a:cubicBezTo>
                    <a:moveTo>
                      <a:pt x="168" y="53"/>
                    </a:moveTo>
                    <a:cubicBezTo>
                      <a:pt x="168" y="112"/>
                      <a:pt x="168" y="170"/>
                      <a:pt x="168" y="229"/>
                    </a:cubicBezTo>
                    <a:cubicBezTo>
                      <a:pt x="119" y="229"/>
                      <a:pt x="71" y="229"/>
                      <a:pt x="22" y="229"/>
                    </a:cubicBezTo>
                    <a:cubicBezTo>
                      <a:pt x="71" y="170"/>
                      <a:pt x="119" y="112"/>
                      <a:pt x="168" y="53"/>
                    </a:cubicBezTo>
                    <a:close/>
                  </a:path>
                </a:pathLst>
              </a:custGeom>
              <a:solidFill>
                <a:srgbClr val="000000"/>
              </a:solidFill>
              <a:ln>
                <a:noFill/>
              </a:ln>
            </p:spPr>
          </p:sp>
          <p:sp>
            <p:nvSpPr>
              <p:cNvPr id="1427" name="Freeform 125"/>
              <p:cNvSpPr/>
              <p:nvPr/>
            </p:nvSpPr>
            <p:spPr>
              <a:xfrm>
                <a:off x="7074360" y="2910240"/>
                <a:ext cx="83160" cy="353520"/>
              </a:xfrm>
              <a:custGeom>
                <a:avLst/>
                <a:gdLst/>
                <a:ahLst/>
                <a:cxnLst/>
                <a:rect l="0" t="0" r="r" b="b"/>
                <a:pathLst>
                  <a:path w="231" h="982">
                    <a:moveTo>
                      <a:pt x="230" y="970"/>
                    </a:moveTo>
                    <a:cubicBezTo>
                      <a:pt x="230" y="967"/>
                      <a:pt x="230" y="964"/>
                      <a:pt x="213" y="947"/>
                    </a:cubicBezTo>
                    <a:cubicBezTo>
                      <a:pt x="90" y="824"/>
                      <a:pt x="59" y="640"/>
                      <a:pt x="59" y="489"/>
                    </a:cubicBezTo>
                    <a:cubicBezTo>
                      <a:pt x="59" y="319"/>
                      <a:pt x="95" y="148"/>
                      <a:pt x="216" y="25"/>
                    </a:cubicBezTo>
                    <a:cubicBezTo>
                      <a:pt x="230" y="14"/>
                      <a:pt x="230" y="11"/>
                      <a:pt x="230" y="8"/>
                    </a:cubicBezTo>
                    <a:cubicBezTo>
                      <a:pt x="230" y="3"/>
                      <a:pt x="227" y="0"/>
                      <a:pt x="218" y="0"/>
                    </a:cubicBezTo>
                    <a:cubicBezTo>
                      <a:pt x="210" y="0"/>
                      <a:pt x="120" y="67"/>
                      <a:pt x="64" y="190"/>
                    </a:cubicBezTo>
                    <a:cubicBezTo>
                      <a:pt x="14" y="299"/>
                      <a:pt x="0" y="408"/>
                      <a:pt x="0" y="489"/>
                    </a:cubicBezTo>
                    <a:cubicBezTo>
                      <a:pt x="0" y="567"/>
                      <a:pt x="11" y="685"/>
                      <a:pt x="67" y="796"/>
                    </a:cubicBezTo>
                    <a:cubicBezTo>
                      <a:pt x="126" y="917"/>
                      <a:pt x="210" y="981"/>
                      <a:pt x="218" y="981"/>
                    </a:cubicBezTo>
                    <a:cubicBezTo>
                      <a:pt x="227" y="981"/>
                      <a:pt x="230" y="978"/>
                      <a:pt x="230" y="970"/>
                    </a:cubicBezTo>
                    <a:close/>
                  </a:path>
                </a:pathLst>
              </a:custGeom>
              <a:solidFill>
                <a:srgbClr val="000000"/>
              </a:solidFill>
              <a:ln>
                <a:noFill/>
              </a:ln>
            </p:spPr>
          </p:sp>
          <p:sp>
            <p:nvSpPr>
              <p:cNvPr id="1428" name="Freeform 126"/>
              <p:cNvSpPr/>
              <p:nvPr/>
            </p:nvSpPr>
            <p:spPr>
              <a:xfrm>
                <a:off x="7197120" y="2929320"/>
                <a:ext cx="160560" cy="249840"/>
              </a:xfrm>
              <a:custGeom>
                <a:avLst/>
                <a:gdLst/>
                <a:ahLst/>
                <a:cxnLst/>
                <a:rect l="0" t="0" r="r" b="b"/>
                <a:pathLst>
                  <a:path w="446" h="694">
                    <a:moveTo>
                      <a:pt x="227" y="11"/>
                    </a:moveTo>
                    <a:cubicBezTo>
                      <a:pt x="223" y="7"/>
                      <a:pt x="227" y="0"/>
                      <a:pt x="216" y="0"/>
                    </a:cubicBezTo>
                    <a:cubicBezTo>
                      <a:pt x="193" y="0"/>
                      <a:pt x="120" y="8"/>
                      <a:pt x="95" y="11"/>
                    </a:cubicBezTo>
                    <a:cubicBezTo>
                      <a:pt x="87" y="11"/>
                      <a:pt x="76" y="14"/>
                      <a:pt x="76" y="31"/>
                    </a:cubicBezTo>
                    <a:cubicBezTo>
                      <a:pt x="76" y="42"/>
                      <a:pt x="84" y="42"/>
                      <a:pt x="101"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7"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6" y="575"/>
                      <a:pt x="428" y="542"/>
                    </a:cubicBezTo>
                    <a:cubicBezTo>
                      <a:pt x="428" y="531"/>
                      <a:pt x="417" y="531"/>
                      <a:pt x="414" y="531"/>
                    </a:cubicBezTo>
                    <a:cubicBezTo>
                      <a:pt x="406" y="531"/>
                      <a:pt x="403" y="536"/>
                      <a:pt x="400" y="550"/>
                    </a:cubicBezTo>
                    <a:cubicBezTo>
                      <a:pt x="381" y="620"/>
                      <a:pt x="358" y="671"/>
                      <a:pt x="316" y="671"/>
                    </a:cubicBezTo>
                    <a:cubicBezTo>
                      <a:pt x="297" y="671"/>
                      <a:pt x="286" y="659"/>
                      <a:pt x="286" y="626"/>
                    </a:cubicBezTo>
                    <a:cubicBezTo>
                      <a:pt x="286"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9" y="279"/>
                      <a:pt x="409" y="279"/>
                      <a:pt x="409" y="282"/>
                    </a:cubicBezTo>
                    <a:cubicBezTo>
                      <a:pt x="361" y="285"/>
                      <a:pt x="353" y="324"/>
                      <a:pt x="353" y="335"/>
                    </a:cubicBezTo>
                    <a:cubicBezTo>
                      <a:pt x="353" y="352"/>
                      <a:pt x="364" y="369"/>
                      <a:pt x="392"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1429" name="Freeform 127"/>
              <p:cNvSpPr/>
              <p:nvPr/>
            </p:nvSpPr>
            <p:spPr>
              <a:xfrm>
                <a:off x="7373520" y="3118320"/>
                <a:ext cx="133560" cy="111960"/>
              </a:xfrm>
              <a:custGeom>
                <a:avLst/>
                <a:gdLst/>
                <a:ahLst/>
                <a:cxnLst/>
                <a:rect l="0" t="0" r="r" b="b"/>
                <a:pathLst>
                  <a:path w="371" h="311">
                    <a:moveTo>
                      <a:pt x="140" y="229"/>
                    </a:moveTo>
                    <a:cubicBezTo>
                      <a:pt x="132" y="254"/>
                      <a:pt x="109" y="291"/>
                      <a:pt x="73" y="291"/>
                    </a:cubicBezTo>
                    <a:cubicBezTo>
                      <a:pt x="61" y="288"/>
                      <a:pt x="50" y="291"/>
                      <a:pt x="36" y="282"/>
                    </a:cubicBezTo>
                    <a:cubicBezTo>
                      <a:pt x="64" y="271"/>
                      <a:pt x="67" y="249"/>
                      <a:pt x="67" y="243"/>
                    </a:cubicBezTo>
                    <a:cubicBezTo>
                      <a:pt x="67" y="229"/>
                      <a:pt x="56" y="218"/>
                      <a:pt x="39" y="218"/>
                    </a:cubicBezTo>
                    <a:cubicBezTo>
                      <a:pt x="20" y="218"/>
                      <a:pt x="0" y="235"/>
                      <a:pt x="0" y="260"/>
                    </a:cubicBezTo>
                    <a:cubicBezTo>
                      <a:pt x="0" y="293"/>
                      <a:pt x="39" y="310"/>
                      <a:pt x="73" y="310"/>
                    </a:cubicBezTo>
                    <a:cubicBezTo>
                      <a:pt x="104" y="310"/>
                      <a:pt x="132" y="291"/>
                      <a:pt x="148" y="263"/>
                    </a:cubicBezTo>
                    <a:cubicBezTo>
                      <a:pt x="165" y="299"/>
                      <a:pt x="204" y="310"/>
                      <a:pt x="232" y="310"/>
                    </a:cubicBezTo>
                    <a:cubicBezTo>
                      <a:pt x="311" y="310"/>
                      <a:pt x="353" y="224"/>
                      <a:pt x="353" y="204"/>
                    </a:cubicBezTo>
                    <a:cubicBezTo>
                      <a:pt x="353" y="196"/>
                      <a:pt x="344" y="196"/>
                      <a:pt x="342" y="196"/>
                    </a:cubicBezTo>
                    <a:cubicBezTo>
                      <a:pt x="333" y="196"/>
                      <a:pt x="330" y="198"/>
                      <a:pt x="328" y="207"/>
                    </a:cubicBezTo>
                    <a:cubicBezTo>
                      <a:pt x="314" y="254"/>
                      <a:pt x="272" y="291"/>
                      <a:pt x="235" y="291"/>
                    </a:cubicBezTo>
                    <a:cubicBezTo>
                      <a:pt x="207" y="291"/>
                      <a:pt x="193" y="271"/>
                      <a:pt x="193" y="246"/>
                    </a:cubicBezTo>
                    <a:cubicBezTo>
                      <a:pt x="193" y="229"/>
                      <a:pt x="210" y="165"/>
                      <a:pt x="230" y="89"/>
                    </a:cubicBezTo>
                    <a:cubicBezTo>
                      <a:pt x="241" y="36"/>
                      <a:pt x="272" y="20"/>
                      <a:pt x="297" y="20"/>
                    </a:cubicBezTo>
                    <a:cubicBezTo>
                      <a:pt x="309" y="23"/>
                      <a:pt x="319" y="20"/>
                      <a:pt x="333" y="31"/>
                    </a:cubicBezTo>
                    <a:cubicBezTo>
                      <a:pt x="311" y="36"/>
                      <a:pt x="302" y="56"/>
                      <a:pt x="302" y="67"/>
                    </a:cubicBezTo>
                    <a:cubicBezTo>
                      <a:pt x="302" y="81"/>
                      <a:pt x="314" y="92"/>
                      <a:pt x="330" y="92"/>
                    </a:cubicBezTo>
                    <a:cubicBezTo>
                      <a:pt x="347" y="92"/>
                      <a:pt x="370" y="78"/>
                      <a:pt x="370" y="50"/>
                    </a:cubicBezTo>
                    <a:cubicBezTo>
                      <a:pt x="370" y="11"/>
                      <a:pt x="325" y="0"/>
                      <a:pt x="297" y="0"/>
                    </a:cubicBezTo>
                    <a:cubicBezTo>
                      <a:pt x="263" y="0"/>
                      <a:pt x="235" y="22"/>
                      <a:pt x="221" y="50"/>
                    </a:cubicBezTo>
                    <a:cubicBezTo>
                      <a:pt x="207" y="22"/>
                      <a:pt x="176" y="0"/>
                      <a:pt x="137" y="0"/>
                    </a:cubicBezTo>
                    <a:cubicBezTo>
                      <a:pt x="59" y="0"/>
                      <a:pt x="17" y="84"/>
                      <a:pt x="17" y="106"/>
                    </a:cubicBezTo>
                    <a:cubicBezTo>
                      <a:pt x="17" y="115"/>
                      <a:pt x="25" y="115"/>
                      <a:pt x="28" y="115"/>
                    </a:cubicBezTo>
                    <a:cubicBezTo>
                      <a:pt x="36" y="115"/>
                      <a:pt x="36" y="112"/>
                      <a:pt x="42" y="103"/>
                    </a:cubicBezTo>
                    <a:cubicBezTo>
                      <a:pt x="59" y="50"/>
                      <a:pt x="101" y="20"/>
                      <a:pt x="134" y="20"/>
                    </a:cubicBezTo>
                    <a:cubicBezTo>
                      <a:pt x="157" y="20"/>
                      <a:pt x="176" y="34"/>
                      <a:pt x="176" y="64"/>
                    </a:cubicBezTo>
                    <a:cubicBezTo>
                      <a:pt x="176" y="78"/>
                      <a:pt x="168" y="112"/>
                      <a:pt x="162" y="137"/>
                    </a:cubicBezTo>
                    <a:cubicBezTo>
                      <a:pt x="155" y="168"/>
                      <a:pt x="147" y="198"/>
                      <a:pt x="140" y="229"/>
                    </a:cubicBezTo>
                    <a:close/>
                  </a:path>
                </a:pathLst>
              </a:custGeom>
              <a:solidFill>
                <a:srgbClr val="000000"/>
              </a:solidFill>
              <a:ln>
                <a:noFill/>
              </a:ln>
            </p:spPr>
          </p:sp>
          <p:sp>
            <p:nvSpPr>
              <p:cNvPr id="1430" name="Freeform 128"/>
              <p:cNvSpPr/>
              <p:nvPr/>
            </p:nvSpPr>
            <p:spPr>
              <a:xfrm>
                <a:off x="7553880" y="293328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2" y="0"/>
                      <a:pt x="162" y="20"/>
                    </a:cubicBezTo>
                    <a:cubicBezTo>
                      <a:pt x="162" y="31"/>
                      <a:pt x="171" y="31"/>
                      <a:pt x="190" y="31"/>
                    </a:cubicBezTo>
                    <a:cubicBezTo>
                      <a:pt x="202" y="31"/>
                      <a:pt x="221" y="31"/>
                      <a:pt x="232" y="34"/>
                    </a:cubicBezTo>
                    <a:cubicBezTo>
                      <a:pt x="246" y="36"/>
                      <a:pt x="255" y="39"/>
                      <a:pt x="255" y="48"/>
                    </a:cubicBezTo>
                    <a:cubicBezTo>
                      <a:pt x="255" y="53"/>
                      <a:pt x="252" y="56"/>
                      <a:pt x="249" y="67"/>
                    </a:cubicBezTo>
                    <a:cubicBezTo>
                      <a:pt x="205" y="243"/>
                      <a:pt x="161" y="419"/>
                      <a:pt x="118" y="595"/>
                    </a:cubicBezTo>
                    <a:cubicBezTo>
                      <a:pt x="109" y="631"/>
                      <a:pt x="106" y="640"/>
                      <a:pt x="28" y="640"/>
                    </a:cubicBezTo>
                    <a:cubicBezTo>
                      <a:pt x="11" y="640"/>
                      <a:pt x="0" y="640"/>
                      <a:pt x="0" y="659"/>
                    </a:cubicBezTo>
                    <a:cubicBezTo>
                      <a:pt x="0" y="671"/>
                      <a:pt x="11" y="671"/>
                      <a:pt x="17" y="671"/>
                    </a:cubicBezTo>
                    <a:cubicBezTo>
                      <a:pt x="42" y="671"/>
                      <a:pt x="112" y="668"/>
                      <a:pt x="140" y="668"/>
                    </a:cubicBezTo>
                    <a:cubicBezTo>
                      <a:pt x="162" y="668"/>
                      <a:pt x="182" y="668"/>
                      <a:pt x="204" y="668"/>
                    </a:cubicBezTo>
                    <a:cubicBezTo>
                      <a:pt x="224" y="668"/>
                      <a:pt x="246" y="671"/>
                      <a:pt x="266" y="671"/>
                    </a:cubicBezTo>
                    <a:cubicBezTo>
                      <a:pt x="274" y="671"/>
                      <a:pt x="288" y="671"/>
                      <a:pt x="288" y="651"/>
                    </a:cubicBezTo>
                    <a:cubicBezTo>
                      <a:pt x="288" y="640"/>
                      <a:pt x="277" y="640"/>
                      <a:pt x="260" y="640"/>
                    </a:cubicBezTo>
                    <a:cubicBezTo>
                      <a:pt x="224" y="640"/>
                      <a:pt x="196" y="640"/>
                      <a:pt x="196" y="623"/>
                    </a:cubicBezTo>
                    <a:cubicBezTo>
                      <a:pt x="196" y="618"/>
                      <a:pt x="199"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3" y="335"/>
                    </a:cubicBezTo>
                    <a:cubicBezTo>
                      <a:pt x="356" y="335"/>
                      <a:pt x="310" y="335"/>
                      <a:pt x="263" y="335"/>
                    </a:cubicBezTo>
                    <a:cubicBezTo>
                      <a:pt x="286" y="246"/>
                      <a:pt x="308" y="156"/>
                      <a:pt x="330" y="67"/>
                    </a:cubicBezTo>
                    <a:close/>
                  </a:path>
                </a:pathLst>
              </a:custGeom>
              <a:solidFill>
                <a:srgbClr val="000000"/>
              </a:solidFill>
              <a:ln>
                <a:noFill/>
              </a:ln>
            </p:spPr>
          </p:sp>
          <p:sp>
            <p:nvSpPr>
              <p:cNvPr id="1431" name="Freeform 129"/>
              <p:cNvSpPr/>
              <p:nvPr/>
            </p:nvSpPr>
            <p:spPr>
              <a:xfrm>
                <a:off x="7779600" y="3118320"/>
                <a:ext cx="132480" cy="111960"/>
              </a:xfrm>
              <a:custGeom>
                <a:avLst/>
                <a:gdLst/>
                <a:ahLst/>
                <a:cxnLst/>
                <a:rect l="0" t="0" r="r" b="b"/>
                <a:pathLst>
                  <a:path w="368" h="311">
                    <a:moveTo>
                      <a:pt x="137" y="229"/>
                    </a:moveTo>
                    <a:cubicBezTo>
                      <a:pt x="132" y="254"/>
                      <a:pt x="106" y="291"/>
                      <a:pt x="73" y="291"/>
                    </a:cubicBezTo>
                    <a:cubicBezTo>
                      <a:pt x="70" y="291"/>
                      <a:pt x="50" y="291"/>
                      <a:pt x="36" y="282"/>
                    </a:cubicBezTo>
                    <a:cubicBezTo>
                      <a:pt x="64" y="271"/>
                      <a:pt x="64" y="249"/>
                      <a:pt x="64" y="243"/>
                    </a:cubicBezTo>
                    <a:cubicBezTo>
                      <a:pt x="64" y="229"/>
                      <a:pt x="53" y="218"/>
                      <a:pt x="39" y="218"/>
                    </a:cubicBezTo>
                    <a:cubicBezTo>
                      <a:pt x="20" y="218"/>
                      <a:pt x="0" y="235"/>
                      <a:pt x="0" y="260"/>
                    </a:cubicBezTo>
                    <a:cubicBezTo>
                      <a:pt x="0" y="293"/>
                      <a:pt x="36" y="310"/>
                      <a:pt x="70" y="310"/>
                    </a:cubicBezTo>
                    <a:cubicBezTo>
                      <a:pt x="104" y="310"/>
                      <a:pt x="132" y="291"/>
                      <a:pt x="148" y="263"/>
                    </a:cubicBezTo>
                    <a:cubicBezTo>
                      <a:pt x="165" y="299"/>
                      <a:pt x="202" y="310"/>
                      <a:pt x="230" y="310"/>
                    </a:cubicBezTo>
                    <a:cubicBezTo>
                      <a:pt x="311" y="310"/>
                      <a:pt x="353" y="224"/>
                      <a:pt x="353" y="204"/>
                    </a:cubicBezTo>
                    <a:cubicBezTo>
                      <a:pt x="353" y="196"/>
                      <a:pt x="345" y="198"/>
                      <a:pt x="342" y="196"/>
                    </a:cubicBezTo>
                    <a:cubicBezTo>
                      <a:pt x="330" y="196"/>
                      <a:pt x="330" y="198"/>
                      <a:pt x="328" y="207"/>
                    </a:cubicBezTo>
                    <a:cubicBezTo>
                      <a:pt x="314" y="254"/>
                      <a:pt x="272" y="291"/>
                      <a:pt x="232" y="291"/>
                    </a:cubicBezTo>
                    <a:cubicBezTo>
                      <a:pt x="204" y="291"/>
                      <a:pt x="190" y="271"/>
                      <a:pt x="190" y="246"/>
                    </a:cubicBezTo>
                    <a:cubicBezTo>
                      <a:pt x="190" y="229"/>
                      <a:pt x="207" y="165"/>
                      <a:pt x="227" y="89"/>
                    </a:cubicBezTo>
                    <a:cubicBezTo>
                      <a:pt x="241" y="36"/>
                      <a:pt x="272" y="20"/>
                      <a:pt x="294" y="20"/>
                    </a:cubicBezTo>
                    <a:cubicBezTo>
                      <a:pt x="297" y="20"/>
                      <a:pt x="316" y="20"/>
                      <a:pt x="330" y="31"/>
                    </a:cubicBezTo>
                    <a:cubicBezTo>
                      <a:pt x="311" y="36"/>
                      <a:pt x="302" y="56"/>
                      <a:pt x="302" y="67"/>
                    </a:cubicBezTo>
                    <a:cubicBezTo>
                      <a:pt x="302" y="81"/>
                      <a:pt x="312" y="92"/>
                      <a:pt x="328" y="92"/>
                    </a:cubicBezTo>
                    <a:cubicBezTo>
                      <a:pt x="343" y="92"/>
                      <a:pt x="367" y="78"/>
                      <a:pt x="367" y="50"/>
                    </a:cubicBezTo>
                    <a:cubicBezTo>
                      <a:pt x="367" y="11"/>
                      <a:pt x="322" y="0"/>
                      <a:pt x="297" y="0"/>
                    </a:cubicBezTo>
                    <a:cubicBezTo>
                      <a:pt x="260" y="0"/>
                      <a:pt x="232" y="22"/>
                      <a:pt x="218" y="50"/>
                    </a:cubicBezTo>
                    <a:cubicBezTo>
                      <a:pt x="207" y="22"/>
                      <a:pt x="174" y="0"/>
                      <a:pt x="137" y="0"/>
                    </a:cubicBezTo>
                    <a:cubicBezTo>
                      <a:pt x="59" y="0"/>
                      <a:pt x="14" y="84"/>
                      <a:pt x="14" y="106"/>
                    </a:cubicBezTo>
                    <a:cubicBezTo>
                      <a:pt x="14" y="115"/>
                      <a:pt x="21" y="112"/>
                      <a:pt x="25" y="115"/>
                    </a:cubicBezTo>
                    <a:cubicBezTo>
                      <a:pt x="36" y="115"/>
                      <a:pt x="36" y="112"/>
                      <a:pt x="39" y="103"/>
                    </a:cubicBezTo>
                    <a:cubicBezTo>
                      <a:pt x="56" y="50"/>
                      <a:pt x="101" y="20"/>
                      <a:pt x="134" y="20"/>
                    </a:cubicBezTo>
                    <a:cubicBezTo>
                      <a:pt x="157" y="20"/>
                      <a:pt x="176" y="34"/>
                      <a:pt x="176" y="64"/>
                    </a:cubicBezTo>
                    <a:cubicBezTo>
                      <a:pt x="176" y="78"/>
                      <a:pt x="168" y="112"/>
                      <a:pt x="160" y="137"/>
                    </a:cubicBezTo>
                    <a:cubicBezTo>
                      <a:pt x="152" y="168"/>
                      <a:pt x="145" y="198"/>
                      <a:pt x="137" y="229"/>
                    </a:cubicBezTo>
                    <a:close/>
                  </a:path>
                </a:pathLst>
              </a:custGeom>
              <a:solidFill>
                <a:srgbClr val="000000"/>
              </a:solidFill>
              <a:ln>
                <a:noFill/>
              </a:ln>
            </p:spPr>
          </p:sp>
          <p:sp>
            <p:nvSpPr>
              <p:cNvPr id="1432" name="Freeform 130"/>
              <p:cNvSpPr/>
              <p:nvPr/>
            </p:nvSpPr>
            <p:spPr>
              <a:xfrm>
                <a:off x="8043840" y="2968560"/>
                <a:ext cx="236160" cy="235800"/>
              </a:xfrm>
              <a:custGeom>
                <a:avLst/>
                <a:gdLst/>
                <a:ahLst/>
                <a:cxnLst/>
                <a:rect l="0" t="0" r="r" b="b"/>
                <a:pathLst>
                  <a:path w="656" h="655">
                    <a:moveTo>
                      <a:pt x="350" y="346"/>
                    </a:moveTo>
                    <a:cubicBezTo>
                      <a:pt x="441" y="346"/>
                      <a:pt x="533" y="346"/>
                      <a:pt x="624" y="346"/>
                    </a:cubicBezTo>
                    <a:cubicBezTo>
                      <a:pt x="638" y="346"/>
                      <a:pt x="655" y="346"/>
                      <a:pt x="655" y="327"/>
                    </a:cubicBezTo>
                    <a:cubicBezTo>
                      <a:pt x="655" y="307"/>
                      <a:pt x="638" y="307"/>
                      <a:pt x="624" y="307"/>
                    </a:cubicBezTo>
                    <a:cubicBezTo>
                      <a:pt x="533" y="307"/>
                      <a:pt x="441" y="307"/>
                      <a:pt x="350" y="307"/>
                    </a:cubicBezTo>
                    <a:cubicBezTo>
                      <a:pt x="350" y="216"/>
                      <a:pt x="350" y="125"/>
                      <a:pt x="350" y="34"/>
                    </a:cubicBezTo>
                    <a:cubicBezTo>
                      <a:pt x="350" y="20"/>
                      <a:pt x="351" y="0"/>
                      <a:pt x="330" y="0"/>
                    </a:cubicBezTo>
                    <a:cubicBezTo>
                      <a:pt x="309"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9" y="654"/>
                      <a:pt x="330" y="654"/>
                    </a:cubicBezTo>
                    <a:cubicBezTo>
                      <a:pt x="351" y="654"/>
                      <a:pt x="350" y="634"/>
                      <a:pt x="350" y="620"/>
                    </a:cubicBezTo>
                    <a:cubicBezTo>
                      <a:pt x="350" y="529"/>
                      <a:pt x="350" y="438"/>
                      <a:pt x="350" y="346"/>
                    </a:cubicBezTo>
                    <a:close/>
                  </a:path>
                </a:pathLst>
              </a:custGeom>
              <a:solidFill>
                <a:srgbClr val="000000"/>
              </a:solidFill>
              <a:ln>
                <a:noFill/>
              </a:ln>
            </p:spPr>
          </p:sp>
          <p:sp>
            <p:nvSpPr>
              <p:cNvPr id="1433" name="Freeform 131"/>
              <p:cNvSpPr/>
              <p:nvPr/>
            </p:nvSpPr>
            <p:spPr>
              <a:xfrm>
                <a:off x="8398440" y="2929320"/>
                <a:ext cx="160560" cy="249840"/>
              </a:xfrm>
              <a:custGeom>
                <a:avLst/>
                <a:gdLst/>
                <a:ahLst/>
                <a:cxnLst/>
                <a:rect l="0" t="0" r="r" b="b"/>
                <a:pathLst>
                  <a:path w="446" h="694">
                    <a:moveTo>
                      <a:pt x="227" y="11"/>
                    </a:moveTo>
                    <a:cubicBezTo>
                      <a:pt x="223" y="7"/>
                      <a:pt x="227" y="0"/>
                      <a:pt x="216" y="0"/>
                    </a:cubicBezTo>
                    <a:cubicBezTo>
                      <a:pt x="190" y="0"/>
                      <a:pt x="120" y="8"/>
                      <a:pt x="95" y="11"/>
                    </a:cubicBezTo>
                    <a:cubicBezTo>
                      <a:pt x="87" y="11"/>
                      <a:pt x="76" y="14"/>
                      <a:pt x="76" y="31"/>
                    </a:cubicBezTo>
                    <a:cubicBezTo>
                      <a:pt x="76" y="42"/>
                      <a:pt x="84" y="42"/>
                      <a:pt x="98"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4"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4" y="575"/>
                      <a:pt x="426" y="542"/>
                    </a:cubicBezTo>
                    <a:cubicBezTo>
                      <a:pt x="426" y="531"/>
                      <a:pt x="417" y="531"/>
                      <a:pt x="414" y="531"/>
                    </a:cubicBezTo>
                    <a:cubicBezTo>
                      <a:pt x="406" y="531"/>
                      <a:pt x="403" y="536"/>
                      <a:pt x="400" y="550"/>
                    </a:cubicBezTo>
                    <a:cubicBezTo>
                      <a:pt x="381" y="620"/>
                      <a:pt x="358" y="671"/>
                      <a:pt x="316" y="671"/>
                    </a:cubicBezTo>
                    <a:cubicBezTo>
                      <a:pt x="297" y="671"/>
                      <a:pt x="283" y="659"/>
                      <a:pt x="283" y="626"/>
                    </a:cubicBezTo>
                    <a:cubicBezTo>
                      <a:pt x="283"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7" y="280"/>
                      <a:pt x="406" y="279"/>
                      <a:pt x="409" y="282"/>
                    </a:cubicBezTo>
                    <a:cubicBezTo>
                      <a:pt x="361" y="285"/>
                      <a:pt x="353" y="324"/>
                      <a:pt x="353" y="335"/>
                    </a:cubicBezTo>
                    <a:cubicBezTo>
                      <a:pt x="353" y="352"/>
                      <a:pt x="364" y="369"/>
                      <a:pt x="389"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1434" name="Freeform 132"/>
              <p:cNvSpPr/>
              <p:nvPr/>
            </p:nvSpPr>
            <p:spPr>
              <a:xfrm>
                <a:off x="8574840" y="311832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2" y="8"/>
                      <a:pt x="308" y="11"/>
                      <a:pt x="302" y="25"/>
                    </a:cubicBezTo>
                    <a:cubicBezTo>
                      <a:pt x="300" y="28"/>
                      <a:pt x="294" y="50"/>
                      <a:pt x="291" y="64"/>
                    </a:cubicBezTo>
                    <a:cubicBezTo>
                      <a:pt x="286" y="83"/>
                      <a:pt x="282" y="102"/>
                      <a:pt x="277" y="120"/>
                    </a:cubicBezTo>
                    <a:cubicBezTo>
                      <a:pt x="272" y="137"/>
                      <a:pt x="252" y="224"/>
                      <a:pt x="249" y="232"/>
                    </a:cubicBezTo>
                    <a:cubicBezTo>
                      <a:pt x="221" y="251"/>
                      <a:pt x="218" y="291"/>
                      <a:pt x="165" y="291"/>
                    </a:cubicBezTo>
                    <a:cubicBezTo>
                      <a:pt x="118" y="291"/>
                      <a:pt x="118" y="246"/>
                      <a:pt x="118" y="235"/>
                    </a:cubicBezTo>
                    <a:cubicBezTo>
                      <a:pt x="118" y="196"/>
                      <a:pt x="132" y="154"/>
                      <a:pt x="154" y="101"/>
                    </a:cubicBezTo>
                    <a:cubicBezTo>
                      <a:pt x="162" y="78"/>
                      <a:pt x="165" y="70"/>
                      <a:pt x="165" y="59"/>
                    </a:cubicBezTo>
                    <a:cubicBezTo>
                      <a:pt x="165" y="25"/>
                      <a:pt x="137" y="0"/>
                      <a:pt x="101" y="0"/>
                    </a:cubicBezTo>
                    <a:cubicBezTo>
                      <a:pt x="31" y="0"/>
                      <a:pt x="0" y="95"/>
                      <a:pt x="0" y="106"/>
                    </a:cubicBezTo>
                    <a:cubicBezTo>
                      <a:pt x="0" y="115"/>
                      <a:pt x="8" y="115"/>
                      <a:pt x="11" y="115"/>
                    </a:cubicBezTo>
                    <a:cubicBezTo>
                      <a:pt x="20" y="115"/>
                      <a:pt x="22" y="112"/>
                      <a:pt x="22" y="103"/>
                    </a:cubicBezTo>
                    <a:cubicBezTo>
                      <a:pt x="39" y="48"/>
                      <a:pt x="70" y="20"/>
                      <a:pt x="98" y="20"/>
                    </a:cubicBezTo>
                    <a:cubicBezTo>
                      <a:pt x="109" y="20"/>
                      <a:pt x="115" y="28"/>
                      <a:pt x="115" y="45"/>
                    </a:cubicBezTo>
                    <a:cubicBezTo>
                      <a:pt x="115" y="59"/>
                      <a:pt x="109" y="75"/>
                      <a:pt x="106" y="84"/>
                    </a:cubicBezTo>
                    <a:cubicBezTo>
                      <a:pt x="73" y="168"/>
                      <a:pt x="64" y="193"/>
                      <a:pt x="64" y="224"/>
                    </a:cubicBezTo>
                    <a:cubicBezTo>
                      <a:pt x="64" y="235"/>
                      <a:pt x="64" y="268"/>
                      <a:pt x="92" y="288"/>
                    </a:cubicBezTo>
                    <a:cubicBezTo>
                      <a:pt x="115" y="307"/>
                      <a:pt x="143" y="310"/>
                      <a:pt x="162" y="310"/>
                    </a:cubicBezTo>
                    <a:cubicBezTo>
                      <a:pt x="188" y="310"/>
                      <a:pt x="213" y="299"/>
                      <a:pt x="235" y="279"/>
                    </a:cubicBezTo>
                    <a:cubicBezTo>
                      <a:pt x="227" y="316"/>
                      <a:pt x="218" y="346"/>
                      <a:pt x="190" y="380"/>
                    </a:cubicBezTo>
                    <a:cubicBezTo>
                      <a:pt x="171" y="402"/>
                      <a:pt x="146" y="425"/>
                      <a:pt x="109" y="425"/>
                    </a:cubicBezTo>
                    <a:cubicBezTo>
                      <a:pt x="104" y="425"/>
                      <a:pt x="70" y="425"/>
                      <a:pt x="56" y="402"/>
                    </a:cubicBezTo>
                    <a:cubicBezTo>
                      <a:pt x="92" y="397"/>
                      <a:pt x="80" y="376"/>
                      <a:pt x="92" y="363"/>
                    </a:cubicBezTo>
                    <a:cubicBezTo>
                      <a:pt x="92" y="341"/>
                      <a:pt x="73" y="338"/>
                      <a:pt x="67" y="338"/>
                    </a:cubicBezTo>
                    <a:cubicBezTo>
                      <a:pt x="50" y="338"/>
                      <a:pt x="28" y="352"/>
                      <a:pt x="28" y="383"/>
                    </a:cubicBezTo>
                    <a:cubicBezTo>
                      <a:pt x="28" y="419"/>
                      <a:pt x="59"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1435" name="Freeform 133"/>
              <p:cNvSpPr/>
              <p:nvPr/>
            </p:nvSpPr>
            <p:spPr>
              <a:xfrm>
                <a:off x="8747280" y="293328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71" y="31"/>
                      <a:pt x="190"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4" y="668"/>
                    </a:cubicBezTo>
                    <a:cubicBezTo>
                      <a:pt x="224" y="668"/>
                      <a:pt x="246" y="671"/>
                      <a:pt x="266" y="671"/>
                    </a:cubicBezTo>
                    <a:cubicBezTo>
                      <a:pt x="274" y="671"/>
                      <a:pt x="286" y="671"/>
                      <a:pt x="286" y="651"/>
                    </a:cubicBezTo>
                    <a:cubicBezTo>
                      <a:pt x="286" y="640"/>
                      <a:pt x="277" y="640"/>
                      <a:pt x="260" y="640"/>
                    </a:cubicBezTo>
                    <a:cubicBezTo>
                      <a:pt x="224" y="640"/>
                      <a:pt x="196" y="640"/>
                      <a:pt x="196" y="623"/>
                    </a:cubicBezTo>
                    <a:cubicBezTo>
                      <a:pt x="196" y="618"/>
                      <a:pt x="196"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1436" name="Freeform 134"/>
              <p:cNvSpPr/>
              <p:nvPr/>
            </p:nvSpPr>
            <p:spPr>
              <a:xfrm>
                <a:off x="8971920" y="311832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5" y="8"/>
                      <a:pt x="311" y="11"/>
                      <a:pt x="302" y="25"/>
                    </a:cubicBezTo>
                    <a:cubicBezTo>
                      <a:pt x="300" y="28"/>
                      <a:pt x="297" y="50"/>
                      <a:pt x="291" y="64"/>
                    </a:cubicBezTo>
                    <a:cubicBezTo>
                      <a:pt x="286" y="83"/>
                      <a:pt x="282" y="102"/>
                      <a:pt x="277" y="120"/>
                    </a:cubicBezTo>
                    <a:cubicBezTo>
                      <a:pt x="274" y="137"/>
                      <a:pt x="252" y="224"/>
                      <a:pt x="249" y="232"/>
                    </a:cubicBezTo>
                    <a:cubicBezTo>
                      <a:pt x="221" y="251"/>
                      <a:pt x="218" y="291"/>
                      <a:pt x="165" y="291"/>
                    </a:cubicBezTo>
                    <a:cubicBezTo>
                      <a:pt x="118" y="291"/>
                      <a:pt x="118" y="246"/>
                      <a:pt x="118" y="235"/>
                    </a:cubicBezTo>
                    <a:cubicBezTo>
                      <a:pt x="118" y="196"/>
                      <a:pt x="134" y="154"/>
                      <a:pt x="154" y="101"/>
                    </a:cubicBezTo>
                    <a:cubicBezTo>
                      <a:pt x="162" y="78"/>
                      <a:pt x="168" y="70"/>
                      <a:pt x="168" y="59"/>
                    </a:cubicBezTo>
                    <a:cubicBezTo>
                      <a:pt x="168" y="25"/>
                      <a:pt x="137" y="0"/>
                      <a:pt x="101" y="0"/>
                    </a:cubicBezTo>
                    <a:cubicBezTo>
                      <a:pt x="31" y="0"/>
                      <a:pt x="0" y="95"/>
                      <a:pt x="0" y="106"/>
                    </a:cubicBezTo>
                    <a:cubicBezTo>
                      <a:pt x="0" y="115"/>
                      <a:pt x="7" y="112"/>
                      <a:pt x="11" y="115"/>
                    </a:cubicBezTo>
                    <a:cubicBezTo>
                      <a:pt x="22" y="115"/>
                      <a:pt x="22" y="112"/>
                      <a:pt x="25" y="103"/>
                    </a:cubicBezTo>
                    <a:cubicBezTo>
                      <a:pt x="42" y="48"/>
                      <a:pt x="73" y="20"/>
                      <a:pt x="98" y="20"/>
                    </a:cubicBezTo>
                    <a:cubicBezTo>
                      <a:pt x="112" y="20"/>
                      <a:pt x="118" y="28"/>
                      <a:pt x="118" y="45"/>
                    </a:cubicBezTo>
                    <a:cubicBezTo>
                      <a:pt x="118" y="59"/>
                      <a:pt x="109" y="75"/>
                      <a:pt x="106" y="84"/>
                    </a:cubicBezTo>
                    <a:cubicBezTo>
                      <a:pt x="73" y="168"/>
                      <a:pt x="67" y="193"/>
                      <a:pt x="67" y="224"/>
                    </a:cubicBezTo>
                    <a:cubicBezTo>
                      <a:pt x="67" y="235"/>
                      <a:pt x="67" y="268"/>
                      <a:pt x="92" y="288"/>
                    </a:cubicBezTo>
                    <a:cubicBezTo>
                      <a:pt x="115" y="307"/>
                      <a:pt x="143" y="310"/>
                      <a:pt x="162" y="310"/>
                    </a:cubicBezTo>
                    <a:cubicBezTo>
                      <a:pt x="190" y="310"/>
                      <a:pt x="216" y="299"/>
                      <a:pt x="238" y="279"/>
                    </a:cubicBezTo>
                    <a:cubicBezTo>
                      <a:pt x="230" y="316"/>
                      <a:pt x="221" y="346"/>
                      <a:pt x="193" y="380"/>
                    </a:cubicBezTo>
                    <a:cubicBezTo>
                      <a:pt x="174" y="402"/>
                      <a:pt x="146" y="425"/>
                      <a:pt x="109" y="425"/>
                    </a:cubicBezTo>
                    <a:cubicBezTo>
                      <a:pt x="104" y="425"/>
                      <a:pt x="73" y="425"/>
                      <a:pt x="59" y="402"/>
                    </a:cubicBezTo>
                    <a:cubicBezTo>
                      <a:pt x="95" y="397"/>
                      <a:pt x="83" y="376"/>
                      <a:pt x="95" y="363"/>
                    </a:cubicBezTo>
                    <a:cubicBezTo>
                      <a:pt x="95" y="341"/>
                      <a:pt x="76" y="338"/>
                      <a:pt x="67" y="338"/>
                    </a:cubicBezTo>
                    <a:cubicBezTo>
                      <a:pt x="50" y="338"/>
                      <a:pt x="28" y="352"/>
                      <a:pt x="28" y="383"/>
                    </a:cubicBezTo>
                    <a:cubicBezTo>
                      <a:pt x="28" y="419"/>
                      <a:pt x="62"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1437" name="Freeform 135"/>
              <p:cNvSpPr/>
              <p:nvPr/>
            </p:nvSpPr>
            <p:spPr>
              <a:xfrm>
                <a:off x="9228960" y="296856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1438" name="Freeform 136"/>
              <p:cNvSpPr/>
              <p:nvPr/>
            </p:nvSpPr>
            <p:spPr>
              <a:xfrm>
                <a:off x="9582480" y="2929320"/>
                <a:ext cx="161640" cy="249840"/>
              </a:xfrm>
              <a:custGeom>
                <a:avLst/>
                <a:gdLst/>
                <a:ahLst/>
                <a:cxnLst/>
                <a:rect l="0" t="0" r="r" b="b"/>
                <a:pathLst>
                  <a:path w="449" h="694">
                    <a:moveTo>
                      <a:pt x="230" y="11"/>
                    </a:moveTo>
                    <a:cubicBezTo>
                      <a:pt x="225" y="7"/>
                      <a:pt x="230" y="0"/>
                      <a:pt x="216" y="0"/>
                    </a:cubicBezTo>
                    <a:cubicBezTo>
                      <a:pt x="193" y="0"/>
                      <a:pt x="123" y="8"/>
                      <a:pt x="95" y="11"/>
                    </a:cubicBezTo>
                    <a:cubicBezTo>
                      <a:pt x="90" y="11"/>
                      <a:pt x="78" y="14"/>
                      <a:pt x="78" y="31"/>
                    </a:cubicBezTo>
                    <a:cubicBezTo>
                      <a:pt x="78" y="42"/>
                      <a:pt x="87" y="42"/>
                      <a:pt x="101" y="42"/>
                    </a:cubicBezTo>
                    <a:cubicBezTo>
                      <a:pt x="148" y="42"/>
                      <a:pt x="151" y="50"/>
                      <a:pt x="151" y="59"/>
                    </a:cubicBezTo>
                    <a:cubicBezTo>
                      <a:pt x="150" y="65"/>
                      <a:pt x="149" y="72"/>
                      <a:pt x="148" y="78"/>
                    </a:cubicBezTo>
                    <a:cubicBezTo>
                      <a:pt x="101" y="266"/>
                      <a:pt x="53" y="455"/>
                      <a:pt x="6" y="643"/>
                    </a:cubicBezTo>
                    <a:cubicBezTo>
                      <a:pt x="0" y="657"/>
                      <a:pt x="0" y="659"/>
                      <a:pt x="0" y="665"/>
                    </a:cubicBezTo>
                    <a:cubicBezTo>
                      <a:pt x="0" y="687"/>
                      <a:pt x="20" y="693"/>
                      <a:pt x="31" y="693"/>
                    </a:cubicBezTo>
                    <a:cubicBezTo>
                      <a:pt x="42" y="693"/>
                      <a:pt x="56" y="685"/>
                      <a:pt x="64" y="671"/>
                    </a:cubicBezTo>
                    <a:cubicBezTo>
                      <a:pt x="67" y="662"/>
                      <a:pt x="112" y="481"/>
                      <a:pt x="118" y="458"/>
                    </a:cubicBezTo>
                    <a:cubicBezTo>
                      <a:pt x="151" y="461"/>
                      <a:pt x="232" y="475"/>
                      <a:pt x="232" y="539"/>
                    </a:cubicBezTo>
                    <a:cubicBezTo>
                      <a:pt x="232" y="548"/>
                      <a:pt x="232" y="550"/>
                      <a:pt x="230" y="562"/>
                    </a:cubicBezTo>
                    <a:cubicBezTo>
                      <a:pt x="227" y="573"/>
                      <a:pt x="227" y="584"/>
                      <a:pt x="227" y="595"/>
                    </a:cubicBezTo>
                    <a:cubicBezTo>
                      <a:pt x="227" y="654"/>
                      <a:pt x="266" y="693"/>
                      <a:pt x="316" y="693"/>
                    </a:cubicBezTo>
                    <a:cubicBezTo>
                      <a:pt x="344" y="693"/>
                      <a:pt x="372" y="676"/>
                      <a:pt x="395" y="640"/>
                    </a:cubicBezTo>
                    <a:cubicBezTo>
                      <a:pt x="417" y="598"/>
                      <a:pt x="417" y="575"/>
                      <a:pt x="428" y="542"/>
                    </a:cubicBezTo>
                    <a:cubicBezTo>
                      <a:pt x="428" y="531"/>
                      <a:pt x="420" y="531"/>
                      <a:pt x="417" y="531"/>
                    </a:cubicBezTo>
                    <a:cubicBezTo>
                      <a:pt x="409" y="531"/>
                      <a:pt x="406" y="536"/>
                      <a:pt x="403" y="550"/>
                    </a:cubicBezTo>
                    <a:cubicBezTo>
                      <a:pt x="384" y="620"/>
                      <a:pt x="361" y="671"/>
                      <a:pt x="319" y="671"/>
                    </a:cubicBezTo>
                    <a:cubicBezTo>
                      <a:pt x="300" y="671"/>
                      <a:pt x="286" y="659"/>
                      <a:pt x="286" y="626"/>
                    </a:cubicBezTo>
                    <a:cubicBezTo>
                      <a:pt x="286" y="609"/>
                      <a:pt x="291" y="587"/>
                      <a:pt x="294" y="570"/>
                    </a:cubicBezTo>
                    <a:cubicBezTo>
                      <a:pt x="300" y="553"/>
                      <a:pt x="300" y="550"/>
                      <a:pt x="300" y="539"/>
                    </a:cubicBezTo>
                    <a:cubicBezTo>
                      <a:pt x="300" y="475"/>
                      <a:pt x="235" y="447"/>
                      <a:pt x="154" y="436"/>
                    </a:cubicBezTo>
                    <a:cubicBezTo>
                      <a:pt x="182" y="419"/>
                      <a:pt x="216" y="388"/>
                      <a:pt x="238" y="363"/>
                    </a:cubicBezTo>
                    <a:cubicBezTo>
                      <a:pt x="286" y="313"/>
                      <a:pt x="330" y="271"/>
                      <a:pt x="378" y="271"/>
                    </a:cubicBezTo>
                    <a:cubicBezTo>
                      <a:pt x="384" y="271"/>
                      <a:pt x="384" y="271"/>
                      <a:pt x="386" y="271"/>
                    </a:cubicBezTo>
                    <a:cubicBezTo>
                      <a:pt x="398" y="274"/>
                      <a:pt x="400" y="274"/>
                      <a:pt x="409" y="279"/>
                    </a:cubicBezTo>
                    <a:cubicBezTo>
                      <a:pt x="410" y="280"/>
                      <a:pt x="409" y="279"/>
                      <a:pt x="412" y="282"/>
                    </a:cubicBezTo>
                    <a:cubicBezTo>
                      <a:pt x="364" y="285"/>
                      <a:pt x="356" y="324"/>
                      <a:pt x="356" y="335"/>
                    </a:cubicBezTo>
                    <a:cubicBezTo>
                      <a:pt x="356" y="352"/>
                      <a:pt x="367" y="369"/>
                      <a:pt x="392" y="369"/>
                    </a:cubicBezTo>
                    <a:cubicBezTo>
                      <a:pt x="417" y="369"/>
                      <a:pt x="448" y="349"/>
                      <a:pt x="448" y="310"/>
                    </a:cubicBezTo>
                    <a:cubicBezTo>
                      <a:pt x="448" y="279"/>
                      <a:pt x="423" y="249"/>
                      <a:pt x="381" y="249"/>
                    </a:cubicBezTo>
                    <a:cubicBezTo>
                      <a:pt x="353" y="249"/>
                      <a:pt x="308" y="257"/>
                      <a:pt x="235" y="335"/>
                    </a:cubicBezTo>
                    <a:cubicBezTo>
                      <a:pt x="202" y="372"/>
                      <a:pt x="165" y="411"/>
                      <a:pt x="126" y="425"/>
                    </a:cubicBezTo>
                    <a:cubicBezTo>
                      <a:pt x="161" y="287"/>
                      <a:pt x="195" y="149"/>
                      <a:pt x="230" y="11"/>
                    </a:cubicBezTo>
                    <a:close/>
                  </a:path>
                </a:pathLst>
              </a:custGeom>
              <a:solidFill>
                <a:srgbClr val="000000"/>
              </a:solidFill>
              <a:ln>
                <a:noFill/>
              </a:ln>
            </p:spPr>
          </p:sp>
          <p:sp>
            <p:nvSpPr>
              <p:cNvPr id="1439" name="Freeform 137"/>
              <p:cNvSpPr/>
              <p:nvPr/>
            </p:nvSpPr>
            <p:spPr>
              <a:xfrm>
                <a:off x="9763200" y="3118320"/>
                <a:ext cx="114120" cy="111960"/>
              </a:xfrm>
              <a:custGeom>
                <a:avLst/>
                <a:gdLst/>
                <a:ahLst/>
                <a:cxnLst/>
                <a:rect l="0" t="0" r="r" b="b"/>
                <a:pathLst>
                  <a:path w="317" h="311">
                    <a:moveTo>
                      <a:pt x="73" y="243"/>
                    </a:moveTo>
                    <a:cubicBezTo>
                      <a:pt x="92" y="226"/>
                      <a:pt x="104" y="212"/>
                      <a:pt x="162" y="165"/>
                    </a:cubicBezTo>
                    <a:cubicBezTo>
                      <a:pt x="176" y="154"/>
                      <a:pt x="230" y="112"/>
                      <a:pt x="249" y="92"/>
                    </a:cubicBezTo>
                    <a:cubicBezTo>
                      <a:pt x="291" y="53"/>
                      <a:pt x="316" y="17"/>
                      <a:pt x="316" y="8"/>
                    </a:cubicBezTo>
                    <a:cubicBezTo>
                      <a:pt x="316" y="0"/>
                      <a:pt x="308" y="0"/>
                      <a:pt x="305" y="0"/>
                    </a:cubicBezTo>
                    <a:cubicBezTo>
                      <a:pt x="300" y="0"/>
                      <a:pt x="297" y="3"/>
                      <a:pt x="294" y="8"/>
                    </a:cubicBezTo>
                    <a:cubicBezTo>
                      <a:pt x="272" y="39"/>
                      <a:pt x="258" y="50"/>
                      <a:pt x="241" y="50"/>
                    </a:cubicBezTo>
                    <a:cubicBezTo>
                      <a:pt x="232" y="50"/>
                      <a:pt x="221" y="48"/>
                      <a:pt x="202" y="28"/>
                    </a:cubicBezTo>
                    <a:cubicBezTo>
                      <a:pt x="179" y="6"/>
                      <a:pt x="162" y="0"/>
                      <a:pt x="148" y="0"/>
                    </a:cubicBezTo>
                    <a:cubicBezTo>
                      <a:pt x="92" y="0"/>
                      <a:pt x="56" y="61"/>
                      <a:pt x="56" y="81"/>
                    </a:cubicBezTo>
                    <a:cubicBezTo>
                      <a:pt x="56" y="87"/>
                      <a:pt x="62" y="89"/>
                      <a:pt x="67" y="89"/>
                    </a:cubicBezTo>
                    <a:cubicBezTo>
                      <a:pt x="76" y="89"/>
                      <a:pt x="76" y="87"/>
                      <a:pt x="78" y="78"/>
                    </a:cubicBezTo>
                    <a:cubicBezTo>
                      <a:pt x="90" y="56"/>
                      <a:pt x="129" y="53"/>
                      <a:pt x="140" y="53"/>
                    </a:cubicBezTo>
                    <a:cubicBezTo>
                      <a:pt x="154" y="53"/>
                      <a:pt x="174" y="59"/>
                      <a:pt x="182" y="61"/>
                    </a:cubicBezTo>
                    <a:cubicBezTo>
                      <a:pt x="221" y="70"/>
                      <a:pt x="224" y="70"/>
                      <a:pt x="244" y="70"/>
                    </a:cubicBezTo>
                    <a:cubicBezTo>
                      <a:pt x="224" y="87"/>
                      <a:pt x="213" y="101"/>
                      <a:pt x="146" y="151"/>
                    </a:cubicBezTo>
                    <a:cubicBezTo>
                      <a:pt x="92" y="193"/>
                      <a:pt x="76" y="212"/>
                      <a:pt x="62" y="226"/>
                    </a:cubicBezTo>
                    <a:cubicBezTo>
                      <a:pt x="20" y="265"/>
                      <a:pt x="0" y="296"/>
                      <a:pt x="0" y="302"/>
                    </a:cubicBezTo>
                    <a:cubicBezTo>
                      <a:pt x="0" y="310"/>
                      <a:pt x="8" y="310"/>
                      <a:pt x="11" y="310"/>
                    </a:cubicBezTo>
                    <a:cubicBezTo>
                      <a:pt x="20" y="310"/>
                      <a:pt x="20" y="307"/>
                      <a:pt x="22" y="305"/>
                    </a:cubicBezTo>
                    <a:cubicBezTo>
                      <a:pt x="42" y="277"/>
                      <a:pt x="64" y="263"/>
                      <a:pt x="87" y="263"/>
                    </a:cubicBezTo>
                    <a:cubicBezTo>
                      <a:pt x="95" y="263"/>
                      <a:pt x="106" y="263"/>
                      <a:pt x="123" y="279"/>
                    </a:cubicBezTo>
                    <a:cubicBezTo>
                      <a:pt x="146" y="299"/>
                      <a:pt x="160" y="310"/>
                      <a:pt x="182" y="310"/>
                    </a:cubicBezTo>
                    <a:cubicBezTo>
                      <a:pt x="255" y="310"/>
                      <a:pt x="302" y="226"/>
                      <a:pt x="302" y="204"/>
                    </a:cubicBezTo>
                    <a:cubicBezTo>
                      <a:pt x="302" y="196"/>
                      <a:pt x="294" y="196"/>
                      <a:pt x="288" y="196"/>
                    </a:cubicBezTo>
                    <a:cubicBezTo>
                      <a:pt x="280" y="196"/>
                      <a:pt x="280" y="198"/>
                      <a:pt x="277" y="207"/>
                    </a:cubicBezTo>
                    <a:cubicBezTo>
                      <a:pt x="263" y="240"/>
                      <a:pt x="224" y="257"/>
                      <a:pt x="190" y="257"/>
                    </a:cubicBezTo>
                    <a:cubicBezTo>
                      <a:pt x="174" y="257"/>
                      <a:pt x="157" y="254"/>
                      <a:pt x="140" y="249"/>
                    </a:cubicBezTo>
                    <a:cubicBezTo>
                      <a:pt x="106" y="243"/>
                      <a:pt x="101" y="243"/>
                      <a:pt x="90" y="243"/>
                    </a:cubicBezTo>
                    <a:cubicBezTo>
                      <a:pt x="84" y="243"/>
                      <a:pt x="78" y="243"/>
                      <a:pt x="73" y="243"/>
                    </a:cubicBezTo>
                    <a:close/>
                  </a:path>
                </a:pathLst>
              </a:custGeom>
              <a:solidFill>
                <a:srgbClr val="000000"/>
              </a:solidFill>
              <a:ln>
                <a:noFill/>
              </a:ln>
            </p:spPr>
          </p:sp>
          <p:sp>
            <p:nvSpPr>
              <p:cNvPr id="1440" name="Freeform 138"/>
              <p:cNvSpPr/>
              <p:nvPr/>
            </p:nvSpPr>
            <p:spPr>
              <a:xfrm>
                <a:off x="9925200" y="2933280"/>
                <a:ext cx="253440" cy="241920"/>
              </a:xfrm>
              <a:custGeom>
                <a:avLst/>
                <a:gdLst/>
                <a:ahLst/>
                <a:cxnLst/>
                <a:rect l="0" t="0" r="r" b="b"/>
                <a:pathLst>
                  <a:path w="704" h="672">
                    <a:moveTo>
                      <a:pt x="258" y="360"/>
                    </a:moveTo>
                    <a:cubicBezTo>
                      <a:pt x="314"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68" y="31"/>
                      <a:pt x="188"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2" y="668"/>
                    </a:cubicBezTo>
                    <a:cubicBezTo>
                      <a:pt x="224" y="668"/>
                      <a:pt x="246" y="671"/>
                      <a:pt x="266" y="671"/>
                    </a:cubicBezTo>
                    <a:cubicBezTo>
                      <a:pt x="274" y="671"/>
                      <a:pt x="286" y="671"/>
                      <a:pt x="286" y="651"/>
                    </a:cubicBezTo>
                    <a:cubicBezTo>
                      <a:pt x="286" y="640"/>
                      <a:pt x="277" y="640"/>
                      <a:pt x="258" y="640"/>
                    </a:cubicBezTo>
                    <a:cubicBezTo>
                      <a:pt x="221" y="640"/>
                      <a:pt x="196" y="640"/>
                      <a:pt x="196" y="623"/>
                    </a:cubicBezTo>
                    <a:cubicBezTo>
                      <a:pt x="196" y="618"/>
                      <a:pt x="196" y="612"/>
                      <a:pt x="199" y="606"/>
                    </a:cubicBezTo>
                    <a:cubicBezTo>
                      <a:pt x="218" y="524"/>
                      <a:pt x="238" y="442"/>
                      <a:pt x="258" y="360"/>
                    </a:cubicBezTo>
                    <a:moveTo>
                      <a:pt x="330" y="67"/>
                    </a:moveTo>
                    <a:cubicBezTo>
                      <a:pt x="339" y="34"/>
                      <a:pt x="342" y="31"/>
                      <a:pt x="384" y="31"/>
                    </a:cubicBezTo>
                    <a:cubicBezTo>
                      <a:pt x="414" y="31"/>
                      <a:pt x="445" y="31"/>
                      <a:pt x="476" y="31"/>
                    </a:cubicBezTo>
                    <a:cubicBezTo>
                      <a:pt x="560" y="31"/>
                      <a:pt x="610" y="59"/>
                      <a:pt x="610" y="126"/>
                    </a:cubicBezTo>
                    <a:cubicBezTo>
                      <a:pt x="610" y="162"/>
                      <a:pt x="591" y="249"/>
                      <a:pt x="551"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1441" name="Freeform 139"/>
              <p:cNvSpPr/>
              <p:nvPr/>
            </p:nvSpPr>
            <p:spPr>
              <a:xfrm>
                <a:off x="10154160" y="3118320"/>
                <a:ext cx="114120" cy="111960"/>
              </a:xfrm>
              <a:custGeom>
                <a:avLst/>
                <a:gdLst/>
                <a:ahLst/>
                <a:cxnLst/>
                <a:rect l="0" t="0" r="r" b="b"/>
                <a:pathLst>
                  <a:path w="317" h="311">
                    <a:moveTo>
                      <a:pt x="73" y="243"/>
                    </a:moveTo>
                    <a:cubicBezTo>
                      <a:pt x="90" y="226"/>
                      <a:pt x="104" y="212"/>
                      <a:pt x="162" y="165"/>
                    </a:cubicBezTo>
                    <a:cubicBezTo>
                      <a:pt x="176" y="154"/>
                      <a:pt x="227" y="112"/>
                      <a:pt x="246" y="92"/>
                    </a:cubicBezTo>
                    <a:cubicBezTo>
                      <a:pt x="288" y="53"/>
                      <a:pt x="316" y="17"/>
                      <a:pt x="316" y="8"/>
                    </a:cubicBezTo>
                    <a:cubicBezTo>
                      <a:pt x="316" y="0"/>
                      <a:pt x="309" y="3"/>
                      <a:pt x="305" y="0"/>
                    </a:cubicBezTo>
                    <a:cubicBezTo>
                      <a:pt x="297" y="0"/>
                      <a:pt x="297" y="3"/>
                      <a:pt x="291" y="8"/>
                    </a:cubicBezTo>
                    <a:cubicBezTo>
                      <a:pt x="272" y="39"/>
                      <a:pt x="258" y="50"/>
                      <a:pt x="241" y="50"/>
                    </a:cubicBezTo>
                    <a:cubicBezTo>
                      <a:pt x="232" y="50"/>
                      <a:pt x="221" y="48"/>
                      <a:pt x="202" y="28"/>
                    </a:cubicBezTo>
                    <a:cubicBezTo>
                      <a:pt x="176" y="6"/>
                      <a:pt x="162" y="0"/>
                      <a:pt x="146" y="0"/>
                    </a:cubicBezTo>
                    <a:cubicBezTo>
                      <a:pt x="90" y="0"/>
                      <a:pt x="53" y="61"/>
                      <a:pt x="53" y="81"/>
                    </a:cubicBezTo>
                    <a:cubicBezTo>
                      <a:pt x="53" y="87"/>
                      <a:pt x="62" y="89"/>
                      <a:pt x="64" y="89"/>
                    </a:cubicBezTo>
                    <a:cubicBezTo>
                      <a:pt x="73" y="89"/>
                      <a:pt x="76" y="87"/>
                      <a:pt x="78" y="78"/>
                    </a:cubicBezTo>
                    <a:cubicBezTo>
                      <a:pt x="90" y="56"/>
                      <a:pt x="126" y="53"/>
                      <a:pt x="137" y="53"/>
                    </a:cubicBezTo>
                    <a:cubicBezTo>
                      <a:pt x="154" y="53"/>
                      <a:pt x="171" y="59"/>
                      <a:pt x="182" y="61"/>
                    </a:cubicBezTo>
                    <a:cubicBezTo>
                      <a:pt x="218" y="70"/>
                      <a:pt x="224" y="70"/>
                      <a:pt x="241" y="70"/>
                    </a:cubicBezTo>
                    <a:cubicBezTo>
                      <a:pt x="224" y="87"/>
                      <a:pt x="210" y="101"/>
                      <a:pt x="146" y="151"/>
                    </a:cubicBezTo>
                    <a:cubicBezTo>
                      <a:pt x="92" y="193"/>
                      <a:pt x="73" y="212"/>
                      <a:pt x="59" y="226"/>
                    </a:cubicBezTo>
                    <a:cubicBezTo>
                      <a:pt x="20" y="265"/>
                      <a:pt x="0" y="296"/>
                      <a:pt x="0" y="302"/>
                    </a:cubicBezTo>
                    <a:cubicBezTo>
                      <a:pt x="0" y="310"/>
                      <a:pt x="8" y="310"/>
                      <a:pt x="11" y="310"/>
                    </a:cubicBezTo>
                    <a:cubicBezTo>
                      <a:pt x="17" y="310"/>
                      <a:pt x="20" y="307"/>
                      <a:pt x="22" y="305"/>
                    </a:cubicBezTo>
                    <a:cubicBezTo>
                      <a:pt x="42" y="277"/>
                      <a:pt x="62" y="263"/>
                      <a:pt x="87" y="263"/>
                    </a:cubicBezTo>
                    <a:cubicBezTo>
                      <a:pt x="92" y="263"/>
                      <a:pt x="104" y="263"/>
                      <a:pt x="123" y="279"/>
                    </a:cubicBezTo>
                    <a:cubicBezTo>
                      <a:pt x="143" y="299"/>
                      <a:pt x="157" y="310"/>
                      <a:pt x="179" y="310"/>
                    </a:cubicBezTo>
                    <a:cubicBezTo>
                      <a:pt x="255" y="310"/>
                      <a:pt x="300" y="226"/>
                      <a:pt x="300" y="204"/>
                    </a:cubicBezTo>
                    <a:cubicBezTo>
                      <a:pt x="300" y="196"/>
                      <a:pt x="291" y="196"/>
                      <a:pt x="288" y="196"/>
                    </a:cubicBezTo>
                    <a:cubicBezTo>
                      <a:pt x="280" y="196"/>
                      <a:pt x="277" y="198"/>
                      <a:pt x="274" y="207"/>
                    </a:cubicBezTo>
                    <a:cubicBezTo>
                      <a:pt x="263" y="240"/>
                      <a:pt x="221" y="257"/>
                      <a:pt x="188" y="257"/>
                    </a:cubicBezTo>
                    <a:cubicBezTo>
                      <a:pt x="174" y="257"/>
                      <a:pt x="154" y="254"/>
                      <a:pt x="137" y="249"/>
                    </a:cubicBezTo>
                    <a:cubicBezTo>
                      <a:pt x="106" y="243"/>
                      <a:pt x="101" y="243"/>
                      <a:pt x="90" y="243"/>
                    </a:cubicBezTo>
                    <a:cubicBezTo>
                      <a:pt x="87" y="243"/>
                      <a:pt x="76" y="243"/>
                      <a:pt x="73" y="243"/>
                    </a:cubicBezTo>
                    <a:close/>
                  </a:path>
                </a:pathLst>
              </a:custGeom>
              <a:solidFill>
                <a:srgbClr val="000000"/>
              </a:solidFill>
              <a:ln>
                <a:noFill/>
              </a:ln>
            </p:spPr>
          </p:sp>
          <p:sp>
            <p:nvSpPr>
              <p:cNvPr id="1442" name="Freeform 140"/>
              <p:cNvSpPr/>
              <p:nvPr/>
            </p:nvSpPr>
            <p:spPr>
              <a:xfrm>
                <a:off x="10321200" y="2910240"/>
                <a:ext cx="83160" cy="353520"/>
              </a:xfrm>
              <a:custGeom>
                <a:avLst/>
                <a:gdLst/>
                <a:ahLst/>
                <a:cxnLst/>
                <a:rect l="0" t="0" r="r" b="b"/>
                <a:pathLst>
                  <a:path w="231" h="982">
                    <a:moveTo>
                      <a:pt x="230" y="489"/>
                    </a:moveTo>
                    <a:cubicBezTo>
                      <a:pt x="230" y="414"/>
                      <a:pt x="218" y="293"/>
                      <a:pt x="165" y="184"/>
                    </a:cubicBezTo>
                    <a:cubicBezTo>
                      <a:pt x="106" y="64"/>
                      <a:pt x="22" y="0"/>
                      <a:pt x="11" y="0"/>
                    </a:cubicBezTo>
                    <a:cubicBezTo>
                      <a:pt x="6" y="0"/>
                      <a:pt x="0" y="3"/>
                      <a:pt x="0" y="8"/>
                    </a:cubicBezTo>
                    <a:cubicBezTo>
                      <a:pt x="0" y="11"/>
                      <a:pt x="0" y="14"/>
                      <a:pt x="20" y="31"/>
                    </a:cubicBezTo>
                    <a:cubicBezTo>
                      <a:pt x="118" y="129"/>
                      <a:pt x="174" y="285"/>
                      <a:pt x="174" y="489"/>
                    </a:cubicBezTo>
                    <a:cubicBezTo>
                      <a:pt x="174" y="657"/>
                      <a:pt x="137" y="830"/>
                      <a:pt x="14" y="953"/>
                    </a:cubicBezTo>
                    <a:cubicBezTo>
                      <a:pt x="0" y="964"/>
                      <a:pt x="0" y="967"/>
                      <a:pt x="0" y="970"/>
                    </a:cubicBezTo>
                    <a:cubicBezTo>
                      <a:pt x="0" y="975"/>
                      <a:pt x="6" y="981"/>
                      <a:pt x="11" y="981"/>
                    </a:cubicBezTo>
                    <a:cubicBezTo>
                      <a:pt x="22" y="981"/>
                      <a:pt x="109" y="914"/>
                      <a:pt x="168" y="788"/>
                    </a:cubicBezTo>
                    <a:cubicBezTo>
                      <a:pt x="218" y="682"/>
                      <a:pt x="230" y="573"/>
                      <a:pt x="230" y="489"/>
                    </a:cubicBezTo>
                    <a:close/>
                  </a:path>
                </a:pathLst>
              </a:custGeom>
              <a:solidFill>
                <a:srgbClr val="000000"/>
              </a:solidFill>
              <a:ln>
                <a:noFill/>
              </a:ln>
            </p:spPr>
          </p:sp>
        </p:grpSp>
      </p:grpSp>
      <p:sp>
        <p:nvSpPr>
          <p:cNvPr id="1443" name="TextShape 141"/>
          <p:cNvSpPr txBox="1"/>
          <p:nvPr/>
        </p:nvSpPr>
        <p:spPr>
          <a:xfrm>
            <a:off x="3012120" y="5316120"/>
            <a:ext cx="3194640" cy="60228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a:latin typeface="Arial"/>
              </a:rPr>
              <a:t>In our calculations often &lt; 1</a:t>
            </a:r>
          </a:p>
          <a:p>
            <a:pPr marL="216000" indent="-216000">
              <a:buClr>
                <a:srgbClr val="000000"/>
              </a:buClr>
              <a:buSzPct val="45000"/>
              <a:buFont typeface="Wingdings" charset="2"/>
              <a:buChar char=""/>
            </a:pPr>
            <a:r>
              <a:rPr lang="en-GB" sz="1800" b="0" strike="noStrike" spc="-1">
                <a:latin typeface="Arial"/>
              </a:rPr>
              <a:t>unitless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44" name="Group 1"/>
          <p:cNvGrpSpPr/>
          <p:nvPr/>
        </p:nvGrpSpPr>
        <p:grpSpPr>
          <a:xfrm>
            <a:off x="1659240" y="2577600"/>
            <a:ext cx="7644600" cy="925200"/>
            <a:chOff x="1659240" y="2577600"/>
            <a:chExt cx="7644600" cy="925200"/>
          </a:xfrm>
        </p:grpSpPr>
        <p:grpSp>
          <p:nvGrpSpPr>
            <p:cNvPr id="1445" name="Group 2"/>
            <p:cNvGrpSpPr/>
            <p:nvPr/>
          </p:nvGrpSpPr>
          <p:grpSpPr>
            <a:xfrm>
              <a:off x="1659240" y="2577600"/>
              <a:ext cx="7644600" cy="925200"/>
              <a:chOff x="1659240" y="2577600"/>
              <a:chExt cx="7644600" cy="925200"/>
            </a:xfrm>
          </p:grpSpPr>
          <p:sp>
            <p:nvSpPr>
              <p:cNvPr id="1446" name="Freeform 3"/>
              <p:cNvSpPr/>
              <p:nvPr/>
            </p:nvSpPr>
            <p:spPr>
              <a:xfrm>
                <a:off x="1677240" y="2595600"/>
                <a:ext cx="7608600" cy="889200"/>
              </a:xfrm>
              <a:custGeom>
                <a:avLst/>
                <a:gdLst/>
                <a:ahLst/>
                <a:cxnLst/>
                <a:rect l="0" t="0" r="r" b="b"/>
                <a:pathLst>
                  <a:path w="21135" h="2470">
                    <a:moveTo>
                      <a:pt x="0" y="0"/>
                    </a:moveTo>
                    <a:cubicBezTo>
                      <a:pt x="7045" y="0"/>
                      <a:pt x="14089" y="0"/>
                      <a:pt x="21134" y="0"/>
                    </a:cubicBezTo>
                    <a:cubicBezTo>
                      <a:pt x="21134" y="823"/>
                      <a:pt x="21134" y="1646"/>
                      <a:pt x="21134" y="2469"/>
                    </a:cubicBezTo>
                    <a:cubicBezTo>
                      <a:pt x="14089" y="2469"/>
                      <a:pt x="7045" y="2469"/>
                      <a:pt x="0" y="2469"/>
                    </a:cubicBezTo>
                    <a:cubicBezTo>
                      <a:pt x="0" y="1646"/>
                      <a:pt x="0" y="823"/>
                      <a:pt x="0" y="0"/>
                    </a:cubicBezTo>
                    <a:close/>
                  </a:path>
                </a:pathLst>
              </a:custGeom>
              <a:solidFill>
                <a:srgbClr val="FFFFFF"/>
              </a:solidFill>
              <a:ln>
                <a:noFill/>
              </a:ln>
            </p:spPr>
          </p:sp>
          <p:sp>
            <p:nvSpPr>
              <p:cNvPr id="1447" name="Freeform 4"/>
              <p:cNvSpPr/>
              <p:nvPr/>
            </p:nvSpPr>
            <p:spPr>
              <a:xfrm>
                <a:off x="2013840" y="2682360"/>
                <a:ext cx="169560" cy="250200"/>
              </a:xfrm>
              <a:custGeom>
                <a:avLst/>
                <a:gdLst/>
                <a:ahLst/>
                <a:cxnLst/>
                <a:rect l="0" t="0" r="r" b="b"/>
                <a:pathLst>
                  <a:path w="471" h="695">
                    <a:moveTo>
                      <a:pt x="470" y="11"/>
                    </a:moveTo>
                    <a:cubicBezTo>
                      <a:pt x="466" y="7"/>
                      <a:pt x="470" y="0"/>
                      <a:pt x="456" y="0"/>
                    </a:cubicBezTo>
                    <a:cubicBezTo>
                      <a:pt x="442" y="0"/>
                      <a:pt x="347" y="11"/>
                      <a:pt x="333" y="11"/>
                    </a:cubicBezTo>
                    <a:cubicBezTo>
                      <a:pt x="325" y="14"/>
                      <a:pt x="319" y="17"/>
                      <a:pt x="319" y="31"/>
                    </a:cubicBezTo>
                    <a:cubicBezTo>
                      <a:pt x="319" y="42"/>
                      <a:pt x="328" y="42"/>
                      <a:pt x="342" y="42"/>
                    </a:cubicBezTo>
                    <a:cubicBezTo>
                      <a:pt x="389" y="42"/>
                      <a:pt x="392" y="50"/>
                      <a:pt x="392" y="59"/>
                    </a:cubicBezTo>
                    <a:cubicBezTo>
                      <a:pt x="391" y="65"/>
                      <a:pt x="390" y="72"/>
                      <a:pt x="389" y="78"/>
                    </a:cubicBezTo>
                    <a:cubicBezTo>
                      <a:pt x="369" y="156"/>
                      <a:pt x="348" y="233"/>
                      <a:pt x="328" y="310"/>
                    </a:cubicBezTo>
                    <a:cubicBezTo>
                      <a:pt x="311" y="274"/>
                      <a:pt x="283" y="249"/>
                      <a:pt x="238" y="249"/>
                    </a:cubicBezTo>
                    <a:cubicBezTo>
                      <a:pt x="123" y="249"/>
                      <a:pt x="0" y="392"/>
                      <a:pt x="0" y="537"/>
                    </a:cubicBezTo>
                    <a:cubicBezTo>
                      <a:pt x="0" y="629"/>
                      <a:pt x="56" y="694"/>
                      <a:pt x="132" y="694"/>
                    </a:cubicBezTo>
                    <a:cubicBezTo>
                      <a:pt x="151" y="694"/>
                      <a:pt x="202" y="691"/>
                      <a:pt x="260" y="621"/>
                    </a:cubicBezTo>
                    <a:cubicBezTo>
                      <a:pt x="269" y="660"/>
                      <a:pt x="302" y="694"/>
                      <a:pt x="350" y="694"/>
                    </a:cubicBezTo>
                    <a:cubicBezTo>
                      <a:pt x="384" y="694"/>
                      <a:pt x="406" y="671"/>
                      <a:pt x="423" y="640"/>
                    </a:cubicBezTo>
                    <a:cubicBezTo>
                      <a:pt x="440" y="604"/>
                      <a:pt x="451" y="545"/>
                      <a:pt x="451" y="543"/>
                    </a:cubicBezTo>
                    <a:cubicBezTo>
                      <a:pt x="451" y="531"/>
                      <a:pt x="442" y="531"/>
                      <a:pt x="440" y="531"/>
                    </a:cubicBezTo>
                    <a:cubicBezTo>
                      <a:pt x="431" y="531"/>
                      <a:pt x="428" y="537"/>
                      <a:pt x="426" y="551"/>
                    </a:cubicBezTo>
                    <a:cubicBezTo>
                      <a:pt x="409" y="615"/>
                      <a:pt x="392" y="671"/>
                      <a:pt x="353" y="671"/>
                    </a:cubicBezTo>
                    <a:cubicBezTo>
                      <a:pt x="325" y="671"/>
                      <a:pt x="322" y="646"/>
                      <a:pt x="322" y="626"/>
                    </a:cubicBezTo>
                    <a:cubicBezTo>
                      <a:pt x="322" y="604"/>
                      <a:pt x="325" y="596"/>
                      <a:pt x="328" y="579"/>
                    </a:cubicBezTo>
                    <a:cubicBezTo>
                      <a:pt x="375" y="390"/>
                      <a:pt x="423" y="200"/>
                      <a:pt x="470" y="11"/>
                    </a:cubicBezTo>
                    <a:moveTo>
                      <a:pt x="266" y="565"/>
                    </a:moveTo>
                    <a:cubicBezTo>
                      <a:pt x="260" y="584"/>
                      <a:pt x="260" y="584"/>
                      <a:pt x="246" y="601"/>
                    </a:cubicBezTo>
                    <a:cubicBezTo>
                      <a:pt x="202" y="657"/>
                      <a:pt x="162" y="671"/>
                      <a:pt x="134" y="671"/>
                    </a:cubicBezTo>
                    <a:cubicBezTo>
                      <a:pt x="84" y="671"/>
                      <a:pt x="70" y="618"/>
                      <a:pt x="70" y="579"/>
                    </a:cubicBezTo>
                    <a:cubicBezTo>
                      <a:pt x="70" y="531"/>
                      <a:pt x="104" y="408"/>
                      <a:pt x="126" y="364"/>
                    </a:cubicBezTo>
                    <a:cubicBezTo>
                      <a:pt x="157" y="308"/>
                      <a:pt x="199" y="271"/>
                      <a:pt x="238" y="271"/>
                    </a:cubicBezTo>
                    <a:cubicBezTo>
                      <a:pt x="302" y="271"/>
                      <a:pt x="316" y="348"/>
                      <a:pt x="316" y="355"/>
                    </a:cubicBezTo>
                    <a:cubicBezTo>
                      <a:pt x="316" y="362"/>
                      <a:pt x="316" y="369"/>
                      <a:pt x="314" y="372"/>
                    </a:cubicBezTo>
                    <a:cubicBezTo>
                      <a:pt x="298" y="436"/>
                      <a:pt x="282" y="501"/>
                      <a:pt x="266" y="565"/>
                    </a:cubicBezTo>
                    <a:close/>
                  </a:path>
                </a:pathLst>
              </a:custGeom>
              <a:solidFill>
                <a:srgbClr val="000000"/>
              </a:solidFill>
              <a:ln>
                <a:noFill/>
              </a:ln>
            </p:spPr>
          </p:sp>
          <p:sp>
            <p:nvSpPr>
              <p:cNvPr id="1448" name="Freeform 5"/>
              <p:cNvSpPr/>
              <p:nvPr/>
            </p:nvSpPr>
            <p:spPr>
              <a:xfrm>
                <a:off x="2198520" y="2775960"/>
                <a:ext cx="187920" cy="156240"/>
              </a:xfrm>
              <a:custGeom>
                <a:avLst/>
                <a:gdLst/>
                <a:ahLst/>
                <a:cxnLst/>
                <a:rect l="0" t="0" r="r" b="b"/>
                <a:pathLst>
                  <a:path w="522" h="434">
                    <a:moveTo>
                      <a:pt x="470" y="56"/>
                    </a:moveTo>
                    <a:cubicBezTo>
                      <a:pt x="484" y="56"/>
                      <a:pt x="521" y="56"/>
                      <a:pt x="521" y="22"/>
                    </a:cubicBezTo>
                    <a:cubicBezTo>
                      <a:pt x="521" y="0"/>
                      <a:pt x="498" y="0"/>
                      <a:pt x="482" y="0"/>
                    </a:cubicBezTo>
                    <a:cubicBezTo>
                      <a:pt x="407" y="0"/>
                      <a:pt x="332" y="0"/>
                      <a:pt x="258" y="0"/>
                    </a:cubicBezTo>
                    <a:cubicBezTo>
                      <a:pt x="109" y="0"/>
                      <a:pt x="0" y="162"/>
                      <a:pt x="0" y="277"/>
                    </a:cubicBezTo>
                    <a:cubicBezTo>
                      <a:pt x="0" y="364"/>
                      <a:pt x="56" y="433"/>
                      <a:pt x="146" y="433"/>
                    </a:cubicBezTo>
                    <a:cubicBezTo>
                      <a:pt x="263" y="433"/>
                      <a:pt x="395" y="313"/>
                      <a:pt x="395" y="162"/>
                    </a:cubicBezTo>
                    <a:cubicBezTo>
                      <a:pt x="395" y="145"/>
                      <a:pt x="395" y="101"/>
                      <a:pt x="364" y="56"/>
                    </a:cubicBezTo>
                    <a:cubicBezTo>
                      <a:pt x="399" y="56"/>
                      <a:pt x="435" y="56"/>
                      <a:pt x="470" y="56"/>
                    </a:cubicBezTo>
                    <a:moveTo>
                      <a:pt x="148" y="411"/>
                    </a:moveTo>
                    <a:cubicBezTo>
                      <a:pt x="98" y="411"/>
                      <a:pt x="59" y="378"/>
                      <a:pt x="59" y="305"/>
                    </a:cubicBezTo>
                    <a:cubicBezTo>
                      <a:pt x="59" y="277"/>
                      <a:pt x="73" y="196"/>
                      <a:pt x="106" y="137"/>
                    </a:cubicBezTo>
                    <a:cubicBezTo>
                      <a:pt x="148" y="70"/>
                      <a:pt x="207" y="56"/>
                      <a:pt x="241" y="56"/>
                    </a:cubicBezTo>
                    <a:cubicBezTo>
                      <a:pt x="322" y="56"/>
                      <a:pt x="330" y="120"/>
                      <a:pt x="330" y="151"/>
                    </a:cubicBezTo>
                    <a:cubicBezTo>
                      <a:pt x="330" y="199"/>
                      <a:pt x="311" y="277"/>
                      <a:pt x="277" y="327"/>
                    </a:cubicBezTo>
                    <a:cubicBezTo>
                      <a:pt x="238" y="386"/>
                      <a:pt x="185" y="411"/>
                      <a:pt x="148" y="411"/>
                    </a:cubicBezTo>
                    <a:close/>
                  </a:path>
                </a:pathLst>
              </a:custGeom>
              <a:solidFill>
                <a:srgbClr val="000000"/>
              </a:solidFill>
              <a:ln>
                <a:noFill/>
              </a:ln>
            </p:spPr>
          </p:sp>
          <p:sp>
            <p:nvSpPr>
              <p:cNvPr id="1449" name="Freeform 6"/>
              <p:cNvSpPr/>
              <p:nvPr/>
            </p:nvSpPr>
            <p:spPr>
              <a:xfrm>
                <a:off x="1659240" y="3071880"/>
                <a:ext cx="1081800" cy="14400"/>
              </a:xfrm>
              <a:custGeom>
                <a:avLst/>
                <a:gdLst/>
                <a:ahLst/>
                <a:cxnLst/>
                <a:rect l="0" t="0" r="r" b="b"/>
                <a:pathLst>
                  <a:path w="3005" h="40">
                    <a:moveTo>
                      <a:pt x="0" y="0"/>
                    </a:moveTo>
                    <a:cubicBezTo>
                      <a:pt x="1001" y="0"/>
                      <a:pt x="2003" y="0"/>
                      <a:pt x="3004" y="0"/>
                    </a:cubicBezTo>
                    <a:cubicBezTo>
                      <a:pt x="3004" y="13"/>
                      <a:pt x="3004" y="26"/>
                      <a:pt x="3004" y="39"/>
                    </a:cubicBezTo>
                    <a:cubicBezTo>
                      <a:pt x="2003" y="39"/>
                      <a:pt x="1001" y="39"/>
                      <a:pt x="0" y="39"/>
                    </a:cubicBezTo>
                    <a:cubicBezTo>
                      <a:pt x="0" y="26"/>
                      <a:pt x="0" y="13"/>
                      <a:pt x="0" y="0"/>
                    </a:cubicBezTo>
                    <a:close/>
                  </a:path>
                </a:pathLst>
              </a:custGeom>
              <a:solidFill>
                <a:srgbClr val="000000"/>
              </a:solidFill>
              <a:ln>
                <a:noFill/>
              </a:ln>
            </p:spPr>
          </p:sp>
          <p:sp>
            <p:nvSpPr>
              <p:cNvPr id="1450" name="Freeform 7"/>
              <p:cNvSpPr/>
              <p:nvPr/>
            </p:nvSpPr>
            <p:spPr>
              <a:xfrm>
                <a:off x="1673280" y="3164400"/>
                <a:ext cx="168840" cy="249120"/>
              </a:xfrm>
              <a:custGeom>
                <a:avLst/>
                <a:gdLst/>
                <a:ahLst/>
                <a:cxnLst/>
                <a:rect l="0" t="0" r="r" b="b"/>
                <a:pathLst>
                  <a:path w="469" h="692">
                    <a:moveTo>
                      <a:pt x="468" y="11"/>
                    </a:moveTo>
                    <a:cubicBezTo>
                      <a:pt x="468" y="8"/>
                      <a:pt x="468" y="0"/>
                      <a:pt x="456" y="0"/>
                    </a:cubicBezTo>
                    <a:cubicBezTo>
                      <a:pt x="440" y="0"/>
                      <a:pt x="347" y="8"/>
                      <a:pt x="330" y="11"/>
                    </a:cubicBezTo>
                    <a:cubicBezTo>
                      <a:pt x="322" y="11"/>
                      <a:pt x="316" y="17"/>
                      <a:pt x="316" y="28"/>
                    </a:cubicBezTo>
                    <a:cubicBezTo>
                      <a:pt x="316" y="42"/>
                      <a:pt x="325"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3" y="691"/>
                      <a:pt x="132" y="691"/>
                    </a:cubicBezTo>
                    <a:cubicBezTo>
                      <a:pt x="151" y="691"/>
                      <a:pt x="199" y="688"/>
                      <a:pt x="258" y="618"/>
                    </a:cubicBezTo>
                    <a:cubicBezTo>
                      <a:pt x="266" y="660"/>
                      <a:pt x="302" y="691"/>
                      <a:pt x="347" y="691"/>
                    </a:cubicBezTo>
                    <a:cubicBezTo>
                      <a:pt x="384" y="691"/>
                      <a:pt x="406" y="668"/>
                      <a:pt x="420" y="638"/>
                    </a:cubicBezTo>
                    <a:cubicBezTo>
                      <a:pt x="437" y="604"/>
                      <a:pt x="451" y="543"/>
                      <a:pt x="451" y="540"/>
                    </a:cubicBezTo>
                    <a:cubicBezTo>
                      <a:pt x="451" y="531"/>
                      <a:pt x="442" y="531"/>
                      <a:pt x="440" y="531"/>
                    </a:cubicBezTo>
                    <a:cubicBezTo>
                      <a:pt x="428" y="531"/>
                      <a:pt x="428" y="534"/>
                      <a:pt x="426" y="548"/>
                    </a:cubicBezTo>
                    <a:cubicBezTo>
                      <a:pt x="409" y="612"/>
                      <a:pt x="392" y="671"/>
                      <a:pt x="350" y="671"/>
                    </a:cubicBezTo>
                    <a:cubicBezTo>
                      <a:pt x="325" y="671"/>
                      <a:pt x="322" y="646"/>
                      <a:pt x="322" y="626"/>
                    </a:cubicBezTo>
                    <a:cubicBezTo>
                      <a:pt x="322" y="601"/>
                      <a:pt x="322" y="596"/>
                      <a:pt x="328" y="579"/>
                    </a:cubicBezTo>
                    <a:cubicBezTo>
                      <a:pt x="374" y="390"/>
                      <a:pt x="421" y="200"/>
                      <a:pt x="468" y="11"/>
                    </a:cubicBezTo>
                    <a:moveTo>
                      <a:pt x="263" y="565"/>
                    </a:moveTo>
                    <a:cubicBezTo>
                      <a:pt x="258" y="582"/>
                      <a:pt x="258" y="584"/>
                      <a:pt x="244" y="601"/>
                    </a:cubicBezTo>
                    <a:cubicBezTo>
                      <a:pt x="202" y="654"/>
                      <a:pt x="160" y="671"/>
                      <a:pt x="134" y="671"/>
                    </a:cubicBezTo>
                    <a:cubicBezTo>
                      <a:pt x="84" y="671"/>
                      <a:pt x="70" y="615"/>
                      <a:pt x="70" y="579"/>
                    </a:cubicBezTo>
                    <a:cubicBezTo>
                      <a:pt x="70" y="529"/>
                      <a:pt x="101" y="408"/>
                      <a:pt x="123"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451" name="Freeform 8"/>
              <p:cNvSpPr/>
              <p:nvPr/>
            </p:nvSpPr>
            <p:spPr>
              <a:xfrm>
                <a:off x="1858680" y="3160440"/>
                <a:ext cx="146520" cy="253080"/>
              </a:xfrm>
              <a:custGeom>
                <a:avLst/>
                <a:gdLst/>
                <a:ahLst/>
                <a:cxnLst/>
                <a:rect l="0" t="0" r="r" b="b"/>
                <a:pathLst>
                  <a:path w="407" h="703">
                    <a:moveTo>
                      <a:pt x="406" y="201"/>
                    </a:moveTo>
                    <a:cubicBezTo>
                      <a:pt x="406" y="137"/>
                      <a:pt x="386" y="0"/>
                      <a:pt x="288" y="0"/>
                    </a:cubicBezTo>
                    <a:cubicBezTo>
                      <a:pt x="151" y="0"/>
                      <a:pt x="0" y="277"/>
                      <a:pt x="0" y="501"/>
                    </a:cubicBezTo>
                    <a:cubicBezTo>
                      <a:pt x="0" y="593"/>
                      <a:pt x="28" y="702"/>
                      <a:pt x="118" y="702"/>
                    </a:cubicBezTo>
                    <a:cubicBezTo>
                      <a:pt x="255" y="702"/>
                      <a:pt x="406" y="422"/>
                      <a:pt x="406" y="201"/>
                    </a:cubicBezTo>
                    <a:moveTo>
                      <a:pt x="104" y="336"/>
                    </a:moveTo>
                    <a:cubicBezTo>
                      <a:pt x="120" y="274"/>
                      <a:pt x="140" y="196"/>
                      <a:pt x="179" y="126"/>
                    </a:cubicBezTo>
                    <a:cubicBezTo>
                      <a:pt x="204" y="76"/>
                      <a:pt x="241" y="22"/>
                      <a:pt x="286" y="22"/>
                    </a:cubicBezTo>
                    <a:cubicBezTo>
                      <a:pt x="336" y="22"/>
                      <a:pt x="342" y="84"/>
                      <a:pt x="342" y="140"/>
                    </a:cubicBezTo>
                    <a:cubicBezTo>
                      <a:pt x="342" y="187"/>
                      <a:pt x="333" y="238"/>
                      <a:pt x="308" y="336"/>
                    </a:cubicBezTo>
                    <a:cubicBezTo>
                      <a:pt x="240" y="336"/>
                      <a:pt x="172" y="336"/>
                      <a:pt x="104" y="336"/>
                    </a:cubicBezTo>
                    <a:moveTo>
                      <a:pt x="300" y="366"/>
                    </a:moveTo>
                    <a:cubicBezTo>
                      <a:pt x="288" y="414"/>
                      <a:pt x="269" y="495"/>
                      <a:pt x="232" y="568"/>
                    </a:cubicBezTo>
                    <a:cubicBezTo>
                      <a:pt x="196" y="635"/>
                      <a:pt x="160" y="682"/>
                      <a:pt x="118" y="682"/>
                    </a:cubicBezTo>
                    <a:cubicBezTo>
                      <a:pt x="84" y="682"/>
                      <a:pt x="64" y="654"/>
                      <a:pt x="64" y="562"/>
                    </a:cubicBezTo>
                    <a:cubicBezTo>
                      <a:pt x="64" y="520"/>
                      <a:pt x="70" y="464"/>
                      <a:pt x="95" y="366"/>
                    </a:cubicBezTo>
                    <a:cubicBezTo>
                      <a:pt x="163" y="366"/>
                      <a:pt x="231" y="366"/>
                      <a:pt x="300" y="366"/>
                    </a:cubicBezTo>
                    <a:close/>
                  </a:path>
                </a:pathLst>
              </a:custGeom>
              <a:solidFill>
                <a:srgbClr val="000000"/>
              </a:solidFill>
              <a:ln>
                <a:noFill/>
              </a:ln>
            </p:spPr>
          </p:sp>
          <p:sp>
            <p:nvSpPr>
              <p:cNvPr id="1452" name="Freeform 9"/>
              <p:cNvSpPr/>
              <p:nvPr/>
            </p:nvSpPr>
            <p:spPr>
              <a:xfrm>
                <a:off x="2042280" y="319284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37"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3"/>
                    </a:cubicBezTo>
                    <a:cubicBezTo>
                      <a:pt x="49" y="118"/>
                      <a:pt x="83" y="133"/>
                      <a:pt x="118" y="148"/>
                    </a:cubicBezTo>
                    <a:cubicBezTo>
                      <a:pt x="62" y="173"/>
                      <a:pt x="36" y="182"/>
                      <a:pt x="17" y="190"/>
                    </a:cubicBezTo>
                    <a:cubicBezTo>
                      <a:pt x="6" y="196"/>
                      <a:pt x="0" y="199"/>
                      <a:pt x="0" y="213"/>
                    </a:cubicBezTo>
                    <a:cubicBezTo>
                      <a:pt x="0" y="224"/>
                      <a:pt x="8" y="232"/>
                      <a:pt x="20" y="232"/>
                    </a:cubicBezTo>
                    <a:cubicBezTo>
                      <a:pt x="25" y="232"/>
                      <a:pt x="25" y="232"/>
                      <a:pt x="34" y="227"/>
                    </a:cubicBezTo>
                    <a:cubicBezTo>
                      <a:pt x="65" y="206"/>
                      <a:pt x="97" y="186"/>
                      <a:pt x="129" y="165"/>
                    </a:cubicBezTo>
                    <a:cubicBezTo>
                      <a:pt x="125" y="201"/>
                      <a:pt x="121" y="238"/>
                      <a:pt x="118" y="274"/>
                    </a:cubicBezTo>
                    <a:cubicBezTo>
                      <a:pt x="118" y="291"/>
                      <a:pt x="130" y="296"/>
                      <a:pt x="137" y="296"/>
                    </a:cubicBezTo>
                    <a:cubicBezTo>
                      <a:pt x="144" y="296"/>
                      <a:pt x="160" y="291"/>
                      <a:pt x="160" y="274"/>
                    </a:cubicBezTo>
                    <a:cubicBezTo>
                      <a:pt x="160" y="268"/>
                      <a:pt x="157" y="249"/>
                      <a:pt x="157" y="241"/>
                    </a:cubicBezTo>
                    <a:cubicBezTo>
                      <a:pt x="154" y="229"/>
                      <a:pt x="151" y="179"/>
                      <a:pt x="148" y="165"/>
                    </a:cubicBezTo>
                    <a:cubicBezTo>
                      <a:pt x="176" y="184"/>
                      <a:pt x="204" y="202"/>
                      <a:pt x="232" y="221"/>
                    </a:cubicBezTo>
                    <a:cubicBezTo>
                      <a:pt x="249" y="232"/>
                      <a:pt x="252" y="232"/>
                      <a:pt x="258" y="232"/>
                    </a:cubicBezTo>
                    <a:cubicBezTo>
                      <a:pt x="269" y="232"/>
                      <a:pt x="277" y="224"/>
                      <a:pt x="277" y="213"/>
                    </a:cubicBezTo>
                    <a:cubicBezTo>
                      <a:pt x="277" y="199"/>
                      <a:pt x="269" y="193"/>
                      <a:pt x="263" y="190"/>
                    </a:cubicBezTo>
                    <a:cubicBezTo>
                      <a:pt x="229" y="176"/>
                      <a:pt x="194" y="162"/>
                      <a:pt x="160" y="148"/>
                    </a:cubicBezTo>
                    <a:close/>
                  </a:path>
                </a:pathLst>
              </a:custGeom>
              <a:solidFill>
                <a:srgbClr val="000000"/>
              </a:solidFill>
              <a:ln>
                <a:noFill/>
              </a:ln>
            </p:spPr>
          </p:sp>
          <p:sp>
            <p:nvSpPr>
              <p:cNvPr id="1453" name="Freeform 10"/>
              <p:cNvSpPr/>
              <p:nvPr/>
            </p:nvSpPr>
            <p:spPr>
              <a:xfrm>
                <a:off x="2196360" y="3164400"/>
                <a:ext cx="169560" cy="249120"/>
              </a:xfrm>
              <a:custGeom>
                <a:avLst/>
                <a:gdLst/>
                <a:ahLst/>
                <a:cxnLst/>
                <a:rect l="0" t="0" r="r" b="b"/>
                <a:pathLst>
                  <a:path w="471" h="692">
                    <a:moveTo>
                      <a:pt x="470" y="11"/>
                    </a:moveTo>
                    <a:cubicBezTo>
                      <a:pt x="470" y="8"/>
                      <a:pt x="470" y="0"/>
                      <a:pt x="456" y="0"/>
                    </a:cubicBezTo>
                    <a:cubicBezTo>
                      <a:pt x="442" y="0"/>
                      <a:pt x="347" y="8"/>
                      <a:pt x="330" y="11"/>
                    </a:cubicBezTo>
                    <a:cubicBezTo>
                      <a:pt x="325" y="11"/>
                      <a:pt x="316" y="17"/>
                      <a:pt x="316" y="28"/>
                    </a:cubicBezTo>
                    <a:cubicBezTo>
                      <a:pt x="316" y="42"/>
                      <a:pt x="328" y="42"/>
                      <a:pt x="342" y="42"/>
                    </a:cubicBezTo>
                    <a:cubicBezTo>
                      <a:pt x="389" y="42"/>
                      <a:pt x="389" y="48"/>
                      <a:pt x="389" y="59"/>
                    </a:cubicBezTo>
                    <a:cubicBezTo>
                      <a:pt x="388" y="65"/>
                      <a:pt x="387" y="72"/>
                      <a:pt x="386" y="78"/>
                    </a:cubicBezTo>
                    <a:cubicBezTo>
                      <a:pt x="367" y="156"/>
                      <a:pt x="347" y="233"/>
                      <a:pt x="328" y="310"/>
                    </a:cubicBezTo>
                    <a:cubicBezTo>
                      <a:pt x="311" y="274"/>
                      <a:pt x="283" y="246"/>
                      <a:pt x="238" y="246"/>
                    </a:cubicBezTo>
                    <a:cubicBezTo>
                      <a:pt x="123" y="246"/>
                      <a:pt x="0" y="392"/>
                      <a:pt x="0" y="534"/>
                    </a:cubicBezTo>
                    <a:cubicBezTo>
                      <a:pt x="0" y="626"/>
                      <a:pt x="56" y="691"/>
                      <a:pt x="132" y="691"/>
                    </a:cubicBezTo>
                    <a:cubicBezTo>
                      <a:pt x="151" y="691"/>
                      <a:pt x="202" y="688"/>
                      <a:pt x="260" y="618"/>
                    </a:cubicBezTo>
                    <a:cubicBezTo>
                      <a:pt x="269" y="660"/>
                      <a:pt x="302" y="691"/>
                      <a:pt x="350" y="691"/>
                    </a:cubicBezTo>
                    <a:cubicBezTo>
                      <a:pt x="384" y="691"/>
                      <a:pt x="406" y="668"/>
                      <a:pt x="423" y="638"/>
                    </a:cubicBezTo>
                    <a:cubicBezTo>
                      <a:pt x="440" y="604"/>
                      <a:pt x="451" y="543"/>
                      <a:pt x="451" y="540"/>
                    </a:cubicBezTo>
                    <a:cubicBezTo>
                      <a:pt x="451" y="531"/>
                      <a:pt x="442" y="531"/>
                      <a:pt x="440" y="531"/>
                    </a:cubicBezTo>
                    <a:cubicBezTo>
                      <a:pt x="431" y="531"/>
                      <a:pt x="428" y="534"/>
                      <a:pt x="426" y="548"/>
                    </a:cubicBezTo>
                    <a:cubicBezTo>
                      <a:pt x="409" y="612"/>
                      <a:pt x="392" y="671"/>
                      <a:pt x="350" y="671"/>
                    </a:cubicBezTo>
                    <a:cubicBezTo>
                      <a:pt x="325" y="671"/>
                      <a:pt x="322" y="646"/>
                      <a:pt x="322" y="626"/>
                    </a:cubicBezTo>
                    <a:cubicBezTo>
                      <a:pt x="322" y="601"/>
                      <a:pt x="325" y="596"/>
                      <a:pt x="328" y="579"/>
                    </a:cubicBezTo>
                    <a:cubicBezTo>
                      <a:pt x="375" y="390"/>
                      <a:pt x="423" y="200"/>
                      <a:pt x="470" y="11"/>
                    </a:cubicBezTo>
                    <a:moveTo>
                      <a:pt x="263" y="565"/>
                    </a:moveTo>
                    <a:cubicBezTo>
                      <a:pt x="260" y="582"/>
                      <a:pt x="260" y="584"/>
                      <a:pt x="244" y="601"/>
                    </a:cubicBezTo>
                    <a:cubicBezTo>
                      <a:pt x="202" y="654"/>
                      <a:pt x="162" y="671"/>
                      <a:pt x="134" y="671"/>
                    </a:cubicBezTo>
                    <a:cubicBezTo>
                      <a:pt x="84" y="671"/>
                      <a:pt x="70" y="615"/>
                      <a:pt x="70" y="579"/>
                    </a:cubicBezTo>
                    <a:cubicBezTo>
                      <a:pt x="70" y="529"/>
                      <a:pt x="101" y="408"/>
                      <a:pt x="126" y="364"/>
                    </a:cubicBezTo>
                    <a:cubicBezTo>
                      <a:pt x="154" y="305"/>
                      <a:pt x="199" y="268"/>
                      <a:pt x="238" y="268"/>
                    </a:cubicBezTo>
                    <a:cubicBezTo>
                      <a:pt x="302" y="268"/>
                      <a:pt x="316" y="350"/>
                      <a:pt x="316" y="355"/>
                    </a:cubicBezTo>
                    <a:cubicBezTo>
                      <a:pt x="316" y="361"/>
                      <a:pt x="314" y="366"/>
                      <a:pt x="314" y="372"/>
                    </a:cubicBezTo>
                    <a:cubicBezTo>
                      <a:pt x="297" y="436"/>
                      <a:pt x="280" y="501"/>
                      <a:pt x="263" y="565"/>
                    </a:cubicBezTo>
                    <a:close/>
                  </a:path>
                </a:pathLst>
              </a:custGeom>
              <a:solidFill>
                <a:srgbClr val="000000"/>
              </a:solidFill>
              <a:ln>
                <a:noFill/>
              </a:ln>
            </p:spPr>
          </p:sp>
          <p:sp>
            <p:nvSpPr>
              <p:cNvPr id="1454" name="Freeform 11"/>
              <p:cNvSpPr/>
              <p:nvPr/>
            </p:nvSpPr>
            <p:spPr>
              <a:xfrm>
                <a:off x="2383920" y="3164400"/>
                <a:ext cx="186840" cy="318600"/>
              </a:xfrm>
              <a:custGeom>
                <a:avLst/>
                <a:gdLst/>
                <a:ahLst/>
                <a:cxnLst/>
                <a:rect l="0" t="0" r="r" b="b"/>
                <a:pathLst>
                  <a:path w="519" h="885">
                    <a:moveTo>
                      <a:pt x="384" y="22"/>
                    </a:moveTo>
                    <a:cubicBezTo>
                      <a:pt x="384" y="18"/>
                      <a:pt x="386" y="11"/>
                      <a:pt x="386" y="8"/>
                    </a:cubicBezTo>
                    <a:cubicBezTo>
                      <a:pt x="383" y="6"/>
                      <a:pt x="386" y="0"/>
                      <a:pt x="375" y="0"/>
                    </a:cubicBezTo>
                    <a:cubicBezTo>
                      <a:pt x="364" y="0"/>
                      <a:pt x="364" y="3"/>
                      <a:pt x="358" y="20"/>
                    </a:cubicBezTo>
                    <a:cubicBezTo>
                      <a:pt x="340" y="95"/>
                      <a:pt x="321" y="171"/>
                      <a:pt x="302" y="246"/>
                    </a:cubicBezTo>
                    <a:cubicBezTo>
                      <a:pt x="146" y="252"/>
                      <a:pt x="0" y="380"/>
                      <a:pt x="0" y="515"/>
                    </a:cubicBezTo>
                    <a:cubicBezTo>
                      <a:pt x="0" y="610"/>
                      <a:pt x="70" y="685"/>
                      <a:pt x="190" y="694"/>
                    </a:cubicBezTo>
                    <a:cubicBezTo>
                      <a:pt x="182" y="724"/>
                      <a:pt x="176" y="755"/>
                      <a:pt x="168" y="786"/>
                    </a:cubicBezTo>
                    <a:cubicBezTo>
                      <a:pt x="157" y="831"/>
                      <a:pt x="146" y="870"/>
                      <a:pt x="146" y="873"/>
                    </a:cubicBezTo>
                    <a:cubicBezTo>
                      <a:pt x="146" y="881"/>
                      <a:pt x="151" y="884"/>
                      <a:pt x="157" y="884"/>
                    </a:cubicBezTo>
                    <a:cubicBezTo>
                      <a:pt x="162" y="884"/>
                      <a:pt x="165" y="881"/>
                      <a:pt x="168" y="878"/>
                    </a:cubicBezTo>
                    <a:cubicBezTo>
                      <a:pt x="172" y="865"/>
                      <a:pt x="176" y="853"/>
                      <a:pt x="179" y="839"/>
                    </a:cubicBezTo>
                    <a:cubicBezTo>
                      <a:pt x="191" y="790"/>
                      <a:pt x="203" y="742"/>
                      <a:pt x="216" y="694"/>
                    </a:cubicBezTo>
                    <a:cubicBezTo>
                      <a:pt x="375" y="688"/>
                      <a:pt x="518" y="557"/>
                      <a:pt x="518" y="425"/>
                    </a:cubicBezTo>
                    <a:cubicBezTo>
                      <a:pt x="518" y="347"/>
                      <a:pt x="465" y="257"/>
                      <a:pt x="328" y="246"/>
                    </a:cubicBezTo>
                    <a:cubicBezTo>
                      <a:pt x="346" y="172"/>
                      <a:pt x="365" y="97"/>
                      <a:pt x="384" y="22"/>
                    </a:cubicBezTo>
                    <a:moveTo>
                      <a:pt x="196" y="671"/>
                    </a:moveTo>
                    <a:cubicBezTo>
                      <a:pt x="137" y="668"/>
                      <a:pt x="64" y="635"/>
                      <a:pt x="64" y="537"/>
                    </a:cubicBezTo>
                    <a:cubicBezTo>
                      <a:pt x="64" y="417"/>
                      <a:pt x="148" y="280"/>
                      <a:pt x="297" y="268"/>
                    </a:cubicBezTo>
                    <a:cubicBezTo>
                      <a:pt x="263" y="403"/>
                      <a:pt x="230" y="537"/>
                      <a:pt x="196" y="671"/>
                    </a:cubicBezTo>
                    <a:moveTo>
                      <a:pt x="322" y="268"/>
                    </a:moveTo>
                    <a:cubicBezTo>
                      <a:pt x="398" y="271"/>
                      <a:pt x="454" y="316"/>
                      <a:pt x="454" y="403"/>
                    </a:cubicBezTo>
                    <a:cubicBezTo>
                      <a:pt x="454" y="520"/>
                      <a:pt x="367" y="660"/>
                      <a:pt x="221" y="671"/>
                    </a:cubicBezTo>
                    <a:cubicBezTo>
                      <a:pt x="255" y="537"/>
                      <a:pt x="288" y="403"/>
                      <a:pt x="322" y="268"/>
                    </a:cubicBezTo>
                    <a:close/>
                  </a:path>
                </a:pathLst>
              </a:custGeom>
              <a:solidFill>
                <a:srgbClr val="000000"/>
              </a:solidFill>
              <a:ln>
                <a:noFill/>
              </a:ln>
            </p:spPr>
          </p:sp>
          <p:sp>
            <p:nvSpPr>
              <p:cNvPr id="1455" name="Freeform 12"/>
              <p:cNvSpPr/>
              <p:nvPr/>
            </p:nvSpPr>
            <p:spPr>
              <a:xfrm>
                <a:off x="259956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60" y="62"/>
                    </a:cubicBezTo>
                    <a:cubicBezTo>
                      <a:pt x="255" y="62"/>
                      <a:pt x="252" y="62"/>
                      <a:pt x="246" y="67"/>
                    </a:cubicBezTo>
                    <a:cubicBezTo>
                      <a:pt x="215" y="89"/>
                      <a:pt x="183" y="110"/>
                      <a:pt x="151" y="131"/>
                    </a:cubicBezTo>
                    <a:cubicBezTo>
                      <a:pt x="155" y="97"/>
                      <a:pt x="159" y="62"/>
                      <a:pt x="162" y="28"/>
                    </a:cubicBezTo>
                    <a:cubicBezTo>
                      <a:pt x="162" y="17"/>
                      <a:pt x="162" y="0"/>
                      <a:pt x="140" y="0"/>
                    </a:cubicBezTo>
                    <a:cubicBezTo>
                      <a:pt x="132" y="0"/>
                      <a:pt x="120" y="6"/>
                      <a:pt x="120" y="20"/>
                    </a:cubicBezTo>
                    <a:cubicBezTo>
                      <a:pt x="120" y="25"/>
                      <a:pt x="123" y="48"/>
                      <a:pt x="123" y="53"/>
                    </a:cubicBezTo>
                    <a:cubicBezTo>
                      <a:pt x="123" y="64"/>
                      <a:pt x="129" y="115"/>
                      <a:pt x="132" y="131"/>
                    </a:cubicBezTo>
                    <a:cubicBezTo>
                      <a:pt x="100" y="110"/>
                      <a:pt x="68" y="89"/>
                      <a:pt x="36" y="67"/>
                    </a:cubicBezTo>
                    <a:cubicBezTo>
                      <a:pt x="31" y="64"/>
                      <a:pt x="28" y="62"/>
                      <a:pt x="22" y="62"/>
                    </a:cubicBezTo>
                    <a:cubicBezTo>
                      <a:pt x="11" y="62"/>
                      <a:pt x="0" y="73"/>
                      <a:pt x="0" y="84"/>
                    </a:cubicBezTo>
                    <a:cubicBezTo>
                      <a:pt x="0" y="98"/>
                      <a:pt x="8" y="101"/>
                      <a:pt x="17" y="103"/>
                    </a:cubicBezTo>
                    <a:cubicBezTo>
                      <a:pt x="51" y="118"/>
                      <a:pt x="86" y="133"/>
                      <a:pt x="120" y="148"/>
                    </a:cubicBezTo>
                    <a:cubicBezTo>
                      <a:pt x="64" y="173"/>
                      <a:pt x="36" y="182"/>
                      <a:pt x="20" y="190"/>
                    </a:cubicBezTo>
                    <a:cubicBezTo>
                      <a:pt x="8" y="196"/>
                      <a:pt x="0" y="199"/>
                      <a:pt x="0" y="213"/>
                    </a:cubicBezTo>
                    <a:cubicBezTo>
                      <a:pt x="0" y="224"/>
                      <a:pt x="11" y="232"/>
                      <a:pt x="22" y="232"/>
                    </a:cubicBezTo>
                    <a:cubicBezTo>
                      <a:pt x="28" y="232"/>
                      <a:pt x="28" y="232"/>
                      <a:pt x="36" y="227"/>
                    </a:cubicBezTo>
                    <a:cubicBezTo>
                      <a:pt x="68" y="206"/>
                      <a:pt x="100" y="186"/>
                      <a:pt x="132" y="165"/>
                    </a:cubicBezTo>
                    <a:cubicBezTo>
                      <a:pt x="128" y="201"/>
                      <a:pt x="124" y="238"/>
                      <a:pt x="120" y="274"/>
                    </a:cubicBezTo>
                    <a:cubicBezTo>
                      <a:pt x="120" y="291"/>
                      <a:pt x="132" y="296"/>
                      <a:pt x="140" y="296"/>
                    </a:cubicBezTo>
                    <a:cubicBezTo>
                      <a:pt x="148" y="296"/>
                      <a:pt x="162" y="291"/>
                      <a:pt x="162" y="274"/>
                    </a:cubicBezTo>
                    <a:cubicBezTo>
                      <a:pt x="162" y="268"/>
                      <a:pt x="160" y="249"/>
                      <a:pt x="160" y="241"/>
                    </a:cubicBezTo>
                    <a:cubicBezTo>
                      <a:pt x="157" y="229"/>
                      <a:pt x="154" y="179"/>
                      <a:pt x="151" y="165"/>
                    </a:cubicBezTo>
                    <a:cubicBezTo>
                      <a:pt x="179" y="184"/>
                      <a:pt x="207" y="202"/>
                      <a:pt x="235" y="221"/>
                    </a:cubicBezTo>
                    <a:cubicBezTo>
                      <a:pt x="252" y="232"/>
                      <a:pt x="252" y="232"/>
                      <a:pt x="260"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456" name="Freeform 13"/>
              <p:cNvSpPr/>
              <p:nvPr/>
            </p:nvSpPr>
            <p:spPr>
              <a:xfrm>
                <a:off x="2901960" y="3037680"/>
                <a:ext cx="235080" cy="82800"/>
              </a:xfrm>
              <a:custGeom>
                <a:avLst/>
                <a:gdLst/>
                <a:ahLst/>
                <a:cxnLst/>
                <a:rect l="0" t="0" r="r" b="b"/>
                <a:pathLst>
                  <a:path w="653" h="230">
                    <a:moveTo>
                      <a:pt x="619" y="39"/>
                    </a:moveTo>
                    <a:cubicBezTo>
                      <a:pt x="636" y="39"/>
                      <a:pt x="652" y="39"/>
                      <a:pt x="652" y="20"/>
                    </a:cubicBezTo>
                    <a:cubicBezTo>
                      <a:pt x="652" y="0"/>
                      <a:pt x="636" y="0"/>
                      <a:pt x="622" y="0"/>
                    </a:cubicBezTo>
                    <a:cubicBezTo>
                      <a:pt x="425" y="0"/>
                      <a:pt x="228" y="0"/>
                      <a:pt x="31" y="0"/>
                    </a:cubicBezTo>
                    <a:cubicBezTo>
                      <a:pt x="17" y="0"/>
                      <a:pt x="0" y="0"/>
                      <a:pt x="0" y="20"/>
                    </a:cubicBezTo>
                    <a:cubicBezTo>
                      <a:pt x="0" y="39"/>
                      <a:pt x="17" y="39"/>
                      <a:pt x="34" y="39"/>
                    </a:cubicBezTo>
                    <a:cubicBezTo>
                      <a:pt x="229" y="39"/>
                      <a:pt x="424" y="39"/>
                      <a:pt x="619" y="39"/>
                    </a:cubicBezTo>
                    <a:moveTo>
                      <a:pt x="622" y="229"/>
                    </a:moveTo>
                    <a:cubicBezTo>
                      <a:pt x="636" y="229"/>
                      <a:pt x="652" y="229"/>
                      <a:pt x="652" y="210"/>
                    </a:cubicBezTo>
                    <a:cubicBezTo>
                      <a:pt x="652" y="190"/>
                      <a:pt x="636" y="190"/>
                      <a:pt x="619" y="190"/>
                    </a:cubicBezTo>
                    <a:cubicBezTo>
                      <a:pt x="424" y="190"/>
                      <a:pt x="229" y="190"/>
                      <a:pt x="34" y="190"/>
                    </a:cubicBezTo>
                    <a:cubicBezTo>
                      <a:pt x="17" y="190"/>
                      <a:pt x="0" y="190"/>
                      <a:pt x="0" y="210"/>
                    </a:cubicBezTo>
                    <a:cubicBezTo>
                      <a:pt x="0" y="229"/>
                      <a:pt x="17" y="229"/>
                      <a:pt x="31" y="229"/>
                    </a:cubicBezTo>
                    <a:cubicBezTo>
                      <a:pt x="228" y="229"/>
                      <a:pt x="425" y="229"/>
                      <a:pt x="622" y="229"/>
                    </a:cubicBezTo>
                    <a:close/>
                  </a:path>
                </a:pathLst>
              </a:custGeom>
              <a:solidFill>
                <a:srgbClr val="000000"/>
              </a:solidFill>
              <a:ln>
                <a:noFill/>
              </a:ln>
            </p:spPr>
          </p:sp>
          <p:sp>
            <p:nvSpPr>
              <p:cNvPr id="1457" name="Freeform 14"/>
              <p:cNvSpPr/>
              <p:nvPr/>
            </p:nvSpPr>
            <p:spPr>
              <a:xfrm>
                <a:off x="3265920" y="3010680"/>
                <a:ext cx="144360" cy="161280"/>
              </a:xfrm>
              <a:custGeom>
                <a:avLst/>
                <a:gdLst/>
                <a:ahLst/>
                <a:cxnLst/>
                <a:rect l="0" t="0" r="r" b="b"/>
                <a:pathLst>
                  <a:path w="401" h="448">
                    <a:moveTo>
                      <a:pt x="59" y="378"/>
                    </a:moveTo>
                    <a:cubicBezTo>
                      <a:pt x="56" y="392"/>
                      <a:pt x="50" y="414"/>
                      <a:pt x="50" y="419"/>
                    </a:cubicBezTo>
                    <a:cubicBezTo>
                      <a:pt x="50" y="436"/>
                      <a:pt x="64" y="447"/>
                      <a:pt x="78" y="447"/>
                    </a:cubicBezTo>
                    <a:cubicBezTo>
                      <a:pt x="90" y="447"/>
                      <a:pt x="106" y="439"/>
                      <a:pt x="115" y="419"/>
                    </a:cubicBezTo>
                    <a:cubicBezTo>
                      <a:pt x="118" y="414"/>
                      <a:pt x="148" y="282"/>
                      <a:pt x="154" y="263"/>
                    </a:cubicBezTo>
                    <a:cubicBezTo>
                      <a:pt x="162" y="232"/>
                      <a:pt x="179" y="162"/>
                      <a:pt x="185" y="137"/>
                    </a:cubicBezTo>
                    <a:cubicBezTo>
                      <a:pt x="190" y="123"/>
                      <a:pt x="216" y="76"/>
                      <a:pt x="241" y="56"/>
                    </a:cubicBezTo>
                    <a:cubicBezTo>
                      <a:pt x="249" y="48"/>
                      <a:pt x="277" y="22"/>
                      <a:pt x="319" y="22"/>
                    </a:cubicBezTo>
                    <a:cubicBezTo>
                      <a:pt x="344" y="22"/>
                      <a:pt x="358" y="34"/>
                      <a:pt x="361" y="34"/>
                    </a:cubicBezTo>
                    <a:cubicBezTo>
                      <a:pt x="330" y="39"/>
                      <a:pt x="308" y="64"/>
                      <a:pt x="308" y="89"/>
                    </a:cubicBezTo>
                    <a:cubicBezTo>
                      <a:pt x="308" y="103"/>
                      <a:pt x="321" y="123"/>
                      <a:pt x="347" y="123"/>
                    </a:cubicBezTo>
                    <a:cubicBezTo>
                      <a:pt x="374" y="123"/>
                      <a:pt x="400" y="101"/>
                      <a:pt x="400" y="64"/>
                    </a:cubicBezTo>
                    <a:cubicBezTo>
                      <a:pt x="400" y="31"/>
                      <a:pt x="370" y="0"/>
                      <a:pt x="319" y="0"/>
                    </a:cubicBezTo>
                    <a:cubicBezTo>
                      <a:pt x="255" y="0"/>
                      <a:pt x="213" y="50"/>
                      <a:pt x="193" y="76"/>
                    </a:cubicBezTo>
                    <a:cubicBezTo>
                      <a:pt x="185" y="34"/>
                      <a:pt x="148" y="0"/>
                      <a:pt x="104" y="0"/>
                    </a:cubicBezTo>
                    <a:cubicBezTo>
                      <a:pt x="59" y="0"/>
                      <a:pt x="39" y="39"/>
                      <a:pt x="31" y="56"/>
                    </a:cubicBezTo>
                    <a:cubicBezTo>
                      <a:pt x="14" y="89"/>
                      <a:pt x="0" y="148"/>
                      <a:pt x="0" y="154"/>
                    </a:cubicBezTo>
                    <a:cubicBezTo>
                      <a:pt x="0" y="162"/>
                      <a:pt x="7" y="159"/>
                      <a:pt x="11" y="162"/>
                    </a:cubicBezTo>
                    <a:cubicBezTo>
                      <a:pt x="22" y="162"/>
                      <a:pt x="22" y="162"/>
                      <a:pt x="28" y="140"/>
                    </a:cubicBezTo>
                    <a:cubicBezTo>
                      <a:pt x="45" y="70"/>
                      <a:pt x="64" y="22"/>
                      <a:pt x="101" y="22"/>
                    </a:cubicBezTo>
                    <a:cubicBezTo>
                      <a:pt x="118" y="22"/>
                      <a:pt x="132" y="31"/>
                      <a:pt x="132" y="67"/>
                    </a:cubicBezTo>
                    <a:cubicBezTo>
                      <a:pt x="132" y="89"/>
                      <a:pt x="129" y="101"/>
                      <a:pt x="115" y="151"/>
                    </a:cubicBezTo>
                    <a:cubicBezTo>
                      <a:pt x="96" y="227"/>
                      <a:pt x="77" y="302"/>
                      <a:pt x="59" y="378"/>
                    </a:cubicBezTo>
                    <a:close/>
                  </a:path>
                </a:pathLst>
              </a:custGeom>
              <a:solidFill>
                <a:srgbClr val="000000"/>
              </a:solidFill>
              <a:ln>
                <a:noFill/>
              </a:ln>
            </p:spPr>
          </p:sp>
          <p:sp>
            <p:nvSpPr>
              <p:cNvPr id="1458" name="Freeform 15"/>
              <p:cNvSpPr/>
              <p:nvPr/>
            </p:nvSpPr>
            <p:spPr>
              <a:xfrm>
                <a:off x="3441240" y="285660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459" name="Freeform 16"/>
              <p:cNvSpPr/>
              <p:nvPr/>
            </p:nvSpPr>
            <p:spPr>
              <a:xfrm>
                <a:off x="3432240" y="3145320"/>
                <a:ext cx="106200" cy="111960"/>
              </a:xfrm>
              <a:custGeom>
                <a:avLst/>
                <a:gdLst/>
                <a:ahLst/>
                <a:cxnLst/>
                <a:rect l="0" t="0" r="r" b="b"/>
                <a:pathLst>
                  <a:path w="295" h="311">
                    <a:moveTo>
                      <a:pt x="106" y="145"/>
                    </a:moveTo>
                    <a:cubicBezTo>
                      <a:pt x="126" y="145"/>
                      <a:pt x="182" y="145"/>
                      <a:pt x="218" y="131"/>
                    </a:cubicBezTo>
                    <a:cubicBezTo>
                      <a:pt x="269" y="115"/>
                      <a:pt x="280" y="81"/>
                      <a:pt x="280" y="62"/>
                    </a:cubicBezTo>
                    <a:cubicBezTo>
                      <a:pt x="280" y="22"/>
                      <a:pt x="241" y="0"/>
                      <a:pt x="193" y="0"/>
                    </a:cubicBezTo>
                    <a:cubicBezTo>
                      <a:pt x="112" y="0"/>
                      <a:pt x="0" y="64"/>
                      <a:pt x="0" y="182"/>
                    </a:cubicBezTo>
                    <a:cubicBezTo>
                      <a:pt x="0" y="252"/>
                      <a:pt x="42" y="310"/>
                      <a:pt x="123" y="310"/>
                    </a:cubicBezTo>
                    <a:cubicBezTo>
                      <a:pt x="241" y="310"/>
                      <a:pt x="294" y="243"/>
                      <a:pt x="294" y="232"/>
                    </a:cubicBezTo>
                    <a:cubicBezTo>
                      <a:pt x="294" y="229"/>
                      <a:pt x="288" y="221"/>
                      <a:pt x="283" y="221"/>
                    </a:cubicBezTo>
                    <a:cubicBezTo>
                      <a:pt x="280" y="221"/>
                      <a:pt x="277" y="224"/>
                      <a:pt x="272" y="227"/>
                    </a:cubicBezTo>
                    <a:cubicBezTo>
                      <a:pt x="218" y="291"/>
                      <a:pt x="137" y="291"/>
                      <a:pt x="126" y="291"/>
                    </a:cubicBezTo>
                    <a:cubicBezTo>
                      <a:pt x="84" y="291"/>
                      <a:pt x="56" y="263"/>
                      <a:pt x="56" y="207"/>
                    </a:cubicBezTo>
                    <a:cubicBezTo>
                      <a:pt x="56" y="199"/>
                      <a:pt x="56" y="185"/>
                      <a:pt x="64" y="145"/>
                    </a:cubicBezTo>
                    <a:cubicBezTo>
                      <a:pt x="78" y="145"/>
                      <a:pt x="92" y="145"/>
                      <a:pt x="106" y="145"/>
                    </a:cubicBezTo>
                    <a:moveTo>
                      <a:pt x="70" y="129"/>
                    </a:moveTo>
                    <a:cubicBezTo>
                      <a:pt x="98" y="28"/>
                      <a:pt x="174" y="20"/>
                      <a:pt x="193" y="20"/>
                    </a:cubicBezTo>
                    <a:cubicBezTo>
                      <a:pt x="224" y="20"/>
                      <a:pt x="249" y="34"/>
                      <a:pt x="249" y="62"/>
                    </a:cubicBezTo>
                    <a:cubicBezTo>
                      <a:pt x="249" y="129"/>
                      <a:pt x="134" y="129"/>
                      <a:pt x="104" y="129"/>
                    </a:cubicBezTo>
                    <a:cubicBezTo>
                      <a:pt x="92" y="129"/>
                      <a:pt x="81" y="129"/>
                      <a:pt x="70" y="129"/>
                    </a:cubicBezTo>
                    <a:close/>
                  </a:path>
                </a:pathLst>
              </a:custGeom>
              <a:solidFill>
                <a:srgbClr val="000000"/>
              </a:solidFill>
              <a:ln>
                <a:noFill/>
              </a:ln>
            </p:spPr>
          </p:sp>
          <p:sp>
            <p:nvSpPr>
              <p:cNvPr id="1460" name="Freeform 17"/>
              <p:cNvSpPr/>
              <p:nvPr/>
            </p:nvSpPr>
            <p:spPr>
              <a:xfrm>
                <a:off x="3716280" y="2654280"/>
                <a:ext cx="174600" cy="848880"/>
              </a:xfrm>
              <a:custGeom>
                <a:avLst/>
                <a:gdLst/>
                <a:ahLst/>
                <a:cxnLst/>
                <a:rect l="0" t="0" r="r" b="b"/>
                <a:pathLst>
                  <a:path w="485" h="2358">
                    <a:moveTo>
                      <a:pt x="484" y="2346"/>
                    </a:moveTo>
                    <a:cubicBezTo>
                      <a:pt x="484" y="2343"/>
                      <a:pt x="484" y="2341"/>
                      <a:pt x="482" y="2338"/>
                    </a:cubicBezTo>
                    <a:cubicBezTo>
                      <a:pt x="445" y="2302"/>
                      <a:pt x="378" y="2237"/>
                      <a:pt x="314" y="2131"/>
                    </a:cubicBezTo>
                    <a:cubicBezTo>
                      <a:pt x="154" y="1876"/>
                      <a:pt x="84" y="1558"/>
                      <a:pt x="84" y="1180"/>
                    </a:cubicBezTo>
                    <a:cubicBezTo>
                      <a:pt x="84" y="914"/>
                      <a:pt x="118" y="576"/>
                      <a:pt x="280" y="282"/>
                    </a:cubicBezTo>
                    <a:cubicBezTo>
                      <a:pt x="358" y="143"/>
                      <a:pt x="440" y="62"/>
                      <a:pt x="482" y="20"/>
                    </a:cubicBezTo>
                    <a:cubicBezTo>
                      <a:pt x="484" y="17"/>
                      <a:pt x="484" y="14"/>
                      <a:pt x="484" y="11"/>
                    </a:cubicBezTo>
                    <a:cubicBezTo>
                      <a:pt x="484" y="0"/>
                      <a:pt x="479" y="0"/>
                      <a:pt x="465" y="0"/>
                    </a:cubicBezTo>
                    <a:cubicBezTo>
                      <a:pt x="451" y="0"/>
                      <a:pt x="448" y="0"/>
                      <a:pt x="434" y="17"/>
                    </a:cubicBezTo>
                    <a:cubicBezTo>
                      <a:pt x="104" y="316"/>
                      <a:pt x="0" y="766"/>
                      <a:pt x="0" y="1180"/>
                    </a:cubicBezTo>
                    <a:cubicBezTo>
                      <a:pt x="0" y="1566"/>
                      <a:pt x="90" y="1955"/>
                      <a:pt x="339" y="2248"/>
                    </a:cubicBezTo>
                    <a:cubicBezTo>
                      <a:pt x="358" y="2271"/>
                      <a:pt x="398" y="2310"/>
                      <a:pt x="437" y="2346"/>
                    </a:cubicBezTo>
                    <a:cubicBezTo>
                      <a:pt x="448" y="2357"/>
                      <a:pt x="451" y="2357"/>
                      <a:pt x="465" y="2357"/>
                    </a:cubicBezTo>
                    <a:cubicBezTo>
                      <a:pt x="479" y="2357"/>
                      <a:pt x="484" y="2357"/>
                      <a:pt x="484" y="2346"/>
                    </a:cubicBezTo>
                    <a:close/>
                  </a:path>
                </a:pathLst>
              </a:custGeom>
              <a:solidFill>
                <a:srgbClr val="000000"/>
              </a:solidFill>
              <a:ln>
                <a:noFill/>
              </a:ln>
            </p:spPr>
          </p:sp>
          <p:sp>
            <p:nvSpPr>
              <p:cNvPr id="1461" name="Freeform 18"/>
              <p:cNvSpPr/>
              <p:nvPr/>
            </p:nvSpPr>
            <p:spPr>
              <a:xfrm>
                <a:off x="5207040" y="2692440"/>
                <a:ext cx="141480" cy="235800"/>
              </a:xfrm>
              <a:custGeom>
                <a:avLst/>
                <a:gdLst/>
                <a:ahLst/>
                <a:cxnLst/>
                <a:rect l="0" t="0" r="r" b="b"/>
                <a:pathLst>
                  <a:path w="393" h="655">
                    <a:moveTo>
                      <a:pt x="76" y="579"/>
                    </a:moveTo>
                    <a:cubicBezTo>
                      <a:pt x="110" y="545"/>
                      <a:pt x="145" y="512"/>
                      <a:pt x="179" y="478"/>
                    </a:cubicBezTo>
                    <a:cubicBezTo>
                      <a:pt x="333" y="341"/>
                      <a:pt x="392" y="288"/>
                      <a:pt x="392" y="190"/>
                    </a:cubicBezTo>
                    <a:cubicBezTo>
                      <a:pt x="392" y="78"/>
                      <a:pt x="305" y="0"/>
                      <a:pt x="185" y="0"/>
                    </a:cubicBezTo>
                    <a:cubicBezTo>
                      <a:pt x="73" y="0"/>
                      <a:pt x="0" y="89"/>
                      <a:pt x="0" y="179"/>
                    </a:cubicBezTo>
                    <a:cubicBezTo>
                      <a:pt x="0" y="232"/>
                      <a:pt x="50" y="232"/>
                      <a:pt x="53" y="232"/>
                    </a:cubicBezTo>
                    <a:cubicBezTo>
                      <a:pt x="70" y="232"/>
                      <a:pt x="104" y="221"/>
                      <a:pt x="104" y="182"/>
                    </a:cubicBezTo>
                    <a:cubicBezTo>
                      <a:pt x="104" y="157"/>
                      <a:pt x="87" y="131"/>
                      <a:pt x="50" y="131"/>
                    </a:cubicBezTo>
                    <a:cubicBezTo>
                      <a:pt x="42" y="131"/>
                      <a:pt x="42" y="131"/>
                      <a:pt x="39" y="131"/>
                    </a:cubicBezTo>
                    <a:cubicBezTo>
                      <a:pt x="62" y="67"/>
                      <a:pt x="115" y="31"/>
                      <a:pt x="171" y="31"/>
                    </a:cubicBezTo>
                    <a:cubicBezTo>
                      <a:pt x="260" y="31"/>
                      <a:pt x="302" y="112"/>
                      <a:pt x="302" y="190"/>
                    </a:cubicBezTo>
                    <a:cubicBezTo>
                      <a:pt x="302" y="268"/>
                      <a:pt x="255" y="347"/>
                      <a:pt x="199" y="408"/>
                    </a:cubicBezTo>
                    <a:cubicBezTo>
                      <a:pt x="136" y="478"/>
                      <a:pt x="74" y="548"/>
                      <a:pt x="11" y="618"/>
                    </a:cubicBezTo>
                    <a:cubicBezTo>
                      <a:pt x="0" y="629"/>
                      <a:pt x="0" y="632"/>
                      <a:pt x="0" y="654"/>
                    </a:cubicBezTo>
                    <a:cubicBezTo>
                      <a:pt x="121" y="654"/>
                      <a:pt x="243" y="654"/>
                      <a:pt x="364" y="654"/>
                    </a:cubicBezTo>
                    <a:cubicBezTo>
                      <a:pt x="373" y="598"/>
                      <a:pt x="383" y="541"/>
                      <a:pt x="392" y="484"/>
                    </a:cubicBezTo>
                    <a:cubicBezTo>
                      <a:pt x="384" y="484"/>
                      <a:pt x="375" y="484"/>
                      <a:pt x="367" y="484"/>
                    </a:cubicBezTo>
                    <a:cubicBezTo>
                      <a:pt x="364" y="515"/>
                      <a:pt x="356" y="557"/>
                      <a:pt x="347" y="570"/>
                    </a:cubicBezTo>
                    <a:cubicBezTo>
                      <a:pt x="339" y="579"/>
                      <a:pt x="274" y="579"/>
                      <a:pt x="252" y="579"/>
                    </a:cubicBezTo>
                    <a:cubicBezTo>
                      <a:pt x="193" y="579"/>
                      <a:pt x="134" y="579"/>
                      <a:pt x="76" y="579"/>
                    </a:cubicBezTo>
                    <a:close/>
                  </a:path>
                </a:pathLst>
              </a:custGeom>
              <a:solidFill>
                <a:srgbClr val="000000"/>
              </a:solidFill>
              <a:ln>
                <a:noFill/>
              </a:ln>
            </p:spPr>
          </p:sp>
          <p:sp>
            <p:nvSpPr>
              <p:cNvPr id="1462" name="Freeform 19"/>
              <p:cNvSpPr/>
              <p:nvPr/>
            </p:nvSpPr>
            <p:spPr>
              <a:xfrm>
                <a:off x="3945960" y="3071880"/>
                <a:ext cx="2663280" cy="14400"/>
              </a:xfrm>
              <a:custGeom>
                <a:avLst/>
                <a:gdLst/>
                <a:ahLst/>
                <a:cxnLst/>
                <a:rect l="0" t="0" r="r" b="b"/>
                <a:pathLst>
                  <a:path w="7398" h="40">
                    <a:moveTo>
                      <a:pt x="0" y="0"/>
                    </a:moveTo>
                    <a:cubicBezTo>
                      <a:pt x="2466" y="0"/>
                      <a:pt x="4931" y="0"/>
                      <a:pt x="7397" y="0"/>
                    </a:cubicBezTo>
                    <a:cubicBezTo>
                      <a:pt x="7397" y="13"/>
                      <a:pt x="7397" y="26"/>
                      <a:pt x="7397" y="39"/>
                    </a:cubicBezTo>
                    <a:cubicBezTo>
                      <a:pt x="4931" y="39"/>
                      <a:pt x="2466" y="39"/>
                      <a:pt x="0" y="39"/>
                    </a:cubicBezTo>
                    <a:cubicBezTo>
                      <a:pt x="0" y="26"/>
                      <a:pt x="0" y="13"/>
                      <a:pt x="0" y="0"/>
                    </a:cubicBezTo>
                    <a:close/>
                  </a:path>
                </a:pathLst>
              </a:custGeom>
              <a:solidFill>
                <a:srgbClr val="000000"/>
              </a:solidFill>
              <a:ln>
                <a:noFill/>
              </a:ln>
            </p:spPr>
          </p:sp>
          <p:sp>
            <p:nvSpPr>
              <p:cNvPr id="1463" name="Freeform 20"/>
              <p:cNvSpPr/>
              <p:nvPr/>
            </p:nvSpPr>
            <p:spPr>
              <a:xfrm>
                <a:off x="396432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2" y="0"/>
                      <a:pt x="185"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42" y="129"/>
                      <a:pt x="39" y="129"/>
                    </a:cubicBezTo>
                    <a:cubicBezTo>
                      <a:pt x="62" y="67"/>
                      <a:pt x="115" y="31"/>
                      <a:pt x="171" y="31"/>
                    </a:cubicBezTo>
                    <a:cubicBezTo>
                      <a:pt x="260" y="31"/>
                      <a:pt x="302" y="109"/>
                      <a:pt x="302" y="190"/>
                    </a:cubicBezTo>
                    <a:cubicBezTo>
                      <a:pt x="302" y="268"/>
                      <a:pt x="252" y="347"/>
                      <a:pt x="199" y="405"/>
                    </a:cubicBezTo>
                    <a:cubicBezTo>
                      <a:pt x="136" y="476"/>
                      <a:pt x="74" y="547"/>
                      <a:pt x="11" y="618"/>
                    </a:cubicBezTo>
                    <a:cubicBezTo>
                      <a:pt x="0" y="626"/>
                      <a:pt x="0" y="629"/>
                      <a:pt x="0" y="654"/>
                    </a:cubicBezTo>
                    <a:cubicBezTo>
                      <a:pt x="121" y="654"/>
                      <a:pt x="243" y="654"/>
                      <a:pt x="364" y="654"/>
                    </a:cubicBezTo>
                    <a:cubicBezTo>
                      <a:pt x="373" y="598"/>
                      <a:pt x="383" y="541"/>
                      <a:pt x="392" y="484"/>
                    </a:cubicBezTo>
                    <a:cubicBezTo>
                      <a:pt x="384" y="484"/>
                      <a:pt x="375" y="484"/>
                      <a:pt x="367"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464" name="Freeform 21"/>
              <p:cNvSpPr/>
              <p:nvPr/>
            </p:nvSpPr>
            <p:spPr>
              <a:xfrm>
                <a:off x="4222080" y="3203640"/>
                <a:ext cx="235080" cy="235800"/>
              </a:xfrm>
              <a:custGeom>
                <a:avLst/>
                <a:gdLst/>
                <a:ahLst/>
                <a:cxnLst/>
                <a:rect l="0" t="0" r="r" b="b"/>
                <a:pathLst>
                  <a:path w="653" h="655">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20"/>
                      <a:pt x="347" y="0"/>
                      <a:pt x="328" y="0"/>
                    </a:cubicBezTo>
                    <a:cubicBezTo>
                      <a:pt x="308" y="0"/>
                      <a:pt x="308" y="20"/>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29"/>
                      <a:pt x="308" y="621"/>
                    </a:cubicBezTo>
                    <a:cubicBezTo>
                      <a:pt x="308" y="635"/>
                      <a:pt x="308" y="654"/>
                      <a:pt x="328" y="654"/>
                    </a:cubicBezTo>
                    <a:cubicBezTo>
                      <a:pt x="347" y="654"/>
                      <a:pt x="347" y="635"/>
                      <a:pt x="347" y="621"/>
                    </a:cubicBezTo>
                    <a:cubicBezTo>
                      <a:pt x="347" y="529"/>
                      <a:pt x="347" y="438"/>
                      <a:pt x="347" y="347"/>
                    </a:cubicBezTo>
                    <a:close/>
                  </a:path>
                </a:pathLst>
              </a:custGeom>
              <a:solidFill>
                <a:srgbClr val="000000"/>
              </a:solidFill>
              <a:ln>
                <a:noFill/>
              </a:ln>
            </p:spPr>
          </p:sp>
          <p:sp>
            <p:nvSpPr>
              <p:cNvPr id="1465" name="Freeform 22"/>
              <p:cNvSpPr/>
              <p:nvPr/>
            </p:nvSpPr>
            <p:spPr>
              <a:xfrm>
                <a:off x="4573080" y="3156480"/>
                <a:ext cx="261360" cy="254160"/>
              </a:xfrm>
              <a:custGeom>
                <a:avLst/>
                <a:gdLst/>
                <a:ahLst/>
                <a:cxnLst/>
                <a:rect l="0" t="0" r="r" b="b"/>
                <a:pathLst>
                  <a:path w="726" h="706">
                    <a:moveTo>
                      <a:pt x="389" y="17"/>
                    </a:moveTo>
                    <a:cubicBezTo>
                      <a:pt x="381" y="6"/>
                      <a:pt x="381" y="0"/>
                      <a:pt x="364" y="0"/>
                    </a:cubicBezTo>
                    <a:cubicBezTo>
                      <a:pt x="347" y="0"/>
                      <a:pt x="344" y="6"/>
                      <a:pt x="339" y="17"/>
                    </a:cubicBezTo>
                    <a:cubicBezTo>
                      <a:pt x="228" y="240"/>
                      <a:pt x="117" y="462"/>
                      <a:pt x="6" y="685"/>
                    </a:cubicBezTo>
                    <a:cubicBezTo>
                      <a:pt x="0" y="694"/>
                      <a:pt x="0" y="694"/>
                      <a:pt x="0" y="696"/>
                    </a:cubicBezTo>
                    <a:cubicBezTo>
                      <a:pt x="0" y="705"/>
                      <a:pt x="6" y="705"/>
                      <a:pt x="22" y="705"/>
                    </a:cubicBezTo>
                    <a:cubicBezTo>
                      <a:pt x="250" y="705"/>
                      <a:pt x="478" y="705"/>
                      <a:pt x="706" y="705"/>
                    </a:cubicBezTo>
                    <a:cubicBezTo>
                      <a:pt x="719" y="705"/>
                      <a:pt x="725" y="705"/>
                      <a:pt x="725" y="696"/>
                    </a:cubicBezTo>
                    <a:cubicBezTo>
                      <a:pt x="725" y="694"/>
                      <a:pt x="725" y="694"/>
                      <a:pt x="722" y="685"/>
                    </a:cubicBezTo>
                    <a:cubicBezTo>
                      <a:pt x="611" y="462"/>
                      <a:pt x="500" y="240"/>
                      <a:pt x="389" y="17"/>
                    </a:cubicBezTo>
                    <a:moveTo>
                      <a:pt x="330" y="98"/>
                    </a:moveTo>
                    <a:cubicBezTo>
                      <a:pt x="419" y="275"/>
                      <a:pt x="508" y="452"/>
                      <a:pt x="596" y="629"/>
                    </a:cubicBezTo>
                    <a:cubicBezTo>
                      <a:pt x="420" y="629"/>
                      <a:pt x="244" y="629"/>
                      <a:pt x="67" y="629"/>
                    </a:cubicBezTo>
                    <a:cubicBezTo>
                      <a:pt x="155" y="452"/>
                      <a:pt x="243" y="275"/>
                      <a:pt x="330" y="98"/>
                    </a:cubicBezTo>
                    <a:close/>
                  </a:path>
                </a:pathLst>
              </a:custGeom>
              <a:solidFill>
                <a:srgbClr val="000000"/>
              </a:solidFill>
              <a:ln>
                <a:noFill/>
              </a:ln>
            </p:spPr>
          </p:sp>
          <p:sp>
            <p:nvSpPr>
              <p:cNvPr id="1466" name="Freeform 23"/>
              <p:cNvSpPr/>
              <p:nvPr/>
            </p:nvSpPr>
            <p:spPr>
              <a:xfrm>
                <a:off x="4886280" y="3144240"/>
                <a:ext cx="83160" cy="353880"/>
              </a:xfrm>
              <a:custGeom>
                <a:avLst/>
                <a:gdLst/>
                <a:ahLst/>
                <a:cxnLst/>
                <a:rect l="0" t="0" r="r" b="b"/>
                <a:pathLst>
                  <a:path w="231" h="983">
                    <a:moveTo>
                      <a:pt x="230" y="973"/>
                    </a:moveTo>
                    <a:cubicBezTo>
                      <a:pt x="230" y="970"/>
                      <a:pt x="230" y="968"/>
                      <a:pt x="213" y="951"/>
                    </a:cubicBezTo>
                    <a:cubicBezTo>
                      <a:pt x="90" y="828"/>
                      <a:pt x="59" y="643"/>
                      <a:pt x="59" y="492"/>
                    </a:cubicBezTo>
                    <a:cubicBezTo>
                      <a:pt x="59" y="322"/>
                      <a:pt x="95" y="151"/>
                      <a:pt x="216" y="28"/>
                    </a:cubicBezTo>
                    <a:cubicBezTo>
                      <a:pt x="230" y="14"/>
                      <a:pt x="230" y="14"/>
                      <a:pt x="230" y="11"/>
                    </a:cubicBezTo>
                    <a:cubicBezTo>
                      <a:pt x="230" y="3"/>
                      <a:pt x="224" y="0"/>
                      <a:pt x="218" y="0"/>
                    </a:cubicBezTo>
                    <a:cubicBezTo>
                      <a:pt x="210" y="0"/>
                      <a:pt x="120" y="67"/>
                      <a:pt x="62" y="193"/>
                    </a:cubicBezTo>
                    <a:cubicBezTo>
                      <a:pt x="11" y="299"/>
                      <a:pt x="0" y="408"/>
                      <a:pt x="0" y="492"/>
                    </a:cubicBezTo>
                    <a:cubicBezTo>
                      <a:pt x="0" y="568"/>
                      <a:pt x="11" y="688"/>
                      <a:pt x="64" y="797"/>
                    </a:cubicBezTo>
                    <a:cubicBezTo>
                      <a:pt x="123" y="920"/>
                      <a:pt x="210" y="982"/>
                      <a:pt x="218" y="982"/>
                    </a:cubicBezTo>
                    <a:cubicBezTo>
                      <a:pt x="224" y="982"/>
                      <a:pt x="230" y="979"/>
                      <a:pt x="230" y="973"/>
                    </a:cubicBezTo>
                    <a:close/>
                  </a:path>
                </a:pathLst>
              </a:custGeom>
              <a:solidFill>
                <a:srgbClr val="000000"/>
              </a:solidFill>
              <a:ln>
                <a:noFill/>
              </a:ln>
            </p:spPr>
          </p:sp>
          <p:sp>
            <p:nvSpPr>
              <p:cNvPr id="1467" name="Freeform 24"/>
              <p:cNvSpPr/>
              <p:nvPr/>
            </p:nvSpPr>
            <p:spPr>
              <a:xfrm>
                <a:off x="5020560" y="3174480"/>
                <a:ext cx="117360" cy="235800"/>
              </a:xfrm>
              <a:custGeom>
                <a:avLst/>
                <a:gdLst/>
                <a:ahLst/>
                <a:cxnLst/>
                <a:rect l="0" t="0" r="r" b="b"/>
                <a:pathLst>
                  <a:path w="326" h="655">
                    <a:moveTo>
                      <a:pt x="202" y="25"/>
                    </a:moveTo>
                    <a:cubicBezTo>
                      <a:pt x="202" y="0"/>
                      <a:pt x="202" y="0"/>
                      <a:pt x="179" y="0"/>
                    </a:cubicBezTo>
                    <a:cubicBezTo>
                      <a:pt x="118" y="62"/>
                      <a:pt x="34" y="62"/>
                      <a:pt x="0" y="62"/>
                    </a:cubicBezTo>
                    <a:cubicBezTo>
                      <a:pt x="0" y="72"/>
                      <a:pt x="0" y="82"/>
                      <a:pt x="0" y="92"/>
                    </a:cubicBezTo>
                    <a:cubicBezTo>
                      <a:pt x="20" y="92"/>
                      <a:pt x="78" y="92"/>
                      <a:pt x="129" y="67"/>
                    </a:cubicBezTo>
                    <a:cubicBezTo>
                      <a:pt x="129" y="237"/>
                      <a:pt x="129" y="406"/>
                      <a:pt x="129" y="576"/>
                    </a:cubicBezTo>
                    <a:cubicBezTo>
                      <a:pt x="129" y="612"/>
                      <a:pt x="126" y="624"/>
                      <a:pt x="39" y="624"/>
                    </a:cubicBezTo>
                    <a:cubicBezTo>
                      <a:pt x="28" y="624"/>
                      <a:pt x="17" y="624"/>
                      <a:pt x="6" y="624"/>
                    </a:cubicBezTo>
                    <a:cubicBezTo>
                      <a:pt x="6" y="634"/>
                      <a:pt x="6" y="644"/>
                      <a:pt x="6" y="654"/>
                    </a:cubicBezTo>
                    <a:cubicBezTo>
                      <a:pt x="42" y="652"/>
                      <a:pt x="126" y="652"/>
                      <a:pt x="165" y="652"/>
                    </a:cubicBezTo>
                    <a:cubicBezTo>
                      <a:pt x="204" y="652"/>
                      <a:pt x="291" y="652"/>
                      <a:pt x="325" y="654"/>
                    </a:cubicBezTo>
                    <a:cubicBezTo>
                      <a:pt x="325" y="644"/>
                      <a:pt x="325" y="634"/>
                      <a:pt x="325" y="624"/>
                    </a:cubicBezTo>
                    <a:cubicBezTo>
                      <a:pt x="314" y="624"/>
                      <a:pt x="304" y="624"/>
                      <a:pt x="294" y="624"/>
                    </a:cubicBezTo>
                    <a:cubicBezTo>
                      <a:pt x="204" y="624"/>
                      <a:pt x="202" y="612"/>
                      <a:pt x="202" y="576"/>
                    </a:cubicBezTo>
                    <a:cubicBezTo>
                      <a:pt x="202" y="392"/>
                      <a:pt x="202" y="209"/>
                      <a:pt x="202" y="25"/>
                    </a:cubicBezTo>
                    <a:close/>
                  </a:path>
                </a:pathLst>
              </a:custGeom>
              <a:solidFill>
                <a:srgbClr val="000000"/>
              </a:solidFill>
              <a:ln>
                <a:noFill/>
              </a:ln>
            </p:spPr>
          </p:sp>
          <p:sp>
            <p:nvSpPr>
              <p:cNvPr id="1468" name="Freeform 25"/>
              <p:cNvSpPr/>
              <p:nvPr/>
            </p:nvSpPr>
            <p:spPr>
              <a:xfrm>
                <a:off x="5274360" y="3314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469" name="Freeform 26"/>
              <p:cNvSpPr/>
              <p:nvPr/>
            </p:nvSpPr>
            <p:spPr>
              <a:xfrm>
                <a:off x="5610960" y="3251160"/>
                <a:ext cx="135360" cy="162360"/>
              </a:xfrm>
              <a:custGeom>
                <a:avLst/>
                <a:gdLst/>
                <a:ahLst/>
                <a:cxnLst/>
                <a:rect l="0" t="0" r="r" b="b"/>
                <a:pathLst>
                  <a:path w="376" h="451">
                    <a:moveTo>
                      <a:pt x="81" y="227"/>
                    </a:moveTo>
                    <a:cubicBezTo>
                      <a:pt x="81" y="67"/>
                      <a:pt x="162" y="25"/>
                      <a:pt x="216" y="25"/>
                    </a:cubicBezTo>
                    <a:cubicBezTo>
                      <a:pt x="224" y="25"/>
                      <a:pt x="286" y="25"/>
                      <a:pt x="319" y="62"/>
                    </a:cubicBezTo>
                    <a:cubicBezTo>
                      <a:pt x="280" y="64"/>
                      <a:pt x="274" y="95"/>
                      <a:pt x="274" y="106"/>
                    </a:cubicBezTo>
                    <a:cubicBezTo>
                      <a:pt x="274" y="131"/>
                      <a:pt x="291" y="151"/>
                      <a:pt x="319" y="151"/>
                    </a:cubicBezTo>
                    <a:cubicBezTo>
                      <a:pt x="344" y="151"/>
                      <a:pt x="364" y="134"/>
                      <a:pt x="364" y="106"/>
                    </a:cubicBezTo>
                    <a:cubicBezTo>
                      <a:pt x="364" y="39"/>
                      <a:pt x="291" y="0"/>
                      <a:pt x="213" y="0"/>
                    </a:cubicBezTo>
                    <a:cubicBezTo>
                      <a:pt x="92" y="0"/>
                      <a:pt x="0" y="106"/>
                      <a:pt x="0" y="229"/>
                    </a:cubicBezTo>
                    <a:cubicBezTo>
                      <a:pt x="0" y="355"/>
                      <a:pt x="98" y="450"/>
                      <a:pt x="213" y="450"/>
                    </a:cubicBezTo>
                    <a:cubicBezTo>
                      <a:pt x="344" y="450"/>
                      <a:pt x="375" y="334"/>
                      <a:pt x="375" y="324"/>
                    </a:cubicBezTo>
                    <a:cubicBezTo>
                      <a:pt x="375" y="315"/>
                      <a:pt x="367" y="313"/>
                      <a:pt x="364" y="313"/>
                    </a:cubicBezTo>
                    <a:cubicBezTo>
                      <a:pt x="353" y="313"/>
                      <a:pt x="353" y="319"/>
                      <a:pt x="350" y="324"/>
                    </a:cubicBezTo>
                    <a:cubicBezTo>
                      <a:pt x="322" y="414"/>
                      <a:pt x="258" y="428"/>
                      <a:pt x="221" y="428"/>
                    </a:cubicBezTo>
                    <a:cubicBezTo>
                      <a:pt x="168" y="428"/>
                      <a:pt x="81" y="386"/>
                      <a:pt x="81" y="227"/>
                    </a:cubicBezTo>
                    <a:close/>
                  </a:path>
                </a:pathLst>
              </a:custGeom>
              <a:solidFill>
                <a:srgbClr val="000000"/>
              </a:solidFill>
              <a:ln>
                <a:noFill/>
              </a:ln>
            </p:spPr>
          </p:sp>
          <p:sp>
            <p:nvSpPr>
              <p:cNvPr id="1470" name="Freeform 27"/>
              <p:cNvSpPr/>
              <p:nvPr/>
            </p:nvSpPr>
            <p:spPr>
              <a:xfrm>
                <a:off x="5766120" y="3251160"/>
                <a:ext cx="157680" cy="162360"/>
              </a:xfrm>
              <a:custGeom>
                <a:avLst/>
                <a:gdLst/>
                <a:ahLst/>
                <a:cxnLst/>
                <a:rect l="0" t="0" r="r" b="b"/>
                <a:pathLst>
                  <a:path w="438" h="451">
                    <a:moveTo>
                      <a:pt x="437" y="229"/>
                    </a:moveTo>
                    <a:cubicBezTo>
                      <a:pt x="437" y="103"/>
                      <a:pt x="339" y="0"/>
                      <a:pt x="218" y="0"/>
                    </a:cubicBezTo>
                    <a:cubicBezTo>
                      <a:pt x="95" y="0"/>
                      <a:pt x="0" y="109"/>
                      <a:pt x="0" y="229"/>
                    </a:cubicBezTo>
                    <a:cubicBezTo>
                      <a:pt x="0" y="358"/>
                      <a:pt x="104" y="450"/>
                      <a:pt x="218" y="450"/>
                    </a:cubicBezTo>
                    <a:cubicBezTo>
                      <a:pt x="336" y="450"/>
                      <a:pt x="437" y="355"/>
                      <a:pt x="437" y="229"/>
                    </a:cubicBezTo>
                    <a:moveTo>
                      <a:pt x="218" y="428"/>
                    </a:moveTo>
                    <a:cubicBezTo>
                      <a:pt x="176" y="428"/>
                      <a:pt x="134" y="405"/>
                      <a:pt x="106" y="361"/>
                    </a:cubicBezTo>
                    <a:cubicBezTo>
                      <a:pt x="81" y="319"/>
                      <a:pt x="81" y="257"/>
                      <a:pt x="81" y="224"/>
                    </a:cubicBezTo>
                    <a:cubicBezTo>
                      <a:pt x="81" y="185"/>
                      <a:pt x="81" y="131"/>
                      <a:pt x="106" y="89"/>
                    </a:cubicBezTo>
                    <a:cubicBezTo>
                      <a:pt x="132" y="42"/>
                      <a:pt x="179" y="22"/>
                      <a:pt x="218" y="22"/>
                    </a:cubicBezTo>
                    <a:cubicBezTo>
                      <a:pt x="260" y="22"/>
                      <a:pt x="305" y="45"/>
                      <a:pt x="330" y="87"/>
                    </a:cubicBezTo>
                    <a:cubicBezTo>
                      <a:pt x="356" y="129"/>
                      <a:pt x="356" y="185"/>
                      <a:pt x="356" y="224"/>
                    </a:cubicBezTo>
                    <a:cubicBezTo>
                      <a:pt x="356" y="257"/>
                      <a:pt x="356" y="310"/>
                      <a:pt x="333" y="355"/>
                    </a:cubicBezTo>
                    <a:cubicBezTo>
                      <a:pt x="311" y="400"/>
                      <a:pt x="269" y="428"/>
                      <a:pt x="218" y="428"/>
                    </a:cubicBezTo>
                    <a:close/>
                  </a:path>
                </a:pathLst>
              </a:custGeom>
              <a:solidFill>
                <a:srgbClr val="000000"/>
              </a:solidFill>
              <a:ln>
                <a:noFill/>
              </a:ln>
            </p:spPr>
          </p:sp>
          <p:sp>
            <p:nvSpPr>
              <p:cNvPr id="1471" name="Freeform 28"/>
              <p:cNvSpPr/>
              <p:nvPr/>
            </p:nvSpPr>
            <p:spPr>
              <a:xfrm>
                <a:off x="5945760" y="3251160"/>
                <a:ext cx="116280" cy="162360"/>
              </a:xfrm>
              <a:custGeom>
                <a:avLst/>
                <a:gdLst/>
                <a:ahLst/>
                <a:cxnLst/>
                <a:rect l="0" t="0" r="r" b="b"/>
                <a:pathLst>
                  <a:path w="323" h="451">
                    <a:moveTo>
                      <a:pt x="171" y="249"/>
                    </a:moveTo>
                    <a:cubicBezTo>
                      <a:pt x="193" y="254"/>
                      <a:pt x="274" y="271"/>
                      <a:pt x="274" y="341"/>
                    </a:cubicBezTo>
                    <a:cubicBezTo>
                      <a:pt x="274" y="392"/>
                      <a:pt x="241" y="431"/>
                      <a:pt x="162" y="431"/>
                    </a:cubicBezTo>
                    <a:cubicBezTo>
                      <a:pt x="81" y="431"/>
                      <a:pt x="45" y="375"/>
                      <a:pt x="25" y="291"/>
                    </a:cubicBezTo>
                    <a:cubicBezTo>
                      <a:pt x="22" y="277"/>
                      <a:pt x="22" y="274"/>
                      <a:pt x="11" y="274"/>
                    </a:cubicBezTo>
                    <a:cubicBezTo>
                      <a:pt x="0" y="274"/>
                      <a:pt x="0" y="280"/>
                      <a:pt x="0" y="299"/>
                    </a:cubicBezTo>
                    <a:cubicBezTo>
                      <a:pt x="0" y="342"/>
                      <a:pt x="0" y="385"/>
                      <a:pt x="0" y="428"/>
                    </a:cubicBezTo>
                    <a:cubicBezTo>
                      <a:pt x="0" y="445"/>
                      <a:pt x="0" y="450"/>
                      <a:pt x="11" y="450"/>
                    </a:cubicBezTo>
                    <a:cubicBezTo>
                      <a:pt x="14" y="450"/>
                      <a:pt x="17" y="450"/>
                      <a:pt x="34" y="431"/>
                    </a:cubicBezTo>
                    <a:cubicBezTo>
                      <a:pt x="36" y="431"/>
                      <a:pt x="36" y="428"/>
                      <a:pt x="53" y="408"/>
                    </a:cubicBezTo>
                    <a:cubicBezTo>
                      <a:pt x="98" y="450"/>
                      <a:pt x="143" y="450"/>
                      <a:pt x="162" y="450"/>
                    </a:cubicBezTo>
                    <a:cubicBezTo>
                      <a:pt x="277" y="450"/>
                      <a:pt x="322" y="386"/>
                      <a:pt x="322" y="316"/>
                    </a:cubicBezTo>
                    <a:cubicBezTo>
                      <a:pt x="322" y="263"/>
                      <a:pt x="291" y="235"/>
                      <a:pt x="280" y="221"/>
                    </a:cubicBezTo>
                    <a:cubicBezTo>
                      <a:pt x="246" y="190"/>
                      <a:pt x="210" y="182"/>
                      <a:pt x="168" y="173"/>
                    </a:cubicBezTo>
                    <a:cubicBezTo>
                      <a:pt x="112" y="165"/>
                      <a:pt x="48" y="151"/>
                      <a:pt x="48" y="95"/>
                    </a:cubicBezTo>
                    <a:cubicBezTo>
                      <a:pt x="48" y="59"/>
                      <a:pt x="73" y="20"/>
                      <a:pt x="157" y="20"/>
                    </a:cubicBezTo>
                    <a:cubicBezTo>
                      <a:pt x="266" y="20"/>
                      <a:pt x="269" y="109"/>
                      <a:pt x="272" y="137"/>
                    </a:cubicBezTo>
                    <a:cubicBezTo>
                      <a:pt x="272" y="148"/>
                      <a:pt x="279" y="144"/>
                      <a:pt x="283" y="148"/>
                    </a:cubicBezTo>
                    <a:cubicBezTo>
                      <a:pt x="297" y="148"/>
                      <a:pt x="297" y="143"/>
                      <a:pt x="297" y="123"/>
                    </a:cubicBezTo>
                    <a:cubicBezTo>
                      <a:pt x="297" y="90"/>
                      <a:pt x="297" y="58"/>
                      <a:pt x="297" y="25"/>
                    </a:cubicBezTo>
                    <a:cubicBezTo>
                      <a:pt x="297" y="8"/>
                      <a:pt x="297" y="0"/>
                      <a:pt x="286" y="0"/>
                    </a:cubicBezTo>
                    <a:cubicBezTo>
                      <a:pt x="280" y="0"/>
                      <a:pt x="280" y="0"/>
                      <a:pt x="266" y="11"/>
                    </a:cubicBezTo>
                    <a:cubicBezTo>
                      <a:pt x="263" y="17"/>
                      <a:pt x="252" y="25"/>
                      <a:pt x="249" y="28"/>
                    </a:cubicBezTo>
                    <a:cubicBezTo>
                      <a:pt x="213" y="0"/>
                      <a:pt x="171" y="0"/>
                      <a:pt x="157" y="0"/>
                    </a:cubicBezTo>
                    <a:cubicBezTo>
                      <a:pt x="36" y="0"/>
                      <a:pt x="0" y="67"/>
                      <a:pt x="0" y="120"/>
                    </a:cubicBezTo>
                    <a:cubicBezTo>
                      <a:pt x="0" y="157"/>
                      <a:pt x="14" y="185"/>
                      <a:pt x="42" y="204"/>
                    </a:cubicBezTo>
                    <a:cubicBezTo>
                      <a:pt x="73" y="229"/>
                      <a:pt x="101" y="238"/>
                      <a:pt x="171" y="249"/>
                    </a:cubicBezTo>
                    <a:close/>
                  </a:path>
                </a:pathLst>
              </a:custGeom>
              <a:solidFill>
                <a:srgbClr val="000000"/>
              </a:solidFill>
              <a:ln>
                <a:noFill/>
              </a:ln>
            </p:spPr>
          </p:sp>
          <p:sp>
            <p:nvSpPr>
              <p:cNvPr id="1472" name="Freeform 29"/>
              <p:cNvSpPr/>
              <p:nvPr/>
            </p:nvSpPr>
            <p:spPr>
              <a:xfrm>
                <a:off x="6147360" y="31604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4" y="336"/>
                    </a:moveTo>
                    <a:cubicBezTo>
                      <a:pt x="120" y="274"/>
                      <a:pt x="140" y="196"/>
                      <a:pt x="179" y="126"/>
                    </a:cubicBezTo>
                    <a:cubicBezTo>
                      <a:pt x="207" y="76"/>
                      <a:pt x="244" y="22"/>
                      <a:pt x="288" y="22"/>
                    </a:cubicBezTo>
                    <a:cubicBezTo>
                      <a:pt x="336" y="22"/>
                      <a:pt x="342" y="84"/>
                      <a:pt x="342" y="140"/>
                    </a:cubicBezTo>
                    <a:cubicBezTo>
                      <a:pt x="342" y="187"/>
                      <a:pt x="333" y="238"/>
                      <a:pt x="311" y="336"/>
                    </a:cubicBezTo>
                    <a:cubicBezTo>
                      <a:pt x="242" y="336"/>
                      <a:pt x="173" y="336"/>
                      <a:pt x="104" y="336"/>
                    </a:cubicBezTo>
                    <a:moveTo>
                      <a:pt x="302" y="366"/>
                    </a:moveTo>
                    <a:cubicBezTo>
                      <a:pt x="291" y="414"/>
                      <a:pt x="269" y="495"/>
                      <a:pt x="232" y="568"/>
                    </a:cubicBezTo>
                    <a:cubicBezTo>
                      <a:pt x="199" y="635"/>
                      <a:pt x="160" y="682"/>
                      <a:pt x="118" y="682"/>
                    </a:cubicBezTo>
                    <a:cubicBezTo>
                      <a:pt x="87" y="682"/>
                      <a:pt x="64" y="654"/>
                      <a:pt x="64" y="562"/>
                    </a:cubicBezTo>
                    <a:cubicBezTo>
                      <a:pt x="64" y="520"/>
                      <a:pt x="70" y="464"/>
                      <a:pt x="98" y="366"/>
                    </a:cubicBezTo>
                    <a:cubicBezTo>
                      <a:pt x="166" y="366"/>
                      <a:pt x="234" y="366"/>
                      <a:pt x="302" y="366"/>
                    </a:cubicBezTo>
                    <a:close/>
                  </a:path>
                </a:pathLst>
              </a:custGeom>
              <a:solidFill>
                <a:srgbClr val="000000"/>
              </a:solidFill>
              <a:ln>
                <a:noFill/>
              </a:ln>
            </p:spPr>
          </p:sp>
          <p:sp>
            <p:nvSpPr>
              <p:cNvPr id="1473" name="Freeform 30"/>
              <p:cNvSpPr/>
              <p:nvPr/>
            </p:nvSpPr>
            <p:spPr>
              <a:xfrm>
                <a:off x="6330600" y="319284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2"/>
                      <a:pt x="258" y="62"/>
                    </a:cubicBezTo>
                    <a:cubicBezTo>
                      <a:pt x="255"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3"/>
                    </a:cubicBezTo>
                    <a:cubicBezTo>
                      <a:pt x="49" y="118"/>
                      <a:pt x="83" y="133"/>
                      <a:pt x="118" y="148"/>
                    </a:cubicBezTo>
                    <a:cubicBezTo>
                      <a:pt x="62" y="173"/>
                      <a:pt x="36" y="182"/>
                      <a:pt x="20" y="190"/>
                    </a:cubicBezTo>
                    <a:cubicBezTo>
                      <a:pt x="6" y="196"/>
                      <a:pt x="0" y="199"/>
                      <a:pt x="0" y="213"/>
                    </a:cubicBezTo>
                    <a:cubicBezTo>
                      <a:pt x="0" y="224"/>
                      <a:pt x="8" y="232"/>
                      <a:pt x="22" y="232"/>
                    </a:cubicBezTo>
                    <a:cubicBezTo>
                      <a:pt x="25" y="232"/>
                      <a:pt x="28" y="232"/>
                      <a:pt x="36" y="227"/>
                    </a:cubicBezTo>
                    <a:cubicBezTo>
                      <a:pt x="67" y="206"/>
                      <a:pt x="98" y="186"/>
                      <a:pt x="129" y="165"/>
                    </a:cubicBezTo>
                    <a:cubicBezTo>
                      <a:pt x="125" y="201"/>
                      <a:pt x="121" y="238"/>
                      <a:pt x="118" y="274"/>
                    </a:cubicBezTo>
                    <a:cubicBezTo>
                      <a:pt x="118" y="291"/>
                      <a:pt x="132" y="296"/>
                      <a:pt x="140" y="296"/>
                    </a:cubicBezTo>
                    <a:cubicBezTo>
                      <a:pt x="148" y="296"/>
                      <a:pt x="162" y="291"/>
                      <a:pt x="162" y="274"/>
                    </a:cubicBezTo>
                    <a:cubicBezTo>
                      <a:pt x="162" y="268"/>
                      <a:pt x="160" y="249"/>
                      <a:pt x="157" y="241"/>
                    </a:cubicBezTo>
                    <a:cubicBezTo>
                      <a:pt x="157" y="229"/>
                      <a:pt x="151" y="179"/>
                      <a:pt x="151" y="165"/>
                    </a:cubicBezTo>
                    <a:cubicBezTo>
                      <a:pt x="178" y="184"/>
                      <a:pt x="205" y="202"/>
                      <a:pt x="232" y="221"/>
                    </a:cubicBezTo>
                    <a:cubicBezTo>
                      <a:pt x="252" y="232"/>
                      <a:pt x="252" y="232"/>
                      <a:pt x="258" y="232"/>
                    </a:cubicBezTo>
                    <a:cubicBezTo>
                      <a:pt x="272" y="232"/>
                      <a:pt x="280" y="224"/>
                      <a:pt x="280" y="213"/>
                    </a:cubicBezTo>
                    <a:cubicBezTo>
                      <a:pt x="280" y="199"/>
                      <a:pt x="272" y="193"/>
                      <a:pt x="266" y="190"/>
                    </a:cubicBezTo>
                    <a:cubicBezTo>
                      <a:pt x="231" y="176"/>
                      <a:pt x="197" y="162"/>
                      <a:pt x="162" y="148"/>
                    </a:cubicBezTo>
                    <a:close/>
                  </a:path>
                </a:pathLst>
              </a:custGeom>
              <a:solidFill>
                <a:srgbClr val="000000"/>
              </a:solidFill>
              <a:ln>
                <a:noFill/>
              </a:ln>
            </p:spPr>
          </p:sp>
          <p:sp>
            <p:nvSpPr>
              <p:cNvPr id="1474" name="Freeform 31"/>
              <p:cNvSpPr/>
              <p:nvPr/>
            </p:nvSpPr>
            <p:spPr>
              <a:xfrm>
                <a:off x="6491880" y="3144240"/>
                <a:ext cx="82080" cy="353880"/>
              </a:xfrm>
              <a:custGeom>
                <a:avLst/>
                <a:gdLst/>
                <a:ahLst/>
                <a:cxnLst/>
                <a:rect l="0" t="0" r="r" b="b"/>
                <a:pathLst>
                  <a:path w="228" h="983">
                    <a:moveTo>
                      <a:pt x="227" y="492"/>
                    </a:moveTo>
                    <a:cubicBezTo>
                      <a:pt x="227" y="414"/>
                      <a:pt x="216" y="296"/>
                      <a:pt x="162" y="185"/>
                    </a:cubicBezTo>
                    <a:cubicBezTo>
                      <a:pt x="104" y="64"/>
                      <a:pt x="20" y="0"/>
                      <a:pt x="8" y="0"/>
                    </a:cubicBezTo>
                    <a:cubicBezTo>
                      <a:pt x="3" y="0"/>
                      <a:pt x="0" y="6"/>
                      <a:pt x="0" y="11"/>
                    </a:cubicBezTo>
                    <a:cubicBezTo>
                      <a:pt x="0" y="14"/>
                      <a:pt x="0" y="14"/>
                      <a:pt x="17" y="34"/>
                    </a:cubicBezTo>
                    <a:cubicBezTo>
                      <a:pt x="115" y="131"/>
                      <a:pt x="171" y="285"/>
                      <a:pt x="171" y="492"/>
                    </a:cubicBezTo>
                    <a:cubicBezTo>
                      <a:pt x="171" y="660"/>
                      <a:pt x="134" y="833"/>
                      <a:pt x="11" y="956"/>
                    </a:cubicBezTo>
                    <a:cubicBezTo>
                      <a:pt x="0" y="968"/>
                      <a:pt x="0" y="970"/>
                      <a:pt x="0" y="973"/>
                    </a:cubicBezTo>
                    <a:cubicBezTo>
                      <a:pt x="0" y="979"/>
                      <a:pt x="3" y="982"/>
                      <a:pt x="8" y="982"/>
                    </a:cubicBezTo>
                    <a:cubicBezTo>
                      <a:pt x="20" y="982"/>
                      <a:pt x="106" y="917"/>
                      <a:pt x="165" y="791"/>
                    </a:cubicBezTo>
                    <a:cubicBezTo>
                      <a:pt x="216" y="682"/>
                      <a:pt x="227" y="573"/>
                      <a:pt x="227" y="492"/>
                    </a:cubicBezTo>
                    <a:close/>
                  </a:path>
                </a:pathLst>
              </a:custGeom>
              <a:solidFill>
                <a:srgbClr val="000000"/>
              </a:solidFill>
              <a:ln>
                <a:noFill/>
              </a:ln>
            </p:spPr>
          </p:sp>
          <p:sp>
            <p:nvSpPr>
              <p:cNvPr id="1475" name="Freeform 32"/>
              <p:cNvSpPr/>
              <p:nvPr/>
            </p:nvSpPr>
            <p:spPr>
              <a:xfrm>
                <a:off x="6664320" y="2654280"/>
                <a:ext cx="174600" cy="848880"/>
              </a:xfrm>
              <a:custGeom>
                <a:avLst/>
                <a:gdLst/>
                <a:ahLst/>
                <a:cxnLst/>
                <a:rect l="0" t="0" r="r" b="b"/>
                <a:pathLst>
                  <a:path w="485" h="2358">
                    <a:moveTo>
                      <a:pt x="484" y="1180"/>
                    </a:moveTo>
                    <a:cubicBezTo>
                      <a:pt x="484" y="794"/>
                      <a:pt x="395" y="405"/>
                      <a:pt x="146" y="112"/>
                    </a:cubicBezTo>
                    <a:cubicBezTo>
                      <a:pt x="126" y="89"/>
                      <a:pt x="87" y="48"/>
                      <a:pt x="48" y="14"/>
                    </a:cubicBezTo>
                    <a:cubicBezTo>
                      <a:pt x="36" y="0"/>
                      <a:pt x="34" y="0"/>
                      <a:pt x="20" y="0"/>
                    </a:cubicBezTo>
                    <a:cubicBezTo>
                      <a:pt x="8" y="0"/>
                      <a:pt x="0" y="0"/>
                      <a:pt x="0" y="11"/>
                    </a:cubicBezTo>
                    <a:cubicBezTo>
                      <a:pt x="0" y="14"/>
                      <a:pt x="3" y="20"/>
                      <a:pt x="6" y="20"/>
                    </a:cubicBezTo>
                    <a:cubicBezTo>
                      <a:pt x="39" y="56"/>
                      <a:pt x="106" y="123"/>
                      <a:pt x="171" y="229"/>
                    </a:cubicBezTo>
                    <a:cubicBezTo>
                      <a:pt x="330" y="481"/>
                      <a:pt x="403" y="800"/>
                      <a:pt x="403" y="1180"/>
                    </a:cubicBezTo>
                    <a:cubicBezTo>
                      <a:pt x="403" y="1443"/>
                      <a:pt x="367" y="1784"/>
                      <a:pt x="204" y="2078"/>
                    </a:cubicBezTo>
                    <a:cubicBezTo>
                      <a:pt x="126" y="2215"/>
                      <a:pt x="45" y="2299"/>
                      <a:pt x="3"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sp>
            <p:nvSpPr>
              <p:cNvPr id="1476" name="Freeform 33"/>
              <p:cNvSpPr/>
              <p:nvPr/>
            </p:nvSpPr>
            <p:spPr>
              <a:xfrm>
                <a:off x="6928200" y="2577600"/>
                <a:ext cx="109080" cy="164520"/>
              </a:xfrm>
              <a:custGeom>
                <a:avLst/>
                <a:gdLst/>
                <a:ahLst/>
                <a:cxnLst/>
                <a:rect l="0" t="0" r="r" b="b"/>
                <a:pathLst>
                  <a:path w="303" h="457">
                    <a:moveTo>
                      <a:pt x="302" y="333"/>
                    </a:moveTo>
                    <a:cubicBezTo>
                      <a:pt x="295" y="333"/>
                      <a:pt x="287" y="333"/>
                      <a:pt x="280" y="333"/>
                    </a:cubicBezTo>
                    <a:cubicBezTo>
                      <a:pt x="277" y="347"/>
                      <a:pt x="272" y="386"/>
                      <a:pt x="263" y="394"/>
                    </a:cubicBezTo>
                    <a:cubicBezTo>
                      <a:pt x="258" y="397"/>
                      <a:pt x="204" y="397"/>
                      <a:pt x="193" y="397"/>
                    </a:cubicBezTo>
                    <a:cubicBezTo>
                      <a:pt x="151" y="397"/>
                      <a:pt x="109" y="397"/>
                      <a:pt x="67" y="397"/>
                    </a:cubicBezTo>
                    <a:cubicBezTo>
                      <a:pt x="140" y="333"/>
                      <a:pt x="165" y="316"/>
                      <a:pt x="204" y="282"/>
                    </a:cubicBezTo>
                    <a:cubicBezTo>
                      <a:pt x="255" y="243"/>
                      <a:pt x="302" y="199"/>
                      <a:pt x="302" y="134"/>
                    </a:cubicBezTo>
                    <a:cubicBezTo>
                      <a:pt x="302" y="50"/>
                      <a:pt x="230" y="0"/>
                      <a:pt x="143" y="0"/>
                    </a:cubicBezTo>
                    <a:cubicBezTo>
                      <a:pt x="56" y="0"/>
                      <a:pt x="0" y="59"/>
                      <a:pt x="0" y="123"/>
                    </a:cubicBezTo>
                    <a:cubicBezTo>
                      <a:pt x="0" y="159"/>
                      <a:pt x="28" y="162"/>
                      <a:pt x="36" y="162"/>
                    </a:cubicBezTo>
                    <a:cubicBezTo>
                      <a:pt x="53" y="162"/>
                      <a:pt x="73" y="151"/>
                      <a:pt x="73" y="126"/>
                    </a:cubicBezTo>
                    <a:cubicBezTo>
                      <a:pt x="73" y="112"/>
                      <a:pt x="67" y="89"/>
                      <a:pt x="31" y="89"/>
                    </a:cubicBezTo>
                    <a:cubicBezTo>
                      <a:pt x="53" y="39"/>
                      <a:pt x="101" y="25"/>
                      <a:pt x="132" y="25"/>
                    </a:cubicBezTo>
                    <a:cubicBezTo>
                      <a:pt x="202" y="25"/>
                      <a:pt x="238" y="78"/>
                      <a:pt x="238" y="134"/>
                    </a:cubicBezTo>
                    <a:cubicBezTo>
                      <a:pt x="238" y="193"/>
                      <a:pt x="193" y="241"/>
                      <a:pt x="171" y="266"/>
                    </a:cubicBezTo>
                    <a:cubicBezTo>
                      <a:pt x="116" y="321"/>
                      <a:pt x="61" y="376"/>
                      <a:pt x="6" y="431"/>
                    </a:cubicBezTo>
                    <a:cubicBezTo>
                      <a:pt x="0" y="436"/>
                      <a:pt x="0" y="436"/>
                      <a:pt x="0" y="456"/>
                    </a:cubicBezTo>
                    <a:cubicBezTo>
                      <a:pt x="94" y="456"/>
                      <a:pt x="189" y="456"/>
                      <a:pt x="283" y="456"/>
                    </a:cubicBezTo>
                    <a:cubicBezTo>
                      <a:pt x="289" y="415"/>
                      <a:pt x="296" y="374"/>
                      <a:pt x="302" y="333"/>
                    </a:cubicBezTo>
                    <a:close/>
                  </a:path>
                </a:pathLst>
              </a:custGeom>
              <a:solidFill>
                <a:srgbClr val="000000"/>
              </a:solidFill>
              <a:ln>
                <a:noFill/>
              </a:ln>
            </p:spPr>
          </p:sp>
          <p:sp>
            <p:nvSpPr>
              <p:cNvPr id="1477" name="Freeform 34"/>
              <p:cNvSpPr/>
              <p:nvPr/>
            </p:nvSpPr>
            <p:spPr>
              <a:xfrm>
                <a:off x="7204320" y="2654280"/>
                <a:ext cx="173880" cy="848880"/>
              </a:xfrm>
              <a:custGeom>
                <a:avLst/>
                <a:gdLst/>
                <a:ahLst/>
                <a:cxnLst/>
                <a:rect l="0" t="0" r="r" b="b"/>
                <a:pathLst>
                  <a:path w="483" h="2358">
                    <a:moveTo>
                      <a:pt x="482" y="2346"/>
                    </a:moveTo>
                    <a:cubicBezTo>
                      <a:pt x="482" y="2343"/>
                      <a:pt x="482" y="2341"/>
                      <a:pt x="479" y="2338"/>
                    </a:cubicBezTo>
                    <a:cubicBezTo>
                      <a:pt x="442" y="2302"/>
                      <a:pt x="375" y="2237"/>
                      <a:pt x="311" y="2131"/>
                    </a:cubicBezTo>
                    <a:cubicBezTo>
                      <a:pt x="151" y="1876"/>
                      <a:pt x="81" y="1558"/>
                      <a:pt x="81" y="1180"/>
                    </a:cubicBezTo>
                    <a:cubicBezTo>
                      <a:pt x="81" y="914"/>
                      <a:pt x="115" y="576"/>
                      <a:pt x="277" y="282"/>
                    </a:cubicBezTo>
                    <a:cubicBezTo>
                      <a:pt x="356" y="143"/>
                      <a:pt x="437" y="62"/>
                      <a:pt x="479" y="20"/>
                    </a:cubicBezTo>
                    <a:cubicBezTo>
                      <a:pt x="482" y="17"/>
                      <a:pt x="482" y="14"/>
                      <a:pt x="482" y="11"/>
                    </a:cubicBezTo>
                    <a:cubicBezTo>
                      <a:pt x="482" y="0"/>
                      <a:pt x="476" y="0"/>
                      <a:pt x="462" y="0"/>
                    </a:cubicBezTo>
                    <a:cubicBezTo>
                      <a:pt x="448" y="0"/>
                      <a:pt x="445" y="0"/>
                      <a:pt x="431" y="17"/>
                    </a:cubicBezTo>
                    <a:cubicBezTo>
                      <a:pt x="101" y="316"/>
                      <a:pt x="0" y="766"/>
                      <a:pt x="0" y="1180"/>
                    </a:cubicBezTo>
                    <a:cubicBezTo>
                      <a:pt x="0" y="1566"/>
                      <a:pt x="87" y="1955"/>
                      <a:pt x="336" y="2248"/>
                    </a:cubicBezTo>
                    <a:cubicBezTo>
                      <a:pt x="356" y="2271"/>
                      <a:pt x="395" y="2310"/>
                      <a:pt x="434" y="2346"/>
                    </a:cubicBezTo>
                    <a:cubicBezTo>
                      <a:pt x="445" y="2357"/>
                      <a:pt x="448" y="2357"/>
                      <a:pt x="462" y="2357"/>
                    </a:cubicBezTo>
                    <a:cubicBezTo>
                      <a:pt x="476" y="2357"/>
                      <a:pt x="482" y="2357"/>
                      <a:pt x="482" y="2346"/>
                    </a:cubicBezTo>
                    <a:close/>
                  </a:path>
                </a:pathLst>
              </a:custGeom>
              <a:solidFill>
                <a:srgbClr val="000000"/>
              </a:solidFill>
              <a:ln>
                <a:noFill/>
              </a:ln>
            </p:spPr>
          </p:sp>
          <p:sp>
            <p:nvSpPr>
              <p:cNvPr id="1478" name="Freeform 35"/>
              <p:cNvSpPr/>
              <p:nvPr/>
            </p:nvSpPr>
            <p:spPr>
              <a:xfrm>
                <a:off x="7465680" y="2692440"/>
                <a:ext cx="117360" cy="235800"/>
              </a:xfrm>
              <a:custGeom>
                <a:avLst/>
                <a:gdLst/>
                <a:ahLst/>
                <a:cxnLst/>
                <a:rect l="0" t="0" r="r" b="b"/>
                <a:pathLst>
                  <a:path w="326" h="655">
                    <a:moveTo>
                      <a:pt x="202" y="25"/>
                    </a:moveTo>
                    <a:cubicBezTo>
                      <a:pt x="202" y="3"/>
                      <a:pt x="202" y="0"/>
                      <a:pt x="179" y="0"/>
                    </a:cubicBezTo>
                    <a:cubicBezTo>
                      <a:pt x="118" y="64"/>
                      <a:pt x="31" y="64"/>
                      <a:pt x="0" y="64"/>
                    </a:cubicBezTo>
                    <a:cubicBezTo>
                      <a:pt x="0" y="75"/>
                      <a:pt x="0" y="85"/>
                      <a:pt x="0" y="95"/>
                    </a:cubicBezTo>
                    <a:cubicBezTo>
                      <a:pt x="20" y="95"/>
                      <a:pt x="76" y="95"/>
                      <a:pt x="129" y="67"/>
                    </a:cubicBezTo>
                    <a:cubicBezTo>
                      <a:pt x="129" y="237"/>
                      <a:pt x="129" y="406"/>
                      <a:pt x="129" y="576"/>
                    </a:cubicBezTo>
                    <a:cubicBezTo>
                      <a:pt x="129" y="612"/>
                      <a:pt x="126" y="624"/>
                      <a:pt x="36" y="624"/>
                    </a:cubicBezTo>
                    <a:cubicBezTo>
                      <a:pt x="26" y="624"/>
                      <a:pt x="16" y="624"/>
                      <a:pt x="6" y="624"/>
                    </a:cubicBezTo>
                    <a:cubicBezTo>
                      <a:pt x="6" y="634"/>
                      <a:pt x="6" y="644"/>
                      <a:pt x="6" y="654"/>
                    </a:cubicBezTo>
                    <a:cubicBezTo>
                      <a:pt x="39" y="652"/>
                      <a:pt x="126" y="652"/>
                      <a:pt x="165" y="652"/>
                    </a:cubicBezTo>
                    <a:cubicBezTo>
                      <a:pt x="204" y="652"/>
                      <a:pt x="288" y="652"/>
                      <a:pt x="325" y="654"/>
                    </a:cubicBezTo>
                    <a:cubicBezTo>
                      <a:pt x="325" y="644"/>
                      <a:pt x="325" y="634"/>
                      <a:pt x="325" y="624"/>
                    </a:cubicBezTo>
                    <a:cubicBezTo>
                      <a:pt x="314" y="624"/>
                      <a:pt x="302" y="624"/>
                      <a:pt x="291" y="624"/>
                    </a:cubicBezTo>
                    <a:cubicBezTo>
                      <a:pt x="204" y="624"/>
                      <a:pt x="202" y="612"/>
                      <a:pt x="202" y="576"/>
                    </a:cubicBezTo>
                    <a:cubicBezTo>
                      <a:pt x="202" y="392"/>
                      <a:pt x="202" y="209"/>
                      <a:pt x="202" y="25"/>
                    </a:cubicBezTo>
                    <a:close/>
                  </a:path>
                </a:pathLst>
              </a:custGeom>
              <a:solidFill>
                <a:srgbClr val="000000"/>
              </a:solidFill>
              <a:ln>
                <a:noFill/>
              </a:ln>
            </p:spPr>
          </p:sp>
          <p:sp>
            <p:nvSpPr>
              <p:cNvPr id="1479" name="Freeform 36"/>
              <p:cNvSpPr/>
              <p:nvPr/>
            </p:nvSpPr>
            <p:spPr>
              <a:xfrm>
                <a:off x="7709400" y="2721600"/>
                <a:ext cx="236160" cy="235800"/>
              </a:xfrm>
              <a:custGeom>
                <a:avLst/>
                <a:gdLst/>
                <a:ahLst/>
                <a:cxnLst/>
                <a:rect l="0" t="0" r="r" b="b"/>
                <a:pathLst>
                  <a:path w="656" h="655">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6"/>
                      <a:pt x="347" y="125"/>
                      <a:pt x="347" y="34"/>
                    </a:cubicBezTo>
                    <a:cubicBezTo>
                      <a:pt x="347" y="20"/>
                      <a:pt x="347" y="0"/>
                      <a:pt x="328" y="0"/>
                    </a:cubicBezTo>
                    <a:cubicBezTo>
                      <a:pt x="308" y="0"/>
                      <a:pt x="308" y="20"/>
                      <a:pt x="308" y="34"/>
                    </a:cubicBezTo>
                    <a:cubicBezTo>
                      <a:pt x="308" y="125"/>
                      <a:pt x="308" y="216"/>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9"/>
                      <a:pt x="308" y="531"/>
                      <a:pt x="308" y="624"/>
                    </a:cubicBezTo>
                    <a:cubicBezTo>
                      <a:pt x="308" y="638"/>
                      <a:pt x="308" y="654"/>
                      <a:pt x="328" y="654"/>
                    </a:cubicBezTo>
                    <a:cubicBezTo>
                      <a:pt x="347" y="654"/>
                      <a:pt x="347" y="638"/>
                      <a:pt x="347" y="624"/>
                    </a:cubicBezTo>
                    <a:cubicBezTo>
                      <a:pt x="347" y="531"/>
                      <a:pt x="347" y="439"/>
                      <a:pt x="347" y="347"/>
                    </a:cubicBezTo>
                    <a:close/>
                  </a:path>
                </a:pathLst>
              </a:custGeom>
              <a:solidFill>
                <a:srgbClr val="000000"/>
              </a:solidFill>
              <a:ln>
                <a:noFill/>
              </a:ln>
            </p:spPr>
          </p:sp>
          <p:sp>
            <p:nvSpPr>
              <p:cNvPr id="1480" name="Freeform 37"/>
              <p:cNvSpPr/>
              <p:nvPr/>
            </p:nvSpPr>
            <p:spPr>
              <a:xfrm>
                <a:off x="8056080" y="2769840"/>
                <a:ext cx="134280" cy="162360"/>
              </a:xfrm>
              <a:custGeom>
                <a:avLst/>
                <a:gdLst/>
                <a:ahLst/>
                <a:cxnLst/>
                <a:rect l="0" t="0" r="r" b="b"/>
                <a:pathLst>
                  <a:path w="373" h="451">
                    <a:moveTo>
                      <a:pt x="81" y="227"/>
                    </a:moveTo>
                    <a:cubicBezTo>
                      <a:pt x="81" y="64"/>
                      <a:pt x="160" y="25"/>
                      <a:pt x="213" y="25"/>
                    </a:cubicBezTo>
                    <a:cubicBezTo>
                      <a:pt x="221" y="25"/>
                      <a:pt x="283" y="25"/>
                      <a:pt x="319" y="62"/>
                    </a:cubicBezTo>
                    <a:cubicBezTo>
                      <a:pt x="277" y="64"/>
                      <a:pt x="272" y="92"/>
                      <a:pt x="272" y="106"/>
                    </a:cubicBezTo>
                    <a:cubicBezTo>
                      <a:pt x="272" y="131"/>
                      <a:pt x="291" y="151"/>
                      <a:pt x="316" y="151"/>
                    </a:cubicBezTo>
                    <a:cubicBezTo>
                      <a:pt x="344" y="151"/>
                      <a:pt x="364" y="134"/>
                      <a:pt x="364" y="103"/>
                    </a:cubicBezTo>
                    <a:cubicBezTo>
                      <a:pt x="364" y="36"/>
                      <a:pt x="288" y="0"/>
                      <a:pt x="213" y="0"/>
                    </a:cubicBezTo>
                    <a:cubicBezTo>
                      <a:pt x="90" y="0"/>
                      <a:pt x="0" y="106"/>
                      <a:pt x="0" y="227"/>
                    </a:cubicBezTo>
                    <a:cubicBezTo>
                      <a:pt x="0" y="352"/>
                      <a:pt x="95" y="450"/>
                      <a:pt x="210" y="450"/>
                    </a:cubicBezTo>
                    <a:cubicBezTo>
                      <a:pt x="342" y="450"/>
                      <a:pt x="372" y="331"/>
                      <a:pt x="372" y="322"/>
                    </a:cubicBezTo>
                    <a:cubicBezTo>
                      <a:pt x="372" y="312"/>
                      <a:pt x="364" y="313"/>
                      <a:pt x="361" y="313"/>
                    </a:cubicBezTo>
                    <a:cubicBezTo>
                      <a:pt x="353" y="313"/>
                      <a:pt x="350" y="316"/>
                      <a:pt x="347" y="322"/>
                    </a:cubicBezTo>
                    <a:cubicBezTo>
                      <a:pt x="319" y="414"/>
                      <a:pt x="255" y="425"/>
                      <a:pt x="218" y="425"/>
                    </a:cubicBezTo>
                    <a:cubicBezTo>
                      <a:pt x="168" y="425"/>
                      <a:pt x="81" y="383"/>
                      <a:pt x="81" y="227"/>
                    </a:cubicBezTo>
                    <a:close/>
                  </a:path>
                </a:pathLst>
              </a:custGeom>
              <a:solidFill>
                <a:srgbClr val="000000"/>
              </a:solidFill>
              <a:ln>
                <a:noFill/>
              </a:ln>
            </p:spPr>
          </p:sp>
          <p:sp>
            <p:nvSpPr>
              <p:cNvPr id="1481" name="Freeform 38"/>
              <p:cNvSpPr/>
              <p:nvPr/>
            </p:nvSpPr>
            <p:spPr>
              <a:xfrm>
                <a:off x="8211240" y="2769840"/>
                <a:ext cx="156600" cy="162360"/>
              </a:xfrm>
              <a:custGeom>
                <a:avLst/>
                <a:gdLst/>
                <a:ahLst/>
                <a:cxnLst/>
                <a:rect l="0" t="0" r="r" b="b"/>
                <a:pathLst>
                  <a:path w="435" h="451">
                    <a:moveTo>
                      <a:pt x="434" y="229"/>
                    </a:moveTo>
                    <a:cubicBezTo>
                      <a:pt x="434" y="103"/>
                      <a:pt x="336" y="0"/>
                      <a:pt x="218" y="0"/>
                    </a:cubicBezTo>
                    <a:cubicBezTo>
                      <a:pt x="95" y="0"/>
                      <a:pt x="0" y="106"/>
                      <a:pt x="0" y="229"/>
                    </a:cubicBezTo>
                    <a:cubicBezTo>
                      <a:pt x="0" y="355"/>
                      <a:pt x="101" y="450"/>
                      <a:pt x="216" y="450"/>
                    </a:cubicBezTo>
                    <a:cubicBezTo>
                      <a:pt x="336" y="450"/>
                      <a:pt x="434" y="355"/>
                      <a:pt x="434" y="229"/>
                    </a:cubicBezTo>
                    <a:moveTo>
                      <a:pt x="218" y="425"/>
                    </a:moveTo>
                    <a:cubicBezTo>
                      <a:pt x="174" y="425"/>
                      <a:pt x="132" y="405"/>
                      <a:pt x="106" y="361"/>
                    </a:cubicBezTo>
                    <a:cubicBezTo>
                      <a:pt x="81" y="316"/>
                      <a:pt x="81" y="257"/>
                      <a:pt x="81" y="221"/>
                    </a:cubicBezTo>
                    <a:cubicBezTo>
                      <a:pt x="81" y="182"/>
                      <a:pt x="81" y="129"/>
                      <a:pt x="104" y="87"/>
                    </a:cubicBezTo>
                    <a:cubicBezTo>
                      <a:pt x="132" y="42"/>
                      <a:pt x="176" y="20"/>
                      <a:pt x="216" y="20"/>
                    </a:cubicBezTo>
                    <a:cubicBezTo>
                      <a:pt x="260" y="20"/>
                      <a:pt x="302" y="42"/>
                      <a:pt x="328" y="84"/>
                    </a:cubicBezTo>
                    <a:cubicBezTo>
                      <a:pt x="353" y="126"/>
                      <a:pt x="353" y="185"/>
                      <a:pt x="353" y="221"/>
                    </a:cubicBezTo>
                    <a:cubicBezTo>
                      <a:pt x="353" y="257"/>
                      <a:pt x="353" y="310"/>
                      <a:pt x="330" y="352"/>
                    </a:cubicBezTo>
                    <a:cubicBezTo>
                      <a:pt x="311" y="397"/>
                      <a:pt x="266" y="425"/>
                      <a:pt x="218" y="425"/>
                    </a:cubicBezTo>
                    <a:close/>
                  </a:path>
                </a:pathLst>
              </a:custGeom>
              <a:solidFill>
                <a:srgbClr val="000000"/>
              </a:solidFill>
              <a:ln>
                <a:noFill/>
              </a:ln>
            </p:spPr>
          </p:sp>
          <p:sp>
            <p:nvSpPr>
              <p:cNvPr id="1482" name="Freeform 39"/>
              <p:cNvSpPr/>
              <p:nvPr/>
            </p:nvSpPr>
            <p:spPr>
              <a:xfrm>
                <a:off x="8389800" y="2769840"/>
                <a:ext cx="116280" cy="162360"/>
              </a:xfrm>
              <a:custGeom>
                <a:avLst/>
                <a:gdLst/>
                <a:ahLst/>
                <a:cxnLst/>
                <a:rect l="0" t="0" r="r" b="b"/>
                <a:pathLst>
                  <a:path w="323" h="451">
                    <a:moveTo>
                      <a:pt x="174" y="249"/>
                    </a:moveTo>
                    <a:cubicBezTo>
                      <a:pt x="193" y="252"/>
                      <a:pt x="274" y="268"/>
                      <a:pt x="274" y="338"/>
                    </a:cubicBezTo>
                    <a:cubicBezTo>
                      <a:pt x="274" y="389"/>
                      <a:pt x="241" y="428"/>
                      <a:pt x="162" y="428"/>
                    </a:cubicBezTo>
                    <a:cubicBezTo>
                      <a:pt x="81" y="428"/>
                      <a:pt x="45" y="372"/>
                      <a:pt x="28" y="288"/>
                    </a:cubicBezTo>
                    <a:cubicBezTo>
                      <a:pt x="25" y="277"/>
                      <a:pt x="22" y="271"/>
                      <a:pt x="14" y="271"/>
                    </a:cubicBezTo>
                    <a:cubicBezTo>
                      <a:pt x="0" y="271"/>
                      <a:pt x="0" y="280"/>
                      <a:pt x="0" y="296"/>
                    </a:cubicBezTo>
                    <a:cubicBezTo>
                      <a:pt x="0" y="340"/>
                      <a:pt x="0" y="384"/>
                      <a:pt x="0" y="428"/>
                    </a:cubicBezTo>
                    <a:cubicBezTo>
                      <a:pt x="0" y="442"/>
                      <a:pt x="0" y="450"/>
                      <a:pt x="11" y="450"/>
                    </a:cubicBezTo>
                    <a:cubicBezTo>
                      <a:pt x="17" y="450"/>
                      <a:pt x="17" y="450"/>
                      <a:pt x="36" y="431"/>
                    </a:cubicBezTo>
                    <a:cubicBezTo>
                      <a:pt x="36" y="428"/>
                      <a:pt x="36" y="428"/>
                      <a:pt x="56" y="408"/>
                    </a:cubicBezTo>
                    <a:cubicBezTo>
                      <a:pt x="98" y="450"/>
                      <a:pt x="143" y="450"/>
                      <a:pt x="162" y="450"/>
                    </a:cubicBezTo>
                    <a:cubicBezTo>
                      <a:pt x="277" y="450"/>
                      <a:pt x="322" y="383"/>
                      <a:pt x="322" y="313"/>
                    </a:cubicBezTo>
                    <a:cubicBezTo>
                      <a:pt x="322" y="263"/>
                      <a:pt x="291" y="232"/>
                      <a:pt x="280" y="221"/>
                    </a:cubicBezTo>
                    <a:cubicBezTo>
                      <a:pt x="249" y="190"/>
                      <a:pt x="210" y="182"/>
                      <a:pt x="168" y="173"/>
                    </a:cubicBezTo>
                    <a:cubicBezTo>
                      <a:pt x="112" y="162"/>
                      <a:pt x="48" y="148"/>
                      <a:pt x="48" y="92"/>
                    </a:cubicBezTo>
                    <a:cubicBezTo>
                      <a:pt x="48" y="59"/>
                      <a:pt x="73" y="17"/>
                      <a:pt x="157" y="17"/>
                    </a:cubicBezTo>
                    <a:cubicBezTo>
                      <a:pt x="266" y="17"/>
                      <a:pt x="272" y="106"/>
                      <a:pt x="272" y="137"/>
                    </a:cubicBezTo>
                    <a:cubicBezTo>
                      <a:pt x="274" y="145"/>
                      <a:pt x="283" y="145"/>
                      <a:pt x="286" y="145"/>
                    </a:cubicBezTo>
                    <a:cubicBezTo>
                      <a:pt x="297" y="145"/>
                      <a:pt x="297" y="140"/>
                      <a:pt x="297" y="123"/>
                    </a:cubicBezTo>
                    <a:cubicBezTo>
                      <a:pt x="297" y="89"/>
                      <a:pt x="297" y="56"/>
                      <a:pt x="297" y="22"/>
                    </a:cubicBezTo>
                    <a:cubicBezTo>
                      <a:pt x="297" y="6"/>
                      <a:pt x="297" y="0"/>
                      <a:pt x="286" y="0"/>
                    </a:cubicBezTo>
                    <a:cubicBezTo>
                      <a:pt x="283" y="0"/>
                      <a:pt x="280" y="0"/>
                      <a:pt x="266" y="11"/>
                    </a:cubicBezTo>
                    <a:cubicBezTo>
                      <a:pt x="263" y="14"/>
                      <a:pt x="255" y="25"/>
                      <a:pt x="249" y="28"/>
                    </a:cubicBezTo>
                    <a:cubicBezTo>
                      <a:pt x="213" y="0"/>
                      <a:pt x="174" y="0"/>
                      <a:pt x="157" y="0"/>
                    </a:cubicBezTo>
                    <a:cubicBezTo>
                      <a:pt x="36" y="0"/>
                      <a:pt x="0" y="64"/>
                      <a:pt x="0" y="120"/>
                    </a:cubicBezTo>
                    <a:cubicBezTo>
                      <a:pt x="0" y="154"/>
                      <a:pt x="17" y="182"/>
                      <a:pt x="42" y="204"/>
                    </a:cubicBezTo>
                    <a:cubicBezTo>
                      <a:pt x="73" y="229"/>
                      <a:pt x="101" y="235"/>
                      <a:pt x="174" y="249"/>
                    </a:cubicBezTo>
                    <a:close/>
                  </a:path>
                </a:pathLst>
              </a:custGeom>
              <a:solidFill>
                <a:srgbClr val="000000"/>
              </a:solidFill>
              <a:ln>
                <a:noFill/>
              </a:ln>
            </p:spPr>
          </p:sp>
          <p:sp>
            <p:nvSpPr>
              <p:cNvPr id="1483" name="Freeform 40"/>
              <p:cNvSpPr/>
              <p:nvPr/>
            </p:nvSpPr>
            <p:spPr>
              <a:xfrm>
                <a:off x="8533800" y="26348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5" y="78"/>
                      <a:pt x="235" y="134"/>
                    </a:cubicBezTo>
                    <a:cubicBezTo>
                      <a:pt x="235" y="196"/>
                      <a:pt x="193" y="243"/>
                      <a:pt x="171" y="268"/>
                    </a:cubicBezTo>
                    <a:cubicBezTo>
                      <a:pt x="116" y="323"/>
                      <a:pt x="61" y="377"/>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484" name="Freeform 41"/>
              <p:cNvSpPr/>
              <p:nvPr/>
            </p:nvSpPr>
            <p:spPr>
              <a:xfrm>
                <a:off x="8750520" y="2678400"/>
                <a:ext cx="146520" cy="254160"/>
              </a:xfrm>
              <a:custGeom>
                <a:avLst/>
                <a:gdLst/>
                <a:ahLst/>
                <a:cxnLst/>
                <a:rect l="0" t="0" r="r" b="b"/>
                <a:pathLst>
                  <a:path w="407" h="706">
                    <a:moveTo>
                      <a:pt x="406" y="201"/>
                    </a:moveTo>
                    <a:cubicBezTo>
                      <a:pt x="406" y="137"/>
                      <a:pt x="389" y="0"/>
                      <a:pt x="288" y="0"/>
                    </a:cubicBezTo>
                    <a:cubicBezTo>
                      <a:pt x="151" y="0"/>
                      <a:pt x="0" y="280"/>
                      <a:pt x="0" y="503"/>
                    </a:cubicBezTo>
                    <a:cubicBezTo>
                      <a:pt x="0" y="596"/>
                      <a:pt x="28" y="705"/>
                      <a:pt x="118" y="705"/>
                    </a:cubicBezTo>
                    <a:cubicBezTo>
                      <a:pt x="258" y="705"/>
                      <a:pt x="406" y="422"/>
                      <a:pt x="406" y="201"/>
                    </a:cubicBezTo>
                    <a:moveTo>
                      <a:pt x="104" y="338"/>
                    </a:moveTo>
                    <a:cubicBezTo>
                      <a:pt x="120" y="274"/>
                      <a:pt x="140" y="196"/>
                      <a:pt x="179" y="126"/>
                    </a:cubicBezTo>
                    <a:cubicBezTo>
                      <a:pt x="207" y="78"/>
                      <a:pt x="244" y="22"/>
                      <a:pt x="288" y="22"/>
                    </a:cubicBezTo>
                    <a:cubicBezTo>
                      <a:pt x="336" y="22"/>
                      <a:pt x="342" y="87"/>
                      <a:pt x="342" y="143"/>
                    </a:cubicBezTo>
                    <a:cubicBezTo>
                      <a:pt x="342" y="190"/>
                      <a:pt x="333" y="241"/>
                      <a:pt x="311" y="338"/>
                    </a:cubicBezTo>
                    <a:cubicBezTo>
                      <a:pt x="242" y="338"/>
                      <a:pt x="173" y="338"/>
                      <a:pt x="104" y="338"/>
                    </a:cubicBezTo>
                    <a:moveTo>
                      <a:pt x="302" y="369"/>
                    </a:moveTo>
                    <a:cubicBezTo>
                      <a:pt x="291" y="414"/>
                      <a:pt x="269" y="498"/>
                      <a:pt x="232" y="568"/>
                    </a:cubicBezTo>
                    <a:cubicBezTo>
                      <a:pt x="199" y="635"/>
                      <a:pt x="160" y="682"/>
                      <a:pt x="118" y="682"/>
                    </a:cubicBezTo>
                    <a:cubicBezTo>
                      <a:pt x="87" y="682"/>
                      <a:pt x="64" y="654"/>
                      <a:pt x="64" y="562"/>
                    </a:cubicBezTo>
                    <a:cubicBezTo>
                      <a:pt x="64" y="523"/>
                      <a:pt x="70" y="464"/>
                      <a:pt x="98" y="369"/>
                    </a:cubicBezTo>
                    <a:cubicBezTo>
                      <a:pt x="166" y="369"/>
                      <a:pt x="234" y="369"/>
                      <a:pt x="302" y="369"/>
                    </a:cubicBezTo>
                    <a:close/>
                  </a:path>
                </a:pathLst>
              </a:custGeom>
              <a:solidFill>
                <a:srgbClr val="000000"/>
              </a:solidFill>
              <a:ln>
                <a:noFill/>
              </a:ln>
            </p:spPr>
          </p:sp>
          <p:sp>
            <p:nvSpPr>
              <p:cNvPr id="1485" name="Freeform 42"/>
              <p:cNvSpPr/>
              <p:nvPr/>
            </p:nvSpPr>
            <p:spPr>
              <a:xfrm>
                <a:off x="8934120" y="2684160"/>
                <a:ext cx="101160" cy="106920"/>
              </a:xfrm>
              <a:custGeom>
                <a:avLst/>
                <a:gdLst/>
                <a:ahLst/>
                <a:cxnLst/>
                <a:rect l="0" t="0" r="r" b="b"/>
                <a:pathLst>
                  <a:path w="281" h="297">
                    <a:moveTo>
                      <a:pt x="162" y="148"/>
                    </a:moveTo>
                    <a:cubicBezTo>
                      <a:pt x="218" y="126"/>
                      <a:pt x="244" y="115"/>
                      <a:pt x="260" y="106"/>
                    </a:cubicBezTo>
                    <a:cubicBezTo>
                      <a:pt x="274" y="101"/>
                      <a:pt x="280" y="98"/>
                      <a:pt x="280" y="87"/>
                    </a:cubicBezTo>
                    <a:cubicBezTo>
                      <a:pt x="280" y="73"/>
                      <a:pt x="272" y="64"/>
                      <a:pt x="258" y="64"/>
                    </a:cubicBezTo>
                    <a:cubicBezTo>
                      <a:pt x="252"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0" y="56"/>
                    </a:cubicBezTo>
                    <a:cubicBezTo>
                      <a:pt x="123" y="67"/>
                      <a:pt x="129" y="117"/>
                      <a:pt x="129" y="131"/>
                    </a:cubicBezTo>
                    <a:cubicBezTo>
                      <a:pt x="98" y="111"/>
                      <a:pt x="67" y="90"/>
                      <a:pt x="36" y="70"/>
                    </a:cubicBezTo>
                    <a:cubicBezTo>
                      <a:pt x="31" y="64"/>
                      <a:pt x="28" y="64"/>
                      <a:pt x="22" y="64"/>
                    </a:cubicBezTo>
                    <a:cubicBezTo>
                      <a:pt x="8" y="64"/>
                      <a:pt x="0" y="73"/>
                      <a:pt x="0" y="87"/>
                    </a:cubicBezTo>
                    <a:cubicBezTo>
                      <a:pt x="0" y="98"/>
                      <a:pt x="8" y="103"/>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6"/>
                      <a:pt x="129" y="165"/>
                    </a:cubicBezTo>
                    <a:cubicBezTo>
                      <a:pt x="125" y="202"/>
                      <a:pt x="121" y="240"/>
                      <a:pt x="118" y="277"/>
                    </a:cubicBezTo>
                    <a:cubicBezTo>
                      <a:pt x="118" y="291"/>
                      <a:pt x="132" y="296"/>
                      <a:pt x="140" y="296"/>
                    </a:cubicBezTo>
                    <a:cubicBezTo>
                      <a:pt x="148" y="296"/>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sp>
            <p:nvSpPr>
              <p:cNvPr id="1486" name="Freeform 43"/>
              <p:cNvSpPr/>
              <p:nvPr/>
            </p:nvSpPr>
            <p:spPr>
              <a:xfrm>
                <a:off x="7433280" y="3071880"/>
                <a:ext cx="1642320" cy="14400"/>
              </a:xfrm>
              <a:custGeom>
                <a:avLst/>
                <a:gdLst/>
                <a:ahLst/>
                <a:cxnLst/>
                <a:rect l="0" t="0" r="r" b="b"/>
                <a:pathLst>
                  <a:path w="4562" h="40">
                    <a:moveTo>
                      <a:pt x="0" y="0"/>
                    </a:moveTo>
                    <a:cubicBezTo>
                      <a:pt x="1520" y="0"/>
                      <a:pt x="3040" y="0"/>
                      <a:pt x="4561" y="0"/>
                    </a:cubicBezTo>
                    <a:cubicBezTo>
                      <a:pt x="4561" y="13"/>
                      <a:pt x="4561" y="26"/>
                      <a:pt x="4561" y="39"/>
                    </a:cubicBezTo>
                    <a:cubicBezTo>
                      <a:pt x="3040" y="39"/>
                      <a:pt x="1520" y="39"/>
                      <a:pt x="0" y="39"/>
                    </a:cubicBezTo>
                    <a:cubicBezTo>
                      <a:pt x="0" y="26"/>
                      <a:pt x="0" y="13"/>
                      <a:pt x="0" y="0"/>
                    </a:cubicBezTo>
                    <a:close/>
                  </a:path>
                </a:pathLst>
              </a:custGeom>
              <a:solidFill>
                <a:srgbClr val="000000"/>
              </a:solidFill>
              <a:ln>
                <a:noFill/>
              </a:ln>
            </p:spPr>
          </p:sp>
          <p:sp>
            <p:nvSpPr>
              <p:cNvPr id="1487" name="Freeform 44"/>
              <p:cNvSpPr/>
              <p:nvPr/>
            </p:nvSpPr>
            <p:spPr>
              <a:xfrm>
                <a:off x="8183160" y="3174480"/>
                <a:ext cx="141480" cy="235800"/>
              </a:xfrm>
              <a:custGeom>
                <a:avLst/>
                <a:gdLst/>
                <a:ahLst/>
                <a:cxnLst/>
                <a:rect l="0" t="0" r="r" b="b"/>
                <a:pathLst>
                  <a:path w="393" h="655">
                    <a:moveTo>
                      <a:pt x="76" y="579"/>
                    </a:moveTo>
                    <a:cubicBezTo>
                      <a:pt x="110" y="544"/>
                      <a:pt x="145" y="510"/>
                      <a:pt x="179" y="475"/>
                    </a:cubicBezTo>
                    <a:cubicBezTo>
                      <a:pt x="333" y="341"/>
                      <a:pt x="392" y="288"/>
                      <a:pt x="392" y="190"/>
                    </a:cubicBezTo>
                    <a:cubicBezTo>
                      <a:pt x="392" y="78"/>
                      <a:pt x="305" y="0"/>
                      <a:pt x="185" y="0"/>
                    </a:cubicBezTo>
                    <a:cubicBezTo>
                      <a:pt x="73" y="0"/>
                      <a:pt x="0" y="89"/>
                      <a:pt x="0" y="176"/>
                    </a:cubicBezTo>
                    <a:cubicBezTo>
                      <a:pt x="0" y="232"/>
                      <a:pt x="50" y="232"/>
                      <a:pt x="53" y="232"/>
                    </a:cubicBezTo>
                    <a:cubicBezTo>
                      <a:pt x="70" y="232"/>
                      <a:pt x="104" y="221"/>
                      <a:pt x="104" y="179"/>
                    </a:cubicBezTo>
                    <a:cubicBezTo>
                      <a:pt x="104" y="154"/>
                      <a:pt x="87" y="129"/>
                      <a:pt x="50" y="129"/>
                    </a:cubicBezTo>
                    <a:cubicBezTo>
                      <a:pt x="45" y="129"/>
                      <a:pt x="42" y="129"/>
                      <a:pt x="39" y="129"/>
                    </a:cubicBezTo>
                    <a:cubicBezTo>
                      <a:pt x="62" y="67"/>
                      <a:pt x="115" y="31"/>
                      <a:pt x="171" y="31"/>
                    </a:cubicBezTo>
                    <a:cubicBezTo>
                      <a:pt x="260" y="31"/>
                      <a:pt x="302" y="109"/>
                      <a:pt x="302" y="190"/>
                    </a:cubicBezTo>
                    <a:cubicBezTo>
                      <a:pt x="302" y="268"/>
                      <a:pt x="255" y="347"/>
                      <a:pt x="202" y="405"/>
                    </a:cubicBezTo>
                    <a:cubicBezTo>
                      <a:pt x="138" y="476"/>
                      <a:pt x="75" y="547"/>
                      <a:pt x="11" y="618"/>
                    </a:cubicBezTo>
                    <a:cubicBezTo>
                      <a:pt x="0" y="626"/>
                      <a:pt x="0" y="629"/>
                      <a:pt x="0" y="654"/>
                    </a:cubicBezTo>
                    <a:cubicBezTo>
                      <a:pt x="122" y="654"/>
                      <a:pt x="244" y="654"/>
                      <a:pt x="367" y="654"/>
                    </a:cubicBezTo>
                    <a:cubicBezTo>
                      <a:pt x="375" y="598"/>
                      <a:pt x="384" y="541"/>
                      <a:pt x="392" y="484"/>
                    </a:cubicBezTo>
                    <a:cubicBezTo>
                      <a:pt x="384" y="484"/>
                      <a:pt x="377" y="484"/>
                      <a:pt x="370" y="484"/>
                    </a:cubicBezTo>
                    <a:cubicBezTo>
                      <a:pt x="364" y="512"/>
                      <a:pt x="356" y="554"/>
                      <a:pt x="347" y="570"/>
                    </a:cubicBezTo>
                    <a:cubicBezTo>
                      <a:pt x="339" y="579"/>
                      <a:pt x="274" y="579"/>
                      <a:pt x="252" y="579"/>
                    </a:cubicBezTo>
                    <a:cubicBezTo>
                      <a:pt x="193" y="579"/>
                      <a:pt x="134" y="579"/>
                      <a:pt x="76" y="579"/>
                    </a:cubicBezTo>
                    <a:close/>
                  </a:path>
                </a:pathLst>
              </a:custGeom>
              <a:solidFill>
                <a:srgbClr val="000000"/>
              </a:solidFill>
              <a:ln>
                <a:noFill/>
              </a:ln>
            </p:spPr>
          </p:sp>
          <p:sp>
            <p:nvSpPr>
              <p:cNvPr id="1488" name="Freeform 45"/>
              <p:cNvSpPr/>
              <p:nvPr/>
            </p:nvSpPr>
            <p:spPr>
              <a:xfrm>
                <a:off x="9129600" y="2654280"/>
                <a:ext cx="174600" cy="848880"/>
              </a:xfrm>
              <a:custGeom>
                <a:avLst/>
                <a:gdLst/>
                <a:ahLst/>
                <a:cxnLst/>
                <a:rect l="0" t="0" r="r" b="b"/>
                <a:pathLst>
                  <a:path w="485" h="2358">
                    <a:moveTo>
                      <a:pt x="484" y="1180"/>
                    </a:moveTo>
                    <a:cubicBezTo>
                      <a:pt x="484" y="794"/>
                      <a:pt x="395" y="405"/>
                      <a:pt x="146" y="112"/>
                    </a:cubicBezTo>
                    <a:cubicBezTo>
                      <a:pt x="126" y="89"/>
                      <a:pt x="90" y="48"/>
                      <a:pt x="48" y="14"/>
                    </a:cubicBezTo>
                    <a:cubicBezTo>
                      <a:pt x="36" y="0"/>
                      <a:pt x="34" y="0"/>
                      <a:pt x="20" y="0"/>
                    </a:cubicBezTo>
                    <a:cubicBezTo>
                      <a:pt x="8" y="0"/>
                      <a:pt x="0" y="0"/>
                      <a:pt x="0" y="11"/>
                    </a:cubicBezTo>
                    <a:cubicBezTo>
                      <a:pt x="0" y="14"/>
                      <a:pt x="4" y="17"/>
                      <a:pt x="6" y="20"/>
                    </a:cubicBezTo>
                    <a:cubicBezTo>
                      <a:pt x="42" y="56"/>
                      <a:pt x="106" y="123"/>
                      <a:pt x="174" y="229"/>
                    </a:cubicBezTo>
                    <a:cubicBezTo>
                      <a:pt x="330" y="481"/>
                      <a:pt x="403" y="800"/>
                      <a:pt x="403" y="1180"/>
                    </a:cubicBezTo>
                    <a:cubicBezTo>
                      <a:pt x="403" y="1443"/>
                      <a:pt x="367" y="1784"/>
                      <a:pt x="204" y="2078"/>
                    </a:cubicBezTo>
                    <a:cubicBezTo>
                      <a:pt x="126" y="2215"/>
                      <a:pt x="45" y="2299"/>
                      <a:pt x="6" y="2338"/>
                    </a:cubicBezTo>
                    <a:cubicBezTo>
                      <a:pt x="3" y="2341"/>
                      <a:pt x="0" y="2343"/>
                      <a:pt x="0" y="2346"/>
                    </a:cubicBezTo>
                    <a:cubicBezTo>
                      <a:pt x="0" y="2357"/>
                      <a:pt x="8" y="2357"/>
                      <a:pt x="20" y="2357"/>
                    </a:cubicBezTo>
                    <a:cubicBezTo>
                      <a:pt x="34" y="2357"/>
                      <a:pt x="36" y="2357"/>
                      <a:pt x="50" y="2343"/>
                    </a:cubicBezTo>
                    <a:cubicBezTo>
                      <a:pt x="381" y="2044"/>
                      <a:pt x="484" y="1594"/>
                      <a:pt x="484" y="1180"/>
                    </a:cubicBezTo>
                    <a:close/>
                  </a:path>
                </a:pathLst>
              </a:custGeom>
              <a:solidFill>
                <a:srgbClr val="000000"/>
              </a:solidFill>
              <a:ln>
                <a:noFill/>
              </a:ln>
            </p:spPr>
          </p:sp>
        </p:grpSp>
      </p:grpSp>
      <p:grpSp>
        <p:nvGrpSpPr>
          <p:cNvPr id="1489" name="Group 46"/>
          <p:cNvGrpSpPr/>
          <p:nvPr/>
        </p:nvGrpSpPr>
        <p:grpSpPr>
          <a:xfrm>
            <a:off x="3124440" y="3696480"/>
            <a:ext cx="7297920" cy="1060560"/>
            <a:chOff x="3124440" y="3696480"/>
            <a:chExt cx="7297920" cy="1060560"/>
          </a:xfrm>
        </p:grpSpPr>
        <p:grpSp>
          <p:nvGrpSpPr>
            <p:cNvPr id="1490" name="Group 47"/>
            <p:cNvGrpSpPr/>
            <p:nvPr/>
          </p:nvGrpSpPr>
          <p:grpSpPr>
            <a:xfrm>
              <a:off x="3124440" y="3696480"/>
              <a:ext cx="7297920" cy="1060560"/>
              <a:chOff x="3124440" y="3696480"/>
              <a:chExt cx="7297920" cy="1060560"/>
            </a:xfrm>
          </p:grpSpPr>
          <p:sp>
            <p:nvSpPr>
              <p:cNvPr id="1491" name="Freeform 48"/>
              <p:cNvSpPr/>
              <p:nvPr/>
            </p:nvSpPr>
            <p:spPr>
              <a:xfrm>
                <a:off x="3124440" y="3714480"/>
                <a:ext cx="7280280" cy="1024560"/>
              </a:xfrm>
              <a:custGeom>
                <a:avLst/>
                <a:gdLst/>
                <a:ahLst/>
                <a:cxnLst/>
                <a:rect l="0" t="0" r="r" b="b"/>
                <a:pathLst>
                  <a:path w="20223" h="2846">
                    <a:moveTo>
                      <a:pt x="0" y="0"/>
                    </a:moveTo>
                    <a:cubicBezTo>
                      <a:pt x="6741" y="0"/>
                      <a:pt x="13481" y="0"/>
                      <a:pt x="20222" y="0"/>
                    </a:cubicBezTo>
                    <a:cubicBezTo>
                      <a:pt x="20222" y="948"/>
                      <a:pt x="20222" y="1897"/>
                      <a:pt x="20222" y="2845"/>
                    </a:cubicBezTo>
                    <a:cubicBezTo>
                      <a:pt x="13481" y="2845"/>
                      <a:pt x="6741" y="2845"/>
                      <a:pt x="0" y="2845"/>
                    </a:cubicBezTo>
                    <a:cubicBezTo>
                      <a:pt x="0" y="1897"/>
                      <a:pt x="0" y="948"/>
                      <a:pt x="0" y="0"/>
                    </a:cubicBezTo>
                    <a:close/>
                  </a:path>
                </a:pathLst>
              </a:custGeom>
              <a:solidFill>
                <a:srgbClr val="FFFFFF"/>
              </a:solidFill>
              <a:ln>
                <a:noFill/>
              </a:ln>
            </p:spPr>
          </p:sp>
          <p:sp>
            <p:nvSpPr>
              <p:cNvPr id="1492" name="Freeform 49"/>
              <p:cNvSpPr/>
              <p:nvPr/>
            </p:nvSpPr>
            <p:spPr>
              <a:xfrm>
                <a:off x="3189960" y="3696480"/>
                <a:ext cx="184680" cy="1060920"/>
              </a:xfrm>
              <a:custGeom>
                <a:avLst/>
                <a:gdLst/>
                <a:ahLst/>
                <a:cxnLst/>
                <a:rect l="0" t="0" r="r" b="b"/>
                <a:pathLst>
                  <a:path w="513" h="2947">
                    <a:moveTo>
                      <a:pt x="512" y="2935"/>
                    </a:moveTo>
                    <a:cubicBezTo>
                      <a:pt x="512" y="2932"/>
                      <a:pt x="512" y="2932"/>
                      <a:pt x="507" y="2924"/>
                    </a:cubicBezTo>
                    <a:cubicBezTo>
                      <a:pt x="412" y="2812"/>
                      <a:pt x="333" y="2686"/>
                      <a:pt x="274" y="2549"/>
                    </a:cubicBezTo>
                    <a:cubicBezTo>
                      <a:pt x="146" y="2247"/>
                      <a:pt x="95" y="1897"/>
                      <a:pt x="95" y="1474"/>
                    </a:cubicBezTo>
                    <a:cubicBezTo>
                      <a:pt x="95" y="1055"/>
                      <a:pt x="143" y="688"/>
                      <a:pt x="288" y="367"/>
                    </a:cubicBezTo>
                    <a:cubicBezTo>
                      <a:pt x="347" y="241"/>
                      <a:pt x="420" y="126"/>
                      <a:pt x="510" y="20"/>
                    </a:cubicBezTo>
                    <a:cubicBezTo>
                      <a:pt x="510" y="17"/>
                      <a:pt x="512" y="14"/>
                      <a:pt x="512" y="11"/>
                    </a:cubicBezTo>
                    <a:cubicBezTo>
                      <a:pt x="512" y="0"/>
                      <a:pt x="505" y="0"/>
                      <a:pt x="490" y="0"/>
                    </a:cubicBezTo>
                    <a:cubicBezTo>
                      <a:pt x="475" y="0"/>
                      <a:pt x="473" y="0"/>
                      <a:pt x="473" y="3"/>
                    </a:cubicBezTo>
                    <a:cubicBezTo>
                      <a:pt x="470" y="3"/>
                      <a:pt x="409" y="62"/>
                      <a:pt x="333" y="171"/>
                    </a:cubicBezTo>
                    <a:cubicBezTo>
                      <a:pt x="162" y="411"/>
                      <a:pt x="76" y="699"/>
                      <a:pt x="31" y="993"/>
                    </a:cubicBezTo>
                    <a:cubicBezTo>
                      <a:pt x="8" y="1153"/>
                      <a:pt x="0" y="1312"/>
                      <a:pt x="0" y="1472"/>
                    </a:cubicBezTo>
                    <a:cubicBezTo>
                      <a:pt x="0" y="1841"/>
                      <a:pt x="45" y="2216"/>
                      <a:pt x="204" y="2552"/>
                    </a:cubicBezTo>
                    <a:cubicBezTo>
                      <a:pt x="274" y="2700"/>
                      <a:pt x="367" y="2834"/>
                      <a:pt x="465" y="2938"/>
                    </a:cubicBezTo>
                    <a:cubicBezTo>
                      <a:pt x="473" y="2946"/>
                      <a:pt x="473" y="2946"/>
                      <a:pt x="490" y="2946"/>
                    </a:cubicBezTo>
                    <a:cubicBezTo>
                      <a:pt x="507" y="2946"/>
                      <a:pt x="512" y="2946"/>
                      <a:pt x="512" y="2935"/>
                    </a:cubicBezTo>
                    <a:close/>
                  </a:path>
                </a:pathLst>
              </a:custGeom>
              <a:solidFill>
                <a:srgbClr val="000000"/>
              </a:solidFill>
              <a:ln>
                <a:noFill/>
              </a:ln>
            </p:spPr>
          </p:sp>
          <p:sp>
            <p:nvSpPr>
              <p:cNvPr id="1493" name="Freeform 50"/>
              <p:cNvSpPr/>
              <p:nvPr/>
            </p:nvSpPr>
            <p:spPr>
              <a:xfrm>
                <a:off x="3417840" y="4080240"/>
                <a:ext cx="117360" cy="235080"/>
              </a:xfrm>
              <a:custGeom>
                <a:avLst/>
                <a:gdLst/>
                <a:ahLst/>
                <a:cxnLst/>
                <a:rect l="0" t="0" r="r" b="b"/>
                <a:pathLst>
                  <a:path w="326" h="653">
                    <a:moveTo>
                      <a:pt x="204" y="25"/>
                    </a:moveTo>
                    <a:cubicBezTo>
                      <a:pt x="204" y="0"/>
                      <a:pt x="204" y="0"/>
                      <a:pt x="179" y="0"/>
                    </a:cubicBezTo>
                    <a:cubicBezTo>
                      <a:pt x="120" y="62"/>
                      <a:pt x="34" y="62"/>
                      <a:pt x="0" y="62"/>
                    </a:cubicBezTo>
                    <a:cubicBezTo>
                      <a:pt x="0" y="72"/>
                      <a:pt x="0" y="82"/>
                      <a:pt x="0" y="92"/>
                    </a:cubicBezTo>
                    <a:cubicBezTo>
                      <a:pt x="20" y="92"/>
                      <a:pt x="78" y="92"/>
                      <a:pt x="132" y="67"/>
                    </a:cubicBezTo>
                    <a:cubicBezTo>
                      <a:pt x="132" y="237"/>
                      <a:pt x="132" y="407"/>
                      <a:pt x="132" y="576"/>
                    </a:cubicBezTo>
                    <a:cubicBezTo>
                      <a:pt x="132" y="610"/>
                      <a:pt x="126" y="624"/>
                      <a:pt x="39" y="624"/>
                    </a:cubicBezTo>
                    <a:cubicBezTo>
                      <a:pt x="29" y="624"/>
                      <a:pt x="19" y="624"/>
                      <a:pt x="8" y="624"/>
                    </a:cubicBezTo>
                    <a:cubicBezTo>
                      <a:pt x="8" y="633"/>
                      <a:pt x="8" y="643"/>
                      <a:pt x="8" y="652"/>
                    </a:cubicBezTo>
                    <a:cubicBezTo>
                      <a:pt x="42" y="649"/>
                      <a:pt x="127" y="649"/>
                      <a:pt x="168" y="649"/>
                    </a:cubicBezTo>
                    <a:cubicBezTo>
                      <a:pt x="209" y="649"/>
                      <a:pt x="291" y="649"/>
                      <a:pt x="325" y="652"/>
                    </a:cubicBezTo>
                    <a:cubicBezTo>
                      <a:pt x="325" y="643"/>
                      <a:pt x="325" y="633"/>
                      <a:pt x="325" y="624"/>
                    </a:cubicBezTo>
                    <a:cubicBezTo>
                      <a:pt x="314" y="624"/>
                      <a:pt x="304" y="624"/>
                      <a:pt x="294" y="624"/>
                    </a:cubicBezTo>
                    <a:cubicBezTo>
                      <a:pt x="207" y="624"/>
                      <a:pt x="204" y="613"/>
                      <a:pt x="204" y="576"/>
                    </a:cubicBezTo>
                    <a:cubicBezTo>
                      <a:pt x="204" y="393"/>
                      <a:pt x="204" y="209"/>
                      <a:pt x="204" y="25"/>
                    </a:cubicBezTo>
                    <a:close/>
                  </a:path>
                </a:pathLst>
              </a:custGeom>
              <a:solidFill>
                <a:srgbClr val="000000"/>
              </a:solidFill>
              <a:ln>
                <a:noFill/>
              </a:ln>
            </p:spPr>
          </p:sp>
          <p:sp>
            <p:nvSpPr>
              <p:cNvPr id="1494" name="Freeform 51"/>
              <p:cNvSpPr/>
              <p:nvPr/>
            </p:nvSpPr>
            <p:spPr>
              <a:xfrm>
                <a:off x="3662640" y="4109400"/>
                <a:ext cx="235080" cy="236160"/>
              </a:xfrm>
              <a:custGeom>
                <a:avLst/>
                <a:gdLst/>
                <a:ahLst/>
                <a:cxnLst/>
                <a:rect l="0" t="0" r="r" b="b"/>
                <a:pathLst>
                  <a:path w="653" h="656">
                    <a:moveTo>
                      <a:pt x="347" y="347"/>
                    </a:moveTo>
                    <a:cubicBezTo>
                      <a:pt x="439" y="347"/>
                      <a:pt x="530" y="347"/>
                      <a:pt x="622" y="347"/>
                    </a:cubicBezTo>
                    <a:cubicBezTo>
                      <a:pt x="636" y="347"/>
                      <a:pt x="652" y="347"/>
                      <a:pt x="652" y="327"/>
                    </a:cubicBezTo>
                    <a:cubicBezTo>
                      <a:pt x="652"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6" y="308"/>
                      <a:pt x="123" y="308"/>
                      <a:pt x="31" y="308"/>
                    </a:cubicBezTo>
                    <a:cubicBezTo>
                      <a:pt x="17" y="308"/>
                      <a:pt x="0" y="308"/>
                      <a:pt x="0" y="327"/>
                    </a:cubicBezTo>
                    <a:cubicBezTo>
                      <a:pt x="0" y="347"/>
                      <a:pt x="17" y="347"/>
                      <a:pt x="31" y="347"/>
                    </a:cubicBezTo>
                    <a:cubicBezTo>
                      <a:pt x="123" y="347"/>
                      <a:pt x="216" y="347"/>
                      <a:pt x="308" y="347"/>
                    </a:cubicBezTo>
                    <a:cubicBezTo>
                      <a:pt x="308" y="438"/>
                      <a:pt x="308" y="530"/>
                      <a:pt x="308" y="621"/>
                    </a:cubicBezTo>
                    <a:cubicBezTo>
                      <a:pt x="308" y="635"/>
                      <a:pt x="308" y="655"/>
                      <a:pt x="328" y="655"/>
                    </a:cubicBezTo>
                    <a:cubicBezTo>
                      <a:pt x="347" y="655"/>
                      <a:pt x="347" y="635"/>
                      <a:pt x="347" y="621"/>
                    </a:cubicBezTo>
                    <a:cubicBezTo>
                      <a:pt x="347" y="530"/>
                      <a:pt x="347" y="438"/>
                      <a:pt x="347" y="347"/>
                    </a:cubicBezTo>
                    <a:close/>
                  </a:path>
                </a:pathLst>
              </a:custGeom>
              <a:solidFill>
                <a:srgbClr val="000000"/>
              </a:solidFill>
              <a:ln>
                <a:noFill/>
              </a:ln>
            </p:spPr>
          </p:sp>
          <p:sp>
            <p:nvSpPr>
              <p:cNvPr id="1495" name="Freeform 52"/>
              <p:cNvSpPr/>
              <p:nvPr/>
            </p:nvSpPr>
            <p:spPr>
              <a:xfrm>
                <a:off x="5445720" y="3823560"/>
                <a:ext cx="261360" cy="253080"/>
              </a:xfrm>
              <a:custGeom>
                <a:avLst/>
                <a:gdLst/>
                <a:ahLst/>
                <a:cxnLst/>
                <a:rect l="0" t="0" r="r" b="b"/>
                <a:pathLst>
                  <a:path w="726" h="703">
                    <a:moveTo>
                      <a:pt x="389" y="17"/>
                    </a:moveTo>
                    <a:cubicBezTo>
                      <a:pt x="381" y="3"/>
                      <a:pt x="377" y="0"/>
                      <a:pt x="361" y="0"/>
                    </a:cubicBezTo>
                    <a:cubicBezTo>
                      <a:pt x="346" y="0"/>
                      <a:pt x="344" y="3"/>
                      <a:pt x="336" y="17"/>
                    </a:cubicBezTo>
                    <a:cubicBezTo>
                      <a:pt x="226" y="239"/>
                      <a:pt x="116" y="461"/>
                      <a:pt x="6" y="683"/>
                    </a:cubicBezTo>
                    <a:cubicBezTo>
                      <a:pt x="0" y="691"/>
                      <a:pt x="2" y="690"/>
                      <a:pt x="0" y="694"/>
                    </a:cubicBezTo>
                    <a:cubicBezTo>
                      <a:pt x="0" y="702"/>
                      <a:pt x="6" y="702"/>
                      <a:pt x="22" y="702"/>
                    </a:cubicBezTo>
                    <a:cubicBezTo>
                      <a:pt x="249" y="702"/>
                      <a:pt x="476" y="702"/>
                      <a:pt x="703" y="702"/>
                    </a:cubicBezTo>
                    <a:cubicBezTo>
                      <a:pt x="720" y="702"/>
                      <a:pt x="725" y="702"/>
                      <a:pt x="725" y="694"/>
                    </a:cubicBezTo>
                    <a:cubicBezTo>
                      <a:pt x="723" y="690"/>
                      <a:pt x="725" y="691"/>
                      <a:pt x="720" y="683"/>
                    </a:cubicBezTo>
                    <a:cubicBezTo>
                      <a:pt x="609" y="461"/>
                      <a:pt x="499" y="239"/>
                      <a:pt x="389" y="17"/>
                    </a:cubicBezTo>
                    <a:moveTo>
                      <a:pt x="330" y="98"/>
                    </a:moveTo>
                    <a:cubicBezTo>
                      <a:pt x="419" y="274"/>
                      <a:pt x="508" y="450"/>
                      <a:pt x="596" y="627"/>
                    </a:cubicBezTo>
                    <a:cubicBezTo>
                      <a:pt x="419" y="627"/>
                      <a:pt x="242" y="627"/>
                      <a:pt x="64" y="627"/>
                    </a:cubicBezTo>
                    <a:cubicBezTo>
                      <a:pt x="153" y="450"/>
                      <a:pt x="242" y="274"/>
                      <a:pt x="330" y="98"/>
                    </a:cubicBezTo>
                    <a:close/>
                  </a:path>
                </a:pathLst>
              </a:custGeom>
              <a:solidFill>
                <a:srgbClr val="000000"/>
              </a:solidFill>
              <a:ln>
                <a:noFill/>
              </a:ln>
            </p:spPr>
          </p:sp>
          <p:sp>
            <p:nvSpPr>
              <p:cNvPr id="1496" name="Freeform 53"/>
              <p:cNvSpPr/>
              <p:nvPr/>
            </p:nvSpPr>
            <p:spPr>
              <a:xfrm>
                <a:off x="5739840" y="3783240"/>
                <a:ext cx="109080" cy="165600"/>
              </a:xfrm>
              <a:custGeom>
                <a:avLst/>
                <a:gdLst/>
                <a:ahLst/>
                <a:cxnLst/>
                <a:rect l="0" t="0" r="r" b="b"/>
                <a:pathLst>
                  <a:path w="303" h="460">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201"/>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9"/>
                    </a:cubicBezTo>
                    <a:cubicBezTo>
                      <a:pt x="94" y="459"/>
                      <a:pt x="189" y="459"/>
                      <a:pt x="283" y="459"/>
                    </a:cubicBezTo>
                    <a:cubicBezTo>
                      <a:pt x="289" y="417"/>
                      <a:pt x="296" y="375"/>
                      <a:pt x="302" y="333"/>
                    </a:cubicBezTo>
                    <a:close/>
                  </a:path>
                </a:pathLst>
              </a:custGeom>
              <a:solidFill>
                <a:srgbClr val="000000"/>
              </a:solidFill>
              <a:ln>
                <a:noFill/>
              </a:ln>
            </p:spPr>
          </p:sp>
          <p:sp>
            <p:nvSpPr>
              <p:cNvPr id="1497" name="Freeform 54"/>
              <p:cNvSpPr/>
              <p:nvPr/>
            </p:nvSpPr>
            <p:spPr>
              <a:xfrm>
                <a:off x="5976720" y="3811320"/>
                <a:ext cx="83160" cy="353880"/>
              </a:xfrm>
              <a:custGeom>
                <a:avLst/>
                <a:gdLst/>
                <a:ahLst/>
                <a:cxnLst/>
                <a:rect l="0" t="0" r="r" b="b"/>
                <a:pathLst>
                  <a:path w="231" h="983">
                    <a:moveTo>
                      <a:pt x="230" y="971"/>
                    </a:moveTo>
                    <a:cubicBezTo>
                      <a:pt x="230" y="968"/>
                      <a:pt x="230" y="965"/>
                      <a:pt x="213" y="948"/>
                    </a:cubicBezTo>
                    <a:cubicBezTo>
                      <a:pt x="90" y="825"/>
                      <a:pt x="59" y="641"/>
                      <a:pt x="59" y="490"/>
                    </a:cubicBezTo>
                    <a:cubicBezTo>
                      <a:pt x="59" y="319"/>
                      <a:pt x="95" y="148"/>
                      <a:pt x="216" y="25"/>
                    </a:cubicBezTo>
                    <a:cubicBezTo>
                      <a:pt x="230" y="14"/>
                      <a:pt x="230" y="11"/>
                      <a:pt x="230" y="8"/>
                    </a:cubicBezTo>
                    <a:cubicBezTo>
                      <a:pt x="230" y="3"/>
                      <a:pt x="224" y="0"/>
                      <a:pt x="218" y="0"/>
                    </a:cubicBezTo>
                    <a:cubicBezTo>
                      <a:pt x="210" y="0"/>
                      <a:pt x="120" y="64"/>
                      <a:pt x="62" y="190"/>
                    </a:cubicBezTo>
                    <a:cubicBezTo>
                      <a:pt x="11" y="299"/>
                      <a:pt x="0" y="408"/>
                      <a:pt x="0" y="490"/>
                    </a:cubicBezTo>
                    <a:cubicBezTo>
                      <a:pt x="0" y="568"/>
                      <a:pt x="11" y="685"/>
                      <a:pt x="64" y="797"/>
                    </a:cubicBezTo>
                    <a:cubicBezTo>
                      <a:pt x="123" y="918"/>
                      <a:pt x="210" y="982"/>
                      <a:pt x="218" y="982"/>
                    </a:cubicBezTo>
                    <a:cubicBezTo>
                      <a:pt x="224" y="982"/>
                      <a:pt x="230" y="979"/>
                      <a:pt x="230" y="971"/>
                    </a:cubicBezTo>
                    <a:close/>
                  </a:path>
                </a:pathLst>
              </a:custGeom>
              <a:solidFill>
                <a:srgbClr val="000000"/>
              </a:solidFill>
              <a:ln>
                <a:noFill/>
              </a:ln>
            </p:spPr>
          </p:sp>
          <p:sp>
            <p:nvSpPr>
              <p:cNvPr id="1498" name="Freeform 55"/>
              <p:cNvSpPr/>
              <p:nvPr/>
            </p:nvSpPr>
            <p:spPr>
              <a:xfrm>
                <a:off x="6110640" y="3840480"/>
                <a:ext cx="117360" cy="236160"/>
              </a:xfrm>
              <a:custGeom>
                <a:avLst/>
                <a:gdLst/>
                <a:ahLst/>
                <a:cxnLst/>
                <a:rect l="0" t="0" r="r" b="b"/>
                <a:pathLst>
                  <a:path w="326" h="656">
                    <a:moveTo>
                      <a:pt x="202" y="25"/>
                    </a:moveTo>
                    <a:cubicBezTo>
                      <a:pt x="202" y="3"/>
                      <a:pt x="202" y="0"/>
                      <a:pt x="179" y="0"/>
                    </a:cubicBezTo>
                    <a:cubicBezTo>
                      <a:pt x="118" y="64"/>
                      <a:pt x="34" y="64"/>
                      <a:pt x="0" y="64"/>
                    </a:cubicBezTo>
                    <a:cubicBezTo>
                      <a:pt x="0" y="74"/>
                      <a:pt x="0" y="83"/>
                      <a:pt x="0" y="92"/>
                    </a:cubicBezTo>
                    <a:cubicBezTo>
                      <a:pt x="20" y="92"/>
                      <a:pt x="78" y="92"/>
                      <a:pt x="129" y="67"/>
                    </a:cubicBezTo>
                    <a:cubicBezTo>
                      <a:pt x="129" y="237"/>
                      <a:pt x="129" y="407"/>
                      <a:pt x="129" y="576"/>
                    </a:cubicBezTo>
                    <a:cubicBezTo>
                      <a:pt x="129" y="613"/>
                      <a:pt x="126" y="624"/>
                      <a:pt x="39" y="624"/>
                    </a:cubicBezTo>
                    <a:cubicBezTo>
                      <a:pt x="28" y="624"/>
                      <a:pt x="17" y="624"/>
                      <a:pt x="6" y="624"/>
                    </a:cubicBezTo>
                    <a:cubicBezTo>
                      <a:pt x="6" y="634"/>
                      <a:pt x="6" y="644"/>
                      <a:pt x="6" y="655"/>
                    </a:cubicBezTo>
                    <a:cubicBezTo>
                      <a:pt x="42"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3"/>
                      <a:pt x="202" y="576"/>
                    </a:cubicBezTo>
                    <a:cubicBezTo>
                      <a:pt x="202" y="393"/>
                      <a:pt x="202" y="209"/>
                      <a:pt x="202" y="25"/>
                    </a:cubicBezTo>
                    <a:close/>
                  </a:path>
                </a:pathLst>
              </a:custGeom>
              <a:solidFill>
                <a:srgbClr val="000000"/>
              </a:solidFill>
              <a:ln>
                <a:noFill/>
              </a:ln>
            </p:spPr>
          </p:sp>
          <p:sp>
            <p:nvSpPr>
              <p:cNvPr id="1499" name="Freeform 56"/>
              <p:cNvSpPr/>
              <p:nvPr/>
            </p:nvSpPr>
            <p:spPr>
              <a:xfrm>
                <a:off x="6364800" y="3980520"/>
                <a:ext cx="217080" cy="14400"/>
              </a:xfrm>
              <a:custGeom>
                <a:avLst/>
                <a:gdLst/>
                <a:ahLst/>
                <a:cxnLst/>
                <a:rect l="0" t="0" r="r" b="b"/>
                <a:pathLst>
                  <a:path w="603" h="40">
                    <a:moveTo>
                      <a:pt x="566" y="39"/>
                    </a:moveTo>
                    <a:cubicBezTo>
                      <a:pt x="582" y="39"/>
                      <a:pt x="602" y="39"/>
                      <a:pt x="602" y="20"/>
                    </a:cubicBezTo>
                    <a:cubicBezTo>
                      <a:pt x="602"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500" name="Freeform 57"/>
              <p:cNvSpPr/>
              <p:nvPr/>
            </p:nvSpPr>
            <p:spPr>
              <a:xfrm>
                <a:off x="6701400" y="3917880"/>
                <a:ext cx="135360" cy="162360"/>
              </a:xfrm>
              <a:custGeom>
                <a:avLst/>
                <a:gdLst/>
                <a:ahLst/>
                <a:cxnLst/>
                <a:rect l="0" t="0" r="r" b="b"/>
                <a:pathLst>
                  <a:path w="376" h="451">
                    <a:moveTo>
                      <a:pt x="81" y="224"/>
                    </a:moveTo>
                    <a:cubicBezTo>
                      <a:pt x="81" y="64"/>
                      <a:pt x="162" y="22"/>
                      <a:pt x="216" y="22"/>
                    </a:cubicBezTo>
                    <a:cubicBezTo>
                      <a:pt x="224" y="22"/>
                      <a:pt x="286" y="25"/>
                      <a:pt x="319" y="59"/>
                    </a:cubicBezTo>
                    <a:cubicBezTo>
                      <a:pt x="280" y="62"/>
                      <a:pt x="274" y="92"/>
                      <a:pt x="274" y="106"/>
                    </a:cubicBezTo>
                    <a:cubicBezTo>
                      <a:pt x="274" y="131"/>
                      <a:pt x="291" y="151"/>
                      <a:pt x="319" y="151"/>
                    </a:cubicBezTo>
                    <a:cubicBezTo>
                      <a:pt x="344" y="151"/>
                      <a:pt x="364" y="134"/>
                      <a:pt x="364" y="104"/>
                    </a:cubicBezTo>
                    <a:cubicBezTo>
                      <a:pt x="364" y="36"/>
                      <a:pt x="288" y="0"/>
                      <a:pt x="213" y="0"/>
                    </a:cubicBezTo>
                    <a:cubicBezTo>
                      <a:pt x="90" y="0"/>
                      <a:pt x="0" y="106"/>
                      <a:pt x="0" y="227"/>
                    </a:cubicBezTo>
                    <a:cubicBezTo>
                      <a:pt x="0" y="353"/>
                      <a:pt x="98" y="450"/>
                      <a:pt x="213" y="450"/>
                    </a:cubicBezTo>
                    <a:cubicBezTo>
                      <a:pt x="344" y="450"/>
                      <a:pt x="375" y="332"/>
                      <a:pt x="375" y="322"/>
                    </a:cubicBezTo>
                    <a:cubicBezTo>
                      <a:pt x="375" y="312"/>
                      <a:pt x="367" y="313"/>
                      <a:pt x="361" y="313"/>
                    </a:cubicBezTo>
                    <a:cubicBezTo>
                      <a:pt x="353" y="313"/>
                      <a:pt x="353" y="316"/>
                      <a:pt x="350" y="322"/>
                    </a:cubicBezTo>
                    <a:cubicBezTo>
                      <a:pt x="322" y="414"/>
                      <a:pt x="258" y="425"/>
                      <a:pt x="221" y="425"/>
                    </a:cubicBezTo>
                    <a:cubicBezTo>
                      <a:pt x="168" y="425"/>
                      <a:pt x="81" y="383"/>
                      <a:pt x="81" y="224"/>
                    </a:cubicBezTo>
                    <a:close/>
                  </a:path>
                </a:pathLst>
              </a:custGeom>
              <a:solidFill>
                <a:srgbClr val="000000"/>
              </a:solidFill>
              <a:ln>
                <a:noFill/>
              </a:ln>
            </p:spPr>
          </p:sp>
          <p:sp>
            <p:nvSpPr>
              <p:cNvPr id="1501" name="Freeform 58"/>
              <p:cNvSpPr/>
              <p:nvPr/>
            </p:nvSpPr>
            <p:spPr>
              <a:xfrm>
                <a:off x="6856560" y="3917880"/>
                <a:ext cx="157680" cy="162360"/>
              </a:xfrm>
              <a:custGeom>
                <a:avLst/>
                <a:gdLst/>
                <a:ahLst/>
                <a:cxnLst/>
                <a:rect l="0" t="0" r="r" b="b"/>
                <a:pathLst>
                  <a:path w="438" h="451">
                    <a:moveTo>
                      <a:pt x="437" y="229"/>
                    </a:moveTo>
                    <a:cubicBezTo>
                      <a:pt x="437" y="104"/>
                      <a:pt x="339" y="0"/>
                      <a:pt x="218" y="0"/>
                    </a:cubicBezTo>
                    <a:cubicBezTo>
                      <a:pt x="95" y="0"/>
                      <a:pt x="0" y="106"/>
                      <a:pt x="0" y="229"/>
                    </a:cubicBezTo>
                    <a:cubicBezTo>
                      <a:pt x="0" y="355"/>
                      <a:pt x="104" y="450"/>
                      <a:pt x="218" y="450"/>
                    </a:cubicBezTo>
                    <a:cubicBezTo>
                      <a:pt x="336" y="450"/>
                      <a:pt x="437" y="353"/>
                      <a:pt x="437" y="229"/>
                    </a:cubicBezTo>
                    <a:moveTo>
                      <a:pt x="218" y="425"/>
                    </a:moveTo>
                    <a:cubicBezTo>
                      <a:pt x="176" y="425"/>
                      <a:pt x="134" y="406"/>
                      <a:pt x="106" y="358"/>
                    </a:cubicBezTo>
                    <a:cubicBezTo>
                      <a:pt x="81" y="316"/>
                      <a:pt x="81" y="257"/>
                      <a:pt x="81" y="221"/>
                    </a:cubicBezTo>
                    <a:cubicBezTo>
                      <a:pt x="81" y="182"/>
                      <a:pt x="81" y="129"/>
                      <a:pt x="106" y="87"/>
                    </a:cubicBezTo>
                    <a:cubicBezTo>
                      <a:pt x="132" y="42"/>
                      <a:pt x="179" y="20"/>
                      <a:pt x="218" y="20"/>
                    </a:cubicBezTo>
                    <a:cubicBezTo>
                      <a:pt x="260" y="20"/>
                      <a:pt x="304" y="42"/>
                      <a:pt x="330" y="84"/>
                    </a:cubicBezTo>
                    <a:cubicBezTo>
                      <a:pt x="357" y="126"/>
                      <a:pt x="356" y="185"/>
                      <a:pt x="356" y="221"/>
                    </a:cubicBezTo>
                    <a:cubicBezTo>
                      <a:pt x="356" y="257"/>
                      <a:pt x="356" y="311"/>
                      <a:pt x="333" y="353"/>
                    </a:cubicBezTo>
                    <a:cubicBezTo>
                      <a:pt x="311" y="397"/>
                      <a:pt x="269" y="425"/>
                      <a:pt x="218" y="425"/>
                    </a:cubicBezTo>
                    <a:close/>
                  </a:path>
                </a:pathLst>
              </a:custGeom>
              <a:solidFill>
                <a:srgbClr val="000000"/>
              </a:solidFill>
              <a:ln>
                <a:noFill/>
              </a:ln>
            </p:spPr>
          </p:sp>
          <p:sp>
            <p:nvSpPr>
              <p:cNvPr id="1502" name="Freeform 59"/>
              <p:cNvSpPr/>
              <p:nvPr/>
            </p:nvSpPr>
            <p:spPr>
              <a:xfrm>
                <a:off x="7035840" y="3917880"/>
                <a:ext cx="116280" cy="162360"/>
              </a:xfrm>
              <a:custGeom>
                <a:avLst/>
                <a:gdLst/>
                <a:ahLst/>
                <a:cxnLst/>
                <a:rect l="0" t="0" r="r" b="b"/>
                <a:pathLst>
                  <a:path w="323" h="451">
                    <a:moveTo>
                      <a:pt x="171" y="249"/>
                    </a:moveTo>
                    <a:cubicBezTo>
                      <a:pt x="193" y="252"/>
                      <a:pt x="274" y="269"/>
                      <a:pt x="274" y="339"/>
                    </a:cubicBezTo>
                    <a:cubicBezTo>
                      <a:pt x="274" y="389"/>
                      <a:pt x="238" y="428"/>
                      <a:pt x="162" y="428"/>
                    </a:cubicBezTo>
                    <a:cubicBezTo>
                      <a:pt x="78" y="428"/>
                      <a:pt x="45" y="372"/>
                      <a:pt x="25" y="288"/>
                    </a:cubicBezTo>
                    <a:cubicBezTo>
                      <a:pt x="22" y="277"/>
                      <a:pt x="22" y="271"/>
                      <a:pt x="11" y="271"/>
                    </a:cubicBezTo>
                    <a:cubicBezTo>
                      <a:pt x="0" y="271"/>
                      <a:pt x="0" y="280"/>
                      <a:pt x="0" y="297"/>
                    </a:cubicBezTo>
                    <a:cubicBezTo>
                      <a:pt x="0" y="339"/>
                      <a:pt x="0" y="382"/>
                      <a:pt x="0" y="425"/>
                    </a:cubicBezTo>
                    <a:cubicBezTo>
                      <a:pt x="0" y="442"/>
                      <a:pt x="0" y="450"/>
                      <a:pt x="11" y="450"/>
                    </a:cubicBezTo>
                    <a:cubicBezTo>
                      <a:pt x="14" y="450"/>
                      <a:pt x="17" y="448"/>
                      <a:pt x="34" y="431"/>
                    </a:cubicBezTo>
                    <a:cubicBezTo>
                      <a:pt x="36" y="428"/>
                      <a:pt x="36" y="425"/>
                      <a:pt x="53" y="408"/>
                    </a:cubicBezTo>
                    <a:cubicBezTo>
                      <a:pt x="98" y="448"/>
                      <a:pt x="143" y="450"/>
                      <a:pt x="162" y="450"/>
                    </a:cubicBezTo>
                    <a:cubicBezTo>
                      <a:pt x="274" y="450"/>
                      <a:pt x="322" y="383"/>
                      <a:pt x="322" y="313"/>
                    </a:cubicBezTo>
                    <a:cubicBezTo>
                      <a:pt x="322" y="260"/>
                      <a:pt x="291" y="232"/>
                      <a:pt x="280" y="221"/>
                    </a:cubicBezTo>
                    <a:cubicBezTo>
                      <a:pt x="246" y="187"/>
                      <a:pt x="210" y="182"/>
                      <a:pt x="168" y="173"/>
                    </a:cubicBezTo>
                    <a:cubicBezTo>
                      <a:pt x="112" y="162"/>
                      <a:pt x="48" y="148"/>
                      <a:pt x="48" y="92"/>
                    </a:cubicBezTo>
                    <a:cubicBezTo>
                      <a:pt x="48" y="59"/>
                      <a:pt x="73" y="17"/>
                      <a:pt x="157" y="17"/>
                    </a:cubicBezTo>
                    <a:cubicBezTo>
                      <a:pt x="266" y="17"/>
                      <a:pt x="269" y="106"/>
                      <a:pt x="272" y="137"/>
                    </a:cubicBezTo>
                    <a:cubicBezTo>
                      <a:pt x="272" y="145"/>
                      <a:pt x="279" y="143"/>
                      <a:pt x="283" y="145"/>
                    </a:cubicBezTo>
                    <a:cubicBezTo>
                      <a:pt x="297" y="145"/>
                      <a:pt x="297" y="140"/>
                      <a:pt x="297" y="123"/>
                    </a:cubicBezTo>
                    <a:cubicBezTo>
                      <a:pt x="297" y="90"/>
                      <a:pt x="297" y="56"/>
                      <a:pt x="297" y="22"/>
                    </a:cubicBezTo>
                    <a:cubicBezTo>
                      <a:pt x="297" y="6"/>
                      <a:pt x="297" y="0"/>
                      <a:pt x="286" y="0"/>
                    </a:cubicBezTo>
                    <a:cubicBezTo>
                      <a:pt x="280" y="0"/>
                      <a:pt x="277" y="0"/>
                      <a:pt x="266" y="11"/>
                    </a:cubicBezTo>
                    <a:cubicBezTo>
                      <a:pt x="263" y="14"/>
                      <a:pt x="252" y="22"/>
                      <a:pt x="249" y="25"/>
                    </a:cubicBezTo>
                    <a:cubicBezTo>
                      <a:pt x="213" y="0"/>
                      <a:pt x="171" y="0"/>
                      <a:pt x="157" y="0"/>
                    </a:cubicBezTo>
                    <a:cubicBezTo>
                      <a:pt x="36" y="0"/>
                      <a:pt x="0" y="64"/>
                      <a:pt x="0" y="120"/>
                    </a:cubicBezTo>
                    <a:cubicBezTo>
                      <a:pt x="0" y="154"/>
                      <a:pt x="14" y="182"/>
                      <a:pt x="42" y="204"/>
                    </a:cubicBezTo>
                    <a:cubicBezTo>
                      <a:pt x="73" y="229"/>
                      <a:pt x="101" y="235"/>
                      <a:pt x="171" y="249"/>
                    </a:cubicBezTo>
                    <a:close/>
                  </a:path>
                </a:pathLst>
              </a:custGeom>
              <a:solidFill>
                <a:srgbClr val="000000"/>
              </a:solidFill>
              <a:ln>
                <a:noFill/>
              </a:ln>
            </p:spPr>
          </p:sp>
          <p:sp>
            <p:nvSpPr>
              <p:cNvPr id="1503" name="Freeform 60"/>
              <p:cNvSpPr/>
              <p:nvPr/>
            </p:nvSpPr>
            <p:spPr>
              <a:xfrm>
                <a:off x="7237440" y="3826440"/>
                <a:ext cx="146520" cy="254160"/>
              </a:xfrm>
              <a:custGeom>
                <a:avLst/>
                <a:gdLst/>
                <a:ahLst/>
                <a:cxnLst/>
                <a:rect l="0" t="0" r="r" b="b"/>
                <a:pathLst>
                  <a:path w="407" h="706">
                    <a:moveTo>
                      <a:pt x="406" y="201"/>
                    </a:moveTo>
                    <a:cubicBezTo>
                      <a:pt x="406" y="137"/>
                      <a:pt x="389" y="0"/>
                      <a:pt x="288" y="0"/>
                    </a:cubicBezTo>
                    <a:cubicBezTo>
                      <a:pt x="151" y="0"/>
                      <a:pt x="0" y="277"/>
                      <a:pt x="0" y="504"/>
                    </a:cubicBezTo>
                    <a:cubicBezTo>
                      <a:pt x="0" y="596"/>
                      <a:pt x="28" y="705"/>
                      <a:pt x="118" y="705"/>
                    </a:cubicBezTo>
                    <a:cubicBezTo>
                      <a:pt x="258" y="705"/>
                      <a:pt x="406" y="422"/>
                      <a:pt x="406" y="201"/>
                    </a:cubicBezTo>
                    <a:moveTo>
                      <a:pt x="104" y="336"/>
                    </a:moveTo>
                    <a:cubicBezTo>
                      <a:pt x="120" y="274"/>
                      <a:pt x="140" y="196"/>
                      <a:pt x="179" y="126"/>
                    </a:cubicBezTo>
                    <a:cubicBezTo>
                      <a:pt x="207" y="78"/>
                      <a:pt x="244" y="22"/>
                      <a:pt x="288" y="22"/>
                    </a:cubicBezTo>
                    <a:cubicBezTo>
                      <a:pt x="336" y="22"/>
                      <a:pt x="342" y="87"/>
                      <a:pt x="342" y="143"/>
                    </a:cubicBezTo>
                    <a:cubicBezTo>
                      <a:pt x="342" y="190"/>
                      <a:pt x="333" y="241"/>
                      <a:pt x="311" y="336"/>
                    </a:cubicBezTo>
                    <a:cubicBezTo>
                      <a:pt x="242" y="336"/>
                      <a:pt x="173" y="336"/>
                      <a:pt x="104" y="336"/>
                    </a:cubicBezTo>
                    <a:moveTo>
                      <a:pt x="302" y="369"/>
                    </a:moveTo>
                    <a:cubicBezTo>
                      <a:pt x="291" y="414"/>
                      <a:pt x="269" y="498"/>
                      <a:pt x="232" y="568"/>
                    </a:cubicBezTo>
                    <a:cubicBezTo>
                      <a:pt x="199" y="635"/>
                      <a:pt x="160" y="683"/>
                      <a:pt x="118" y="683"/>
                    </a:cubicBezTo>
                    <a:cubicBezTo>
                      <a:pt x="87" y="683"/>
                      <a:pt x="64" y="655"/>
                      <a:pt x="64" y="562"/>
                    </a:cubicBezTo>
                    <a:cubicBezTo>
                      <a:pt x="64" y="520"/>
                      <a:pt x="70" y="464"/>
                      <a:pt x="95" y="369"/>
                    </a:cubicBezTo>
                    <a:cubicBezTo>
                      <a:pt x="164" y="369"/>
                      <a:pt x="233" y="369"/>
                      <a:pt x="302" y="369"/>
                    </a:cubicBezTo>
                    <a:close/>
                  </a:path>
                </a:pathLst>
              </a:custGeom>
              <a:solidFill>
                <a:srgbClr val="000000"/>
              </a:solidFill>
              <a:ln>
                <a:noFill/>
              </a:ln>
            </p:spPr>
          </p:sp>
          <p:sp>
            <p:nvSpPr>
              <p:cNvPr id="1504" name="Freeform 61"/>
              <p:cNvSpPr/>
              <p:nvPr/>
            </p:nvSpPr>
            <p:spPr>
              <a:xfrm>
                <a:off x="7421040" y="3832560"/>
                <a:ext cx="101160" cy="107280"/>
              </a:xfrm>
              <a:custGeom>
                <a:avLst/>
                <a:gdLst/>
                <a:ahLst/>
                <a:cxnLst/>
                <a:rect l="0" t="0" r="r" b="b"/>
                <a:pathLst>
                  <a:path w="281" h="298">
                    <a:moveTo>
                      <a:pt x="160" y="148"/>
                    </a:moveTo>
                    <a:cubicBezTo>
                      <a:pt x="218" y="123"/>
                      <a:pt x="244" y="115"/>
                      <a:pt x="260" y="106"/>
                    </a:cubicBezTo>
                    <a:cubicBezTo>
                      <a:pt x="274" y="101"/>
                      <a:pt x="280" y="98"/>
                      <a:pt x="280" y="84"/>
                    </a:cubicBezTo>
                    <a:cubicBezTo>
                      <a:pt x="280" y="73"/>
                      <a:pt x="272" y="64"/>
                      <a:pt x="258" y="64"/>
                    </a:cubicBezTo>
                    <a:cubicBezTo>
                      <a:pt x="252" y="64"/>
                      <a:pt x="252" y="64"/>
                      <a:pt x="244" y="70"/>
                    </a:cubicBezTo>
                    <a:cubicBezTo>
                      <a:pt x="212" y="90"/>
                      <a:pt x="180" y="111"/>
                      <a:pt x="148" y="131"/>
                    </a:cubicBezTo>
                    <a:cubicBezTo>
                      <a:pt x="152" y="98"/>
                      <a:pt x="156" y="64"/>
                      <a:pt x="160" y="31"/>
                    </a:cubicBezTo>
                    <a:cubicBezTo>
                      <a:pt x="162" y="17"/>
                      <a:pt x="160" y="0"/>
                      <a:pt x="140" y="0"/>
                    </a:cubicBezTo>
                    <a:cubicBezTo>
                      <a:pt x="132" y="0"/>
                      <a:pt x="118" y="6"/>
                      <a:pt x="118" y="22"/>
                    </a:cubicBezTo>
                    <a:cubicBezTo>
                      <a:pt x="118" y="28"/>
                      <a:pt x="120" y="48"/>
                      <a:pt x="120" y="56"/>
                    </a:cubicBezTo>
                    <a:cubicBezTo>
                      <a:pt x="123" y="67"/>
                      <a:pt x="129" y="118"/>
                      <a:pt x="129" y="131"/>
                    </a:cubicBezTo>
                    <a:cubicBezTo>
                      <a:pt x="98" y="111"/>
                      <a:pt x="67" y="90"/>
                      <a:pt x="36" y="70"/>
                    </a:cubicBezTo>
                    <a:cubicBezTo>
                      <a:pt x="28" y="64"/>
                      <a:pt x="28" y="64"/>
                      <a:pt x="20"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0"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0" y="291"/>
                      <a:pt x="160" y="277"/>
                    </a:cubicBezTo>
                    <a:cubicBezTo>
                      <a:pt x="160" y="271"/>
                      <a:pt x="157" y="249"/>
                      <a:pt x="157" y="243"/>
                    </a:cubicBezTo>
                    <a:cubicBezTo>
                      <a:pt x="157" y="232"/>
                      <a:pt x="151" y="182"/>
                      <a:pt x="148" y="165"/>
                    </a:cubicBezTo>
                    <a:cubicBezTo>
                      <a:pt x="176" y="184"/>
                      <a:pt x="204" y="202"/>
                      <a:pt x="232" y="221"/>
                    </a:cubicBezTo>
                    <a:cubicBezTo>
                      <a:pt x="249" y="235"/>
                      <a:pt x="252" y="235"/>
                      <a:pt x="258" y="235"/>
                    </a:cubicBezTo>
                    <a:cubicBezTo>
                      <a:pt x="272" y="235"/>
                      <a:pt x="280" y="224"/>
                      <a:pt x="280" y="213"/>
                    </a:cubicBezTo>
                    <a:cubicBezTo>
                      <a:pt x="280" y="199"/>
                      <a:pt x="272" y="196"/>
                      <a:pt x="266" y="193"/>
                    </a:cubicBezTo>
                    <a:cubicBezTo>
                      <a:pt x="231" y="178"/>
                      <a:pt x="195" y="163"/>
                      <a:pt x="160" y="148"/>
                    </a:cubicBezTo>
                    <a:close/>
                  </a:path>
                </a:pathLst>
              </a:custGeom>
              <a:solidFill>
                <a:srgbClr val="000000"/>
              </a:solidFill>
              <a:ln>
                <a:noFill/>
              </a:ln>
            </p:spPr>
          </p:sp>
          <p:sp>
            <p:nvSpPr>
              <p:cNvPr id="1505" name="Freeform 62"/>
              <p:cNvSpPr/>
              <p:nvPr/>
            </p:nvSpPr>
            <p:spPr>
              <a:xfrm>
                <a:off x="7582320" y="3811320"/>
                <a:ext cx="82080" cy="353880"/>
              </a:xfrm>
              <a:custGeom>
                <a:avLst/>
                <a:gdLst/>
                <a:ahLst/>
                <a:cxnLst/>
                <a:rect l="0" t="0" r="r" b="b"/>
                <a:pathLst>
                  <a:path w="228" h="983">
                    <a:moveTo>
                      <a:pt x="227" y="490"/>
                    </a:moveTo>
                    <a:cubicBezTo>
                      <a:pt x="227" y="414"/>
                      <a:pt x="216" y="294"/>
                      <a:pt x="162" y="185"/>
                    </a:cubicBezTo>
                    <a:cubicBezTo>
                      <a:pt x="104" y="62"/>
                      <a:pt x="20" y="0"/>
                      <a:pt x="8" y="0"/>
                    </a:cubicBezTo>
                    <a:cubicBezTo>
                      <a:pt x="3" y="0"/>
                      <a:pt x="0" y="3"/>
                      <a:pt x="0" y="8"/>
                    </a:cubicBezTo>
                    <a:cubicBezTo>
                      <a:pt x="0" y="11"/>
                      <a:pt x="0" y="14"/>
                      <a:pt x="17" y="31"/>
                    </a:cubicBezTo>
                    <a:cubicBezTo>
                      <a:pt x="115" y="129"/>
                      <a:pt x="171" y="285"/>
                      <a:pt x="171" y="490"/>
                    </a:cubicBezTo>
                    <a:cubicBezTo>
                      <a:pt x="171" y="657"/>
                      <a:pt x="134" y="831"/>
                      <a:pt x="11" y="954"/>
                    </a:cubicBezTo>
                    <a:cubicBezTo>
                      <a:pt x="0" y="965"/>
                      <a:pt x="0" y="968"/>
                      <a:pt x="0" y="971"/>
                    </a:cubicBezTo>
                    <a:cubicBezTo>
                      <a:pt x="0" y="976"/>
                      <a:pt x="3" y="982"/>
                      <a:pt x="8" y="982"/>
                    </a:cubicBezTo>
                    <a:cubicBezTo>
                      <a:pt x="20" y="982"/>
                      <a:pt x="106" y="915"/>
                      <a:pt x="165" y="789"/>
                    </a:cubicBezTo>
                    <a:cubicBezTo>
                      <a:pt x="216" y="683"/>
                      <a:pt x="227" y="574"/>
                      <a:pt x="227" y="490"/>
                    </a:cubicBezTo>
                    <a:close/>
                  </a:path>
                </a:pathLst>
              </a:custGeom>
              <a:solidFill>
                <a:srgbClr val="000000"/>
              </a:solidFill>
              <a:ln>
                <a:noFill/>
              </a:ln>
            </p:spPr>
          </p:sp>
          <p:sp>
            <p:nvSpPr>
              <p:cNvPr id="1506" name="Freeform 63"/>
              <p:cNvSpPr/>
              <p:nvPr/>
            </p:nvSpPr>
            <p:spPr>
              <a:xfrm>
                <a:off x="7715160" y="373392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3"/>
                    </a:cubicBezTo>
                    <a:cubicBezTo>
                      <a:pt x="255" y="243"/>
                      <a:pt x="302" y="199"/>
                      <a:pt x="302" y="134"/>
                    </a:cubicBezTo>
                    <a:cubicBezTo>
                      <a:pt x="302" y="50"/>
                      <a:pt x="230" y="0"/>
                      <a:pt x="143" y="0"/>
                    </a:cubicBezTo>
                    <a:cubicBezTo>
                      <a:pt x="56" y="0"/>
                      <a:pt x="0" y="62"/>
                      <a:pt x="0" y="123"/>
                    </a:cubicBezTo>
                    <a:cubicBezTo>
                      <a:pt x="0" y="159"/>
                      <a:pt x="28" y="162"/>
                      <a:pt x="36" y="162"/>
                    </a:cubicBezTo>
                    <a:cubicBezTo>
                      <a:pt x="53" y="162"/>
                      <a:pt x="73" y="151"/>
                      <a:pt x="73" y="126"/>
                    </a:cubicBezTo>
                    <a:cubicBezTo>
                      <a:pt x="73" y="115"/>
                      <a:pt x="67" y="90"/>
                      <a:pt x="31" y="90"/>
                    </a:cubicBezTo>
                    <a:cubicBezTo>
                      <a:pt x="53" y="39"/>
                      <a:pt x="101" y="25"/>
                      <a:pt x="132" y="25"/>
                    </a:cubicBezTo>
                    <a:cubicBezTo>
                      <a:pt x="202" y="25"/>
                      <a:pt x="238" y="78"/>
                      <a:pt x="238" y="134"/>
                    </a:cubicBezTo>
                    <a:cubicBezTo>
                      <a:pt x="238" y="196"/>
                      <a:pt x="193" y="241"/>
                      <a:pt x="171" y="266"/>
                    </a:cubicBezTo>
                    <a:cubicBezTo>
                      <a:pt x="116" y="321"/>
                      <a:pt x="61" y="376"/>
                      <a:pt x="6" y="431"/>
                    </a:cubicBezTo>
                    <a:cubicBezTo>
                      <a:pt x="0" y="436"/>
                      <a:pt x="0" y="439"/>
                      <a:pt x="0" y="456"/>
                    </a:cubicBezTo>
                    <a:cubicBezTo>
                      <a:pt x="94" y="456"/>
                      <a:pt x="189" y="456"/>
                      <a:pt x="283" y="456"/>
                    </a:cubicBezTo>
                    <a:cubicBezTo>
                      <a:pt x="289" y="415"/>
                      <a:pt x="296" y="374"/>
                      <a:pt x="302" y="333"/>
                    </a:cubicBezTo>
                    <a:close/>
                  </a:path>
                </a:pathLst>
              </a:custGeom>
              <a:solidFill>
                <a:srgbClr val="000000"/>
              </a:solidFill>
              <a:ln>
                <a:noFill/>
              </a:ln>
            </p:spPr>
          </p:sp>
          <p:sp>
            <p:nvSpPr>
              <p:cNvPr id="1507" name="Freeform 64"/>
              <p:cNvSpPr/>
              <p:nvPr/>
            </p:nvSpPr>
            <p:spPr>
              <a:xfrm>
                <a:off x="4039560" y="4220280"/>
                <a:ext cx="5208840" cy="14400"/>
              </a:xfrm>
              <a:custGeom>
                <a:avLst/>
                <a:gdLst/>
                <a:ahLst/>
                <a:cxnLst/>
                <a:rect l="0" t="0" r="r" b="b"/>
                <a:pathLst>
                  <a:path w="14469" h="40">
                    <a:moveTo>
                      <a:pt x="0" y="0"/>
                    </a:moveTo>
                    <a:cubicBezTo>
                      <a:pt x="4823" y="0"/>
                      <a:pt x="9646" y="0"/>
                      <a:pt x="14468" y="0"/>
                    </a:cubicBezTo>
                    <a:cubicBezTo>
                      <a:pt x="14468" y="13"/>
                      <a:pt x="14468" y="26"/>
                      <a:pt x="14468" y="39"/>
                    </a:cubicBezTo>
                    <a:cubicBezTo>
                      <a:pt x="9646" y="39"/>
                      <a:pt x="4823" y="39"/>
                      <a:pt x="0" y="39"/>
                    </a:cubicBezTo>
                    <a:cubicBezTo>
                      <a:pt x="0" y="26"/>
                      <a:pt x="0" y="13"/>
                      <a:pt x="0" y="0"/>
                    </a:cubicBezTo>
                    <a:close/>
                  </a:path>
                </a:pathLst>
              </a:custGeom>
              <a:solidFill>
                <a:srgbClr val="000000"/>
              </a:solidFill>
              <a:ln>
                <a:noFill/>
              </a:ln>
            </p:spPr>
          </p:sp>
          <p:sp>
            <p:nvSpPr>
              <p:cNvPr id="1508" name="Freeform 65"/>
              <p:cNvSpPr/>
              <p:nvPr/>
            </p:nvSpPr>
            <p:spPr>
              <a:xfrm>
                <a:off x="405684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509" name="Freeform 66"/>
              <p:cNvSpPr/>
              <p:nvPr/>
            </p:nvSpPr>
            <p:spPr>
              <a:xfrm>
                <a:off x="431064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18" y="67"/>
                      <a:pt x="62" y="190"/>
                    </a:cubicBezTo>
                    <a:cubicBezTo>
                      <a:pt x="11" y="299"/>
                      <a:pt x="0" y="408"/>
                      <a:pt x="0" y="492"/>
                    </a:cubicBezTo>
                    <a:cubicBezTo>
                      <a:pt x="0" y="568"/>
                      <a:pt x="8"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510" name="Freeform 67"/>
              <p:cNvSpPr/>
              <p:nvPr/>
            </p:nvSpPr>
            <p:spPr>
              <a:xfrm>
                <a:off x="444456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88" y="652"/>
                      <a:pt x="325" y="655"/>
                    </a:cubicBezTo>
                    <a:cubicBezTo>
                      <a:pt x="325" y="644"/>
                      <a:pt x="325" y="634"/>
                      <a:pt x="325" y="624"/>
                    </a:cubicBezTo>
                    <a:cubicBezTo>
                      <a:pt x="314" y="624"/>
                      <a:pt x="302" y="624"/>
                      <a:pt x="291" y="624"/>
                    </a:cubicBezTo>
                    <a:cubicBezTo>
                      <a:pt x="204" y="624"/>
                      <a:pt x="202" y="615"/>
                      <a:pt x="202" y="579"/>
                    </a:cubicBezTo>
                    <a:cubicBezTo>
                      <a:pt x="202" y="395"/>
                      <a:pt x="202" y="212"/>
                      <a:pt x="202" y="28"/>
                    </a:cubicBezTo>
                    <a:close/>
                  </a:path>
                </a:pathLst>
              </a:custGeom>
              <a:solidFill>
                <a:srgbClr val="000000"/>
              </a:solidFill>
              <a:ln>
                <a:noFill/>
              </a:ln>
            </p:spPr>
          </p:sp>
          <p:sp>
            <p:nvSpPr>
              <p:cNvPr id="1511" name="Freeform 68"/>
              <p:cNvSpPr/>
              <p:nvPr/>
            </p:nvSpPr>
            <p:spPr>
              <a:xfrm>
                <a:off x="468864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512" name="Freeform 69"/>
              <p:cNvSpPr/>
              <p:nvPr/>
            </p:nvSpPr>
            <p:spPr>
              <a:xfrm>
                <a:off x="5035320" y="4399560"/>
                <a:ext cx="134280" cy="162360"/>
              </a:xfrm>
              <a:custGeom>
                <a:avLst/>
                <a:gdLst/>
                <a:ahLst/>
                <a:cxnLst/>
                <a:rect l="0" t="0" r="r" b="b"/>
                <a:pathLst>
                  <a:path w="373" h="451">
                    <a:moveTo>
                      <a:pt x="81" y="227"/>
                    </a:moveTo>
                    <a:cubicBezTo>
                      <a:pt x="81" y="67"/>
                      <a:pt x="162" y="25"/>
                      <a:pt x="213" y="25"/>
                    </a:cubicBezTo>
                    <a:cubicBezTo>
                      <a:pt x="221" y="25"/>
                      <a:pt x="286" y="25"/>
                      <a:pt x="319" y="62"/>
                    </a:cubicBezTo>
                    <a:cubicBezTo>
                      <a:pt x="277" y="64"/>
                      <a:pt x="272" y="92"/>
                      <a:pt x="272" y="106"/>
                    </a:cubicBezTo>
                    <a:cubicBezTo>
                      <a:pt x="272" y="131"/>
                      <a:pt x="291" y="151"/>
                      <a:pt x="316" y="151"/>
                    </a:cubicBezTo>
                    <a:cubicBezTo>
                      <a:pt x="344" y="151"/>
                      <a:pt x="364" y="134"/>
                      <a:pt x="364" y="106"/>
                    </a:cubicBezTo>
                    <a:cubicBezTo>
                      <a:pt x="364" y="39"/>
                      <a:pt x="288" y="0"/>
                      <a:pt x="213" y="0"/>
                    </a:cubicBezTo>
                    <a:cubicBezTo>
                      <a:pt x="90" y="0"/>
                      <a:pt x="0" y="106"/>
                      <a:pt x="0" y="227"/>
                    </a:cubicBezTo>
                    <a:cubicBezTo>
                      <a:pt x="0" y="353"/>
                      <a:pt x="95" y="450"/>
                      <a:pt x="210" y="450"/>
                    </a:cubicBezTo>
                    <a:cubicBezTo>
                      <a:pt x="342" y="450"/>
                      <a:pt x="372" y="334"/>
                      <a:pt x="372" y="325"/>
                    </a:cubicBezTo>
                    <a:cubicBezTo>
                      <a:pt x="372" y="315"/>
                      <a:pt x="364" y="313"/>
                      <a:pt x="361" y="313"/>
                    </a:cubicBezTo>
                    <a:cubicBezTo>
                      <a:pt x="353" y="313"/>
                      <a:pt x="350" y="316"/>
                      <a:pt x="347" y="325"/>
                    </a:cubicBezTo>
                    <a:cubicBezTo>
                      <a:pt x="319" y="414"/>
                      <a:pt x="255" y="425"/>
                      <a:pt x="218" y="425"/>
                    </a:cubicBezTo>
                    <a:cubicBezTo>
                      <a:pt x="168" y="425"/>
                      <a:pt x="81" y="383"/>
                      <a:pt x="81" y="227"/>
                    </a:cubicBezTo>
                    <a:close/>
                  </a:path>
                </a:pathLst>
              </a:custGeom>
              <a:solidFill>
                <a:srgbClr val="000000"/>
              </a:solidFill>
              <a:ln>
                <a:noFill/>
              </a:ln>
            </p:spPr>
          </p:sp>
          <p:sp>
            <p:nvSpPr>
              <p:cNvPr id="1513" name="Freeform 70"/>
              <p:cNvSpPr/>
              <p:nvPr/>
            </p:nvSpPr>
            <p:spPr>
              <a:xfrm>
                <a:off x="5190480" y="4399560"/>
                <a:ext cx="156600" cy="162360"/>
              </a:xfrm>
              <a:custGeom>
                <a:avLst/>
                <a:gdLst/>
                <a:ahLst/>
                <a:cxnLst/>
                <a:rect l="0" t="0" r="r" b="b"/>
                <a:pathLst>
                  <a:path w="435" h="451">
                    <a:moveTo>
                      <a:pt x="434" y="229"/>
                    </a:moveTo>
                    <a:cubicBezTo>
                      <a:pt x="434" y="104"/>
                      <a:pt x="336" y="0"/>
                      <a:pt x="218" y="0"/>
                    </a:cubicBezTo>
                    <a:cubicBezTo>
                      <a:pt x="95" y="0"/>
                      <a:pt x="0" y="106"/>
                      <a:pt x="0" y="229"/>
                    </a:cubicBezTo>
                    <a:cubicBezTo>
                      <a:pt x="0" y="355"/>
                      <a:pt x="101" y="450"/>
                      <a:pt x="216" y="450"/>
                    </a:cubicBezTo>
                    <a:cubicBezTo>
                      <a:pt x="336" y="450"/>
                      <a:pt x="434" y="355"/>
                      <a:pt x="434" y="229"/>
                    </a:cubicBezTo>
                    <a:moveTo>
                      <a:pt x="218" y="425"/>
                    </a:moveTo>
                    <a:cubicBezTo>
                      <a:pt x="176" y="425"/>
                      <a:pt x="132" y="406"/>
                      <a:pt x="106" y="361"/>
                    </a:cubicBezTo>
                    <a:cubicBezTo>
                      <a:pt x="81" y="316"/>
                      <a:pt x="81" y="257"/>
                      <a:pt x="81" y="221"/>
                    </a:cubicBezTo>
                    <a:cubicBezTo>
                      <a:pt x="81" y="185"/>
                      <a:pt x="81" y="131"/>
                      <a:pt x="104" y="87"/>
                    </a:cubicBezTo>
                    <a:cubicBezTo>
                      <a:pt x="132" y="42"/>
                      <a:pt x="176" y="22"/>
                      <a:pt x="216" y="22"/>
                    </a:cubicBezTo>
                    <a:cubicBezTo>
                      <a:pt x="260" y="22"/>
                      <a:pt x="302" y="43"/>
                      <a:pt x="328" y="87"/>
                    </a:cubicBezTo>
                    <a:cubicBezTo>
                      <a:pt x="353" y="130"/>
                      <a:pt x="353" y="185"/>
                      <a:pt x="353" y="221"/>
                    </a:cubicBezTo>
                    <a:cubicBezTo>
                      <a:pt x="353" y="257"/>
                      <a:pt x="353" y="311"/>
                      <a:pt x="330" y="353"/>
                    </a:cubicBezTo>
                    <a:cubicBezTo>
                      <a:pt x="311" y="397"/>
                      <a:pt x="266" y="425"/>
                      <a:pt x="218" y="425"/>
                    </a:cubicBezTo>
                    <a:close/>
                  </a:path>
                </a:pathLst>
              </a:custGeom>
              <a:solidFill>
                <a:srgbClr val="000000"/>
              </a:solidFill>
              <a:ln>
                <a:noFill/>
              </a:ln>
            </p:spPr>
          </p:sp>
          <p:sp>
            <p:nvSpPr>
              <p:cNvPr id="1514" name="Freeform 71"/>
              <p:cNvSpPr/>
              <p:nvPr/>
            </p:nvSpPr>
            <p:spPr>
              <a:xfrm>
                <a:off x="5369040" y="4399560"/>
                <a:ext cx="116280" cy="163080"/>
              </a:xfrm>
              <a:custGeom>
                <a:avLst/>
                <a:gdLst/>
                <a:ahLst/>
                <a:cxnLst/>
                <a:rect l="0" t="0" r="r" b="b"/>
                <a:pathLst>
                  <a:path w="323" h="453">
                    <a:moveTo>
                      <a:pt x="174" y="249"/>
                    </a:moveTo>
                    <a:cubicBezTo>
                      <a:pt x="193" y="255"/>
                      <a:pt x="274" y="269"/>
                      <a:pt x="274" y="339"/>
                    </a:cubicBezTo>
                    <a:cubicBezTo>
                      <a:pt x="274" y="389"/>
                      <a:pt x="241" y="428"/>
                      <a:pt x="162" y="428"/>
                    </a:cubicBezTo>
                    <a:cubicBezTo>
                      <a:pt x="81" y="428"/>
                      <a:pt x="45" y="372"/>
                      <a:pt x="28" y="291"/>
                    </a:cubicBezTo>
                    <a:cubicBezTo>
                      <a:pt x="25" y="277"/>
                      <a:pt x="22" y="274"/>
                      <a:pt x="14" y="274"/>
                    </a:cubicBezTo>
                    <a:cubicBezTo>
                      <a:pt x="0" y="274"/>
                      <a:pt x="0" y="280"/>
                      <a:pt x="0" y="297"/>
                    </a:cubicBezTo>
                    <a:cubicBezTo>
                      <a:pt x="0" y="340"/>
                      <a:pt x="0" y="384"/>
                      <a:pt x="0" y="428"/>
                    </a:cubicBezTo>
                    <a:cubicBezTo>
                      <a:pt x="0" y="445"/>
                      <a:pt x="0" y="450"/>
                      <a:pt x="11" y="450"/>
                    </a:cubicBezTo>
                    <a:cubicBezTo>
                      <a:pt x="17" y="450"/>
                      <a:pt x="18" y="452"/>
                      <a:pt x="36" y="431"/>
                    </a:cubicBezTo>
                    <a:cubicBezTo>
                      <a:pt x="38" y="429"/>
                      <a:pt x="36" y="428"/>
                      <a:pt x="56" y="408"/>
                    </a:cubicBezTo>
                    <a:cubicBezTo>
                      <a:pt x="98" y="450"/>
                      <a:pt x="143" y="450"/>
                      <a:pt x="162" y="450"/>
                    </a:cubicBezTo>
                    <a:cubicBezTo>
                      <a:pt x="277" y="450"/>
                      <a:pt x="322" y="386"/>
                      <a:pt x="322" y="313"/>
                    </a:cubicBezTo>
                    <a:cubicBezTo>
                      <a:pt x="322" y="263"/>
                      <a:pt x="294" y="232"/>
                      <a:pt x="280" y="221"/>
                    </a:cubicBezTo>
                    <a:cubicBezTo>
                      <a:pt x="249" y="190"/>
                      <a:pt x="210" y="182"/>
                      <a:pt x="168" y="173"/>
                    </a:cubicBezTo>
                    <a:cubicBezTo>
                      <a:pt x="115" y="162"/>
                      <a:pt x="48" y="151"/>
                      <a:pt x="48" y="92"/>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6"/>
                      <a:pt x="297" y="22"/>
                    </a:cubicBezTo>
                    <a:cubicBezTo>
                      <a:pt x="297" y="6"/>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4"/>
                      <a:pt x="17" y="182"/>
                      <a:pt x="42" y="204"/>
                    </a:cubicBezTo>
                    <a:cubicBezTo>
                      <a:pt x="73" y="229"/>
                      <a:pt x="101" y="235"/>
                      <a:pt x="174" y="249"/>
                    </a:cubicBezTo>
                    <a:close/>
                  </a:path>
                </a:pathLst>
              </a:custGeom>
              <a:solidFill>
                <a:srgbClr val="000000"/>
              </a:solidFill>
              <a:ln>
                <a:noFill/>
              </a:ln>
            </p:spPr>
          </p:sp>
          <p:sp>
            <p:nvSpPr>
              <p:cNvPr id="1515" name="Freeform 72"/>
              <p:cNvSpPr/>
              <p:nvPr/>
            </p:nvSpPr>
            <p:spPr>
              <a:xfrm>
                <a:off x="5513040" y="4291560"/>
                <a:ext cx="109080" cy="164520"/>
              </a:xfrm>
              <a:custGeom>
                <a:avLst/>
                <a:gdLst/>
                <a:ahLst/>
                <a:cxnLst/>
                <a:rect l="0" t="0" r="r" b="b"/>
                <a:pathLst>
                  <a:path w="303" h="457">
                    <a:moveTo>
                      <a:pt x="302" y="330"/>
                    </a:moveTo>
                    <a:cubicBezTo>
                      <a:pt x="295" y="330"/>
                      <a:pt x="287" y="330"/>
                      <a:pt x="280" y="330"/>
                    </a:cubicBezTo>
                    <a:cubicBezTo>
                      <a:pt x="277" y="347"/>
                      <a:pt x="272" y="386"/>
                      <a:pt x="263" y="394"/>
                    </a:cubicBezTo>
                    <a:cubicBezTo>
                      <a:pt x="258" y="397"/>
                      <a:pt x="204" y="397"/>
                      <a:pt x="193" y="397"/>
                    </a:cubicBezTo>
                    <a:cubicBezTo>
                      <a:pt x="151" y="397"/>
                      <a:pt x="109" y="397"/>
                      <a:pt x="67" y="397"/>
                    </a:cubicBezTo>
                    <a:cubicBezTo>
                      <a:pt x="140" y="333"/>
                      <a:pt x="162" y="313"/>
                      <a:pt x="204" y="283"/>
                    </a:cubicBezTo>
                    <a:cubicBezTo>
                      <a:pt x="255" y="241"/>
                      <a:pt x="302" y="199"/>
                      <a:pt x="302" y="134"/>
                    </a:cubicBezTo>
                    <a:cubicBezTo>
                      <a:pt x="302" y="50"/>
                      <a:pt x="230" y="0"/>
                      <a:pt x="143" y="0"/>
                    </a:cubicBezTo>
                    <a:cubicBezTo>
                      <a:pt x="56" y="0"/>
                      <a:pt x="0" y="59"/>
                      <a:pt x="0" y="123"/>
                    </a:cubicBezTo>
                    <a:cubicBezTo>
                      <a:pt x="0" y="157"/>
                      <a:pt x="28" y="159"/>
                      <a:pt x="36" y="159"/>
                    </a:cubicBezTo>
                    <a:cubicBezTo>
                      <a:pt x="53" y="159"/>
                      <a:pt x="73" y="148"/>
                      <a:pt x="73" y="123"/>
                    </a:cubicBezTo>
                    <a:cubicBezTo>
                      <a:pt x="73" y="112"/>
                      <a:pt x="67" y="87"/>
                      <a:pt x="31" y="87"/>
                    </a:cubicBezTo>
                    <a:cubicBezTo>
                      <a:pt x="53" y="39"/>
                      <a:pt x="101" y="25"/>
                      <a:pt x="132" y="25"/>
                    </a:cubicBezTo>
                    <a:cubicBezTo>
                      <a:pt x="202" y="25"/>
                      <a:pt x="238" y="78"/>
                      <a:pt x="238" y="134"/>
                    </a:cubicBezTo>
                    <a:cubicBezTo>
                      <a:pt x="238" y="193"/>
                      <a:pt x="193" y="241"/>
                      <a:pt x="171" y="266"/>
                    </a:cubicBezTo>
                    <a:cubicBezTo>
                      <a:pt x="116" y="320"/>
                      <a:pt x="61" y="374"/>
                      <a:pt x="6" y="428"/>
                    </a:cubicBezTo>
                    <a:cubicBezTo>
                      <a:pt x="0" y="436"/>
                      <a:pt x="0" y="436"/>
                      <a:pt x="0" y="456"/>
                    </a:cubicBezTo>
                    <a:cubicBezTo>
                      <a:pt x="94" y="456"/>
                      <a:pt x="189" y="456"/>
                      <a:pt x="283" y="456"/>
                    </a:cubicBezTo>
                    <a:cubicBezTo>
                      <a:pt x="289" y="414"/>
                      <a:pt x="296" y="372"/>
                      <a:pt x="302" y="330"/>
                    </a:cubicBezTo>
                    <a:close/>
                  </a:path>
                </a:pathLst>
              </a:custGeom>
              <a:solidFill>
                <a:srgbClr val="000000"/>
              </a:solidFill>
              <a:ln>
                <a:noFill/>
              </a:ln>
            </p:spPr>
          </p:sp>
          <p:sp>
            <p:nvSpPr>
              <p:cNvPr id="1516" name="Freeform 73"/>
              <p:cNvSpPr/>
              <p:nvPr/>
            </p:nvSpPr>
            <p:spPr>
              <a:xfrm>
                <a:off x="572976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0"/>
                      <a:pt x="406" y="201"/>
                    </a:cubicBezTo>
                    <a:moveTo>
                      <a:pt x="104" y="336"/>
                    </a:moveTo>
                    <a:cubicBezTo>
                      <a:pt x="120" y="271"/>
                      <a:pt x="140" y="193"/>
                      <a:pt x="179" y="123"/>
                    </a:cubicBezTo>
                    <a:cubicBezTo>
                      <a:pt x="207" y="76"/>
                      <a:pt x="244" y="20"/>
                      <a:pt x="288" y="20"/>
                    </a:cubicBezTo>
                    <a:cubicBezTo>
                      <a:pt x="336" y="20"/>
                      <a:pt x="342" y="84"/>
                      <a:pt x="342" y="140"/>
                    </a:cubicBezTo>
                    <a:cubicBezTo>
                      <a:pt x="342" y="187"/>
                      <a:pt x="333" y="238"/>
                      <a:pt x="311" y="336"/>
                    </a:cubicBezTo>
                    <a:cubicBezTo>
                      <a:pt x="242" y="336"/>
                      <a:pt x="173" y="336"/>
                      <a:pt x="104" y="336"/>
                    </a:cubicBezTo>
                    <a:moveTo>
                      <a:pt x="302" y="367"/>
                    </a:moveTo>
                    <a:cubicBezTo>
                      <a:pt x="291" y="411"/>
                      <a:pt x="269" y="495"/>
                      <a:pt x="232" y="565"/>
                    </a:cubicBezTo>
                    <a:cubicBezTo>
                      <a:pt x="199" y="632"/>
                      <a:pt x="160" y="680"/>
                      <a:pt x="118" y="680"/>
                    </a:cubicBezTo>
                    <a:cubicBezTo>
                      <a:pt x="87" y="680"/>
                      <a:pt x="64" y="652"/>
                      <a:pt x="64" y="562"/>
                    </a:cubicBezTo>
                    <a:cubicBezTo>
                      <a:pt x="64" y="520"/>
                      <a:pt x="70" y="462"/>
                      <a:pt x="98" y="367"/>
                    </a:cubicBezTo>
                    <a:cubicBezTo>
                      <a:pt x="166" y="367"/>
                      <a:pt x="234" y="367"/>
                      <a:pt x="302" y="367"/>
                    </a:cubicBezTo>
                    <a:close/>
                  </a:path>
                </a:pathLst>
              </a:custGeom>
              <a:solidFill>
                <a:srgbClr val="000000"/>
              </a:solidFill>
              <a:ln>
                <a:noFill/>
              </a:ln>
            </p:spPr>
          </p:sp>
          <p:sp>
            <p:nvSpPr>
              <p:cNvPr id="1517" name="Freeform 74"/>
              <p:cNvSpPr/>
              <p:nvPr/>
            </p:nvSpPr>
            <p:spPr>
              <a:xfrm>
                <a:off x="5913360" y="4341240"/>
                <a:ext cx="101160" cy="107280"/>
              </a:xfrm>
              <a:custGeom>
                <a:avLst/>
                <a:gdLst/>
                <a:ahLst/>
                <a:cxnLst/>
                <a:rect l="0" t="0" r="r" b="b"/>
                <a:pathLst>
                  <a:path w="281" h="298">
                    <a:moveTo>
                      <a:pt x="162" y="148"/>
                    </a:moveTo>
                    <a:cubicBezTo>
                      <a:pt x="218" y="123"/>
                      <a:pt x="244" y="112"/>
                      <a:pt x="260" y="104"/>
                    </a:cubicBezTo>
                    <a:cubicBezTo>
                      <a:pt x="274" y="98"/>
                      <a:pt x="280" y="95"/>
                      <a:pt x="280" y="84"/>
                    </a:cubicBezTo>
                    <a:cubicBezTo>
                      <a:pt x="280" y="73"/>
                      <a:pt x="272" y="62"/>
                      <a:pt x="258" y="62"/>
                    </a:cubicBezTo>
                    <a:cubicBezTo>
                      <a:pt x="252" y="62"/>
                      <a:pt x="252" y="62"/>
                      <a:pt x="244" y="67"/>
                    </a:cubicBezTo>
                    <a:cubicBezTo>
                      <a:pt x="213" y="89"/>
                      <a:pt x="182" y="110"/>
                      <a:pt x="151" y="131"/>
                    </a:cubicBezTo>
                    <a:cubicBezTo>
                      <a:pt x="154" y="97"/>
                      <a:pt x="157" y="62"/>
                      <a:pt x="160" y="28"/>
                    </a:cubicBezTo>
                    <a:cubicBezTo>
                      <a:pt x="162" y="17"/>
                      <a:pt x="160" y="0"/>
                      <a:pt x="140" y="0"/>
                    </a:cubicBezTo>
                    <a:cubicBezTo>
                      <a:pt x="132" y="0"/>
                      <a:pt x="118" y="6"/>
                      <a:pt x="118" y="20"/>
                    </a:cubicBezTo>
                    <a:cubicBezTo>
                      <a:pt x="118" y="25"/>
                      <a:pt x="120" y="48"/>
                      <a:pt x="123" y="53"/>
                    </a:cubicBezTo>
                    <a:cubicBezTo>
                      <a:pt x="123" y="64"/>
                      <a:pt x="129" y="115"/>
                      <a:pt x="129" y="131"/>
                    </a:cubicBezTo>
                    <a:cubicBezTo>
                      <a:pt x="98" y="110"/>
                      <a:pt x="67" y="89"/>
                      <a:pt x="36" y="67"/>
                    </a:cubicBezTo>
                    <a:cubicBezTo>
                      <a:pt x="31" y="64"/>
                      <a:pt x="28" y="62"/>
                      <a:pt x="22" y="62"/>
                    </a:cubicBezTo>
                    <a:cubicBezTo>
                      <a:pt x="8" y="62"/>
                      <a:pt x="0" y="73"/>
                      <a:pt x="0" y="84"/>
                    </a:cubicBezTo>
                    <a:cubicBezTo>
                      <a:pt x="0" y="98"/>
                      <a:pt x="8" y="101"/>
                      <a:pt x="14" y="104"/>
                    </a:cubicBezTo>
                    <a:cubicBezTo>
                      <a:pt x="49" y="118"/>
                      <a:pt x="83" y="131"/>
                      <a:pt x="118" y="145"/>
                    </a:cubicBezTo>
                    <a:cubicBezTo>
                      <a:pt x="62" y="171"/>
                      <a:pt x="36" y="182"/>
                      <a:pt x="20" y="190"/>
                    </a:cubicBezTo>
                    <a:cubicBezTo>
                      <a:pt x="6" y="196"/>
                      <a:pt x="0" y="199"/>
                      <a:pt x="0" y="210"/>
                    </a:cubicBezTo>
                    <a:cubicBezTo>
                      <a:pt x="0" y="221"/>
                      <a:pt x="8" y="232"/>
                      <a:pt x="22" y="232"/>
                    </a:cubicBezTo>
                    <a:cubicBezTo>
                      <a:pt x="25" y="232"/>
                      <a:pt x="28" y="232"/>
                      <a:pt x="36" y="227"/>
                    </a:cubicBezTo>
                    <a:cubicBezTo>
                      <a:pt x="67" y="206"/>
                      <a:pt x="98" y="186"/>
                      <a:pt x="129" y="165"/>
                    </a:cubicBezTo>
                    <a:cubicBezTo>
                      <a:pt x="125" y="201"/>
                      <a:pt x="121" y="238"/>
                      <a:pt x="118" y="274"/>
                    </a:cubicBezTo>
                    <a:cubicBezTo>
                      <a:pt x="118" y="291"/>
                      <a:pt x="132" y="297"/>
                      <a:pt x="140" y="297"/>
                    </a:cubicBezTo>
                    <a:cubicBezTo>
                      <a:pt x="148" y="297"/>
                      <a:pt x="162" y="291"/>
                      <a:pt x="162" y="274"/>
                    </a:cubicBezTo>
                    <a:cubicBezTo>
                      <a:pt x="162" y="269"/>
                      <a:pt x="160" y="249"/>
                      <a:pt x="157" y="241"/>
                    </a:cubicBezTo>
                    <a:cubicBezTo>
                      <a:pt x="157" y="229"/>
                      <a:pt x="151" y="179"/>
                      <a:pt x="151" y="165"/>
                    </a:cubicBezTo>
                    <a:cubicBezTo>
                      <a:pt x="178" y="183"/>
                      <a:pt x="205" y="201"/>
                      <a:pt x="232" y="218"/>
                    </a:cubicBezTo>
                    <a:cubicBezTo>
                      <a:pt x="252" y="232"/>
                      <a:pt x="252" y="232"/>
                      <a:pt x="258" y="232"/>
                    </a:cubicBezTo>
                    <a:cubicBezTo>
                      <a:pt x="272" y="232"/>
                      <a:pt x="280" y="221"/>
                      <a:pt x="280" y="210"/>
                    </a:cubicBezTo>
                    <a:cubicBezTo>
                      <a:pt x="280" y="196"/>
                      <a:pt x="272" y="193"/>
                      <a:pt x="266" y="190"/>
                    </a:cubicBezTo>
                    <a:cubicBezTo>
                      <a:pt x="231" y="176"/>
                      <a:pt x="197" y="162"/>
                      <a:pt x="162" y="148"/>
                    </a:cubicBezTo>
                    <a:close/>
                  </a:path>
                </a:pathLst>
              </a:custGeom>
              <a:solidFill>
                <a:srgbClr val="000000"/>
              </a:solidFill>
              <a:ln>
                <a:noFill/>
              </a:ln>
            </p:spPr>
          </p:sp>
          <p:sp>
            <p:nvSpPr>
              <p:cNvPr id="1518" name="Freeform 75"/>
              <p:cNvSpPr/>
              <p:nvPr/>
            </p:nvSpPr>
            <p:spPr>
              <a:xfrm>
                <a:off x="6074280" y="4292640"/>
                <a:ext cx="82080" cy="353880"/>
              </a:xfrm>
              <a:custGeom>
                <a:avLst/>
                <a:gdLst/>
                <a:ahLst/>
                <a:cxnLst/>
                <a:rect l="0" t="0" r="r" b="b"/>
                <a:pathLst>
                  <a:path w="228" h="983">
                    <a:moveTo>
                      <a:pt x="227" y="492"/>
                    </a:moveTo>
                    <a:cubicBezTo>
                      <a:pt x="227" y="414"/>
                      <a:pt x="216" y="297"/>
                      <a:pt x="162" y="185"/>
                    </a:cubicBezTo>
                    <a:cubicBezTo>
                      <a:pt x="104" y="64"/>
                      <a:pt x="20" y="0"/>
                      <a:pt x="8" y="0"/>
                    </a:cubicBezTo>
                    <a:cubicBezTo>
                      <a:pt x="3" y="0"/>
                      <a:pt x="0" y="3"/>
                      <a:pt x="0" y="8"/>
                    </a:cubicBezTo>
                    <a:cubicBezTo>
                      <a:pt x="0" y="14"/>
                      <a:pt x="0" y="14"/>
                      <a:pt x="17" y="34"/>
                    </a:cubicBezTo>
                    <a:cubicBezTo>
                      <a:pt x="115" y="129"/>
                      <a:pt x="171" y="285"/>
                      <a:pt x="171" y="492"/>
                    </a:cubicBezTo>
                    <a:cubicBezTo>
                      <a:pt x="171" y="660"/>
                      <a:pt x="134" y="831"/>
                      <a:pt x="11" y="957"/>
                    </a:cubicBezTo>
                    <a:cubicBezTo>
                      <a:pt x="0" y="968"/>
                      <a:pt x="0" y="971"/>
                      <a:pt x="0" y="974"/>
                    </a:cubicBezTo>
                    <a:cubicBezTo>
                      <a:pt x="0" y="979"/>
                      <a:pt x="3" y="982"/>
                      <a:pt x="8" y="982"/>
                    </a:cubicBezTo>
                    <a:cubicBezTo>
                      <a:pt x="20" y="982"/>
                      <a:pt x="106" y="915"/>
                      <a:pt x="165" y="792"/>
                    </a:cubicBezTo>
                    <a:cubicBezTo>
                      <a:pt x="216" y="683"/>
                      <a:pt x="227" y="574"/>
                      <a:pt x="227" y="492"/>
                    </a:cubicBezTo>
                    <a:close/>
                  </a:path>
                </a:pathLst>
              </a:custGeom>
              <a:solidFill>
                <a:srgbClr val="000000"/>
              </a:solidFill>
              <a:ln>
                <a:noFill/>
              </a:ln>
            </p:spPr>
          </p:sp>
          <p:sp>
            <p:nvSpPr>
              <p:cNvPr id="1519" name="Freeform 76"/>
              <p:cNvSpPr/>
              <p:nvPr/>
            </p:nvSpPr>
            <p:spPr>
              <a:xfrm>
                <a:off x="6285960" y="4292640"/>
                <a:ext cx="82080" cy="353880"/>
              </a:xfrm>
              <a:custGeom>
                <a:avLst/>
                <a:gdLst/>
                <a:ahLst/>
                <a:cxnLst/>
                <a:rect l="0" t="0" r="r" b="b"/>
                <a:pathLst>
                  <a:path w="228" h="983">
                    <a:moveTo>
                      <a:pt x="227" y="974"/>
                    </a:moveTo>
                    <a:cubicBezTo>
                      <a:pt x="227" y="971"/>
                      <a:pt x="227" y="968"/>
                      <a:pt x="210" y="951"/>
                    </a:cubicBezTo>
                    <a:cubicBezTo>
                      <a:pt x="87" y="828"/>
                      <a:pt x="56" y="641"/>
                      <a:pt x="56" y="492"/>
                    </a:cubicBezTo>
                    <a:cubicBezTo>
                      <a:pt x="56" y="319"/>
                      <a:pt x="92"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520" name="Freeform 77"/>
              <p:cNvSpPr/>
              <p:nvPr/>
            </p:nvSpPr>
            <p:spPr>
              <a:xfrm>
                <a:off x="6406200" y="4321800"/>
                <a:ext cx="141480" cy="236160"/>
              </a:xfrm>
              <a:custGeom>
                <a:avLst/>
                <a:gdLst/>
                <a:ahLst/>
                <a:cxnLst/>
                <a:rect l="0" t="0" r="r" b="b"/>
                <a:pathLst>
                  <a:path w="393" h="656">
                    <a:moveTo>
                      <a:pt x="76" y="579"/>
                    </a:moveTo>
                    <a:cubicBezTo>
                      <a:pt x="110" y="546"/>
                      <a:pt x="145" y="512"/>
                      <a:pt x="179" y="478"/>
                    </a:cubicBezTo>
                    <a:cubicBezTo>
                      <a:pt x="333" y="344"/>
                      <a:pt x="392" y="291"/>
                      <a:pt x="392" y="193"/>
                    </a:cubicBezTo>
                    <a:cubicBezTo>
                      <a:pt x="392" y="81"/>
                      <a:pt x="305" y="0"/>
                      <a:pt x="185" y="0"/>
                    </a:cubicBezTo>
                    <a:cubicBezTo>
                      <a:pt x="73" y="0"/>
                      <a:pt x="0" y="92"/>
                      <a:pt x="0" y="179"/>
                    </a:cubicBezTo>
                    <a:cubicBezTo>
                      <a:pt x="0" y="235"/>
                      <a:pt x="50" y="235"/>
                      <a:pt x="53" y="235"/>
                    </a:cubicBezTo>
                    <a:cubicBezTo>
                      <a:pt x="70" y="235"/>
                      <a:pt x="104" y="221"/>
                      <a:pt x="104" y="182"/>
                    </a:cubicBezTo>
                    <a:cubicBezTo>
                      <a:pt x="104" y="157"/>
                      <a:pt x="87" y="131"/>
                      <a:pt x="50" y="131"/>
                    </a:cubicBezTo>
                    <a:cubicBezTo>
                      <a:pt x="45" y="131"/>
                      <a:pt x="42" y="131"/>
                      <a:pt x="39" y="131"/>
                    </a:cubicBezTo>
                    <a:cubicBezTo>
                      <a:pt x="62" y="67"/>
                      <a:pt x="115" y="31"/>
                      <a:pt x="171" y="31"/>
                    </a:cubicBezTo>
                    <a:cubicBezTo>
                      <a:pt x="260" y="31"/>
                      <a:pt x="302" y="112"/>
                      <a:pt x="302" y="193"/>
                    </a:cubicBezTo>
                    <a:cubicBezTo>
                      <a:pt x="302" y="271"/>
                      <a:pt x="255" y="347"/>
                      <a:pt x="199" y="408"/>
                    </a:cubicBezTo>
                    <a:cubicBezTo>
                      <a:pt x="136" y="478"/>
                      <a:pt x="74" y="548"/>
                      <a:pt x="11" y="618"/>
                    </a:cubicBezTo>
                    <a:cubicBezTo>
                      <a:pt x="0" y="629"/>
                      <a:pt x="0" y="632"/>
                      <a:pt x="0" y="655"/>
                    </a:cubicBezTo>
                    <a:cubicBezTo>
                      <a:pt x="121" y="655"/>
                      <a:pt x="243" y="655"/>
                      <a:pt x="364" y="655"/>
                    </a:cubicBezTo>
                    <a:cubicBezTo>
                      <a:pt x="373" y="598"/>
                      <a:pt x="383" y="541"/>
                      <a:pt x="392" y="484"/>
                    </a:cubicBezTo>
                    <a:cubicBezTo>
                      <a:pt x="384" y="484"/>
                      <a:pt x="377" y="484"/>
                      <a:pt x="370" y="484"/>
                    </a:cubicBezTo>
                    <a:cubicBezTo>
                      <a:pt x="364" y="515"/>
                      <a:pt x="356" y="557"/>
                      <a:pt x="347" y="571"/>
                    </a:cubicBezTo>
                    <a:cubicBezTo>
                      <a:pt x="339" y="579"/>
                      <a:pt x="274" y="579"/>
                      <a:pt x="252" y="579"/>
                    </a:cubicBezTo>
                    <a:cubicBezTo>
                      <a:pt x="193" y="579"/>
                      <a:pt x="134" y="579"/>
                      <a:pt x="76" y="579"/>
                    </a:cubicBezTo>
                    <a:close/>
                  </a:path>
                </a:pathLst>
              </a:custGeom>
              <a:solidFill>
                <a:srgbClr val="000000"/>
              </a:solidFill>
              <a:ln>
                <a:noFill/>
              </a:ln>
            </p:spPr>
          </p:sp>
          <p:sp>
            <p:nvSpPr>
              <p:cNvPr id="1521" name="Freeform 78"/>
              <p:cNvSpPr/>
              <p:nvPr/>
            </p:nvSpPr>
            <p:spPr>
              <a:xfrm>
                <a:off x="6663960" y="4352040"/>
                <a:ext cx="236160" cy="235080"/>
              </a:xfrm>
              <a:custGeom>
                <a:avLst/>
                <a:gdLst/>
                <a:ahLst/>
                <a:cxnLst/>
                <a:rect l="0" t="0" r="r" b="b"/>
                <a:pathLst>
                  <a:path w="656" h="653">
                    <a:moveTo>
                      <a:pt x="347" y="347"/>
                    </a:moveTo>
                    <a:cubicBezTo>
                      <a:pt x="439" y="347"/>
                      <a:pt x="530" y="347"/>
                      <a:pt x="622" y="347"/>
                    </a:cubicBezTo>
                    <a:cubicBezTo>
                      <a:pt x="636" y="347"/>
                      <a:pt x="655" y="347"/>
                      <a:pt x="655" y="327"/>
                    </a:cubicBezTo>
                    <a:cubicBezTo>
                      <a:pt x="655" y="308"/>
                      <a:pt x="636" y="308"/>
                      <a:pt x="622" y="308"/>
                    </a:cubicBezTo>
                    <a:cubicBezTo>
                      <a:pt x="530" y="308"/>
                      <a:pt x="439" y="308"/>
                      <a:pt x="347" y="308"/>
                    </a:cubicBezTo>
                    <a:cubicBezTo>
                      <a:pt x="347" y="215"/>
                      <a:pt x="347" y="123"/>
                      <a:pt x="347" y="31"/>
                    </a:cubicBezTo>
                    <a:cubicBezTo>
                      <a:pt x="347" y="17"/>
                      <a:pt x="347" y="0"/>
                      <a:pt x="328" y="0"/>
                    </a:cubicBezTo>
                    <a:cubicBezTo>
                      <a:pt x="308" y="0"/>
                      <a:pt x="308" y="17"/>
                      <a:pt x="308" y="31"/>
                    </a:cubicBezTo>
                    <a:cubicBezTo>
                      <a:pt x="308" y="123"/>
                      <a:pt x="308" y="215"/>
                      <a:pt x="308" y="308"/>
                    </a:cubicBezTo>
                    <a:cubicBezTo>
                      <a:pt x="217" y="308"/>
                      <a:pt x="125" y="308"/>
                      <a:pt x="34" y="308"/>
                    </a:cubicBezTo>
                    <a:cubicBezTo>
                      <a:pt x="20" y="308"/>
                      <a:pt x="0" y="308"/>
                      <a:pt x="0" y="327"/>
                    </a:cubicBezTo>
                    <a:cubicBezTo>
                      <a:pt x="0" y="347"/>
                      <a:pt x="20" y="347"/>
                      <a:pt x="34" y="347"/>
                    </a:cubicBezTo>
                    <a:cubicBezTo>
                      <a:pt x="125" y="347"/>
                      <a:pt x="217" y="347"/>
                      <a:pt x="308" y="347"/>
                    </a:cubicBezTo>
                    <a:cubicBezTo>
                      <a:pt x="308" y="438"/>
                      <a:pt x="308" y="530"/>
                      <a:pt x="308" y="621"/>
                    </a:cubicBezTo>
                    <a:cubicBezTo>
                      <a:pt x="308" y="635"/>
                      <a:pt x="308" y="652"/>
                      <a:pt x="328" y="652"/>
                    </a:cubicBezTo>
                    <a:cubicBezTo>
                      <a:pt x="347" y="652"/>
                      <a:pt x="347" y="635"/>
                      <a:pt x="347" y="621"/>
                    </a:cubicBezTo>
                    <a:cubicBezTo>
                      <a:pt x="347" y="530"/>
                      <a:pt x="347" y="438"/>
                      <a:pt x="347" y="347"/>
                    </a:cubicBezTo>
                    <a:close/>
                  </a:path>
                </a:pathLst>
              </a:custGeom>
              <a:solidFill>
                <a:srgbClr val="000000"/>
              </a:solidFill>
              <a:ln>
                <a:noFill/>
              </a:ln>
            </p:spPr>
          </p:sp>
          <p:sp>
            <p:nvSpPr>
              <p:cNvPr id="1522" name="Freeform 79"/>
              <p:cNvSpPr/>
              <p:nvPr/>
            </p:nvSpPr>
            <p:spPr>
              <a:xfrm>
                <a:off x="7014960" y="4304880"/>
                <a:ext cx="262440" cy="253080"/>
              </a:xfrm>
              <a:custGeom>
                <a:avLst/>
                <a:gdLst/>
                <a:ahLst/>
                <a:cxnLst/>
                <a:rect l="0" t="0" r="r" b="b"/>
                <a:pathLst>
                  <a:path w="729" h="703">
                    <a:moveTo>
                      <a:pt x="389" y="17"/>
                    </a:moveTo>
                    <a:cubicBezTo>
                      <a:pt x="384" y="6"/>
                      <a:pt x="381" y="0"/>
                      <a:pt x="364" y="0"/>
                    </a:cubicBezTo>
                    <a:cubicBezTo>
                      <a:pt x="347" y="0"/>
                      <a:pt x="344" y="6"/>
                      <a:pt x="339" y="17"/>
                    </a:cubicBezTo>
                    <a:cubicBezTo>
                      <a:pt x="228" y="239"/>
                      <a:pt x="117" y="461"/>
                      <a:pt x="6" y="683"/>
                    </a:cubicBezTo>
                    <a:cubicBezTo>
                      <a:pt x="0" y="691"/>
                      <a:pt x="0" y="694"/>
                      <a:pt x="0" y="697"/>
                    </a:cubicBezTo>
                    <a:cubicBezTo>
                      <a:pt x="0" y="702"/>
                      <a:pt x="6" y="702"/>
                      <a:pt x="22" y="702"/>
                    </a:cubicBezTo>
                    <a:cubicBezTo>
                      <a:pt x="250" y="702"/>
                      <a:pt x="478" y="702"/>
                      <a:pt x="706" y="702"/>
                    </a:cubicBezTo>
                    <a:cubicBezTo>
                      <a:pt x="720" y="702"/>
                      <a:pt x="728" y="702"/>
                      <a:pt x="728" y="697"/>
                    </a:cubicBezTo>
                    <a:cubicBezTo>
                      <a:pt x="728" y="694"/>
                      <a:pt x="728" y="691"/>
                      <a:pt x="722" y="683"/>
                    </a:cubicBezTo>
                    <a:cubicBezTo>
                      <a:pt x="611" y="461"/>
                      <a:pt x="500" y="239"/>
                      <a:pt x="389" y="17"/>
                    </a:cubicBezTo>
                    <a:moveTo>
                      <a:pt x="333" y="98"/>
                    </a:moveTo>
                    <a:cubicBezTo>
                      <a:pt x="421" y="275"/>
                      <a:pt x="509" y="452"/>
                      <a:pt x="596" y="629"/>
                    </a:cubicBezTo>
                    <a:cubicBezTo>
                      <a:pt x="420" y="629"/>
                      <a:pt x="244" y="629"/>
                      <a:pt x="67" y="629"/>
                    </a:cubicBezTo>
                    <a:cubicBezTo>
                      <a:pt x="156" y="452"/>
                      <a:pt x="244" y="275"/>
                      <a:pt x="333" y="98"/>
                    </a:cubicBezTo>
                    <a:close/>
                  </a:path>
                </a:pathLst>
              </a:custGeom>
              <a:solidFill>
                <a:srgbClr val="000000"/>
              </a:solidFill>
              <a:ln>
                <a:noFill/>
              </a:ln>
            </p:spPr>
          </p:sp>
          <p:sp>
            <p:nvSpPr>
              <p:cNvPr id="1523" name="Freeform 80"/>
              <p:cNvSpPr/>
              <p:nvPr/>
            </p:nvSpPr>
            <p:spPr>
              <a:xfrm>
                <a:off x="7387560" y="4292640"/>
                <a:ext cx="82080" cy="353880"/>
              </a:xfrm>
              <a:custGeom>
                <a:avLst/>
                <a:gdLst/>
                <a:ahLst/>
                <a:cxnLst/>
                <a:rect l="0" t="0" r="r" b="b"/>
                <a:pathLst>
                  <a:path w="228" h="983">
                    <a:moveTo>
                      <a:pt x="227" y="974"/>
                    </a:moveTo>
                    <a:cubicBezTo>
                      <a:pt x="227" y="971"/>
                      <a:pt x="227" y="968"/>
                      <a:pt x="210" y="951"/>
                    </a:cubicBezTo>
                    <a:cubicBezTo>
                      <a:pt x="90" y="828"/>
                      <a:pt x="56" y="641"/>
                      <a:pt x="56" y="492"/>
                    </a:cubicBezTo>
                    <a:cubicBezTo>
                      <a:pt x="56" y="319"/>
                      <a:pt x="95" y="148"/>
                      <a:pt x="216" y="25"/>
                    </a:cubicBezTo>
                    <a:cubicBezTo>
                      <a:pt x="227" y="14"/>
                      <a:pt x="227" y="14"/>
                      <a:pt x="227" y="8"/>
                    </a:cubicBezTo>
                    <a:cubicBezTo>
                      <a:pt x="227" y="3"/>
                      <a:pt x="224" y="0"/>
                      <a:pt x="218" y="0"/>
                    </a:cubicBezTo>
                    <a:cubicBezTo>
                      <a:pt x="207" y="0"/>
                      <a:pt x="120" y="67"/>
                      <a:pt x="62" y="190"/>
                    </a:cubicBezTo>
                    <a:cubicBezTo>
                      <a:pt x="11" y="299"/>
                      <a:pt x="0" y="408"/>
                      <a:pt x="0" y="492"/>
                    </a:cubicBezTo>
                    <a:cubicBezTo>
                      <a:pt x="0" y="568"/>
                      <a:pt x="11" y="685"/>
                      <a:pt x="64" y="797"/>
                    </a:cubicBezTo>
                    <a:cubicBezTo>
                      <a:pt x="123" y="918"/>
                      <a:pt x="207" y="982"/>
                      <a:pt x="218" y="982"/>
                    </a:cubicBezTo>
                    <a:cubicBezTo>
                      <a:pt x="224" y="982"/>
                      <a:pt x="227" y="979"/>
                      <a:pt x="227" y="974"/>
                    </a:cubicBezTo>
                    <a:close/>
                  </a:path>
                </a:pathLst>
              </a:custGeom>
              <a:solidFill>
                <a:srgbClr val="000000"/>
              </a:solidFill>
              <a:ln>
                <a:noFill/>
              </a:ln>
            </p:spPr>
          </p:sp>
          <p:sp>
            <p:nvSpPr>
              <p:cNvPr id="1524" name="Freeform 81"/>
              <p:cNvSpPr/>
              <p:nvPr/>
            </p:nvSpPr>
            <p:spPr>
              <a:xfrm>
                <a:off x="7521840" y="4321800"/>
                <a:ext cx="117360" cy="236160"/>
              </a:xfrm>
              <a:custGeom>
                <a:avLst/>
                <a:gdLst/>
                <a:ahLst/>
                <a:cxnLst/>
                <a:rect l="0" t="0" r="r" b="b"/>
                <a:pathLst>
                  <a:path w="326" h="656">
                    <a:moveTo>
                      <a:pt x="202" y="28"/>
                    </a:moveTo>
                    <a:cubicBezTo>
                      <a:pt x="202" y="3"/>
                      <a:pt x="202" y="0"/>
                      <a:pt x="179" y="0"/>
                    </a:cubicBezTo>
                    <a:cubicBezTo>
                      <a:pt x="118" y="64"/>
                      <a:pt x="31" y="64"/>
                      <a:pt x="0" y="64"/>
                    </a:cubicBezTo>
                    <a:cubicBezTo>
                      <a:pt x="0" y="75"/>
                      <a:pt x="0" y="85"/>
                      <a:pt x="0" y="95"/>
                    </a:cubicBezTo>
                    <a:cubicBezTo>
                      <a:pt x="20" y="95"/>
                      <a:pt x="78" y="95"/>
                      <a:pt x="129" y="70"/>
                    </a:cubicBezTo>
                    <a:cubicBezTo>
                      <a:pt x="129" y="240"/>
                      <a:pt x="129" y="409"/>
                      <a:pt x="129" y="579"/>
                    </a:cubicBezTo>
                    <a:cubicBezTo>
                      <a:pt x="129" y="613"/>
                      <a:pt x="126" y="624"/>
                      <a:pt x="36" y="624"/>
                    </a:cubicBezTo>
                    <a:cubicBezTo>
                      <a:pt x="26" y="624"/>
                      <a:pt x="16" y="624"/>
                      <a:pt x="6" y="624"/>
                    </a:cubicBezTo>
                    <a:cubicBezTo>
                      <a:pt x="6" y="634"/>
                      <a:pt x="6" y="644"/>
                      <a:pt x="6" y="655"/>
                    </a:cubicBezTo>
                    <a:cubicBezTo>
                      <a:pt x="39" y="652"/>
                      <a:pt x="126" y="652"/>
                      <a:pt x="165" y="652"/>
                    </a:cubicBezTo>
                    <a:cubicBezTo>
                      <a:pt x="204" y="652"/>
                      <a:pt x="291" y="652"/>
                      <a:pt x="325" y="655"/>
                    </a:cubicBezTo>
                    <a:cubicBezTo>
                      <a:pt x="325" y="644"/>
                      <a:pt x="325" y="634"/>
                      <a:pt x="325" y="624"/>
                    </a:cubicBezTo>
                    <a:cubicBezTo>
                      <a:pt x="314" y="624"/>
                      <a:pt x="304" y="624"/>
                      <a:pt x="294" y="624"/>
                    </a:cubicBezTo>
                    <a:cubicBezTo>
                      <a:pt x="204" y="624"/>
                      <a:pt x="202" y="615"/>
                      <a:pt x="202" y="579"/>
                    </a:cubicBezTo>
                    <a:cubicBezTo>
                      <a:pt x="202" y="395"/>
                      <a:pt x="202" y="212"/>
                      <a:pt x="202" y="28"/>
                    </a:cubicBezTo>
                    <a:close/>
                  </a:path>
                </a:pathLst>
              </a:custGeom>
              <a:solidFill>
                <a:srgbClr val="000000"/>
              </a:solidFill>
              <a:ln>
                <a:noFill/>
              </a:ln>
            </p:spPr>
          </p:sp>
          <p:sp>
            <p:nvSpPr>
              <p:cNvPr id="1525" name="Freeform 82"/>
              <p:cNvSpPr/>
              <p:nvPr/>
            </p:nvSpPr>
            <p:spPr>
              <a:xfrm>
                <a:off x="7775640" y="4462920"/>
                <a:ext cx="216000" cy="14400"/>
              </a:xfrm>
              <a:custGeom>
                <a:avLst/>
                <a:gdLst/>
                <a:ahLst/>
                <a:cxnLst/>
                <a:rect l="0" t="0" r="r" b="b"/>
                <a:pathLst>
                  <a:path w="600" h="40">
                    <a:moveTo>
                      <a:pt x="566" y="39"/>
                    </a:moveTo>
                    <a:cubicBezTo>
                      <a:pt x="582" y="39"/>
                      <a:pt x="599" y="39"/>
                      <a:pt x="599" y="20"/>
                    </a:cubicBezTo>
                    <a:cubicBezTo>
                      <a:pt x="599" y="0"/>
                      <a:pt x="582" y="0"/>
                      <a:pt x="566" y="0"/>
                    </a:cubicBezTo>
                    <a:cubicBezTo>
                      <a:pt x="388" y="0"/>
                      <a:pt x="211" y="0"/>
                      <a:pt x="34" y="0"/>
                    </a:cubicBezTo>
                    <a:cubicBezTo>
                      <a:pt x="17" y="0"/>
                      <a:pt x="0" y="0"/>
                      <a:pt x="0" y="20"/>
                    </a:cubicBezTo>
                    <a:cubicBezTo>
                      <a:pt x="0" y="39"/>
                      <a:pt x="17" y="39"/>
                      <a:pt x="34" y="39"/>
                    </a:cubicBezTo>
                    <a:cubicBezTo>
                      <a:pt x="211" y="39"/>
                      <a:pt x="388" y="39"/>
                      <a:pt x="566" y="39"/>
                    </a:cubicBezTo>
                    <a:close/>
                  </a:path>
                </a:pathLst>
              </a:custGeom>
              <a:solidFill>
                <a:srgbClr val="000000"/>
              </a:solidFill>
              <a:ln>
                <a:noFill/>
              </a:ln>
            </p:spPr>
          </p:sp>
          <p:sp>
            <p:nvSpPr>
              <p:cNvPr id="1526" name="Freeform 83"/>
              <p:cNvSpPr/>
              <p:nvPr/>
            </p:nvSpPr>
            <p:spPr>
              <a:xfrm>
                <a:off x="8112240" y="4399560"/>
                <a:ext cx="135360" cy="162360"/>
              </a:xfrm>
              <a:custGeom>
                <a:avLst/>
                <a:gdLst/>
                <a:ahLst/>
                <a:cxnLst/>
                <a:rect l="0" t="0" r="r" b="b"/>
                <a:pathLst>
                  <a:path w="376" h="451">
                    <a:moveTo>
                      <a:pt x="81" y="227"/>
                    </a:moveTo>
                    <a:cubicBezTo>
                      <a:pt x="81" y="67"/>
                      <a:pt x="162" y="25"/>
                      <a:pt x="213" y="25"/>
                    </a:cubicBezTo>
                    <a:cubicBezTo>
                      <a:pt x="224" y="25"/>
                      <a:pt x="286" y="25"/>
                      <a:pt x="319" y="62"/>
                    </a:cubicBezTo>
                    <a:cubicBezTo>
                      <a:pt x="280" y="64"/>
                      <a:pt x="274" y="92"/>
                      <a:pt x="274" y="106"/>
                    </a:cubicBezTo>
                    <a:cubicBezTo>
                      <a:pt x="274" y="131"/>
                      <a:pt x="291" y="151"/>
                      <a:pt x="319" y="151"/>
                    </a:cubicBezTo>
                    <a:cubicBezTo>
                      <a:pt x="344" y="151"/>
                      <a:pt x="364" y="134"/>
                      <a:pt x="364" y="106"/>
                    </a:cubicBezTo>
                    <a:cubicBezTo>
                      <a:pt x="364" y="39"/>
                      <a:pt x="288" y="0"/>
                      <a:pt x="213" y="0"/>
                    </a:cubicBezTo>
                    <a:cubicBezTo>
                      <a:pt x="90" y="0"/>
                      <a:pt x="0" y="106"/>
                      <a:pt x="0" y="227"/>
                    </a:cubicBezTo>
                    <a:cubicBezTo>
                      <a:pt x="0" y="353"/>
                      <a:pt x="98" y="450"/>
                      <a:pt x="210" y="450"/>
                    </a:cubicBezTo>
                    <a:cubicBezTo>
                      <a:pt x="344" y="450"/>
                      <a:pt x="375" y="334"/>
                      <a:pt x="375" y="325"/>
                    </a:cubicBezTo>
                    <a:cubicBezTo>
                      <a:pt x="375" y="315"/>
                      <a:pt x="364" y="313"/>
                      <a:pt x="361" y="313"/>
                    </a:cubicBezTo>
                    <a:cubicBezTo>
                      <a:pt x="353" y="313"/>
                      <a:pt x="350" y="316"/>
                      <a:pt x="350" y="325"/>
                    </a:cubicBezTo>
                    <a:cubicBezTo>
                      <a:pt x="319" y="414"/>
                      <a:pt x="258" y="425"/>
                      <a:pt x="221" y="425"/>
                    </a:cubicBezTo>
                    <a:cubicBezTo>
                      <a:pt x="168" y="425"/>
                      <a:pt x="81" y="383"/>
                      <a:pt x="81" y="227"/>
                    </a:cubicBezTo>
                    <a:close/>
                  </a:path>
                </a:pathLst>
              </a:custGeom>
              <a:solidFill>
                <a:srgbClr val="000000"/>
              </a:solidFill>
              <a:ln>
                <a:noFill/>
              </a:ln>
            </p:spPr>
          </p:sp>
          <p:sp>
            <p:nvSpPr>
              <p:cNvPr id="1527" name="Freeform 84"/>
              <p:cNvSpPr/>
              <p:nvPr/>
            </p:nvSpPr>
            <p:spPr>
              <a:xfrm>
                <a:off x="8267400" y="4399560"/>
                <a:ext cx="157680" cy="162360"/>
              </a:xfrm>
              <a:custGeom>
                <a:avLst/>
                <a:gdLst/>
                <a:ahLst/>
                <a:cxnLst/>
                <a:rect l="0" t="0" r="r" b="b"/>
                <a:pathLst>
                  <a:path w="438" h="451">
                    <a:moveTo>
                      <a:pt x="437" y="229"/>
                    </a:moveTo>
                    <a:cubicBezTo>
                      <a:pt x="437" y="104"/>
                      <a:pt x="336" y="0"/>
                      <a:pt x="218" y="0"/>
                    </a:cubicBezTo>
                    <a:cubicBezTo>
                      <a:pt x="95" y="0"/>
                      <a:pt x="0" y="106"/>
                      <a:pt x="0" y="229"/>
                    </a:cubicBezTo>
                    <a:cubicBezTo>
                      <a:pt x="0" y="355"/>
                      <a:pt x="104" y="450"/>
                      <a:pt x="218" y="450"/>
                    </a:cubicBezTo>
                    <a:cubicBezTo>
                      <a:pt x="336" y="450"/>
                      <a:pt x="437" y="355"/>
                      <a:pt x="437" y="229"/>
                    </a:cubicBezTo>
                    <a:moveTo>
                      <a:pt x="218" y="425"/>
                    </a:moveTo>
                    <a:cubicBezTo>
                      <a:pt x="176" y="425"/>
                      <a:pt x="132" y="406"/>
                      <a:pt x="106" y="361"/>
                    </a:cubicBezTo>
                    <a:cubicBezTo>
                      <a:pt x="81" y="316"/>
                      <a:pt x="81" y="257"/>
                      <a:pt x="81" y="221"/>
                    </a:cubicBezTo>
                    <a:cubicBezTo>
                      <a:pt x="81" y="185"/>
                      <a:pt x="81" y="131"/>
                      <a:pt x="106" y="87"/>
                    </a:cubicBezTo>
                    <a:cubicBezTo>
                      <a:pt x="132" y="42"/>
                      <a:pt x="179" y="22"/>
                      <a:pt x="218" y="22"/>
                    </a:cubicBezTo>
                    <a:cubicBezTo>
                      <a:pt x="260" y="22"/>
                      <a:pt x="302" y="43"/>
                      <a:pt x="328" y="87"/>
                    </a:cubicBezTo>
                    <a:cubicBezTo>
                      <a:pt x="353" y="130"/>
                      <a:pt x="353" y="185"/>
                      <a:pt x="353" y="221"/>
                    </a:cubicBezTo>
                    <a:cubicBezTo>
                      <a:pt x="353" y="257"/>
                      <a:pt x="353" y="311"/>
                      <a:pt x="333" y="353"/>
                    </a:cubicBezTo>
                    <a:cubicBezTo>
                      <a:pt x="311" y="397"/>
                      <a:pt x="269" y="425"/>
                      <a:pt x="218" y="425"/>
                    </a:cubicBezTo>
                    <a:close/>
                  </a:path>
                </a:pathLst>
              </a:custGeom>
              <a:solidFill>
                <a:srgbClr val="000000"/>
              </a:solidFill>
              <a:ln>
                <a:noFill/>
              </a:ln>
            </p:spPr>
          </p:sp>
          <p:sp>
            <p:nvSpPr>
              <p:cNvPr id="1528" name="Freeform 85"/>
              <p:cNvSpPr/>
              <p:nvPr/>
            </p:nvSpPr>
            <p:spPr>
              <a:xfrm>
                <a:off x="8445960" y="4399560"/>
                <a:ext cx="116280" cy="162360"/>
              </a:xfrm>
              <a:custGeom>
                <a:avLst/>
                <a:gdLst/>
                <a:ahLst/>
                <a:cxnLst/>
                <a:rect l="0" t="0" r="r" b="b"/>
                <a:pathLst>
                  <a:path w="323" h="451">
                    <a:moveTo>
                      <a:pt x="174" y="249"/>
                    </a:moveTo>
                    <a:cubicBezTo>
                      <a:pt x="196" y="255"/>
                      <a:pt x="274" y="269"/>
                      <a:pt x="274" y="339"/>
                    </a:cubicBezTo>
                    <a:cubicBezTo>
                      <a:pt x="274" y="389"/>
                      <a:pt x="241" y="428"/>
                      <a:pt x="165" y="428"/>
                    </a:cubicBezTo>
                    <a:cubicBezTo>
                      <a:pt x="81" y="428"/>
                      <a:pt x="48" y="372"/>
                      <a:pt x="28" y="291"/>
                    </a:cubicBezTo>
                    <a:cubicBezTo>
                      <a:pt x="25" y="277"/>
                      <a:pt x="25" y="274"/>
                      <a:pt x="14" y="274"/>
                    </a:cubicBezTo>
                    <a:cubicBezTo>
                      <a:pt x="0" y="274"/>
                      <a:pt x="0" y="280"/>
                      <a:pt x="0" y="297"/>
                    </a:cubicBezTo>
                    <a:cubicBezTo>
                      <a:pt x="0" y="340"/>
                      <a:pt x="0" y="384"/>
                      <a:pt x="0" y="428"/>
                    </a:cubicBezTo>
                    <a:cubicBezTo>
                      <a:pt x="0" y="445"/>
                      <a:pt x="0" y="450"/>
                      <a:pt x="11" y="450"/>
                    </a:cubicBezTo>
                    <a:cubicBezTo>
                      <a:pt x="17" y="450"/>
                      <a:pt x="17" y="450"/>
                      <a:pt x="36" y="431"/>
                    </a:cubicBezTo>
                    <a:cubicBezTo>
                      <a:pt x="39" y="428"/>
                      <a:pt x="39" y="428"/>
                      <a:pt x="56" y="408"/>
                    </a:cubicBezTo>
                    <a:cubicBezTo>
                      <a:pt x="101" y="450"/>
                      <a:pt x="143" y="450"/>
                      <a:pt x="165" y="450"/>
                    </a:cubicBezTo>
                    <a:cubicBezTo>
                      <a:pt x="277" y="450"/>
                      <a:pt x="322" y="386"/>
                      <a:pt x="322" y="313"/>
                    </a:cubicBezTo>
                    <a:cubicBezTo>
                      <a:pt x="322" y="263"/>
                      <a:pt x="294" y="232"/>
                      <a:pt x="283" y="221"/>
                    </a:cubicBezTo>
                    <a:cubicBezTo>
                      <a:pt x="249" y="190"/>
                      <a:pt x="210" y="182"/>
                      <a:pt x="171" y="173"/>
                    </a:cubicBezTo>
                    <a:cubicBezTo>
                      <a:pt x="115" y="162"/>
                      <a:pt x="48" y="151"/>
                      <a:pt x="48" y="92"/>
                    </a:cubicBezTo>
                    <a:cubicBezTo>
                      <a:pt x="48" y="59"/>
                      <a:pt x="73" y="20"/>
                      <a:pt x="160" y="20"/>
                    </a:cubicBezTo>
                    <a:cubicBezTo>
                      <a:pt x="266" y="20"/>
                      <a:pt x="272" y="106"/>
                      <a:pt x="274" y="137"/>
                    </a:cubicBezTo>
                    <a:cubicBezTo>
                      <a:pt x="274" y="145"/>
                      <a:pt x="283" y="145"/>
                      <a:pt x="286" y="145"/>
                    </a:cubicBezTo>
                    <a:cubicBezTo>
                      <a:pt x="300" y="145"/>
                      <a:pt x="300" y="143"/>
                      <a:pt x="300" y="123"/>
                    </a:cubicBezTo>
                    <a:cubicBezTo>
                      <a:pt x="300" y="90"/>
                      <a:pt x="300" y="56"/>
                      <a:pt x="300" y="22"/>
                    </a:cubicBezTo>
                    <a:cubicBezTo>
                      <a:pt x="300" y="6"/>
                      <a:pt x="300" y="0"/>
                      <a:pt x="288" y="0"/>
                    </a:cubicBezTo>
                    <a:cubicBezTo>
                      <a:pt x="283" y="0"/>
                      <a:pt x="280" y="0"/>
                      <a:pt x="269" y="11"/>
                    </a:cubicBezTo>
                    <a:cubicBezTo>
                      <a:pt x="266" y="17"/>
                      <a:pt x="255" y="25"/>
                      <a:pt x="252" y="28"/>
                    </a:cubicBezTo>
                    <a:cubicBezTo>
                      <a:pt x="213" y="0"/>
                      <a:pt x="174" y="0"/>
                      <a:pt x="160" y="0"/>
                    </a:cubicBezTo>
                    <a:cubicBezTo>
                      <a:pt x="39" y="0"/>
                      <a:pt x="0" y="67"/>
                      <a:pt x="0" y="120"/>
                    </a:cubicBezTo>
                    <a:cubicBezTo>
                      <a:pt x="0" y="154"/>
                      <a:pt x="17" y="182"/>
                      <a:pt x="45" y="204"/>
                    </a:cubicBezTo>
                    <a:cubicBezTo>
                      <a:pt x="76" y="229"/>
                      <a:pt x="104" y="235"/>
                      <a:pt x="174" y="249"/>
                    </a:cubicBezTo>
                    <a:close/>
                  </a:path>
                </a:pathLst>
              </a:custGeom>
              <a:solidFill>
                <a:srgbClr val="000000"/>
              </a:solidFill>
              <a:ln>
                <a:noFill/>
              </a:ln>
            </p:spPr>
          </p:sp>
          <p:sp>
            <p:nvSpPr>
              <p:cNvPr id="1529" name="Freeform 86"/>
              <p:cNvSpPr/>
              <p:nvPr/>
            </p:nvSpPr>
            <p:spPr>
              <a:xfrm>
                <a:off x="8648640" y="430884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5" y="702"/>
                      <a:pt x="406" y="420"/>
                      <a:pt x="406" y="201"/>
                    </a:cubicBezTo>
                    <a:moveTo>
                      <a:pt x="104" y="336"/>
                    </a:moveTo>
                    <a:cubicBezTo>
                      <a:pt x="120" y="271"/>
                      <a:pt x="140" y="193"/>
                      <a:pt x="179" y="123"/>
                    </a:cubicBezTo>
                    <a:cubicBezTo>
                      <a:pt x="207" y="76"/>
                      <a:pt x="244" y="20"/>
                      <a:pt x="286" y="20"/>
                    </a:cubicBezTo>
                    <a:cubicBezTo>
                      <a:pt x="336" y="20"/>
                      <a:pt x="342" y="84"/>
                      <a:pt x="342" y="140"/>
                    </a:cubicBezTo>
                    <a:cubicBezTo>
                      <a:pt x="342" y="187"/>
                      <a:pt x="333" y="238"/>
                      <a:pt x="308" y="336"/>
                    </a:cubicBezTo>
                    <a:cubicBezTo>
                      <a:pt x="240" y="336"/>
                      <a:pt x="172" y="336"/>
                      <a:pt x="104" y="336"/>
                    </a:cubicBezTo>
                    <a:moveTo>
                      <a:pt x="300" y="367"/>
                    </a:moveTo>
                    <a:cubicBezTo>
                      <a:pt x="288" y="411"/>
                      <a:pt x="269" y="495"/>
                      <a:pt x="232" y="565"/>
                    </a:cubicBezTo>
                    <a:cubicBezTo>
                      <a:pt x="196" y="632"/>
                      <a:pt x="160" y="680"/>
                      <a:pt x="118" y="680"/>
                    </a:cubicBezTo>
                    <a:cubicBezTo>
                      <a:pt x="84" y="680"/>
                      <a:pt x="64" y="652"/>
                      <a:pt x="64" y="562"/>
                    </a:cubicBezTo>
                    <a:cubicBezTo>
                      <a:pt x="64" y="520"/>
                      <a:pt x="70" y="462"/>
                      <a:pt x="95" y="367"/>
                    </a:cubicBezTo>
                    <a:cubicBezTo>
                      <a:pt x="163" y="367"/>
                      <a:pt x="231" y="367"/>
                      <a:pt x="300" y="367"/>
                    </a:cubicBezTo>
                    <a:close/>
                  </a:path>
                </a:pathLst>
              </a:custGeom>
              <a:solidFill>
                <a:srgbClr val="000000"/>
              </a:solidFill>
              <a:ln>
                <a:noFill/>
              </a:ln>
            </p:spPr>
          </p:sp>
          <p:sp>
            <p:nvSpPr>
              <p:cNvPr id="1530" name="Freeform 87"/>
              <p:cNvSpPr/>
              <p:nvPr/>
            </p:nvSpPr>
            <p:spPr>
              <a:xfrm>
                <a:off x="8831880" y="4341240"/>
                <a:ext cx="100080" cy="107280"/>
              </a:xfrm>
              <a:custGeom>
                <a:avLst/>
                <a:gdLst/>
                <a:ahLst/>
                <a:cxnLst/>
                <a:rect l="0" t="0" r="r" b="b"/>
                <a:pathLst>
                  <a:path w="278" h="298">
                    <a:moveTo>
                      <a:pt x="160" y="148"/>
                    </a:moveTo>
                    <a:cubicBezTo>
                      <a:pt x="216" y="123"/>
                      <a:pt x="241" y="112"/>
                      <a:pt x="260" y="104"/>
                    </a:cubicBezTo>
                    <a:cubicBezTo>
                      <a:pt x="272" y="98"/>
                      <a:pt x="277" y="95"/>
                      <a:pt x="277" y="84"/>
                    </a:cubicBezTo>
                    <a:cubicBezTo>
                      <a:pt x="277" y="73"/>
                      <a:pt x="269" y="62"/>
                      <a:pt x="258" y="62"/>
                    </a:cubicBezTo>
                    <a:cubicBezTo>
                      <a:pt x="252" y="62"/>
                      <a:pt x="252" y="62"/>
                      <a:pt x="244" y="67"/>
                    </a:cubicBezTo>
                    <a:cubicBezTo>
                      <a:pt x="212" y="89"/>
                      <a:pt x="180" y="110"/>
                      <a:pt x="148" y="131"/>
                    </a:cubicBezTo>
                    <a:cubicBezTo>
                      <a:pt x="152" y="97"/>
                      <a:pt x="156" y="62"/>
                      <a:pt x="160" y="28"/>
                    </a:cubicBezTo>
                    <a:cubicBezTo>
                      <a:pt x="160" y="17"/>
                      <a:pt x="160" y="0"/>
                      <a:pt x="140" y="0"/>
                    </a:cubicBezTo>
                    <a:cubicBezTo>
                      <a:pt x="132" y="0"/>
                      <a:pt x="118" y="6"/>
                      <a:pt x="118" y="20"/>
                    </a:cubicBezTo>
                    <a:cubicBezTo>
                      <a:pt x="118" y="25"/>
                      <a:pt x="120" y="48"/>
                      <a:pt x="120" y="53"/>
                    </a:cubicBezTo>
                    <a:cubicBezTo>
                      <a:pt x="123" y="64"/>
                      <a:pt x="126" y="115"/>
                      <a:pt x="129" y="131"/>
                    </a:cubicBezTo>
                    <a:cubicBezTo>
                      <a:pt x="98" y="110"/>
                      <a:pt x="67" y="89"/>
                      <a:pt x="36" y="67"/>
                    </a:cubicBezTo>
                    <a:cubicBezTo>
                      <a:pt x="28" y="64"/>
                      <a:pt x="25" y="62"/>
                      <a:pt x="20" y="62"/>
                    </a:cubicBezTo>
                    <a:cubicBezTo>
                      <a:pt x="8" y="62"/>
                      <a:pt x="0" y="73"/>
                      <a:pt x="0" y="84"/>
                    </a:cubicBezTo>
                    <a:cubicBezTo>
                      <a:pt x="0" y="98"/>
                      <a:pt x="8" y="101"/>
                      <a:pt x="14" y="104"/>
                    </a:cubicBezTo>
                    <a:cubicBezTo>
                      <a:pt x="49" y="118"/>
                      <a:pt x="83" y="131"/>
                      <a:pt x="118" y="145"/>
                    </a:cubicBezTo>
                    <a:cubicBezTo>
                      <a:pt x="62" y="171"/>
                      <a:pt x="36" y="182"/>
                      <a:pt x="17" y="190"/>
                    </a:cubicBezTo>
                    <a:cubicBezTo>
                      <a:pt x="6" y="196"/>
                      <a:pt x="0" y="199"/>
                      <a:pt x="0" y="210"/>
                    </a:cubicBezTo>
                    <a:cubicBezTo>
                      <a:pt x="0" y="221"/>
                      <a:pt x="8" y="232"/>
                      <a:pt x="20" y="232"/>
                    </a:cubicBezTo>
                    <a:cubicBezTo>
                      <a:pt x="25" y="232"/>
                      <a:pt x="25" y="232"/>
                      <a:pt x="34" y="227"/>
                    </a:cubicBezTo>
                    <a:cubicBezTo>
                      <a:pt x="65" y="206"/>
                      <a:pt x="97" y="186"/>
                      <a:pt x="129" y="165"/>
                    </a:cubicBezTo>
                    <a:cubicBezTo>
                      <a:pt x="125" y="201"/>
                      <a:pt x="121" y="238"/>
                      <a:pt x="118" y="274"/>
                    </a:cubicBezTo>
                    <a:cubicBezTo>
                      <a:pt x="118" y="291"/>
                      <a:pt x="133" y="297"/>
                      <a:pt x="140" y="297"/>
                    </a:cubicBezTo>
                    <a:cubicBezTo>
                      <a:pt x="147" y="297"/>
                      <a:pt x="160" y="291"/>
                      <a:pt x="160" y="274"/>
                    </a:cubicBezTo>
                    <a:cubicBezTo>
                      <a:pt x="160" y="269"/>
                      <a:pt x="157" y="249"/>
                      <a:pt x="157" y="241"/>
                    </a:cubicBezTo>
                    <a:cubicBezTo>
                      <a:pt x="154" y="229"/>
                      <a:pt x="151" y="179"/>
                      <a:pt x="148" y="165"/>
                    </a:cubicBezTo>
                    <a:cubicBezTo>
                      <a:pt x="176" y="183"/>
                      <a:pt x="204" y="201"/>
                      <a:pt x="232" y="218"/>
                    </a:cubicBezTo>
                    <a:cubicBezTo>
                      <a:pt x="249" y="232"/>
                      <a:pt x="252" y="232"/>
                      <a:pt x="258" y="232"/>
                    </a:cubicBezTo>
                    <a:cubicBezTo>
                      <a:pt x="269" y="232"/>
                      <a:pt x="277" y="221"/>
                      <a:pt x="277" y="210"/>
                    </a:cubicBezTo>
                    <a:cubicBezTo>
                      <a:pt x="277" y="196"/>
                      <a:pt x="272" y="193"/>
                      <a:pt x="263" y="190"/>
                    </a:cubicBezTo>
                    <a:cubicBezTo>
                      <a:pt x="229" y="176"/>
                      <a:pt x="194" y="162"/>
                      <a:pt x="160" y="148"/>
                    </a:cubicBezTo>
                    <a:close/>
                  </a:path>
                </a:pathLst>
              </a:custGeom>
              <a:solidFill>
                <a:srgbClr val="000000"/>
              </a:solidFill>
              <a:ln>
                <a:noFill/>
              </a:ln>
            </p:spPr>
          </p:sp>
          <p:sp>
            <p:nvSpPr>
              <p:cNvPr id="1531" name="Freeform 88"/>
              <p:cNvSpPr/>
              <p:nvPr/>
            </p:nvSpPr>
            <p:spPr>
              <a:xfrm>
                <a:off x="8992080" y="4292640"/>
                <a:ext cx="83160" cy="353880"/>
              </a:xfrm>
              <a:custGeom>
                <a:avLst/>
                <a:gdLst/>
                <a:ahLst/>
                <a:cxnLst/>
                <a:rect l="0" t="0" r="r" b="b"/>
                <a:pathLst>
                  <a:path w="231" h="983">
                    <a:moveTo>
                      <a:pt x="230" y="492"/>
                    </a:moveTo>
                    <a:cubicBezTo>
                      <a:pt x="230" y="414"/>
                      <a:pt x="218" y="297"/>
                      <a:pt x="165" y="185"/>
                    </a:cubicBezTo>
                    <a:cubicBezTo>
                      <a:pt x="106" y="64"/>
                      <a:pt x="20" y="0"/>
                      <a:pt x="11" y="0"/>
                    </a:cubicBezTo>
                    <a:cubicBezTo>
                      <a:pt x="6"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6" y="982"/>
                      <a:pt x="11" y="982"/>
                    </a:cubicBezTo>
                    <a:cubicBezTo>
                      <a:pt x="20" y="982"/>
                      <a:pt x="109" y="915"/>
                      <a:pt x="168" y="792"/>
                    </a:cubicBezTo>
                    <a:cubicBezTo>
                      <a:pt x="218" y="683"/>
                      <a:pt x="230" y="574"/>
                      <a:pt x="230" y="492"/>
                    </a:cubicBezTo>
                    <a:close/>
                  </a:path>
                </a:pathLst>
              </a:custGeom>
              <a:solidFill>
                <a:srgbClr val="000000"/>
              </a:solidFill>
              <a:ln>
                <a:noFill/>
              </a:ln>
            </p:spPr>
          </p:sp>
          <p:sp>
            <p:nvSpPr>
              <p:cNvPr id="1532" name="Freeform 89"/>
              <p:cNvSpPr/>
              <p:nvPr/>
            </p:nvSpPr>
            <p:spPr>
              <a:xfrm>
                <a:off x="9130320" y="4292640"/>
                <a:ext cx="82080" cy="353880"/>
              </a:xfrm>
              <a:custGeom>
                <a:avLst/>
                <a:gdLst/>
                <a:ahLst/>
                <a:cxnLst/>
                <a:rect l="0" t="0" r="r" b="b"/>
                <a:pathLst>
                  <a:path w="228" h="983">
                    <a:moveTo>
                      <a:pt x="227" y="492"/>
                    </a:moveTo>
                    <a:cubicBezTo>
                      <a:pt x="227" y="414"/>
                      <a:pt x="218" y="297"/>
                      <a:pt x="162" y="185"/>
                    </a:cubicBezTo>
                    <a:cubicBezTo>
                      <a:pt x="104" y="64"/>
                      <a:pt x="20" y="0"/>
                      <a:pt x="8" y="0"/>
                    </a:cubicBezTo>
                    <a:cubicBezTo>
                      <a:pt x="3" y="0"/>
                      <a:pt x="0" y="3"/>
                      <a:pt x="0" y="8"/>
                    </a:cubicBezTo>
                    <a:cubicBezTo>
                      <a:pt x="0" y="14"/>
                      <a:pt x="0" y="14"/>
                      <a:pt x="20" y="34"/>
                    </a:cubicBezTo>
                    <a:cubicBezTo>
                      <a:pt x="115" y="129"/>
                      <a:pt x="171" y="285"/>
                      <a:pt x="171" y="492"/>
                    </a:cubicBezTo>
                    <a:cubicBezTo>
                      <a:pt x="171" y="660"/>
                      <a:pt x="134" y="831"/>
                      <a:pt x="14" y="957"/>
                    </a:cubicBezTo>
                    <a:cubicBezTo>
                      <a:pt x="0" y="968"/>
                      <a:pt x="0" y="971"/>
                      <a:pt x="0" y="974"/>
                    </a:cubicBezTo>
                    <a:cubicBezTo>
                      <a:pt x="0" y="979"/>
                      <a:pt x="3" y="982"/>
                      <a:pt x="8" y="982"/>
                    </a:cubicBezTo>
                    <a:cubicBezTo>
                      <a:pt x="20" y="982"/>
                      <a:pt x="109" y="915"/>
                      <a:pt x="165" y="792"/>
                    </a:cubicBezTo>
                    <a:cubicBezTo>
                      <a:pt x="216" y="683"/>
                      <a:pt x="227" y="574"/>
                      <a:pt x="227" y="492"/>
                    </a:cubicBezTo>
                    <a:close/>
                  </a:path>
                </a:pathLst>
              </a:custGeom>
              <a:solidFill>
                <a:srgbClr val="000000"/>
              </a:solidFill>
              <a:ln>
                <a:noFill/>
              </a:ln>
            </p:spPr>
          </p:sp>
          <p:sp>
            <p:nvSpPr>
              <p:cNvPr id="1533" name="Freeform 90"/>
              <p:cNvSpPr/>
              <p:nvPr/>
            </p:nvSpPr>
            <p:spPr>
              <a:xfrm>
                <a:off x="9302760" y="3696480"/>
                <a:ext cx="184680" cy="1060920"/>
              </a:xfrm>
              <a:custGeom>
                <a:avLst/>
                <a:gdLst/>
                <a:ahLst/>
                <a:cxnLst/>
                <a:rect l="0" t="0" r="r" b="b"/>
                <a:pathLst>
                  <a:path w="513" h="2947">
                    <a:moveTo>
                      <a:pt x="512" y="1474"/>
                    </a:moveTo>
                    <a:cubicBezTo>
                      <a:pt x="512" y="1105"/>
                      <a:pt x="465" y="730"/>
                      <a:pt x="308" y="394"/>
                    </a:cubicBezTo>
                    <a:cubicBezTo>
                      <a:pt x="238" y="246"/>
                      <a:pt x="146" y="112"/>
                      <a:pt x="48" y="8"/>
                    </a:cubicBezTo>
                    <a:cubicBezTo>
                      <a:pt x="39" y="0"/>
                      <a:pt x="36" y="0"/>
                      <a:pt x="20" y="0"/>
                    </a:cubicBezTo>
                    <a:cubicBezTo>
                      <a:pt x="8" y="0"/>
                      <a:pt x="0" y="0"/>
                      <a:pt x="0" y="11"/>
                    </a:cubicBezTo>
                    <a:cubicBezTo>
                      <a:pt x="0" y="14"/>
                      <a:pt x="3" y="20"/>
                      <a:pt x="6" y="22"/>
                    </a:cubicBezTo>
                    <a:cubicBezTo>
                      <a:pt x="101" y="134"/>
                      <a:pt x="179" y="260"/>
                      <a:pt x="235" y="397"/>
                    </a:cubicBezTo>
                    <a:cubicBezTo>
                      <a:pt x="364" y="699"/>
                      <a:pt x="417" y="1049"/>
                      <a:pt x="417" y="1472"/>
                    </a:cubicBezTo>
                    <a:cubicBezTo>
                      <a:pt x="417" y="1891"/>
                      <a:pt x="367" y="2258"/>
                      <a:pt x="221" y="2580"/>
                    </a:cubicBezTo>
                    <a:cubicBezTo>
                      <a:pt x="165" y="2705"/>
                      <a:pt x="90" y="2820"/>
                      <a:pt x="3" y="2926"/>
                    </a:cubicBezTo>
                    <a:cubicBezTo>
                      <a:pt x="3" y="2929"/>
                      <a:pt x="0" y="2932"/>
                      <a:pt x="0" y="2935"/>
                    </a:cubicBezTo>
                    <a:cubicBezTo>
                      <a:pt x="0" y="2946"/>
                      <a:pt x="8" y="2946"/>
                      <a:pt x="20" y="2946"/>
                    </a:cubicBezTo>
                    <a:cubicBezTo>
                      <a:pt x="36" y="2946"/>
                      <a:pt x="36" y="2946"/>
                      <a:pt x="39" y="2943"/>
                    </a:cubicBezTo>
                    <a:cubicBezTo>
                      <a:pt x="86" y="2887"/>
                      <a:pt x="101" y="2884"/>
                      <a:pt x="179" y="2775"/>
                    </a:cubicBezTo>
                    <a:cubicBezTo>
                      <a:pt x="350" y="2535"/>
                      <a:pt x="437" y="2247"/>
                      <a:pt x="482" y="1953"/>
                    </a:cubicBezTo>
                    <a:cubicBezTo>
                      <a:pt x="504" y="1793"/>
                      <a:pt x="512" y="1634"/>
                      <a:pt x="512" y="1474"/>
                    </a:cubicBezTo>
                    <a:close/>
                  </a:path>
                </a:pathLst>
              </a:custGeom>
              <a:solidFill>
                <a:srgbClr val="000000"/>
              </a:solidFill>
              <a:ln>
                <a:noFill/>
              </a:ln>
            </p:spPr>
          </p:sp>
          <p:sp>
            <p:nvSpPr>
              <p:cNvPr id="1534" name="Freeform 91"/>
              <p:cNvSpPr/>
              <p:nvPr/>
            </p:nvSpPr>
            <p:spPr>
              <a:xfrm>
                <a:off x="9641160" y="4156920"/>
                <a:ext cx="116280" cy="162360"/>
              </a:xfrm>
              <a:custGeom>
                <a:avLst/>
                <a:gdLst/>
                <a:ahLst/>
                <a:cxnLst/>
                <a:rect l="0" t="0" r="r" b="b"/>
                <a:pathLst>
                  <a:path w="323" h="451">
                    <a:moveTo>
                      <a:pt x="174" y="249"/>
                    </a:moveTo>
                    <a:cubicBezTo>
                      <a:pt x="193" y="255"/>
                      <a:pt x="274" y="269"/>
                      <a:pt x="274" y="341"/>
                    </a:cubicBezTo>
                    <a:cubicBezTo>
                      <a:pt x="274" y="392"/>
                      <a:pt x="241" y="431"/>
                      <a:pt x="162" y="431"/>
                    </a:cubicBezTo>
                    <a:cubicBezTo>
                      <a:pt x="81" y="431"/>
                      <a:pt x="45" y="375"/>
                      <a:pt x="28" y="291"/>
                    </a:cubicBezTo>
                    <a:cubicBezTo>
                      <a:pt x="25" y="277"/>
                      <a:pt x="22" y="274"/>
                      <a:pt x="14" y="274"/>
                    </a:cubicBezTo>
                    <a:cubicBezTo>
                      <a:pt x="0" y="274"/>
                      <a:pt x="0" y="280"/>
                      <a:pt x="0" y="299"/>
                    </a:cubicBezTo>
                    <a:cubicBezTo>
                      <a:pt x="0" y="342"/>
                      <a:pt x="0" y="385"/>
                      <a:pt x="0" y="428"/>
                    </a:cubicBezTo>
                    <a:cubicBezTo>
                      <a:pt x="0" y="445"/>
                      <a:pt x="0" y="450"/>
                      <a:pt x="11" y="450"/>
                    </a:cubicBezTo>
                    <a:cubicBezTo>
                      <a:pt x="17" y="450"/>
                      <a:pt x="17" y="450"/>
                      <a:pt x="36" y="431"/>
                    </a:cubicBezTo>
                    <a:cubicBezTo>
                      <a:pt x="43" y="423"/>
                      <a:pt x="36" y="428"/>
                      <a:pt x="56" y="408"/>
                    </a:cubicBezTo>
                    <a:cubicBezTo>
                      <a:pt x="98" y="450"/>
                      <a:pt x="143" y="450"/>
                      <a:pt x="162" y="450"/>
                    </a:cubicBezTo>
                    <a:cubicBezTo>
                      <a:pt x="277" y="450"/>
                      <a:pt x="322" y="386"/>
                      <a:pt x="322" y="316"/>
                    </a:cubicBezTo>
                    <a:cubicBezTo>
                      <a:pt x="322" y="263"/>
                      <a:pt x="291" y="232"/>
                      <a:pt x="280" y="221"/>
                    </a:cubicBezTo>
                    <a:cubicBezTo>
                      <a:pt x="249" y="190"/>
                      <a:pt x="210" y="182"/>
                      <a:pt x="168" y="173"/>
                    </a:cubicBezTo>
                    <a:cubicBezTo>
                      <a:pt x="115" y="162"/>
                      <a:pt x="48" y="151"/>
                      <a:pt x="48" y="95"/>
                    </a:cubicBezTo>
                    <a:cubicBezTo>
                      <a:pt x="48" y="59"/>
                      <a:pt x="73" y="20"/>
                      <a:pt x="157" y="20"/>
                    </a:cubicBezTo>
                    <a:cubicBezTo>
                      <a:pt x="266" y="20"/>
                      <a:pt x="272" y="106"/>
                      <a:pt x="272" y="137"/>
                    </a:cubicBezTo>
                    <a:cubicBezTo>
                      <a:pt x="274" y="145"/>
                      <a:pt x="283" y="145"/>
                      <a:pt x="286" y="145"/>
                    </a:cubicBezTo>
                    <a:cubicBezTo>
                      <a:pt x="297" y="145"/>
                      <a:pt x="297" y="143"/>
                      <a:pt x="297" y="123"/>
                    </a:cubicBezTo>
                    <a:cubicBezTo>
                      <a:pt x="297" y="90"/>
                      <a:pt x="297" y="58"/>
                      <a:pt x="297" y="25"/>
                    </a:cubicBezTo>
                    <a:cubicBezTo>
                      <a:pt x="297" y="8"/>
                      <a:pt x="297" y="0"/>
                      <a:pt x="286" y="0"/>
                    </a:cubicBezTo>
                    <a:cubicBezTo>
                      <a:pt x="283" y="0"/>
                      <a:pt x="280" y="0"/>
                      <a:pt x="266" y="11"/>
                    </a:cubicBezTo>
                    <a:cubicBezTo>
                      <a:pt x="263" y="17"/>
                      <a:pt x="255" y="25"/>
                      <a:pt x="249" y="28"/>
                    </a:cubicBezTo>
                    <a:cubicBezTo>
                      <a:pt x="213" y="0"/>
                      <a:pt x="174" y="0"/>
                      <a:pt x="157" y="0"/>
                    </a:cubicBezTo>
                    <a:cubicBezTo>
                      <a:pt x="36" y="0"/>
                      <a:pt x="0" y="67"/>
                      <a:pt x="0" y="120"/>
                    </a:cubicBezTo>
                    <a:cubicBezTo>
                      <a:pt x="0" y="157"/>
                      <a:pt x="17" y="182"/>
                      <a:pt x="42" y="204"/>
                    </a:cubicBezTo>
                    <a:cubicBezTo>
                      <a:pt x="73" y="229"/>
                      <a:pt x="101" y="235"/>
                      <a:pt x="174" y="249"/>
                    </a:cubicBezTo>
                    <a:close/>
                  </a:path>
                </a:pathLst>
              </a:custGeom>
              <a:solidFill>
                <a:srgbClr val="000000"/>
              </a:solidFill>
              <a:ln>
                <a:noFill/>
              </a:ln>
            </p:spPr>
          </p:sp>
          <p:sp>
            <p:nvSpPr>
              <p:cNvPr id="1535" name="Freeform 92"/>
              <p:cNvSpPr/>
              <p:nvPr/>
            </p:nvSpPr>
            <p:spPr>
              <a:xfrm>
                <a:off x="9781200" y="4079160"/>
                <a:ext cx="75960" cy="236160"/>
              </a:xfrm>
              <a:custGeom>
                <a:avLst/>
                <a:gdLst/>
                <a:ahLst/>
                <a:cxnLst/>
                <a:rect l="0" t="0" r="r" b="b"/>
                <a:pathLst>
                  <a:path w="211" h="656">
                    <a:moveTo>
                      <a:pt x="140" y="221"/>
                    </a:moveTo>
                    <a:cubicBezTo>
                      <a:pt x="94" y="225"/>
                      <a:pt x="49" y="228"/>
                      <a:pt x="3" y="232"/>
                    </a:cubicBezTo>
                    <a:cubicBezTo>
                      <a:pt x="3" y="242"/>
                      <a:pt x="3" y="253"/>
                      <a:pt x="3" y="263"/>
                    </a:cubicBezTo>
                    <a:cubicBezTo>
                      <a:pt x="67" y="263"/>
                      <a:pt x="76" y="269"/>
                      <a:pt x="76" y="316"/>
                    </a:cubicBezTo>
                    <a:cubicBezTo>
                      <a:pt x="76" y="405"/>
                      <a:pt x="76" y="493"/>
                      <a:pt x="76" y="582"/>
                    </a:cubicBezTo>
                    <a:cubicBezTo>
                      <a:pt x="76" y="627"/>
                      <a:pt x="64" y="627"/>
                      <a:pt x="0" y="627"/>
                    </a:cubicBezTo>
                    <a:cubicBezTo>
                      <a:pt x="0" y="636"/>
                      <a:pt x="0" y="645"/>
                      <a:pt x="0" y="655"/>
                    </a:cubicBezTo>
                    <a:cubicBezTo>
                      <a:pt x="31" y="655"/>
                      <a:pt x="84" y="652"/>
                      <a:pt x="106" y="652"/>
                    </a:cubicBezTo>
                    <a:cubicBezTo>
                      <a:pt x="143" y="652"/>
                      <a:pt x="176" y="655"/>
                      <a:pt x="210" y="655"/>
                    </a:cubicBezTo>
                    <a:cubicBezTo>
                      <a:pt x="210" y="645"/>
                      <a:pt x="210" y="636"/>
                      <a:pt x="210" y="627"/>
                    </a:cubicBezTo>
                    <a:cubicBezTo>
                      <a:pt x="146" y="627"/>
                      <a:pt x="140" y="621"/>
                      <a:pt x="140" y="582"/>
                    </a:cubicBezTo>
                    <a:cubicBezTo>
                      <a:pt x="140" y="462"/>
                      <a:pt x="140" y="341"/>
                      <a:pt x="140" y="221"/>
                    </a:cubicBezTo>
                    <a:moveTo>
                      <a:pt x="146" y="50"/>
                    </a:moveTo>
                    <a:cubicBezTo>
                      <a:pt x="146" y="20"/>
                      <a:pt x="120" y="0"/>
                      <a:pt x="92" y="0"/>
                    </a:cubicBezTo>
                    <a:cubicBezTo>
                      <a:pt x="62" y="0"/>
                      <a:pt x="39" y="25"/>
                      <a:pt x="39" y="50"/>
                    </a:cubicBezTo>
                    <a:cubicBezTo>
                      <a:pt x="39" y="78"/>
                      <a:pt x="62" y="104"/>
                      <a:pt x="92" y="104"/>
                    </a:cubicBezTo>
                    <a:cubicBezTo>
                      <a:pt x="120" y="104"/>
                      <a:pt x="146" y="81"/>
                      <a:pt x="146" y="50"/>
                    </a:cubicBezTo>
                    <a:close/>
                  </a:path>
                </a:pathLst>
              </a:custGeom>
              <a:solidFill>
                <a:srgbClr val="000000"/>
              </a:solidFill>
              <a:ln>
                <a:noFill/>
              </a:ln>
            </p:spPr>
          </p:sp>
          <p:sp>
            <p:nvSpPr>
              <p:cNvPr id="1536" name="Freeform 93"/>
              <p:cNvSpPr/>
              <p:nvPr/>
            </p:nvSpPr>
            <p:spPr>
              <a:xfrm>
                <a:off x="9879120" y="4158720"/>
                <a:ext cx="178920" cy="156600"/>
              </a:xfrm>
              <a:custGeom>
                <a:avLst/>
                <a:gdLst/>
                <a:ahLst/>
                <a:cxnLst/>
                <a:rect l="0" t="0" r="r" b="b"/>
                <a:pathLst>
                  <a:path w="497" h="435">
                    <a:moveTo>
                      <a:pt x="76" y="98"/>
                    </a:moveTo>
                    <a:cubicBezTo>
                      <a:pt x="76" y="186"/>
                      <a:pt x="76" y="273"/>
                      <a:pt x="76" y="361"/>
                    </a:cubicBezTo>
                    <a:cubicBezTo>
                      <a:pt x="76" y="406"/>
                      <a:pt x="67" y="406"/>
                      <a:pt x="0" y="406"/>
                    </a:cubicBezTo>
                    <a:cubicBezTo>
                      <a:pt x="0" y="415"/>
                      <a:pt x="0" y="424"/>
                      <a:pt x="0" y="434"/>
                    </a:cubicBezTo>
                    <a:cubicBezTo>
                      <a:pt x="34" y="434"/>
                      <a:pt x="84" y="431"/>
                      <a:pt x="112" y="431"/>
                    </a:cubicBezTo>
                    <a:cubicBezTo>
                      <a:pt x="137" y="431"/>
                      <a:pt x="188" y="434"/>
                      <a:pt x="221" y="434"/>
                    </a:cubicBezTo>
                    <a:cubicBezTo>
                      <a:pt x="221" y="424"/>
                      <a:pt x="221" y="415"/>
                      <a:pt x="221" y="406"/>
                    </a:cubicBezTo>
                    <a:cubicBezTo>
                      <a:pt x="154" y="406"/>
                      <a:pt x="146" y="406"/>
                      <a:pt x="146" y="361"/>
                    </a:cubicBezTo>
                    <a:cubicBezTo>
                      <a:pt x="146" y="300"/>
                      <a:pt x="146" y="240"/>
                      <a:pt x="146" y="179"/>
                    </a:cubicBezTo>
                    <a:cubicBezTo>
                      <a:pt x="146" y="78"/>
                      <a:pt x="216" y="22"/>
                      <a:pt x="277" y="22"/>
                    </a:cubicBezTo>
                    <a:cubicBezTo>
                      <a:pt x="339" y="22"/>
                      <a:pt x="350" y="76"/>
                      <a:pt x="350" y="131"/>
                    </a:cubicBezTo>
                    <a:cubicBezTo>
                      <a:pt x="350" y="208"/>
                      <a:pt x="350" y="284"/>
                      <a:pt x="350" y="361"/>
                    </a:cubicBezTo>
                    <a:cubicBezTo>
                      <a:pt x="350" y="406"/>
                      <a:pt x="339" y="406"/>
                      <a:pt x="274" y="406"/>
                    </a:cubicBezTo>
                    <a:cubicBezTo>
                      <a:pt x="274" y="415"/>
                      <a:pt x="274" y="424"/>
                      <a:pt x="274" y="434"/>
                    </a:cubicBezTo>
                    <a:cubicBezTo>
                      <a:pt x="308" y="434"/>
                      <a:pt x="358" y="431"/>
                      <a:pt x="384" y="431"/>
                    </a:cubicBezTo>
                    <a:cubicBezTo>
                      <a:pt x="412" y="431"/>
                      <a:pt x="462" y="434"/>
                      <a:pt x="496" y="434"/>
                    </a:cubicBezTo>
                    <a:cubicBezTo>
                      <a:pt x="496" y="424"/>
                      <a:pt x="496" y="415"/>
                      <a:pt x="496" y="406"/>
                    </a:cubicBezTo>
                    <a:cubicBezTo>
                      <a:pt x="442" y="406"/>
                      <a:pt x="420" y="406"/>
                      <a:pt x="417" y="375"/>
                    </a:cubicBezTo>
                    <a:cubicBezTo>
                      <a:pt x="417" y="312"/>
                      <a:pt x="417" y="250"/>
                      <a:pt x="417" y="187"/>
                    </a:cubicBezTo>
                    <a:cubicBezTo>
                      <a:pt x="417" y="104"/>
                      <a:pt x="417" y="73"/>
                      <a:pt x="386" y="36"/>
                    </a:cubicBezTo>
                    <a:cubicBezTo>
                      <a:pt x="375" y="20"/>
                      <a:pt x="342" y="0"/>
                      <a:pt x="286" y="0"/>
                    </a:cubicBezTo>
                    <a:cubicBezTo>
                      <a:pt x="213" y="0"/>
                      <a:pt x="165" y="42"/>
                      <a:pt x="140" y="104"/>
                    </a:cubicBezTo>
                    <a:cubicBezTo>
                      <a:pt x="140" y="69"/>
                      <a:pt x="140" y="35"/>
                      <a:pt x="140" y="0"/>
                    </a:cubicBezTo>
                    <a:cubicBezTo>
                      <a:pt x="93" y="4"/>
                      <a:pt x="47" y="7"/>
                      <a:pt x="0" y="11"/>
                    </a:cubicBezTo>
                    <a:cubicBezTo>
                      <a:pt x="0" y="21"/>
                      <a:pt x="0" y="32"/>
                      <a:pt x="0" y="42"/>
                    </a:cubicBezTo>
                    <a:cubicBezTo>
                      <a:pt x="70" y="42"/>
                      <a:pt x="76" y="48"/>
                      <a:pt x="76" y="98"/>
                    </a:cubicBezTo>
                    <a:close/>
                  </a:path>
                </a:pathLst>
              </a:custGeom>
              <a:solidFill>
                <a:srgbClr val="000000"/>
              </a:solidFill>
              <a:ln>
                <a:noFill/>
              </a:ln>
            </p:spPr>
          </p:sp>
          <p:sp>
            <p:nvSpPr>
              <p:cNvPr id="1537" name="Freeform 94"/>
              <p:cNvSpPr/>
              <p:nvPr/>
            </p:nvSpPr>
            <p:spPr>
              <a:xfrm>
                <a:off x="10138320" y="4066200"/>
                <a:ext cx="146520" cy="253080"/>
              </a:xfrm>
              <a:custGeom>
                <a:avLst/>
                <a:gdLst/>
                <a:ahLst/>
                <a:cxnLst/>
                <a:rect l="0" t="0" r="r" b="b"/>
                <a:pathLst>
                  <a:path w="407" h="703">
                    <a:moveTo>
                      <a:pt x="406" y="201"/>
                    </a:moveTo>
                    <a:cubicBezTo>
                      <a:pt x="406" y="137"/>
                      <a:pt x="389" y="0"/>
                      <a:pt x="288" y="0"/>
                    </a:cubicBezTo>
                    <a:cubicBezTo>
                      <a:pt x="151" y="0"/>
                      <a:pt x="0" y="277"/>
                      <a:pt x="0" y="501"/>
                    </a:cubicBezTo>
                    <a:cubicBezTo>
                      <a:pt x="0" y="593"/>
                      <a:pt x="28" y="702"/>
                      <a:pt x="118" y="702"/>
                    </a:cubicBezTo>
                    <a:cubicBezTo>
                      <a:pt x="258" y="702"/>
                      <a:pt x="406" y="422"/>
                      <a:pt x="406" y="201"/>
                    </a:cubicBezTo>
                    <a:moveTo>
                      <a:pt x="106" y="336"/>
                    </a:moveTo>
                    <a:cubicBezTo>
                      <a:pt x="120" y="274"/>
                      <a:pt x="143" y="193"/>
                      <a:pt x="182" y="126"/>
                    </a:cubicBezTo>
                    <a:cubicBezTo>
                      <a:pt x="207" y="76"/>
                      <a:pt x="244" y="22"/>
                      <a:pt x="288" y="22"/>
                    </a:cubicBezTo>
                    <a:cubicBezTo>
                      <a:pt x="336" y="22"/>
                      <a:pt x="342" y="84"/>
                      <a:pt x="342" y="140"/>
                    </a:cubicBezTo>
                    <a:cubicBezTo>
                      <a:pt x="342" y="187"/>
                      <a:pt x="333" y="238"/>
                      <a:pt x="311" y="336"/>
                    </a:cubicBezTo>
                    <a:cubicBezTo>
                      <a:pt x="243" y="336"/>
                      <a:pt x="175" y="336"/>
                      <a:pt x="106" y="336"/>
                    </a:cubicBezTo>
                    <a:moveTo>
                      <a:pt x="302" y="367"/>
                    </a:moveTo>
                    <a:cubicBezTo>
                      <a:pt x="291" y="411"/>
                      <a:pt x="272" y="495"/>
                      <a:pt x="232" y="568"/>
                    </a:cubicBezTo>
                    <a:cubicBezTo>
                      <a:pt x="199" y="632"/>
                      <a:pt x="162" y="683"/>
                      <a:pt x="118" y="683"/>
                    </a:cubicBezTo>
                    <a:cubicBezTo>
                      <a:pt x="87" y="683"/>
                      <a:pt x="64" y="652"/>
                      <a:pt x="64" y="562"/>
                    </a:cubicBezTo>
                    <a:cubicBezTo>
                      <a:pt x="64" y="520"/>
                      <a:pt x="73" y="464"/>
                      <a:pt x="98" y="367"/>
                    </a:cubicBezTo>
                    <a:cubicBezTo>
                      <a:pt x="166" y="367"/>
                      <a:pt x="234" y="367"/>
                      <a:pt x="302" y="367"/>
                    </a:cubicBezTo>
                    <a:close/>
                  </a:path>
                </a:pathLst>
              </a:custGeom>
              <a:solidFill>
                <a:srgbClr val="000000"/>
              </a:solidFill>
              <a:ln>
                <a:noFill/>
              </a:ln>
            </p:spPr>
          </p:sp>
          <p:sp>
            <p:nvSpPr>
              <p:cNvPr id="1538" name="Freeform 95"/>
              <p:cNvSpPr/>
              <p:nvPr/>
            </p:nvSpPr>
            <p:spPr>
              <a:xfrm>
                <a:off x="10321560" y="4053960"/>
                <a:ext cx="101160" cy="107280"/>
              </a:xfrm>
              <a:custGeom>
                <a:avLst/>
                <a:gdLst/>
                <a:ahLst/>
                <a:cxnLst/>
                <a:rect l="0" t="0" r="r" b="b"/>
                <a:pathLst>
                  <a:path w="281" h="298">
                    <a:moveTo>
                      <a:pt x="162" y="148"/>
                    </a:moveTo>
                    <a:cubicBezTo>
                      <a:pt x="218" y="123"/>
                      <a:pt x="244" y="115"/>
                      <a:pt x="260" y="106"/>
                    </a:cubicBezTo>
                    <a:cubicBezTo>
                      <a:pt x="274" y="101"/>
                      <a:pt x="280" y="98"/>
                      <a:pt x="280" y="84"/>
                    </a:cubicBezTo>
                    <a:cubicBezTo>
                      <a:pt x="280" y="73"/>
                      <a:pt x="272" y="64"/>
                      <a:pt x="258" y="64"/>
                    </a:cubicBezTo>
                    <a:cubicBezTo>
                      <a:pt x="255" y="64"/>
                      <a:pt x="252" y="64"/>
                      <a:pt x="244" y="70"/>
                    </a:cubicBezTo>
                    <a:cubicBezTo>
                      <a:pt x="213" y="90"/>
                      <a:pt x="182" y="111"/>
                      <a:pt x="151" y="131"/>
                    </a:cubicBezTo>
                    <a:cubicBezTo>
                      <a:pt x="154" y="98"/>
                      <a:pt x="157" y="64"/>
                      <a:pt x="160" y="31"/>
                    </a:cubicBezTo>
                    <a:cubicBezTo>
                      <a:pt x="162" y="17"/>
                      <a:pt x="160" y="0"/>
                      <a:pt x="140" y="0"/>
                    </a:cubicBezTo>
                    <a:cubicBezTo>
                      <a:pt x="132" y="0"/>
                      <a:pt x="118" y="6"/>
                      <a:pt x="118" y="22"/>
                    </a:cubicBezTo>
                    <a:cubicBezTo>
                      <a:pt x="118" y="28"/>
                      <a:pt x="120" y="48"/>
                      <a:pt x="123" y="56"/>
                    </a:cubicBezTo>
                    <a:cubicBezTo>
                      <a:pt x="123" y="67"/>
                      <a:pt x="129" y="115"/>
                      <a:pt x="129" y="131"/>
                    </a:cubicBezTo>
                    <a:cubicBezTo>
                      <a:pt x="98" y="111"/>
                      <a:pt x="67" y="90"/>
                      <a:pt x="36" y="70"/>
                    </a:cubicBezTo>
                    <a:cubicBezTo>
                      <a:pt x="31" y="64"/>
                      <a:pt x="28" y="64"/>
                      <a:pt x="22" y="64"/>
                    </a:cubicBezTo>
                    <a:cubicBezTo>
                      <a:pt x="8" y="64"/>
                      <a:pt x="0" y="73"/>
                      <a:pt x="0" y="84"/>
                    </a:cubicBezTo>
                    <a:cubicBezTo>
                      <a:pt x="0" y="98"/>
                      <a:pt x="8" y="104"/>
                      <a:pt x="14" y="106"/>
                    </a:cubicBezTo>
                    <a:cubicBezTo>
                      <a:pt x="49" y="120"/>
                      <a:pt x="83" y="134"/>
                      <a:pt x="118" y="148"/>
                    </a:cubicBezTo>
                    <a:cubicBezTo>
                      <a:pt x="62" y="173"/>
                      <a:pt x="36" y="182"/>
                      <a:pt x="20" y="190"/>
                    </a:cubicBezTo>
                    <a:cubicBezTo>
                      <a:pt x="6" y="196"/>
                      <a:pt x="0" y="199"/>
                      <a:pt x="0" y="213"/>
                    </a:cubicBezTo>
                    <a:cubicBezTo>
                      <a:pt x="0" y="224"/>
                      <a:pt x="8" y="235"/>
                      <a:pt x="22" y="235"/>
                    </a:cubicBezTo>
                    <a:cubicBezTo>
                      <a:pt x="25" y="235"/>
                      <a:pt x="28" y="235"/>
                      <a:pt x="36" y="229"/>
                    </a:cubicBezTo>
                    <a:cubicBezTo>
                      <a:pt x="67" y="208"/>
                      <a:pt x="98" y="187"/>
                      <a:pt x="129" y="165"/>
                    </a:cubicBezTo>
                    <a:cubicBezTo>
                      <a:pt x="125" y="202"/>
                      <a:pt x="121" y="240"/>
                      <a:pt x="118" y="277"/>
                    </a:cubicBezTo>
                    <a:cubicBezTo>
                      <a:pt x="118" y="291"/>
                      <a:pt x="132" y="297"/>
                      <a:pt x="140" y="297"/>
                    </a:cubicBezTo>
                    <a:cubicBezTo>
                      <a:pt x="148" y="297"/>
                      <a:pt x="162" y="291"/>
                      <a:pt x="162" y="277"/>
                    </a:cubicBezTo>
                    <a:cubicBezTo>
                      <a:pt x="162" y="271"/>
                      <a:pt x="160" y="249"/>
                      <a:pt x="157" y="243"/>
                    </a:cubicBezTo>
                    <a:cubicBezTo>
                      <a:pt x="157" y="232"/>
                      <a:pt x="151" y="182"/>
                      <a:pt x="151" y="165"/>
                    </a:cubicBezTo>
                    <a:cubicBezTo>
                      <a:pt x="178" y="184"/>
                      <a:pt x="205" y="202"/>
                      <a:pt x="232" y="221"/>
                    </a:cubicBezTo>
                    <a:cubicBezTo>
                      <a:pt x="252" y="235"/>
                      <a:pt x="252" y="235"/>
                      <a:pt x="258" y="235"/>
                    </a:cubicBezTo>
                    <a:cubicBezTo>
                      <a:pt x="272" y="235"/>
                      <a:pt x="280" y="224"/>
                      <a:pt x="280" y="213"/>
                    </a:cubicBezTo>
                    <a:cubicBezTo>
                      <a:pt x="280" y="199"/>
                      <a:pt x="272" y="196"/>
                      <a:pt x="266" y="193"/>
                    </a:cubicBezTo>
                    <a:cubicBezTo>
                      <a:pt x="231" y="178"/>
                      <a:pt x="197" y="163"/>
                      <a:pt x="162" y="148"/>
                    </a:cubicBezTo>
                    <a:close/>
                  </a:path>
                </a:pathLst>
              </a:custGeom>
              <a:solidFill>
                <a:srgbClr val="000000"/>
              </a:solidFill>
              <a:ln>
                <a:noFill/>
              </a:ln>
            </p:spPr>
          </p:sp>
        </p:grpSp>
      </p:grpSp>
      <p:sp>
        <p:nvSpPr>
          <p:cNvPr id="1539" name="TextShape 96"/>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sp>
        <p:nvSpPr>
          <p:cNvPr id="1540" name="TextShape 97"/>
          <p:cNvSpPr txBox="1"/>
          <p:nvPr/>
        </p:nvSpPr>
        <p:spPr>
          <a:xfrm>
            <a:off x="794520" y="1741680"/>
            <a:ext cx="10463040" cy="503640"/>
          </a:xfrm>
          <a:prstGeom prst="rect">
            <a:avLst/>
          </a:prstGeom>
          <a:noFill/>
          <a:ln>
            <a:noFill/>
          </a:ln>
        </p:spPr>
        <p:txBody>
          <a:bodyPr lIns="90000" tIns="45000" rIns="90000" bIns="45000">
            <a:noAutofit/>
          </a:bodyPr>
          <a:lstStyle/>
          <a:p>
            <a:r>
              <a:rPr lang="en-GB" sz="1800" b="0" strike="noStrike" spc="-1">
                <a:latin typeface="FrontPage"/>
                <a:ea typeface="Arial"/>
              </a:rPr>
              <a:t>Derived from the general Klein-Nishina cross section of photons scattered by a single free electron.</a:t>
            </a:r>
            <a:endParaRPr lang="en-GB" sz="1800" b="0" strike="noStrike" spc="-1">
              <a:latin typeface="Arial"/>
            </a:endParaRPr>
          </a:p>
        </p:txBody>
      </p:sp>
      <p:sp>
        <p:nvSpPr>
          <p:cNvPr id="1541" name="TextShape 98"/>
          <p:cNvSpPr txBox="1"/>
          <p:nvPr/>
        </p:nvSpPr>
        <p:spPr>
          <a:xfrm>
            <a:off x="644040" y="5071680"/>
            <a:ext cx="4916520" cy="1185480"/>
          </a:xfrm>
          <a:prstGeom prst="rect">
            <a:avLst/>
          </a:prstGeom>
          <a:noFill/>
          <a:ln>
            <a:noFill/>
          </a:ln>
        </p:spPr>
        <p:txBody>
          <a:bodyPr lIns="90000" tIns="45000" rIns="90000" bIns="45000">
            <a:noAutofit/>
          </a:bodyPr>
          <a:lstStyle/>
          <a:p>
            <a:r>
              <a:rPr lang="en-GB" sz="1800" b="0" strike="noStrike" spc="-1">
                <a:latin typeface="Arial"/>
              </a:rPr>
              <a:t>The differential Thomson cross section is dependant on scattering angle </a:t>
            </a:r>
            <a:r>
              <a:rPr lang="en-GB" sz="1800" b="0" strike="noStrike" spc="-1">
                <a:latin typeface="Arial"/>
                <a:ea typeface="Arial"/>
              </a:rPr>
              <a:t>θ* and recoil Δ.</a:t>
            </a:r>
            <a:endParaRPr lang="en-GB" sz="1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2" name="TextShape 1"/>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Unpolarized Thomson Cross Section</a:t>
            </a:r>
            <a:endParaRPr lang="de-DE" sz="2400" b="0" strike="noStrike" spc="-1">
              <a:solidFill>
                <a:srgbClr val="000000"/>
              </a:solidFill>
              <a:latin typeface="Arial"/>
            </a:endParaRPr>
          </a:p>
        </p:txBody>
      </p:sp>
      <p:graphicFrame>
        <p:nvGraphicFramePr>
          <p:cNvPr id="1543" name="Table 2"/>
          <p:cNvGraphicFramePr/>
          <p:nvPr/>
        </p:nvGraphicFramePr>
        <p:xfrm>
          <a:off x="8061840" y="2235960"/>
          <a:ext cx="2513160" cy="315756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155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rPr>
                        <a:t>no</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polarisation</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σ</a:t>
                      </a:r>
                      <a:r>
                        <a:rPr lang="en-GB" sz="1800" b="0" strike="noStrike" spc="-1" baseline="-33000">
                          <a:latin typeface="FrontPage"/>
                        </a:rPr>
                        <a:t>c0</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394200">
                <a:tc>
                  <a:txBody>
                    <a:bodyPr/>
                    <a:lstStyle/>
                    <a:p>
                      <a:pPr algn="r"/>
                      <a:r>
                        <a:rPr lang="en-GB" sz="1800" b="0" strike="noStrike" spc="-1">
                          <a:latin typeface="Arial"/>
                          <a:ea typeface="Arial"/>
                        </a:rPr>
                        <a:t>Δ</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 0.0029</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bl>
          </a:graphicData>
        </a:graphic>
      </p:graphicFrame>
      <p:pic>
        <p:nvPicPr>
          <p:cNvPr id="1544" name="Grafik 1543"/>
          <p:cNvPicPr/>
          <p:nvPr/>
        </p:nvPicPr>
        <p:blipFill>
          <a:blip r:embed="rId3"/>
          <a:stretch/>
        </p:blipFill>
        <p:spPr>
          <a:xfrm>
            <a:off x="669600" y="1597320"/>
            <a:ext cx="6307920" cy="4733280"/>
          </a:xfrm>
          <a:prstGeom prst="rect">
            <a:avLst/>
          </a:prstGeom>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5" name="TextShape 1"/>
          <p:cNvSpPr txBox="1"/>
          <p:nvPr/>
        </p:nvSpPr>
        <p:spPr>
          <a:xfrm>
            <a:off x="478440" y="489240"/>
            <a:ext cx="795204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Calculation of Scattered Photons on a Screen</a:t>
            </a:r>
            <a:endParaRPr lang="de-DE" sz="2400" b="0" strike="noStrike" spc="-1">
              <a:solidFill>
                <a:srgbClr val="000000"/>
              </a:solidFill>
              <a:latin typeface="Arial"/>
            </a:endParaRPr>
          </a:p>
        </p:txBody>
      </p:sp>
      <p:graphicFrame>
        <p:nvGraphicFramePr>
          <p:cNvPr id="1546" name="Table 2"/>
          <p:cNvGraphicFramePr/>
          <p:nvPr/>
        </p:nvGraphicFramePr>
        <p:xfrm>
          <a:off x="9218520" y="222804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th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547" name="Grafik 1546"/>
          <p:cNvPicPr/>
          <p:nvPr/>
        </p:nvPicPr>
        <p:blipFill>
          <a:blip r:embed="rId2"/>
          <a:stretch/>
        </p:blipFill>
        <p:spPr>
          <a:xfrm>
            <a:off x="1639800" y="1458360"/>
            <a:ext cx="5505840" cy="489420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8" name="TextShape 1"/>
          <p:cNvSpPr txBox="1"/>
          <p:nvPr/>
        </p:nvSpPr>
        <p:spPr>
          <a:xfrm>
            <a:off x="478440" y="489240"/>
            <a:ext cx="795204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Calculation of Scattered Photons on a Screen</a:t>
            </a:r>
            <a:endParaRPr lang="de-DE" sz="2400" b="0" strike="noStrike" spc="-1">
              <a:solidFill>
                <a:srgbClr val="000000"/>
              </a:solidFill>
              <a:latin typeface="Arial"/>
            </a:endParaRPr>
          </a:p>
        </p:txBody>
      </p:sp>
      <p:graphicFrame>
        <p:nvGraphicFramePr>
          <p:cNvPr id="1549" name="Table 2"/>
          <p:cNvGraphicFramePr/>
          <p:nvPr/>
        </p:nvGraphicFramePr>
        <p:xfrm>
          <a:off x="9218520" y="222804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th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550" name="Grafik 1549"/>
          <p:cNvPicPr/>
          <p:nvPr/>
        </p:nvPicPr>
        <p:blipFill>
          <a:blip r:embed="rId2"/>
          <a:stretch/>
        </p:blipFill>
        <p:spPr>
          <a:xfrm>
            <a:off x="1639800" y="1458360"/>
            <a:ext cx="4974120" cy="489420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1" name="TextShape 1"/>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Polarization: Stokes Notation</a:t>
            </a:r>
            <a:endParaRPr lang="de-DE" sz="2400" b="0" strike="noStrike" spc="-1">
              <a:solidFill>
                <a:srgbClr val="000000"/>
              </a:solidFill>
              <a:latin typeface="Arial"/>
            </a:endParaRPr>
          </a:p>
        </p:txBody>
      </p:sp>
      <p:sp>
        <p:nvSpPr>
          <p:cNvPr id="1552" name="TextShape 2"/>
          <p:cNvSpPr txBox="1"/>
          <p:nvPr/>
        </p:nvSpPr>
        <p:spPr>
          <a:xfrm>
            <a:off x="348120" y="1584360"/>
            <a:ext cx="6761880" cy="469764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a:latin typeface="Arial"/>
              </a:rPr>
              <a:t>information is commonly defined via Stokes parameters	 forming the Stokes vector</a:t>
            </a: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432000" lvl="1" indent="-216000">
              <a:buClr>
                <a:srgbClr val="000000"/>
              </a:buClr>
              <a:buSzPct val="45000"/>
              <a:buFont typeface="Wingdings" charset="2"/>
              <a:buChar char=""/>
            </a:pPr>
            <a:r>
              <a:rPr lang="en-GB" sz="1800" b="0" strike="noStrike" spc="-1" baseline="-8000">
                <a:latin typeface="Arial"/>
              </a:rPr>
              <a:t>       </a:t>
            </a:r>
            <a:r>
              <a:rPr lang="en-GB" sz="1800" b="0" strike="noStrike" spc="-1">
                <a:latin typeface="Arial"/>
              </a:rPr>
              <a:t>: degree of linear polarization</a:t>
            </a:r>
          </a:p>
          <a:p>
            <a:pPr marL="432000" lvl="1" indent="-216000">
              <a:buClr>
                <a:srgbClr val="000000"/>
              </a:buClr>
              <a:buSzPct val="45000"/>
              <a:buFont typeface="Wingdings" charset="2"/>
              <a:buChar char=""/>
            </a:pPr>
            <a:r>
              <a:rPr lang="en-GB" sz="1800" b="0" strike="noStrike" spc="-1">
                <a:latin typeface="Arial"/>
              </a:rPr>
              <a:t>    : degree of circular polarization</a:t>
            </a:r>
          </a:p>
          <a:p>
            <a:pPr marL="432000" lvl="1" indent="-216000">
              <a:buClr>
                <a:srgbClr val="000000"/>
              </a:buClr>
              <a:buSzPct val="45000"/>
              <a:buFont typeface="Wingdings" charset="2"/>
              <a:buChar char=""/>
            </a:pPr>
            <a:r>
              <a:rPr lang="en-GB" sz="1800" b="0" strike="noStrike" spc="-1">
                <a:latin typeface="Arial"/>
                <a:ea typeface="Arial"/>
              </a:rPr>
              <a:t>    : azimuthal angle of linear polarization</a:t>
            </a:r>
            <a:endParaRPr lang="en-GB" sz="1800" b="0" strike="noStrike" spc="-1">
              <a:latin typeface="Arial"/>
            </a:endParaRPr>
          </a:p>
          <a:p>
            <a:pPr marL="432000" lvl="1" indent="-216000">
              <a:buClr>
                <a:srgbClr val="000000"/>
              </a:buClr>
              <a:buSzPct val="45000"/>
              <a:buFont typeface="Wingdings" charset="2"/>
              <a:buChar char=""/>
            </a:pPr>
            <a:r>
              <a:rPr lang="en-GB" sz="1800" b="0" strike="noStrike" spc="-1">
                <a:latin typeface="Arial"/>
                <a:ea typeface="Arial"/>
              </a:rPr>
              <a:t>    : azimuthal angle of scattering plane</a:t>
            </a: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r>
              <a:rPr lang="en-GB" sz="1800" b="0" strike="noStrike" spc="-1">
                <a:latin typeface="Arial"/>
                <a:ea typeface="Arial"/>
              </a:rPr>
              <a:t>incident photon:          are defined in</a:t>
            </a:r>
            <a:endParaRPr lang="en-GB" sz="1800" b="0" strike="noStrike" spc="-1">
              <a:latin typeface="Arial"/>
            </a:endParaRPr>
          </a:p>
          <a:p>
            <a:pPr marL="216000" indent="-216000">
              <a:buClr>
                <a:srgbClr val="000000"/>
              </a:buClr>
              <a:buSzPct val="45000"/>
              <a:buFont typeface="Wingdings" charset="2"/>
              <a:buChar char=""/>
            </a:pPr>
            <a:r>
              <a:rPr lang="en-GB" sz="1800" b="0" strike="noStrike" spc="-1">
                <a:latin typeface="Arial"/>
                <a:ea typeface="Arial"/>
              </a:rPr>
              <a:t>scattered photon:          are defined in </a:t>
            </a:r>
            <a:endParaRPr lang="en-GB" sz="1800" b="0" strike="noStrike" spc="-1">
              <a:latin typeface="Arial"/>
            </a:endParaRPr>
          </a:p>
          <a:p>
            <a:pPr marL="432000" lvl="1" indent="-216000">
              <a:buClr>
                <a:srgbClr val="000000"/>
              </a:buClr>
              <a:buSzPct val="45000"/>
              <a:buFont typeface="Wingdings" charset="2"/>
              <a:buChar char=""/>
            </a:pPr>
            <a:endParaRPr lang="en-GB" sz="1800" b="0" strike="noStrike" spc="-1">
              <a:latin typeface="Arial"/>
            </a:endParaRPr>
          </a:p>
        </p:txBody>
      </p:sp>
      <p:grpSp>
        <p:nvGrpSpPr>
          <p:cNvPr id="1553" name="Group 3"/>
          <p:cNvGrpSpPr/>
          <p:nvPr/>
        </p:nvGrpSpPr>
        <p:grpSpPr>
          <a:xfrm>
            <a:off x="672840" y="2431440"/>
            <a:ext cx="894960" cy="203400"/>
            <a:chOff x="672840" y="2431440"/>
            <a:chExt cx="894960" cy="203400"/>
          </a:xfrm>
        </p:grpSpPr>
        <p:grpSp>
          <p:nvGrpSpPr>
            <p:cNvPr id="1554" name="Group 4"/>
            <p:cNvGrpSpPr/>
            <p:nvPr/>
          </p:nvGrpSpPr>
          <p:grpSpPr>
            <a:xfrm>
              <a:off x="672840" y="2431440"/>
              <a:ext cx="894960" cy="203400"/>
              <a:chOff x="672840" y="2431440"/>
              <a:chExt cx="894960" cy="203400"/>
            </a:xfrm>
          </p:grpSpPr>
          <p:sp>
            <p:nvSpPr>
              <p:cNvPr id="1555" name="Freeform 5"/>
              <p:cNvSpPr/>
              <p:nvPr/>
            </p:nvSpPr>
            <p:spPr>
              <a:xfrm>
                <a:off x="672840" y="2442960"/>
                <a:ext cx="883800" cy="180360"/>
              </a:xfrm>
              <a:custGeom>
                <a:avLst/>
                <a:gdLst/>
                <a:ahLst/>
                <a:cxnLst/>
                <a:rect l="0" t="0" r="r" b="b"/>
                <a:pathLst>
                  <a:path w="2455" h="501">
                    <a:moveTo>
                      <a:pt x="0" y="0"/>
                    </a:moveTo>
                    <a:cubicBezTo>
                      <a:pt x="818" y="0"/>
                      <a:pt x="1636" y="0"/>
                      <a:pt x="2454" y="0"/>
                    </a:cubicBezTo>
                    <a:cubicBezTo>
                      <a:pt x="2454" y="167"/>
                      <a:pt x="2454" y="334"/>
                      <a:pt x="2454" y="500"/>
                    </a:cubicBezTo>
                    <a:cubicBezTo>
                      <a:pt x="1636" y="500"/>
                      <a:pt x="818" y="500"/>
                      <a:pt x="0" y="500"/>
                    </a:cubicBezTo>
                    <a:cubicBezTo>
                      <a:pt x="0" y="334"/>
                      <a:pt x="0" y="167"/>
                      <a:pt x="0" y="0"/>
                    </a:cubicBezTo>
                    <a:close/>
                  </a:path>
                </a:pathLst>
              </a:custGeom>
              <a:solidFill>
                <a:srgbClr val="FFFFFF"/>
              </a:solidFill>
              <a:ln>
                <a:noFill/>
              </a:ln>
            </p:spPr>
          </p:sp>
          <p:sp>
            <p:nvSpPr>
              <p:cNvPr id="1556" name="Freeform 6"/>
              <p:cNvSpPr/>
              <p:nvPr/>
            </p:nvSpPr>
            <p:spPr>
              <a:xfrm>
                <a:off x="672840" y="2431440"/>
                <a:ext cx="135720" cy="164880"/>
              </a:xfrm>
              <a:custGeom>
                <a:avLst/>
                <a:gdLst/>
                <a:ahLst/>
                <a:cxnLst/>
                <a:rect l="0" t="0" r="r" b="b"/>
                <a:pathLst>
                  <a:path w="377" h="458">
                    <a:moveTo>
                      <a:pt x="376" y="7"/>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0" y="312"/>
                    </a:cubicBezTo>
                    <a:cubicBezTo>
                      <a:pt x="52" y="310"/>
                      <a:pt x="52" y="310"/>
                      <a:pt x="52" y="309"/>
                    </a:cubicBezTo>
                    <a:cubicBezTo>
                      <a:pt x="52" y="301"/>
                      <a:pt x="49" y="301"/>
                      <a:pt x="45" y="301"/>
                    </a:cubicBezTo>
                    <a:cubicBezTo>
                      <a:pt x="41" y="301"/>
                      <a:pt x="40" y="301"/>
                      <a:pt x="38" y="303"/>
                    </a:cubicBezTo>
                    <a:cubicBezTo>
                      <a:pt x="36" y="305"/>
                      <a:pt x="0" y="448"/>
                      <a:pt x="0" y="452"/>
                    </a:cubicBezTo>
                    <a:cubicBezTo>
                      <a:pt x="0" y="456"/>
                      <a:pt x="4" y="457"/>
                      <a:pt x="7" y="457"/>
                    </a:cubicBezTo>
                    <a:cubicBezTo>
                      <a:pt x="11" y="457"/>
                      <a:pt x="11" y="457"/>
                      <a:pt x="18" y="448"/>
                    </a:cubicBezTo>
                    <a:cubicBezTo>
                      <a:pt x="29" y="436"/>
                      <a:pt x="40" y="425"/>
                      <a:pt x="50" y="413"/>
                    </a:cubicBezTo>
                    <a:cubicBezTo>
                      <a:pt x="77" y="448"/>
                      <a:pt x="121" y="457"/>
                      <a:pt x="157" y="457"/>
                    </a:cubicBezTo>
                    <a:cubicBezTo>
                      <a:pt x="243" y="457"/>
                      <a:pt x="317" y="373"/>
                      <a:pt x="317" y="296"/>
                    </a:cubicBezTo>
                    <a:cubicBezTo>
                      <a:pt x="317" y="253"/>
                      <a:pt x="295" y="231"/>
                      <a:pt x="286" y="222"/>
                    </a:cubicBezTo>
                    <a:cubicBezTo>
                      <a:pt x="272" y="208"/>
                      <a:pt x="263" y="204"/>
                      <a:pt x="205" y="190"/>
                    </a:cubicBezTo>
                    <a:cubicBezTo>
                      <a:pt x="192" y="187"/>
                      <a:pt x="169" y="181"/>
                      <a:pt x="164" y="179"/>
                    </a:cubicBezTo>
                    <a:cubicBezTo>
                      <a:pt x="146" y="174"/>
                      <a:pt x="124" y="156"/>
                      <a:pt x="124" y="122"/>
                    </a:cubicBezTo>
                    <a:cubicBezTo>
                      <a:pt x="124" y="72"/>
                      <a:pt x="176" y="18"/>
                      <a:pt x="236" y="18"/>
                    </a:cubicBezTo>
                    <a:cubicBezTo>
                      <a:pt x="288" y="18"/>
                      <a:pt x="327" y="45"/>
                      <a:pt x="327" y="115"/>
                    </a:cubicBezTo>
                    <a:cubicBezTo>
                      <a:pt x="327" y="135"/>
                      <a:pt x="324" y="147"/>
                      <a:pt x="324" y="151"/>
                    </a:cubicBezTo>
                    <a:cubicBezTo>
                      <a:pt x="326" y="152"/>
                      <a:pt x="324" y="156"/>
                      <a:pt x="331" y="156"/>
                    </a:cubicBezTo>
                    <a:cubicBezTo>
                      <a:pt x="338" y="156"/>
                      <a:pt x="338" y="154"/>
                      <a:pt x="342" y="143"/>
                    </a:cubicBezTo>
                    <a:cubicBezTo>
                      <a:pt x="353" y="98"/>
                      <a:pt x="365" y="53"/>
                      <a:pt x="376" y="7"/>
                    </a:cubicBezTo>
                    <a:close/>
                  </a:path>
                </a:pathLst>
              </a:custGeom>
              <a:solidFill>
                <a:srgbClr val="000000"/>
              </a:solidFill>
              <a:ln>
                <a:noFill/>
              </a:ln>
            </p:spPr>
          </p:sp>
          <p:sp>
            <p:nvSpPr>
              <p:cNvPr id="1557" name="Freeform 7"/>
              <p:cNvSpPr/>
              <p:nvPr/>
            </p:nvSpPr>
            <p:spPr>
              <a:xfrm>
                <a:off x="817920" y="2520000"/>
                <a:ext cx="58680" cy="105480"/>
              </a:xfrm>
              <a:custGeom>
                <a:avLst/>
                <a:gdLst/>
                <a:ahLst/>
                <a:cxnLst/>
                <a:rect l="0" t="0" r="r" b="b"/>
                <a:pathLst>
                  <a:path w="163" h="293">
                    <a:moveTo>
                      <a:pt x="101" y="13"/>
                    </a:moveTo>
                    <a:cubicBezTo>
                      <a:pt x="101" y="0"/>
                      <a:pt x="99" y="0"/>
                      <a:pt x="86" y="0"/>
                    </a:cubicBezTo>
                    <a:cubicBezTo>
                      <a:pt x="59" y="27"/>
                      <a:pt x="18" y="29"/>
                      <a:pt x="0" y="29"/>
                    </a:cubicBezTo>
                    <a:cubicBezTo>
                      <a:pt x="0" y="33"/>
                      <a:pt x="0" y="38"/>
                      <a:pt x="0" y="43"/>
                    </a:cubicBezTo>
                    <a:cubicBezTo>
                      <a:pt x="11" y="43"/>
                      <a:pt x="40" y="43"/>
                      <a:pt x="65" y="32"/>
                    </a:cubicBezTo>
                    <a:cubicBezTo>
                      <a:pt x="65" y="107"/>
                      <a:pt x="65" y="182"/>
                      <a:pt x="65" y="256"/>
                    </a:cubicBezTo>
                    <a:cubicBezTo>
                      <a:pt x="65" y="271"/>
                      <a:pt x="65" y="276"/>
                      <a:pt x="20" y="276"/>
                    </a:cubicBezTo>
                    <a:cubicBezTo>
                      <a:pt x="14" y="276"/>
                      <a:pt x="9" y="276"/>
                      <a:pt x="4" y="276"/>
                    </a:cubicBezTo>
                    <a:cubicBezTo>
                      <a:pt x="4" y="282"/>
                      <a:pt x="4" y="287"/>
                      <a:pt x="4" y="292"/>
                    </a:cubicBezTo>
                    <a:cubicBezTo>
                      <a:pt x="11" y="292"/>
                      <a:pt x="67" y="291"/>
                      <a:pt x="83" y="291"/>
                    </a:cubicBezTo>
                    <a:cubicBezTo>
                      <a:pt x="95" y="291"/>
                      <a:pt x="151" y="292"/>
                      <a:pt x="162" y="292"/>
                    </a:cubicBezTo>
                    <a:cubicBezTo>
                      <a:pt x="162" y="287"/>
                      <a:pt x="162" y="282"/>
                      <a:pt x="162" y="276"/>
                    </a:cubicBezTo>
                    <a:cubicBezTo>
                      <a:pt x="156" y="276"/>
                      <a:pt x="150" y="276"/>
                      <a:pt x="144" y="276"/>
                    </a:cubicBezTo>
                    <a:cubicBezTo>
                      <a:pt x="101" y="276"/>
                      <a:pt x="101" y="271"/>
                      <a:pt x="101" y="256"/>
                    </a:cubicBezTo>
                    <a:cubicBezTo>
                      <a:pt x="101" y="175"/>
                      <a:pt x="101" y="94"/>
                      <a:pt x="101" y="13"/>
                    </a:cubicBezTo>
                    <a:close/>
                  </a:path>
                </a:pathLst>
              </a:custGeom>
              <a:solidFill>
                <a:srgbClr val="000000"/>
              </a:solidFill>
              <a:ln>
                <a:noFill/>
              </a:ln>
            </p:spPr>
          </p:sp>
          <p:sp>
            <p:nvSpPr>
              <p:cNvPr id="1558" name="Freeform 8"/>
              <p:cNvSpPr/>
              <p:nvPr/>
            </p:nvSpPr>
            <p:spPr>
              <a:xfrm>
                <a:off x="922320" y="25671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9" y="152"/>
                      <a:pt x="18" y="172"/>
                    </a:cubicBezTo>
                    <a:cubicBezTo>
                      <a:pt x="12" y="179"/>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559" name="Freeform 9"/>
              <p:cNvSpPr/>
              <p:nvPr/>
            </p:nvSpPr>
            <p:spPr>
              <a:xfrm>
                <a:off x="1015560" y="2431440"/>
                <a:ext cx="135720" cy="164880"/>
              </a:xfrm>
              <a:custGeom>
                <a:avLst/>
                <a:gdLst/>
                <a:ahLst/>
                <a:cxnLst/>
                <a:rect l="0" t="0" r="r" b="b"/>
                <a:pathLst>
                  <a:path w="377" h="458">
                    <a:moveTo>
                      <a:pt x="376" y="7"/>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0" y="312"/>
                    </a:cubicBezTo>
                    <a:cubicBezTo>
                      <a:pt x="52" y="310"/>
                      <a:pt x="52" y="310"/>
                      <a:pt x="52" y="309"/>
                    </a:cubicBezTo>
                    <a:cubicBezTo>
                      <a:pt x="52" y="301"/>
                      <a:pt x="49" y="301"/>
                      <a:pt x="45" y="301"/>
                    </a:cubicBezTo>
                    <a:cubicBezTo>
                      <a:pt x="41" y="301"/>
                      <a:pt x="41" y="301"/>
                      <a:pt x="38" y="303"/>
                    </a:cubicBezTo>
                    <a:cubicBezTo>
                      <a:pt x="36" y="305"/>
                      <a:pt x="0" y="448"/>
                      <a:pt x="0" y="452"/>
                    </a:cubicBezTo>
                    <a:cubicBezTo>
                      <a:pt x="0" y="456"/>
                      <a:pt x="4" y="457"/>
                      <a:pt x="7" y="457"/>
                    </a:cubicBezTo>
                    <a:cubicBezTo>
                      <a:pt x="11" y="457"/>
                      <a:pt x="11" y="457"/>
                      <a:pt x="20" y="448"/>
                    </a:cubicBezTo>
                    <a:cubicBezTo>
                      <a:pt x="30" y="436"/>
                      <a:pt x="40" y="425"/>
                      <a:pt x="50" y="413"/>
                    </a:cubicBezTo>
                    <a:cubicBezTo>
                      <a:pt x="77" y="448"/>
                      <a:pt x="121" y="457"/>
                      <a:pt x="157" y="457"/>
                    </a:cubicBezTo>
                    <a:cubicBezTo>
                      <a:pt x="243" y="457"/>
                      <a:pt x="317" y="373"/>
                      <a:pt x="317" y="296"/>
                    </a:cubicBezTo>
                    <a:cubicBezTo>
                      <a:pt x="317" y="253"/>
                      <a:pt x="295" y="231"/>
                      <a:pt x="286" y="222"/>
                    </a:cubicBezTo>
                    <a:cubicBezTo>
                      <a:pt x="272" y="208"/>
                      <a:pt x="263" y="204"/>
                      <a:pt x="207" y="190"/>
                    </a:cubicBezTo>
                    <a:cubicBezTo>
                      <a:pt x="192" y="187"/>
                      <a:pt x="169" y="181"/>
                      <a:pt x="164" y="179"/>
                    </a:cubicBezTo>
                    <a:cubicBezTo>
                      <a:pt x="148" y="174"/>
                      <a:pt x="126" y="156"/>
                      <a:pt x="126" y="122"/>
                    </a:cubicBezTo>
                    <a:cubicBezTo>
                      <a:pt x="126" y="72"/>
                      <a:pt x="176" y="18"/>
                      <a:pt x="236" y="18"/>
                    </a:cubicBezTo>
                    <a:cubicBezTo>
                      <a:pt x="288" y="18"/>
                      <a:pt x="327" y="45"/>
                      <a:pt x="327" y="115"/>
                    </a:cubicBezTo>
                    <a:cubicBezTo>
                      <a:pt x="327" y="135"/>
                      <a:pt x="324" y="147"/>
                      <a:pt x="324" y="151"/>
                    </a:cubicBezTo>
                    <a:cubicBezTo>
                      <a:pt x="326" y="152"/>
                      <a:pt x="324" y="156"/>
                      <a:pt x="331" y="156"/>
                    </a:cubicBezTo>
                    <a:cubicBezTo>
                      <a:pt x="338" y="156"/>
                      <a:pt x="338" y="154"/>
                      <a:pt x="342" y="143"/>
                    </a:cubicBezTo>
                    <a:cubicBezTo>
                      <a:pt x="353" y="98"/>
                      <a:pt x="365" y="53"/>
                      <a:pt x="376" y="7"/>
                    </a:cubicBezTo>
                    <a:close/>
                  </a:path>
                </a:pathLst>
              </a:custGeom>
              <a:solidFill>
                <a:srgbClr val="000000"/>
              </a:solidFill>
              <a:ln>
                <a:noFill/>
              </a:ln>
            </p:spPr>
          </p:sp>
          <p:sp>
            <p:nvSpPr>
              <p:cNvPr id="1560" name="Freeform 10"/>
              <p:cNvSpPr/>
              <p:nvPr/>
            </p:nvSpPr>
            <p:spPr>
              <a:xfrm>
                <a:off x="1153440" y="2520000"/>
                <a:ext cx="70920" cy="105480"/>
              </a:xfrm>
              <a:custGeom>
                <a:avLst/>
                <a:gdLst/>
                <a:ahLst/>
                <a:cxnLst/>
                <a:rect l="0" t="0" r="r" b="b"/>
                <a:pathLst>
                  <a:path w="197" h="293">
                    <a:moveTo>
                      <a:pt x="196" y="212"/>
                    </a:moveTo>
                    <a:cubicBezTo>
                      <a:pt x="191" y="212"/>
                      <a:pt x="185" y="212"/>
                      <a:pt x="180" y="212"/>
                    </a:cubicBezTo>
                    <a:cubicBezTo>
                      <a:pt x="180" y="222"/>
                      <a:pt x="174" y="248"/>
                      <a:pt x="169" y="253"/>
                    </a:cubicBezTo>
                    <a:cubicBezTo>
                      <a:pt x="165" y="255"/>
                      <a:pt x="131" y="255"/>
                      <a:pt x="126" y="255"/>
                    </a:cubicBezTo>
                    <a:cubicBezTo>
                      <a:pt x="98" y="255"/>
                      <a:pt x="71" y="255"/>
                      <a:pt x="43" y="255"/>
                    </a:cubicBezTo>
                    <a:cubicBezTo>
                      <a:pt x="90" y="213"/>
                      <a:pt x="106" y="201"/>
                      <a:pt x="133" y="181"/>
                    </a:cubicBezTo>
                    <a:cubicBezTo>
                      <a:pt x="165" y="154"/>
                      <a:pt x="196" y="127"/>
                      <a:pt x="196" y="86"/>
                    </a:cubicBezTo>
                    <a:cubicBezTo>
                      <a:pt x="196" y="32"/>
                      <a:pt x="149" y="0"/>
                      <a:pt x="92" y="0"/>
                    </a:cubicBezTo>
                    <a:cubicBezTo>
                      <a:pt x="38" y="0"/>
                      <a:pt x="0" y="38"/>
                      <a:pt x="0" y="79"/>
                    </a:cubicBezTo>
                    <a:cubicBezTo>
                      <a:pt x="0" y="100"/>
                      <a:pt x="20" y="104"/>
                      <a:pt x="23" y="104"/>
                    </a:cubicBezTo>
                    <a:cubicBezTo>
                      <a:pt x="34" y="104"/>
                      <a:pt x="47" y="95"/>
                      <a:pt x="47" y="81"/>
                    </a:cubicBezTo>
                    <a:cubicBezTo>
                      <a:pt x="47" y="72"/>
                      <a:pt x="43" y="57"/>
                      <a:pt x="22" y="57"/>
                    </a:cubicBezTo>
                    <a:cubicBezTo>
                      <a:pt x="34" y="25"/>
                      <a:pt x="65" y="16"/>
                      <a:pt x="85" y="16"/>
                    </a:cubicBezTo>
                    <a:cubicBezTo>
                      <a:pt x="130" y="16"/>
                      <a:pt x="153" y="50"/>
                      <a:pt x="153" y="86"/>
                    </a:cubicBezTo>
                    <a:cubicBezTo>
                      <a:pt x="153" y="124"/>
                      <a:pt x="126" y="154"/>
                      <a:pt x="112" y="170"/>
                    </a:cubicBezTo>
                    <a:cubicBezTo>
                      <a:pt x="76" y="205"/>
                      <a:pt x="40" y="240"/>
                      <a:pt x="4" y="274"/>
                    </a:cubicBezTo>
                    <a:cubicBezTo>
                      <a:pt x="0" y="280"/>
                      <a:pt x="0" y="280"/>
                      <a:pt x="0" y="292"/>
                    </a:cubicBezTo>
                    <a:cubicBezTo>
                      <a:pt x="61" y="292"/>
                      <a:pt x="121" y="292"/>
                      <a:pt x="182" y="292"/>
                    </a:cubicBezTo>
                    <a:cubicBezTo>
                      <a:pt x="186" y="265"/>
                      <a:pt x="191" y="239"/>
                      <a:pt x="196" y="212"/>
                    </a:cubicBezTo>
                    <a:close/>
                  </a:path>
                </a:pathLst>
              </a:custGeom>
              <a:solidFill>
                <a:srgbClr val="000000"/>
              </a:solidFill>
              <a:ln>
                <a:noFill/>
              </a:ln>
            </p:spPr>
          </p:sp>
          <p:sp>
            <p:nvSpPr>
              <p:cNvPr id="1561" name="Freeform 11"/>
              <p:cNvSpPr/>
              <p:nvPr/>
            </p:nvSpPr>
            <p:spPr>
              <a:xfrm>
                <a:off x="1264680" y="25671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9" y="152"/>
                      <a:pt x="18" y="172"/>
                    </a:cubicBezTo>
                    <a:cubicBezTo>
                      <a:pt x="12" y="179"/>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562" name="Freeform 12"/>
              <p:cNvSpPr/>
              <p:nvPr/>
            </p:nvSpPr>
            <p:spPr>
              <a:xfrm>
                <a:off x="1357920" y="2431440"/>
                <a:ext cx="135720" cy="164880"/>
              </a:xfrm>
              <a:custGeom>
                <a:avLst/>
                <a:gdLst/>
                <a:ahLst/>
                <a:cxnLst/>
                <a:rect l="0" t="0" r="r" b="b"/>
                <a:pathLst>
                  <a:path w="377" h="458">
                    <a:moveTo>
                      <a:pt x="376" y="7"/>
                    </a:moveTo>
                    <a:cubicBezTo>
                      <a:pt x="376" y="4"/>
                      <a:pt x="374" y="0"/>
                      <a:pt x="369" y="0"/>
                    </a:cubicBezTo>
                    <a:cubicBezTo>
                      <a:pt x="365" y="0"/>
                      <a:pt x="365" y="0"/>
                      <a:pt x="358" y="9"/>
                    </a:cubicBezTo>
                    <a:cubicBezTo>
                      <a:pt x="348" y="21"/>
                      <a:pt x="338" y="33"/>
                      <a:pt x="327" y="45"/>
                    </a:cubicBezTo>
                    <a:cubicBezTo>
                      <a:pt x="311" y="16"/>
                      <a:pt x="277" y="0"/>
                      <a:pt x="237"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2" y="312"/>
                    </a:cubicBezTo>
                    <a:cubicBezTo>
                      <a:pt x="52" y="310"/>
                      <a:pt x="52" y="310"/>
                      <a:pt x="52" y="309"/>
                    </a:cubicBezTo>
                    <a:cubicBezTo>
                      <a:pt x="52" y="301"/>
                      <a:pt x="49" y="301"/>
                      <a:pt x="45" y="301"/>
                    </a:cubicBezTo>
                    <a:cubicBezTo>
                      <a:pt x="41" y="301"/>
                      <a:pt x="42" y="302"/>
                      <a:pt x="40" y="303"/>
                    </a:cubicBezTo>
                    <a:cubicBezTo>
                      <a:pt x="36" y="305"/>
                      <a:pt x="0" y="448"/>
                      <a:pt x="0" y="452"/>
                    </a:cubicBezTo>
                    <a:cubicBezTo>
                      <a:pt x="0" y="456"/>
                      <a:pt x="4" y="457"/>
                      <a:pt x="7" y="457"/>
                    </a:cubicBezTo>
                    <a:cubicBezTo>
                      <a:pt x="11" y="457"/>
                      <a:pt x="11" y="457"/>
                      <a:pt x="20" y="448"/>
                    </a:cubicBezTo>
                    <a:cubicBezTo>
                      <a:pt x="30" y="436"/>
                      <a:pt x="40" y="425"/>
                      <a:pt x="50" y="413"/>
                    </a:cubicBezTo>
                    <a:cubicBezTo>
                      <a:pt x="77" y="448"/>
                      <a:pt x="121" y="457"/>
                      <a:pt x="157" y="457"/>
                    </a:cubicBezTo>
                    <a:cubicBezTo>
                      <a:pt x="243" y="457"/>
                      <a:pt x="317" y="373"/>
                      <a:pt x="317" y="296"/>
                    </a:cubicBezTo>
                    <a:cubicBezTo>
                      <a:pt x="317" y="253"/>
                      <a:pt x="297" y="231"/>
                      <a:pt x="286" y="222"/>
                    </a:cubicBezTo>
                    <a:cubicBezTo>
                      <a:pt x="272" y="208"/>
                      <a:pt x="263" y="204"/>
                      <a:pt x="207" y="190"/>
                    </a:cubicBezTo>
                    <a:cubicBezTo>
                      <a:pt x="192" y="187"/>
                      <a:pt x="169" y="181"/>
                      <a:pt x="164" y="179"/>
                    </a:cubicBezTo>
                    <a:cubicBezTo>
                      <a:pt x="148" y="174"/>
                      <a:pt x="126" y="156"/>
                      <a:pt x="126" y="122"/>
                    </a:cubicBezTo>
                    <a:cubicBezTo>
                      <a:pt x="126" y="72"/>
                      <a:pt x="176" y="18"/>
                      <a:pt x="236" y="18"/>
                    </a:cubicBezTo>
                    <a:cubicBezTo>
                      <a:pt x="288" y="18"/>
                      <a:pt x="327" y="45"/>
                      <a:pt x="327" y="115"/>
                    </a:cubicBezTo>
                    <a:cubicBezTo>
                      <a:pt x="327" y="135"/>
                      <a:pt x="324" y="147"/>
                      <a:pt x="324" y="151"/>
                    </a:cubicBezTo>
                    <a:cubicBezTo>
                      <a:pt x="327" y="152"/>
                      <a:pt x="324" y="156"/>
                      <a:pt x="333" y="156"/>
                    </a:cubicBezTo>
                    <a:cubicBezTo>
                      <a:pt x="338" y="156"/>
                      <a:pt x="338" y="154"/>
                      <a:pt x="342" y="143"/>
                    </a:cubicBezTo>
                    <a:cubicBezTo>
                      <a:pt x="353" y="98"/>
                      <a:pt x="365" y="53"/>
                      <a:pt x="376" y="7"/>
                    </a:cubicBezTo>
                    <a:close/>
                  </a:path>
                </a:pathLst>
              </a:custGeom>
              <a:solidFill>
                <a:srgbClr val="000000"/>
              </a:solidFill>
              <a:ln>
                <a:noFill/>
              </a:ln>
            </p:spPr>
          </p:sp>
          <p:sp>
            <p:nvSpPr>
              <p:cNvPr id="1563" name="Freeform 13"/>
              <p:cNvSpPr/>
              <p:nvPr/>
            </p:nvSpPr>
            <p:spPr>
              <a:xfrm>
                <a:off x="1494720" y="2520000"/>
                <a:ext cx="73440" cy="108720"/>
              </a:xfrm>
              <a:custGeom>
                <a:avLst/>
                <a:gdLst/>
                <a:ahLst/>
                <a:cxnLst/>
                <a:rect l="0" t="0" r="r" b="b"/>
                <a:pathLst>
                  <a:path w="204" h="302">
                    <a:moveTo>
                      <a:pt x="97" y="145"/>
                    </a:moveTo>
                    <a:cubicBezTo>
                      <a:pt x="131" y="145"/>
                      <a:pt x="157" y="169"/>
                      <a:pt x="157" y="215"/>
                    </a:cubicBezTo>
                    <a:cubicBezTo>
                      <a:pt x="157" y="271"/>
                      <a:pt x="124" y="287"/>
                      <a:pt x="99" y="287"/>
                    </a:cubicBezTo>
                    <a:cubicBezTo>
                      <a:pt x="81" y="287"/>
                      <a:pt x="41" y="282"/>
                      <a:pt x="23" y="256"/>
                    </a:cubicBezTo>
                    <a:cubicBezTo>
                      <a:pt x="43" y="255"/>
                      <a:pt x="49" y="240"/>
                      <a:pt x="49" y="231"/>
                    </a:cubicBezTo>
                    <a:cubicBezTo>
                      <a:pt x="49" y="217"/>
                      <a:pt x="38" y="208"/>
                      <a:pt x="25" y="208"/>
                    </a:cubicBezTo>
                    <a:cubicBezTo>
                      <a:pt x="13" y="208"/>
                      <a:pt x="0" y="215"/>
                      <a:pt x="0" y="233"/>
                    </a:cubicBezTo>
                    <a:cubicBezTo>
                      <a:pt x="0" y="274"/>
                      <a:pt x="45" y="301"/>
                      <a:pt x="99" y="301"/>
                    </a:cubicBezTo>
                    <a:cubicBezTo>
                      <a:pt x="160" y="301"/>
                      <a:pt x="203" y="260"/>
                      <a:pt x="203" y="215"/>
                    </a:cubicBezTo>
                    <a:cubicBezTo>
                      <a:pt x="203" y="181"/>
                      <a:pt x="174" y="147"/>
                      <a:pt x="126" y="136"/>
                    </a:cubicBezTo>
                    <a:cubicBezTo>
                      <a:pt x="173" y="120"/>
                      <a:pt x="189" y="88"/>
                      <a:pt x="189" y="61"/>
                    </a:cubicBezTo>
                    <a:cubicBezTo>
                      <a:pt x="189" y="25"/>
                      <a:pt x="150" y="0"/>
                      <a:pt x="101" y="0"/>
                    </a:cubicBezTo>
                    <a:cubicBezTo>
                      <a:pt x="51" y="0"/>
                      <a:pt x="14" y="23"/>
                      <a:pt x="14" y="59"/>
                    </a:cubicBezTo>
                    <a:cubicBezTo>
                      <a:pt x="14" y="74"/>
                      <a:pt x="23" y="83"/>
                      <a:pt x="36" y="83"/>
                    </a:cubicBezTo>
                    <a:cubicBezTo>
                      <a:pt x="50" y="83"/>
                      <a:pt x="59" y="72"/>
                      <a:pt x="59" y="59"/>
                    </a:cubicBezTo>
                    <a:cubicBezTo>
                      <a:pt x="59" y="47"/>
                      <a:pt x="50" y="38"/>
                      <a:pt x="36" y="36"/>
                    </a:cubicBezTo>
                    <a:cubicBezTo>
                      <a:pt x="52" y="18"/>
                      <a:pt x="83" y="13"/>
                      <a:pt x="99" y="13"/>
                    </a:cubicBezTo>
                    <a:cubicBezTo>
                      <a:pt x="119" y="13"/>
                      <a:pt x="148" y="22"/>
                      <a:pt x="148" y="61"/>
                    </a:cubicBezTo>
                    <a:cubicBezTo>
                      <a:pt x="148" y="79"/>
                      <a:pt x="140" y="99"/>
                      <a:pt x="130" y="113"/>
                    </a:cubicBezTo>
                    <a:cubicBezTo>
                      <a:pt x="115" y="129"/>
                      <a:pt x="103" y="131"/>
                      <a:pt x="79" y="133"/>
                    </a:cubicBezTo>
                    <a:cubicBezTo>
                      <a:pt x="68" y="133"/>
                      <a:pt x="68" y="133"/>
                      <a:pt x="67" y="133"/>
                    </a:cubicBezTo>
                    <a:cubicBezTo>
                      <a:pt x="65" y="133"/>
                      <a:pt x="61" y="135"/>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564" name="Group 14"/>
          <p:cNvGrpSpPr/>
          <p:nvPr/>
        </p:nvGrpSpPr>
        <p:grpSpPr>
          <a:xfrm>
            <a:off x="1092600" y="2889360"/>
            <a:ext cx="2318400" cy="919440"/>
            <a:chOff x="1092600" y="2889360"/>
            <a:chExt cx="2318400" cy="919440"/>
          </a:xfrm>
        </p:grpSpPr>
        <p:grpSp>
          <p:nvGrpSpPr>
            <p:cNvPr id="1565" name="Group 15"/>
            <p:cNvGrpSpPr/>
            <p:nvPr/>
          </p:nvGrpSpPr>
          <p:grpSpPr>
            <a:xfrm>
              <a:off x="1092600" y="2889360"/>
              <a:ext cx="2318400" cy="919440"/>
              <a:chOff x="1092600" y="2889360"/>
              <a:chExt cx="2318400" cy="919440"/>
            </a:xfrm>
          </p:grpSpPr>
          <p:sp>
            <p:nvSpPr>
              <p:cNvPr id="1566" name="Freeform 16"/>
              <p:cNvSpPr/>
              <p:nvPr/>
            </p:nvSpPr>
            <p:spPr>
              <a:xfrm>
                <a:off x="1092600" y="2900880"/>
                <a:ext cx="2307240" cy="896400"/>
              </a:xfrm>
              <a:custGeom>
                <a:avLst/>
                <a:gdLst/>
                <a:ahLst/>
                <a:cxnLst/>
                <a:rect l="0" t="0" r="r" b="b"/>
                <a:pathLst>
                  <a:path w="6409" h="2490">
                    <a:moveTo>
                      <a:pt x="0" y="0"/>
                    </a:moveTo>
                    <a:cubicBezTo>
                      <a:pt x="2136" y="0"/>
                      <a:pt x="4272" y="0"/>
                      <a:pt x="6408" y="0"/>
                    </a:cubicBezTo>
                    <a:cubicBezTo>
                      <a:pt x="6408" y="830"/>
                      <a:pt x="6408" y="1660"/>
                      <a:pt x="6408" y="2489"/>
                    </a:cubicBezTo>
                    <a:cubicBezTo>
                      <a:pt x="4272" y="2489"/>
                      <a:pt x="2136" y="2489"/>
                      <a:pt x="0" y="2489"/>
                    </a:cubicBezTo>
                    <a:cubicBezTo>
                      <a:pt x="0" y="1660"/>
                      <a:pt x="0" y="830"/>
                      <a:pt x="0" y="0"/>
                    </a:cubicBezTo>
                    <a:close/>
                  </a:path>
                </a:pathLst>
              </a:custGeom>
              <a:solidFill>
                <a:srgbClr val="FFFFFF"/>
              </a:solidFill>
              <a:ln>
                <a:noFill/>
              </a:ln>
            </p:spPr>
          </p:sp>
          <p:sp>
            <p:nvSpPr>
              <p:cNvPr id="1567" name="Freeform 17"/>
              <p:cNvSpPr/>
              <p:nvPr/>
            </p:nvSpPr>
            <p:spPr>
              <a:xfrm>
                <a:off x="1092600" y="289980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200"/>
                      <a:pt x="113" y="228"/>
                      <a:pt x="146" y="239"/>
                    </a:cubicBezTo>
                    <a:cubicBezTo>
                      <a:pt x="169" y="245"/>
                      <a:pt x="191" y="250"/>
                      <a:pt x="214" y="255"/>
                    </a:cubicBezTo>
                    <a:cubicBezTo>
                      <a:pt x="238" y="263"/>
                      <a:pt x="272" y="272"/>
                      <a:pt x="272" y="324"/>
                    </a:cubicBezTo>
                    <a:cubicBezTo>
                      <a:pt x="272" y="380"/>
                      <a:pt x="220" y="439"/>
                      <a:pt x="158" y="439"/>
                    </a:cubicBezTo>
                    <a:cubicBezTo>
                      <a:pt x="117" y="439"/>
                      <a:pt x="47" y="426"/>
                      <a:pt x="47" y="347"/>
                    </a:cubicBezTo>
                    <a:cubicBezTo>
                      <a:pt x="47" y="333"/>
                      <a:pt x="50" y="317"/>
                      <a:pt x="50" y="313"/>
                    </a:cubicBezTo>
                    <a:cubicBezTo>
                      <a:pt x="52" y="311"/>
                      <a:pt x="52" y="311"/>
                      <a:pt x="52" y="309"/>
                    </a:cubicBezTo>
                    <a:cubicBezTo>
                      <a:pt x="52" y="302"/>
                      <a:pt x="49" y="302"/>
                      <a:pt x="45" y="302"/>
                    </a:cubicBezTo>
                    <a:cubicBezTo>
                      <a:pt x="41" y="302"/>
                      <a:pt x="40" y="302"/>
                      <a:pt x="38" y="304"/>
                    </a:cubicBezTo>
                    <a:cubicBezTo>
                      <a:pt x="36" y="308"/>
                      <a:pt x="0" y="451"/>
                      <a:pt x="0" y="453"/>
                    </a:cubicBezTo>
                    <a:cubicBezTo>
                      <a:pt x="0" y="457"/>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4"/>
                      <a:pt x="295" y="232"/>
                      <a:pt x="286" y="223"/>
                    </a:cubicBezTo>
                    <a:cubicBezTo>
                      <a:pt x="272" y="209"/>
                      <a:pt x="263" y="205"/>
                      <a:pt x="205" y="191"/>
                    </a:cubicBezTo>
                    <a:cubicBezTo>
                      <a:pt x="193" y="187"/>
                      <a:pt x="169" y="182"/>
                      <a:pt x="164" y="180"/>
                    </a:cubicBezTo>
                    <a:cubicBezTo>
                      <a:pt x="146" y="174"/>
                      <a:pt x="124" y="156"/>
                      <a:pt x="124" y="122"/>
                    </a:cubicBezTo>
                    <a:cubicBezTo>
                      <a:pt x="124" y="70"/>
                      <a:pt x="176" y="18"/>
                      <a:pt x="236" y="18"/>
                    </a:cubicBezTo>
                    <a:cubicBezTo>
                      <a:pt x="288" y="18"/>
                      <a:pt x="327" y="45"/>
                      <a:pt x="327" y="115"/>
                    </a:cubicBezTo>
                    <a:cubicBezTo>
                      <a:pt x="327" y="135"/>
                      <a:pt x="324" y="147"/>
                      <a:pt x="324" y="151"/>
                    </a:cubicBezTo>
                    <a:cubicBezTo>
                      <a:pt x="326" y="153"/>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568" name="Freeform 18"/>
              <p:cNvSpPr/>
              <p:nvPr/>
            </p:nvSpPr>
            <p:spPr>
              <a:xfrm>
                <a:off x="1237680" y="2988360"/>
                <a:ext cx="58680" cy="105840"/>
              </a:xfrm>
              <a:custGeom>
                <a:avLst/>
                <a:gdLst/>
                <a:ahLst/>
                <a:cxnLst/>
                <a:rect l="0" t="0" r="r" b="b"/>
                <a:pathLst>
                  <a:path w="163" h="294">
                    <a:moveTo>
                      <a:pt x="101" y="13"/>
                    </a:moveTo>
                    <a:cubicBezTo>
                      <a:pt x="101" y="0"/>
                      <a:pt x="99" y="0"/>
                      <a:pt x="86" y="0"/>
                    </a:cubicBezTo>
                    <a:cubicBezTo>
                      <a:pt x="59" y="27"/>
                      <a:pt x="18" y="29"/>
                      <a:pt x="0" y="29"/>
                    </a:cubicBezTo>
                    <a:cubicBezTo>
                      <a:pt x="0" y="34"/>
                      <a:pt x="0" y="38"/>
                      <a:pt x="0" y="43"/>
                    </a:cubicBezTo>
                    <a:cubicBezTo>
                      <a:pt x="11" y="43"/>
                      <a:pt x="40" y="43"/>
                      <a:pt x="65" y="32"/>
                    </a:cubicBezTo>
                    <a:cubicBezTo>
                      <a:pt x="65" y="107"/>
                      <a:pt x="65" y="182"/>
                      <a:pt x="65" y="257"/>
                    </a:cubicBezTo>
                    <a:cubicBezTo>
                      <a:pt x="65" y="272"/>
                      <a:pt x="65" y="277"/>
                      <a:pt x="20" y="277"/>
                    </a:cubicBezTo>
                    <a:cubicBezTo>
                      <a:pt x="14" y="277"/>
                      <a:pt x="9" y="277"/>
                      <a:pt x="4" y="277"/>
                    </a:cubicBezTo>
                    <a:cubicBezTo>
                      <a:pt x="4" y="282"/>
                      <a:pt x="4" y="288"/>
                      <a:pt x="4" y="293"/>
                    </a:cubicBezTo>
                    <a:cubicBezTo>
                      <a:pt x="11" y="293"/>
                      <a:pt x="67" y="291"/>
                      <a:pt x="83" y="291"/>
                    </a:cubicBezTo>
                    <a:cubicBezTo>
                      <a:pt x="95" y="291"/>
                      <a:pt x="151" y="293"/>
                      <a:pt x="162" y="293"/>
                    </a:cubicBezTo>
                    <a:cubicBezTo>
                      <a:pt x="162" y="288"/>
                      <a:pt x="162" y="282"/>
                      <a:pt x="162" y="277"/>
                    </a:cubicBezTo>
                    <a:cubicBezTo>
                      <a:pt x="156" y="277"/>
                      <a:pt x="150" y="277"/>
                      <a:pt x="144" y="277"/>
                    </a:cubicBezTo>
                    <a:cubicBezTo>
                      <a:pt x="101" y="277"/>
                      <a:pt x="101" y="272"/>
                      <a:pt x="101" y="257"/>
                    </a:cubicBezTo>
                    <a:cubicBezTo>
                      <a:pt x="101" y="176"/>
                      <a:pt x="101" y="94"/>
                      <a:pt x="101" y="13"/>
                    </a:cubicBezTo>
                    <a:close/>
                  </a:path>
                </a:pathLst>
              </a:custGeom>
              <a:solidFill>
                <a:srgbClr val="000000"/>
              </a:solidFill>
              <a:ln>
                <a:noFill/>
              </a:ln>
            </p:spPr>
          </p:sp>
          <p:sp>
            <p:nvSpPr>
              <p:cNvPr id="1569" name="Freeform 19"/>
              <p:cNvSpPr/>
              <p:nvPr/>
            </p:nvSpPr>
            <p:spPr>
              <a:xfrm>
                <a:off x="1398240" y="2950200"/>
                <a:ext cx="151920" cy="97560"/>
              </a:xfrm>
              <a:custGeom>
                <a:avLst/>
                <a:gdLst/>
                <a:ahLst/>
                <a:cxnLst/>
                <a:rect l="0" t="0" r="r" b="b"/>
                <a:pathLst>
                  <a:path w="422" h="271">
                    <a:moveTo>
                      <a:pt x="421" y="20"/>
                    </a:moveTo>
                    <a:cubicBezTo>
                      <a:pt x="421" y="5"/>
                      <a:pt x="417" y="0"/>
                      <a:pt x="412" y="0"/>
                    </a:cubicBezTo>
                    <a:cubicBezTo>
                      <a:pt x="410" y="0"/>
                      <a:pt x="405" y="4"/>
                      <a:pt x="405" y="18"/>
                    </a:cubicBezTo>
                    <a:cubicBezTo>
                      <a:pt x="401" y="61"/>
                      <a:pt x="358" y="86"/>
                      <a:pt x="317" y="86"/>
                    </a:cubicBezTo>
                    <a:cubicBezTo>
                      <a:pt x="279" y="86"/>
                      <a:pt x="248" y="67"/>
                      <a:pt x="214" y="45"/>
                    </a:cubicBezTo>
                    <a:cubicBezTo>
                      <a:pt x="180" y="22"/>
                      <a:pt x="148" y="0"/>
                      <a:pt x="106" y="0"/>
                    </a:cubicBezTo>
                    <a:cubicBezTo>
                      <a:pt x="47" y="0"/>
                      <a:pt x="0" y="45"/>
                      <a:pt x="0" y="103"/>
                    </a:cubicBezTo>
                    <a:cubicBezTo>
                      <a:pt x="0" y="117"/>
                      <a:pt x="5" y="122"/>
                      <a:pt x="9" y="122"/>
                    </a:cubicBezTo>
                    <a:cubicBezTo>
                      <a:pt x="14" y="122"/>
                      <a:pt x="18" y="110"/>
                      <a:pt x="18" y="106"/>
                    </a:cubicBezTo>
                    <a:cubicBezTo>
                      <a:pt x="22" y="54"/>
                      <a:pt x="72" y="34"/>
                      <a:pt x="106" y="34"/>
                    </a:cubicBezTo>
                    <a:cubicBezTo>
                      <a:pt x="142" y="34"/>
                      <a:pt x="175" y="54"/>
                      <a:pt x="207" y="77"/>
                    </a:cubicBezTo>
                    <a:cubicBezTo>
                      <a:pt x="241" y="99"/>
                      <a:pt x="275" y="122"/>
                      <a:pt x="317" y="122"/>
                    </a:cubicBezTo>
                    <a:cubicBezTo>
                      <a:pt x="374" y="122"/>
                      <a:pt x="421" y="77"/>
                      <a:pt x="421" y="20"/>
                    </a:cubicBezTo>
                    <a:moveTo>
                      <a:pt x="421" y="167"/>
                    </a:moveTo>
                    <a:cubicBezTo>
                      <a:pt x="421" y="149"/>
                      <a:pt x="414" y="147"/>
                      <a:pt x="412" y="147"/>
                    </a:cubicBezTo>
                    <a:cubicBezTo>
                      <a:pt x="410" y="147"/>
                      <a:pt x="405" y="151"/>
                      <a:pt x="405" y="164"/>
                    </a:cubicBezTo>
                    <a:cubicBezTo>
                      <a:pt x="401" y="209"/>
                      <a:pt x="358" y="234"/>
                      <a:pt x="317" y="234"/>
                    </a:cubicBezTo>
                    <a:cubicBezTo>
                      <a:pt x="279" y="234"/>
                      <a:pt x="248" y="214"/>
                      <a:pt x="214" y="192"/>
                    </a:cubicBezTo>
                    <a:cubicBezTo>
                      <a:pt x="180" y="169"/>
                      <a:pt x="148" y="147"/>
                      <a:pt x="106" y="147"/>
                    </a:cubicBezTo>
                    <a:cubicBezTo>
                      <a:pt x="47" y="147"/>
                      <a:pt x="0" y="192"/>
                      <a:pt x="0" y="250"/>
                    </a:cubicBezTo>
                    <a:cubicBezTo>
                      <a:pt x="0" y="264"/>
                      <a:pt x="5" y="268"/>
                      <a:pt x="9" y="268"/>
                    </a:cubicBezTo>
                    <a:cubicBezTo>
                      <a:pt x="14" y="268"/>
                      <a:pt x="18" y="257"/>
                      <a:pt x="18" y="254"/>
                    </a:cubicBezTo>
                    <a:cubicBezTo>
                      <a:pt x="22" y="201"/>
                      <a:pt x="72" y="182"/>
                      <a:pt x="106" y="182"/>
                    </a:cubicBezTo>
                    <a:cubicBezTo>
                      <a:pt x="142" y="182"/>
                      <a:pt x="175" y="201"/>
                      <a:pt x="207" y="223"/>
                    </a:cubicBezTo>
                    <a:cubicBezTo>
                      <a:pt x="241" y="246"/>
                      <a:pt x="275" y="270"/>
                      <a:pt x="317" y="270"/>
                    </a:cubicBezTo>
                    <a:cubicBezTo>
                      <a:pt x="376" y="270"/>
                      <a:pt x="421" y="223"/>
                      <a:pt x="421" y="167"/>
                    </a:cubicBezTo>
                    <a:close/>
                  </a:path>
                </a:pathLst>
              </a:custGeom>
              <a:solidFill>
                <a:srgbClr val="000000"/>
              </a:solidFill>
              <a:ln>
                <a:noFill/>
              </a:ln>
            </p:spPr>
          </p:sp>
          <p:sp>
            <p:nvSpPr>
              <p:cNvPr id="1570" name="Freeform 20"/>
              <p:cNvSpPr/>
              <p:nvPr/>
            </p:nvSpPr>
            <p:spPr>
              <a:xfrm>
                <a:off x="1635480" y="2904840"/>
                <a:ext cx="162360" cy="155160"/>
              </a:xfrm>
              <a:custGeom>
                <a:avLst/>
                <a:gdLst/>
                <a:ahLst/>
                <a:cxnLst/>
                <a:rect l="0" t="0" r="r" b="b"/>
                <a:pathLst>
                  <a:path w="451" h="431">
                    <a:moveTo>
                      <a:pt x="166" y="230"/>
                    </a:moveTo>
                    <a:cubicBezTo>
                      <a:pt x="202" y="230"/>
                      <a:pt x="238" y="230"/>
                      <a:pt x="274" y="230"/>
                    </a:cubicBezTo>
                    <a:cubicBezTo>
                      <a:pt x="363" y="230"/>
                      <a:pt x="450" y="165"/>
                      <a:pt x="450" y="95"/>
                    </a:cubicBezTo>
                    <a:cubicBezTo>
                      <a:pt x="450" y="47"/>
                      <a:pt x="408" y="0"/>
                      <a:pt x="326" y="0"/>
                    </a:cubicBezTo>
                    <a:cubicBezTo>
                      <a:pt x="257" y="0"/>
                      <a:pt x="189" y="0"/>
                      <a:pt x="121" y="0"/>
                    </a:cubicBezTo>
                    <a:cubicBezTo>
                      <a:pt x="110" y="0"/>
                      <a:pt x="103" y="0"/>
                      <a:pt x="103" y="11"/>
                    </a:cubicBezTo>
                    <a:cubicBezTo>
                      <a:pt x="103" y="18"/>
                      <a:pt x="108" y="18"/>
                      <a:pt x="121" y="18"/>
                    </a:cubicBezTo>
                    <a:cubicBezTo>
                      <a:pt x="130" y="18"/>
                      <a:pt x="140" y="20"/>
                      <a:pt x="148" y="20"/>
                    </a:cubicBezTo>
                    <a:cubicBezTo>
                      <a:pt x="158" y="22"/>
                      <a:pt x="162" y="23"/>
                      <a:pt x="162" y="31"/>
                    </a:cubicBezTo>
                    <a:cubicBezTo>
                      <a:pt x="162" y="32"/>
                      <a:pt x="162" y="34"/>
                      <a:pt x="160" y="41"/>
                    </a:cubicBezTo>
                    <a:cubicBezTo>
                      <a:pt x="131" y="155"/>
                      <a:pt x="103" y="268"/>
                      <a:pt x="74" y="381"/>
                    </a:cubicBezTo>
                    <a:cubicBezTo>
                      <a:pt x="68" y="406"/>
                      <a:pt x="67" y="412"/>
                      <a:pt x="16" y="412"/>
                    </a:cubicBezTo>
                    <a:cubicBezTo>
                      <a:pt x="5" y="412"/>
                      <a:pt x="0" y="412"/>
                      <a:pt x="0" y="423"/>
                    </a:cubicBezTo>
                    <a:cubicBezTo>
                      <a:pt x="0" y="430"/>
                      <a:pt x="7" y="430"/>
                      <a:pt x="9" y="430"/>
                    </a:cubicBezTo>
                    <a:cubicBezTo>
                      <a:pt x="27" y="430"/>
                      <a:pt x="72" y="428"/>
                      <a:pt x="90" y="428"/>
                    </a:cubicBezTo>
                    <a:cubicBezTo>
                      <a:pt x="103" y="428"/>
                      <a:pt x="117" y="430"/>
                      <a:pt x="130" y="430"/>
                    </a:cubicBezTo>
                    <a:cubicBezTo>
                      <a:pt x="144" y="430"/>
                      <a:pt x="157" y="430"/>
                      <a:pt x="171" y="430"/>
                    </a:cubicBezTo>
                    <a:cubicBezTo>
                      <a:pt x="175" y="430"/>
                      <a:pt x="184" y="430"/>
                      <a:pt x="184" y="417"/>
                    </a:cubicBezTo>
                    <a:cubicBezTo>
                      <a:pt x="184" y="412"/>
                      <a:pt x="178" y="412"/>
                      <a:pt x="166" y="412"/>
                    </a:cubicBezTo>
                    <a:cubicBezTo>
                      <a:pt x="142" y="412"/>
                      <a:pt x="124" y="412"/>
                      <a:pt x="124" y="399"/>
                    </a:cubicBezTo>
                    <a:cubicBezTo>
                      <a:pt x="124" y="396"/>
                      <a:pt x="126" y="392"/>
                      <a:pt x="126" y="388"/>
                    </a:cubicBezTo>
                    <a:cubicBezTo>
                      <a:pt x="139" y="336"/>
                      <a:pt x="152" y="283"/>
                      <a:pt x="166" y="230"/>
                    </a:cubicBezTo>
                    <a:moveTo>
                      <a:pt x="211" y="43"/>
                    </a:moveTo>
                    <a:cubicBezTo>
                      <a:pt x="216" y="20"/>
                      <a:pt x="218" y="18"/>
                      <a:pt x="245" y="18"/>
                    </a:cubicBezTo>
                    <a:cubicBezTo>
                      <a:pt x="265" y="18"/>
                      <a:pt x="286" y="18"/>
                      <a:pt x="306" y="18"/>
                    </a:cubicBezTo>
                    <a:cubicBezTo>
                      <a:pt x="358" y="18"/>
                      <a:pt x="392" y="36"/>
                      <a:pt x="392" y="79"/>
                    </a:cubicBezTo>
                    <a:cubicBezTo>
                      <a:pt x="392" y="104"/>
                      <a:pt x="380" y="158"/>
                      <a:pt x="354" y="182"/>
                    </a:cubicBezTo>
                    <a:cubicBezTo>
                      <a:pt x="324" y="209"/>
                      <a:pt x="284" y="214"/>
                      <a:pt x="257" y="214"/>
                    </a:cubicBezTo>
                    <a:cubicBezTo>
                      <a:pt x="227" y="214"/>
                      <a:pt x="197" y="214"/>
                      <a:pt x="167" y="214"/>
                    </a:cubicBezTo>
                    <a:cubicBezTo>
                      <a:pt x="182" y="157"/>
                      <a:pt x="196" y="100"/>
                      <a:pt x="211" y="43"/>
                    </a:cubicBezTo>
                    <a:close/>
                  </a:path>
                </a:pathLst>
              </a:custGeom>
              <a:solidFill>
                <a:srgbClr val="000000"/>
              </a:solidFill>
              <a:ln>
                <a:noFill/>
              </a:ln>
            </p:spPr>
          </p:sp>
          <p:sp>
            <p:nvSpPr>
              <p:cNvPr id="1571" name="Freeform 21"/>
              <p:cNvSpPr/>
              <p:nvPr/>
            </p:nvSpPr>
            <p:spPr>
              <a:xfrm>
                <a:off x="1778760" y="2994120"/>
                <a:ext cx="54720" cy="101880"/>
              </a:xfrm>
              <a:custGeom>
                <a:avLst/>
                <a:gdLst/>
                <a:ahLst/>
                <a:cxnLst/>
                <a:rect l="0" t="0" r="r" b="b"/>
                <a:pathLst>
                  <a:path w="152" h="283">
                    <a:moveTo>
                      <a:pt x="92" y="103"/>
                    </a:moveTo>
                    <a:cubicBezTo>
                      <a:pt x="107" y="103"/>
                      <a:pt x="122" y="103"/>
                      <a:pt x="137" y="103"/>
                    </a:cubicBezTo>
                    <a:cubicBezTo>
                      <a:pt x="144" y="103"/>
                      <a:pt x="151" y="103"/>
                      <a:pt x="151" y="94"/>
                    </a:cubicBezTo>
                    <a:cubicBezTo>
                      <a:pt x="151" y="86"/>
                      <a:pt x="144" y="86"/>
                      <a:pt x="137" y="86"/>
                    </a:cubicBezTo>
                    <a:cubicBezTo>
                      <a:pt x="123" y="86"/>
                      <a:pt x="109" y="86"/>
                      <a:pt x="95" y="86"/>
                    </a:cubicBezTo>
                    <a:cubicBezTo>
                      <a:pt x="101" y="65"/>
                      <a:pt x="106" y="43"/>
                      <a:pt x="112" y="22"/>
                    </a:cubicBezTo>
                    <a:cubicBezTo>
                      <a:pt x="112" y="20"/>
                      <a:pt x="113" y="16"/>
                      <a:pt x="113" y="14"/>
                    </a:cubicBezTo>
                    <a:cubicBezTo>
                      <a:pt x="113" y="7"/>
                      <a:pt x="106" y="0"/>
                      <a:pt x="97" y="0"/>
                    </a:cubicBezTo>
                    <a:cubicBezTo>
                      <a:pt x="86" y="0"/>
                      <a:pt x="79" y="9"/>
                      <a:pt x="77" y="20"/>
                    </a:cubicBezTo>
                    <a:cubicBezTo>
                      <a:pt x="74" y="31"/>
                      <a:pt x="79" y="9"/>
                      <a:pt x="59" y="86"/>
                    </a:cubicBezTo>
                    <a:cubicBezTo>
                      <a:pt x="44" y="86"/>
                      <a:pt x="29" y="86"/>
                      <a:pt x="14" y="86"/>
                    </a:cubicBezTo>
                    <a:cubicBezTo>
                      <a:pt x="7" y="86"/>
                      <a:pt x="0" y="86"/>
                      <a:pt x="0" y="97"/>
                    </a:cubicBezTo>
                    <a:cubicBezTo>
                      <a:pt x="0" y="103"/>
                      <a:pt x="5" y="103"/>
                      <a:pt x="14" y="103"/>
                    </a:cubicBezTo>
                    <a:cubicBezTo>
                      <a:pt x="28" y="103"/>
                      <a:pt x="42" y="103"/>
                      <a:pt x="56" y="103"/>
                    </a:cubicBezTo>
                    <a:cubicBezTo>
                      <a:pt x="47" y="137"/>
                      <a:pt x="39" y="172"/>
                      <a:pt x="31" y="207"/>
                    </a:cubicBezTo>
                    <a:cubicBezTo>
                      <a:pt x="27" y="218"/>
                      <a:pt x="23" y="234"/>
                      <a:pt x="23" y="239"/>
                    </a:cubicBezTo>
                    <a:cubicBezTo>
                      <a:pt x="23" y="266"/>
                      <a:pt x="45" y="282"/>
                      <a:pt x="70" y="282"/>
                    </a:cubicBezTo>
                    <a:cubicBezTo>
                      <a:pt x="121" y="282"/>
                      <a:pt x="148" y="219"/>
                      <a:pt x="148" y="214"/>
                    </a:cubicBezTo>
                    <a:cubicBezTo>
                      <a:pt x="148" y="209"/>
                      <a:pt x="142" y="209"/>
                      <a:pt x="140" y="209"/>
                    </a:cubicBezTo>
                    <a:cubicBezTo>
                      <a:pt x="135" y="209"/>
                      <a:pt x="135" y="209"/>
                      <a:pt x="131" y="216"/>
                    </a:cubicBezTo>
                    <a:cubicBezTo>
                      <a:pt x="119" y="245"/>
                      <a:pt x="97" y="270"/>
                      <a:pt x="72" y="270"/>
                    </a:cubicBezTo>
                    <a:cubicBezTo>
                      <a:pt x="63" y="270"/>
                      <a:pt x="56" y="263"/>
                      <a:pt x="56" y="248"/>
                    </a:cubicBezTo>
                    <a:cubicBezTo>
                      <a:pt x="56" y="243"/>
                      <a:pt x="58" y="234"/>
                      <a:pt x="59" y="230"/>
                    </a:cubicBezTo>
                    <a:cubicBezTo>
                      <a:pt x="70" y="188"/>
                      <a:pt x="81" y="145"/>
                      <a:pt x="92" y="103"/>
                    </a:cubicBezTo>
                    <a:close/>
                  </a:path>
                </a:pathLst>
              </a:custGeom>
              <a:solidFill>
                <a:srgbClr val="000000"/>
              </a:solidFill>
              <a:ln>
                <a:noFill/>
              </a:ln>
            </p:spPr>
          </p:sp>
          <p:sp>
            <p:nvSpPr>
              <p:cNvPr id="1572" name="Freeform 22"/>
              <p:cNvSpPr/>
              <p:nvPr/>
            </p:nvSpPr>
            <p:spPr>
              <a:xfrm>
                <a:off x="1897920" y="2958120"/>
                <a:ext cx="74880" cy="104760"/>
              </a:xfrm>
              <a:custGeom>
                <a:avLst/>
                <a:gdLst/>
                <a:ahLst/>
                <a:cxnLst/>
                <a:rect l="0" t="0" r="r" b="b"/>
                <a:pathLst>
                  <a:path w="208" h="291">
                    <a:moveTo>
                      <a:pt x="110" y="160"/>
                    </a:moveTo>
                    <a:cubicBezTo>
                      <a:pt x="124" y="164"/>
                      <a:pt x="176" y="173"/>
                      <a:pt x="176" y="219"/>
                    </a:cubicBezTo>
                    <a:cubicBezTo>
                      <a:pt x="176" y="252"/>
                      <a:pt x="155" y="277"/>
                      <a:pt x="104" y="277"/>
                    </a:cubicBezTo>
                    <a:cubicBezTo>
                      <a:pt x="52" y="277"/>
                      <a:pt x="29" y="241"/>
                      <a:pt x="16" y="187"/>
                    </a:cubicBezTo>
                    <a:cubicBezTo>
                      <a:pt x="14" y="178"/>
                      <a:pt x="14" y="176"/>
                      <a:pt x="9" y="176"/>
                    </a:cubicBezTo>
                    <a:cubicBezTo>
                      <a:pt x="0" y="176"/>
                      <a:pt x="0" y="180"/>
                      <a:pt x="0" y="192"/>
                    </a:cubicBezTo>
                    <a:cubicBezTo>
                      <a:pt x="0" y="220"/>
                      <a:pt x="0" y="248"/>
                      <a:pt x="0" y="275"/>
                    </a:cubicBezTo>
                    <a:cubicBezTo>
                      <a:pt x="0" y="286"/>
                      <a:pt x="0" y="290"/>
                      <a:pt x="7" y="290"/>
                    </a:cubicBezTo>
                    <a:cubicBezTo>
                      <a:pt x="11" y="290"/>
                      <a:pt x="11" y="290"/>
                      <a:pt x="23" y="277"/>
                    </a:cubicBezTo>
                    <a:cubicBezTo>
                      <a:pt x="28" y="272"/>
                      <a:pt x="23" y="275"/>
                      <a:pt x="36" y="263"/>
                    </a:cubicBezTo>
                    <a:cubicBezTo>
                      <a:pt x="63" y="290"/>
                      <a:pt x="92" y="290"/>
                      <a:pt x="104" y="290"/>
                    </a:cubicBezTo>
                    <a:cubicBezTo>
                      <a:pt x="178" y="290"/>
                      <a:pt x="207" y="248"/>
                      <a:pt x="207" y="201"/>
                    </a:cubicBezTo>
                    <a:cubicBezTo>
                      <a:pt x="207" y="169"/>
                      <a:pt x="187" y="149"/>
                      <a:pt x="180" y="142"/>
                    </a:cubicBezTo>
                    <a:cubicBezTo>
                      <a:pt x="160" y="122"/>
                      <a:pt x="135" y="117"/>
                      <a:pt x="108" y="112"/>
                    </a:cubicBezTo>
                    <a:cubicBezTo>
                      <a:pt x="72" y="104"/>
                      <a:pt x="31" y="97"/>
                      <a:pt x="31" y="59"/>
                    </a:cubicBezTo>
                    <a:cubicBezTo>
                      <a:pt x="31" y="38"/>
                      <a:pt x="47" y="13"/>
                      <a:pt x="101" y="13"/>
                    </a:cubicBezTo>
                    <a:cubicBezTo>
                      <a:pt x="171" y="13"/>
                      <a:pt x="175" y="68"/>
                      <a:pt x="175" y="88"/>
                    </a:cubicBezTo>
                    <a:cubicBezTo>
                      <a:pt x="176" y="94"/>
                      <a:pt x="182" y="94"/>
                      <a:pt x="184" y="94"/>
                    </a:cubicBezTo>
                    <a:cubicBezTo>
                      <a:pt x="191" y="94"/>
                      <a:pt x="191" y="92"/>
                      <a:pt x="191" y="79"/>
                    </a:cubicBezTo>
                    <a:cubicBezTo>
                      <a:pt x="191" y="58"/>
                      <a:pt x="191" y="37"/>
                      <a:pt x="191" y="16"/>
                    </a:cubicBezTo>
                    <a:cubicBezTo>
                      <a:pt x="191" y="5"/>
                      <a:pt x="191" y="0"/>
                      <a:pt x="184" y="0"/>
                    </a:cubicBezTo>
                    <a:cubicBezTo>
                      <a:pt x="180" y="0"/>
                      <a:pt x="180" y="0"/>
                      <a:pt x="171" y="7"/>
                    </a:cubicBezTo>
                    <a:cubicBezTo>
                      <a:pt x="169" y="11"/>
                      <a:pt x="164" y="16"/>
                      <a:pt x="160" y="18"/>
                    </a:cubicBezTo>
                    <a:cubicBezTo>
                      <a:pt x="137" y="0"/>
                      <a:pt x="110" y="0"/>
                      <a:pt x="101" y="0"/>
                    </a:cubicBezTo>
                    <a:cubicBezTo>
                      <a:pt x="23" y="0"/>
                      <a:pt x="0" y="43"/>
                      <a:pt x="0" y="77"/>
                    </a:cubicBezTo>
                    <a:cubicBezTo>
                      <a:pt x="0" y="101"/>
                      <a:pt x="11" y="117"/>
                      <a:pt x="27" y="131"/>
                    </a:cubicBezTo>
                    <a:cubicBezTo>
                      <a:pt x="47" y="147"/>
                      <a:pt x="65" y="151"/>
                      <a:pt x="110" y="160"/>
                    </a:cubicBezTo>
                    <a:close/>
                  </a:path>
                </a:pathLst>
              </a:custGeom>
              <a:solidFill>
                <a:srgbClr val="000000"/>
              </a:solidFill>
              <a:ln>
                <a:noFill/>
              </a:ln>
            </p:spPr>
          </p:sp>
          <p:sp>
            <p:nvSpPr>
              <p:cNvPr id="1573" name="Freeform 23"/>
              <p:cNvSpPr/>
              <p:nvPr/>
            </p:nvSpPr>
            <p:spPr>
              <a:xfrm>
                <a:off x="1987920" y="2907360"/>
                <a:ext cx="48960" cy="152640"/>
              </a:xfrm>
              <a:custGeom>
                <a:avLst/>
                <a:gdLst/>
                <a:ahLst/>
                <a:cxnLst/>
                <a:rect l="0" t="0" r="r" b="b"/>
                <a:pathLst>
                  <a:path w="136" h="424">
                    <a:moveTo>
                      <a:pt x="90" y="144"/>
                    </a:moveTo>
                    <a:cubicBezTo>
                      <a:pt x="61" y="146"/>
                      <a:pt x="31" y="149"/>
                      <a:pt x="2" y="151"/>
                    </a:cubicBezTo>
                    <a:cubicBezTo>
                      <a:pt x="2" y="158"/>
                      <a:pt x="2" y="164"/>
                      <a:pt x="2" y="171"/>
                    </a:cubicBezTo>
                    <a:cubicBezTo>
                      <a:pt x="43" y="171"/>
                      <a:pt x="49" y="174"/>
                      <a:pt x="49" y="205"/>
                    </a:cubicBezTo>
                    <a:cubicBezTo>
                      <a:pt x="49" y="262"/>
                      <a:pt x="49" y="319"/>
                      <a:pt x="49" y="376"/>
                    </a:cubicBezTo>
                    <a:cubicBezTo>
                      <a:pt x="49" y="405"/>
                      <a:pt x="41" y="405"/>
                      <a:pt x="0" y="405"/>
                    </a:cubicBezTo>
                    <a:cubicBezTo>
                      <a:pt x="0" y="411"/>
                      <a:pt x="0" y="417"/>
                      <a:pt x="0" y="423"/>
                    </a:cubicBezTo>
                    <a:cubicBezTo>
                      <a:pt x="20" y="423"/>
                      <a:pt x="54" y="421"/>
                      <a:pt x="68" y="421"/>
                    </a:cubicBezTo>
                    <a:cubicBezTo>
                      <a:pt x="92" y="421"/>
                      <a:pt x="113" y="423"/>
                      <a:pt x="135" y="423"/>
                    </a:cubicBezTo>
                    <a:cubicBezTo>
                      <a:pt x="135" y="417"/>
                      <a:pt x="135" y="411"/>
                      <a:pt x="135" y="405"/>
                    </a:cubicBezTo>
                    <a:cubicBezTo>
                      <a:pt x="94" y="405"/>
                      <a:pt x="90" y="401"/>
                      <a:pt x="90" y="376"/>
                    </a:cubicBezTo>
                    <a:cubicBezTo>
                      <a:pt x="90" y="299"/>
                      <a:pt x="90" y="221"/>
                      <a:pt x="90" y="144"/>
                    </a:cubicBezTo>
                    <a:moveTo>
                      <a:pt x="94" y="34"/>
                    </a:moveTo>
                    <a:cubicBezTo>
                      <a:pt x="94" y="14"/>
                      <a:pt x="77" y="0"/>
                      <a:pt x="59" y="0"/>
                    </a:cubicBezTo>
                    <a:cubicBezTo>
                      <a:pt x="40" y="0"/>
                      <a:pt x="25" y="18"/>
                      <a:pt x="25" y="34"/>
                    </a:cubicBezTo>
                    <a:cubicBezTo>
                      <a:pt x="25" y="52"/>
                      <a:pt x="40" y="68"/>
                      <a:pt x="59" y="68"/>
                    </a:cubicBezTo>
                    <a:cubicBezTo>
                      <a:pt x="77" y="68"/>
                      <a:pt x="94" y="54"/>
                      <a:pt x="94" y="34"/>
                    </a:cubicBezTo>
                    <a:close/>
                  </a:path>
                </a:pathLst>
              </a:custGeom>
              <a:solidFill>
                <a:srgbClr val="000000"/>
              </a:solidFill>
              <a:ln>
                <a:noFill/>
              </a:ln>
            </p:spPr>
          </p:sp>
          <p:sp>
            <p:nvSpPr>
              <p:cNvPr id="1574" name="Freeform 24"/>
              <p:cNvSpPr/>
              <p:nvPr/>
            </p:nvSpPr>
            <p:spPr>
              <a:xfrm>
                <a:off x="2050560" y="2959200"/>
                <a:ext cx="114840" cy="100800"/>
              </a:xfrm>
              <a:custGeom>
                <a:avLst/>
                <a:gdLst/>
                <a:ahLst/>
                <a:cxnLst/>
                <a:rect l="0" t="0" r="r" b="b"/>
                <a:pathLst>
                  <a:path w="319" h="280">
                    <a:moveTo>
                      <a:pt x="49" y="63"/>
                    </a:moveTo>
                    <a:cubicBezTo>
                      <a:pt x="49" y="119"/>
                      <a:pt x="49" y="176"/>
                      <a:pt x="49" y="232"/>
                    </a:cubicBezTo>
                    <a:cubicBezTo>
                      <a:pt x="49" y="261"/>
                      <a:pt x="41" y="261"/>
                      <a:pt x="0" y="261"/>
                    </a:cubicBezTo>
                    <a:cubicBezTo>
                      <a:pt x="0" y="267"/>
                      <a:pt x="0" y="273"/>
                      <a:pt x="0" y="279"/>
                    </a:cubicBezTo>
                    <a:cubicBezTo>
                      <a:pt x="22" y="279"/>
                      <a:pt x="54" y="277"/>
                      <a:pt x="72" y="277"/>
                    </a:cubicBezTo>
                    <a:cubicBezTo>
                      <a:pt x="88" y="277"/>
                      <a:pt x="121" y="279"/>
                      <a:pt x="142" y="279"/>
                    </a:cubicBezTo>
                    <a:cubicBezTo>
                      <a:pt x="142" y="273"/>
                      <a:pt x="142" y="267"/>
                      <a:pt x="142" y="261"/>
                    </a:cubicBezTo>
                    <a:cubicBezTo>
                      <a:pt x="99" y="261"/>
                      <a:pt x="92" y="261"/>
                      <a:pt x="92" y="232"/>
                    </a:cubicBezTo>
                    <a:cubicBezTo>
                      <a:pt x="92" y="193"/>
                      <a:pt x="92" y="154"/>
                      <a:pt x="92" y="115"/>
                    </a:cubicBezTo>
                    <a:cubicBezTo>
                      <a:pt x="92" y="50"/>
                      <a:pt x="137" y="14"/>
                      <a:pt x="178" y="14"/>
                    </a:cubicBezTo>
                    <a:cubicBezTo>
                      <a:pt x="218" y="14"/>
                      <a:pt x="225" y="49"/>
                      <a:pt x="225" y="85"/>
                    </a:cubicBezTo>
                    <a:cubicBezTo>
                      <a:pt x="225" y="134"/>
                      <a:pt x="225" y="183"/>
                      <a:pt x="225" y="232"/>
                    </a:cubicBezTo>
                    <a:cubicBezTo>
                      <a:pt x="225" y="261"/>
                      <a:pt x="218" y="261"/>
                      <a:pt x="176" y="261"/>
                    </a:cubicBezTo>
                    <a:cubicBezTo>
                      <a:pt x="176" y="267"/>
                      <a:pt x="176" y="273"/>
                      <a:pt x="176" y="279"/>
                    </a:cubicBezTo>
                    <a:cubicBezTo>
                      <a:pt x="198" y="279"/>
                      <a:pt x="230" y="277"/>
                      <a:pt x="247" y="277"/>
                    </a:cubicBezTo>
                    <a:cubicBezTo>
                      <a:pt x="263" y="277"/>
                      <a:pt x="297" y="279"/>
                      <a:pt x="318" y="279"/>
                    </a:cubicBezTo>
                    <a:cubicBezTo>
                      <a:pt x="318" y="273"/>
                      <a:pt x="318" y="267"/>
                      <a:pt x="318" y="261"/>
                    </a:cubicBezTo>
                    <a:cubicBezTo>
                      <a:pt x="284" y="261"/>
                      <a:pt x="270" y="261"/>
                      <a:pt x="268" y="241"/>
                    </a:cubicBezTo>
                    <a:cubicBezTo>
                      <a:pt x="268" y="201"/>
                      <a:pt x="268" y="161"/>
                      <a:pt x="268" y="121"/>
                    </a:cubicBezTo>
                    <a:cubicBezTo>
                      <a:pt x="268" y="67"/>
                      <a:pt x="268" y="47"/>
                      <a:pt x="248" y="23"/>
                    </a:cubicBezTo>
                    <a:cubicBezTo>
                      <a:pt x="239" y="13"/>
                      <a:pt x="220" y="0"/>
                      <a:pt x="182" y="0"/>
                    </a:cubicBezTo>
                    <a:cubicBezTo>
                      <a:pt x="137" y="0"/>
                      <a:pt x="106" y="27"/>
                      <a:pt x="88" y="67"/>
                    </a:cubicBezTo>
                    <a:cubicBezTo>
                      <a:pt x="88" y="44"/>
                      <a:pt x="88" y="22"/>
                      <a:pt x="88" y="0"/>
                    </a:cubicBezTo>
                    <a:cubicBezTo>
                      <a:pt x="59" y="2"/>
                      <a:pt x="29" y="5"/>
                      <a:pt x="0" y="7"/>
                    </a:cubicBezTo>
                    <a:cubicBezTo>
                      <a:pt x="0" y="14"/>
                      <a:pt x="0" y="20"/>
                      <a:pt x="0" y="27"/>
                    </a:cubicBezTo>
                    <a:cubicBezTo>
                      <a:pt x="43" y="27"/>
                      <a:pt x="49" y="31"/>
                      <a:pt x="49" y="63"/>
                    </a:cubicBezTo>
                    <a:close/>
                  </a:path>
                </a:pathLst>
              </a:custGeom>
              <a:solidFill>
                <a:srgbClr val="000000"/>
              </a:solidFill>
              <a:ln>
                <a:noFill/>
              </a:ln>
            </p:spPr>
          </p:sp>
          <p:sp>
            <p:nvSpPr>
              <p:cNvPr id="1575" name="Freeform 25"/>
              <p:cNvSpPr/>
              <p:nvPr/>
            </p:nvSpPr>
            <p:spPr>
              <a:xfrm>
                <a:off x="2192400" y="2889360"/>
                <a:ext cx="52920" cy="227520"/>
              </a:xfrm>
              <a:custGeom>
                <a:avLst/>
                <a:gdLst/>
                <a:ahLst/>
                <a:cxnLst/>
                <a:rect l="0" t="0" r="r" b="b"/>
                <a:pathLst>
                  <a:path w="147" h="632">
                    <a:moveTo>
                      <a:pt x="146" y="626"/>
                    </a:moveTo>
                    <a:cubicBezTo>
                      <a:pt x="146" y="624"/>
                      <a:pt x="146" y="622"/>
                      <a:pt x="135" y="612"/>
                    </a:cubicBezTo>
                    <a:cubicBezTo>
                      <a:pt x="56" y="532"/>
                      <a:pt x="36" y="412"/>
                      <a:pt x="36" y="317"/>
                    </a:cubicBezTo>
                    <a:cubicBezTo>
                      <a:pt x="36" y="207"/>
                      <a:pt x="59" y="95"/>
                      <a:pt x="139" y="16"/>
                    </a:cubicBezTo>
                    <a:cubicBezTo>
                      <a:pt x="146" y="9"/>
                      <a:pt x="146" y="9"/>
                      <a:pt x="146" y="7"/>
                    </a:cubicBezTo>
                    <a:cubicBezTo>
                      <a:pt x="146" y="2"/>
                      <a:pt x="144" y="0"/>
                      <a:pt x="140" y="0"/>
                    </a:cubicBezTo>
                    <a:cubicBezTo>
                      <a:pt x="133" y="0"/>
                      <a:pt x="76" y="43"/>
                      <a:pt x="40" y="122"/>
                    </a:cubicBezTo>
                    <a:cubicBezTo>
                      <a:pt x="7" y="192"/>
                      <a:pt x="0" y="263"/>
                      <a:pt x="0" y="317"/>
                    </a:cubicBezTo>
                    <a:cubicBezTo>
                      <a:pt x="0" y="365"/>
                      <a:pt x="5" y="442"/>
                      <a:pt x="41" y="513"/>
                    </a:cubicBezTo>
                    <a:cubicBezTo>
                      <a:pt x="79" y="590"/>
                      <a:pt x="133" y="631"/>
                      <a:pt x="140" y="631"/>
                    </a:cubicBezTo>
                    <a:cubicBezTo>
                      <a:pt x="144" y="631"/>
                      <a:pt x="146" y="630"/>
                      <a:pt x="146" y="626"/>
                    </a:cubicBezTo>
                    <a:close/>
                  </a:path>
                </a:pathLst>
              </a:custGeom>
              <a:solidFill>
                <a:srgbClr val="000000"/>
              </a:solidFill>
              <a:ln>
                <a:noFill/>
              </a:ln>
            </p:spPr>
          </p:sp>
          <p:sp>
            <p:nvSpPr>
              <p:cNvPr id="1576" name="Freeform 26"/>
              <p:cNvSpPr/>
              <p:nvPr/>
            </p:nvSpPr>
            <p:spPr>
              <a:xfrm>
                <a:off x="2269440" y="2908800"/>
                <a:ext cx="91080" cy="151200"/>
              </a:xfrm>
              <a:custGeom>
                <a:avLst/>
                <a:gdLst/>
                <a:ahLst/>
                <a:cxnLst/>
                <a:rect l="0" t="0" r="r" b="b"/>
                <a:pathLst>
                  <a:path w="253" h="420">
                    <a:moveTo>
                      <a:pt x="49" y="371"/>
                    </a:moveTo>
                    <a:cubicBezTo>
                      <a:pt x="71" y="349"/>
                      <a:pt x="93" y="327"/>
                      <a:pt x="115" y="306"/>
                    </a:cubicBezTo>
                    <a:cubicBezTo>
                      <a:pt x="214" y="219"/>
                      <a:pt x="252" y="185"/>
                      <a:pt x="252" y="122"/>
                    </a:cubicBezTo>
                    <a:cubicBezTo>
                      <a:pt x="252" y="50"/>
                      <a:pt x="196" y="0"/>
                      <a:pt x="119" y="0"/>
                    </a:cubicBezTo>
                    <a:cubicBezTo>
                      <a:pt x="47" y="0"/>
                      <a:pt x="0" y="58"/>
                      <a:pt x="0" y="113"/>
                    </a:cubicBezTo>
                    <a:cubicBezTo>
                      <a:pt x="0" y="149"/>
                      <a:pt x="32" y="149"/>
                      <a:pt x="34" y="149"/>
                    </a:cubicBezTo>
                    <a:cubicBezTo>
                      <a:pt x="45" y="149"/>
                      <a:pt x="67" y="142"/>
                      <a:pt x="67" y="115"/>
                    </a:cubicBezTo>
                    <a:cubicBezTo>
                      <a:pt x="67" y="99"/>
                      <a:pt x="56" y="83"/>
                      <a:pt x="32" y="83"/>
                    </a:cubicBezTo>
                    <a:cubicBezTo>
                      <a:pt x="27" y="83"/>
                      <a:pt x="27" y="83"/>
                      <a:pt x="25" y="83"/>
                    </a:cubicBezTo>
                    <a:cubicBezTo>
                      <a:pt x="40" y="41"/>
                      <a:pt x="74" y="18"/>
                      <a:pt x="110" y="18"/>
                    </a:cubicBezTo>
                    <a:cubicBezTo>
                      <a:pt x="167" y="18"/>
                      <a:pt x="194" y="70"/>
                      <a:pt x="194" y="122"/>
                    </a:cubicBezTo>
                    <a:cubicBezTo>
                      <a:pt x="194" y="173"/>
                      <a:pt x="164" y="221"/>
                      <a:pt x="128" y="261"/>
                    </a:cubicBezTo>
                    <a:cubicBezTo>
                      <a:pt x="88" y="306"/>
                      <a:pt x="47" y="351"/>
                      <a:pt x="7" y="396"/>
                    </a:cubicBezTo>
                    <a:cubicBezTo>
                      <a:pt x="0" y="403"/>
                      <a:pt x="0" y="405"/>
                      <a:pt x="0" y="419"/>
                    </a:cubicBezTo>
                    <a:cubicBezTo>
                      <a:pt x="78" y="419"/>
                      <a:pt x="156" y="419"/>
                      <a:pt x="234" y="419"/>
                    </a:cubicBezTo>
                    <a:cubicBezTo>
                      <a:pt x="240" y="383"/>
                      <a:pt x="246" y="346"/>
                      <a:pt x="252" y="309"/>
                    </a:cubicBezTo>
                    <a:cubicBezTo>
                      <a:pt x="247" y="309"/>
                      <a:pt x="241" y="309"/>
                      <a:pt x="236" y="309"/>
                    </a:cubicBezTo>
                    <a:cubicBezTo>
                      <a:pt x="234" y="329"/>
                      <a:pt x="229" y="356"/>
                      <a:pt x="223" y="367"/>
                    </a:cubicBezTo>
                    <a:cubicBezTo>
                      <a:pt x="218" y="371"/>
                      <a:pt x="176" y="371"/>
                      <a:pt x="162" y="371"/>
                    </a:cubicBezTo>
                    <a:cubicBezTo>
                      <a:pt x="124" y="371"/>
                      <a:pt x="86" y="371"/>
                      <a:pt x="49" y="371"/>
                    </a:cubicBezTo>
                    <a:close/>
                  </a:path>
                </a:pathLst>
              </a:custGeom>
              <a:solidFill>
                <a:srgbClr val="000000"/>
              </a:solidFill>
              <a:ln>
                <a:noFill/>
              </a:ln>
            </p:spPr>
          </p:sp>
          <p:sp>
            <p:nvSpPr>
              <p:cNvPr id="1577" name="Freeform 27"/>
              <p:cNvSpPr/>
              <p:nvPr/>
            </p:nvSpPr>
            <p:spPr>
              <a:xfrm>
                <a:off x="2378520" y="2961720"/>
                <a:ext cx="110520" cy="101520"/>
              </a:xfrm>
              <a:custGeom>
                <a:avLst/>
                <a:gdLst/>
                <a:ahLst/>
                <a:cxnLst/>
                <a:rect l="0" t="0" r="r" b="b"/>
                <a:pathLst>
                  <a:path w="307" h="282">
                    <a:moveTo>
                      <a:pt x="167" y="36"/>
                    </a:moveTo>
                    <a:cubicBezTo>
                      <a:pt x="203" y="36"/>
                      <a:pt x="238" y="36"/>
                      <a:pt x="274" y="36"/>
                    </a:cubicBezTo>
                    <a:cubicBezTo>
                      <a:pt x="283" y="36"/>
                      <a:pt x="306" y="36"/>
                      <a:pt x="306" y="14"/>
                    </a:cubicBezTo>
                    <a:cubicBezTo>
                      <a:pt x="306" y="0"/>
                      <a:pt x="292" y="0"/>
                      <a:pt x="281" y="0"/>
                    </a:cubicBezTo>
                    <a:cubicBezTo>
                      <a:pt x="221" y="0"/>
                      <a:pt x="162" y="0"/>
                      <a:pt x="103" y="0"/>
                    </a:cubicBezTo>
                    <a:cubicBezTo>
                      <a:pt x="90" y="0"/>
                      <a:pt x="67" y="0"/>
                      <a:pt x="38" y="31"/>
                    </a:cubicBezTo>
                    <a:cubicBezTo>
                      <a:pt x="16" y="52"/>
                      <a:pt x="0" y="83"/>
                      <a:pt x="0" y="86"/>
                    </a:cubicBezTo>
                    <a:cubicBezTo>
                      <a:pt x="0" y="88"/>
                      <a:pt x="0" y="94"/>
                      <a:pt x="7" y="94"/>
                    </a:cubicBezTo>
                    <a:cubicBezTo>
                      <a:pt x="13" y="94"/>
                      <a:pt x="13" y="90"/>
                      <a:pt x="16" y="85"/>
                    </a:cubicBezTo>
                    <a:cubicBezTo>
                      <a:pt x="49" y="36"/>
                      <a:pt x="85" y="36"/>
                      <a:pt x="97" y="36"/>
                    </a:cubicBezTo>
                    <a:cubicBezTo>
                      <a:pt x="115" y="36"/>
                      <a:pt x="132" y="36"/>
                      <a:pt x="149" y="36"/>
                    </a:cubicBezTo>
                    <a:cubicBezTo>
                      <a:pt x="129" y="104"/>
                      <a:pt x="109" y="171"/>
                      <a:pt x="88" y="239"/>
                    </a:cubicBezTo>
                    <a:cubicBezTo>
                      <a:pt x="85" y="246"/>
                      <a:pt x="81" y="261"/>
                      <a:pt x="81" y="263"/>
                    </a:cubicBezTo>
                    <a:cubicBezTo>
                      <a:pt x="81" y="270"/>
                      <a:pt x="86" y="281"/>
                      <a:pt x="99" y="281"/>
                    </a:cubicBezTo>
                    <a:cubicBezTo>
                      <a:pt x="121" y="281"/>
                      <a:pt x="124" y="263"/>
                      <a:pt x="126" y="254"/>
                    </a:cubicBezTo>
                    <a:cubicBezTo>
                      <a:pt x="140" y="181"/>
                      <a:pt x="154" y="109"/>
                      <a:pt x="167" y="36"/>
                    </a:cubicBezTo>
                    <a:close/>
                  </a:path>
                </a:pathLst>
              </a:custGeom>
              <a:solidFill>
                <a:srgbClr val="000000"/>
              </a:solidFill>
              <a:ln>
                <a:noFill/>
              </a:ln>
            </p:spPr>
          </p:sp>
          <p:sp>
            <p:nvSpPr>
              <p:cNvPr id="1578" name="Freeform 28"/>
              <p:cNvSpPr/>
              <p:nvPr/>
            </p:nvSpPr>
            <p:spPr>
              <a:xfrm>
                <a:off x="2566800" y="2998800"/>
                <a:ext cx="138960" cy="9360"/>
              </a:xfrm>
              <a:custGeom>
                <a:avLst/>
                <a:gdLst/>
                <a:ahLst/>
                <a:cxnLst/>
                <a:rect l="0" t="0" r="r" b="b"/>
                <a:pathLst>
                  <a:path w="386" h="26">
                    <a:moveTo>
                      <a:pt x="363" y="25"/>
                    </a:moveTo>
                    <a:cubicBezTo>
                      <a:pt x="374" y="25"/>
                      <a:pt x="385" y="25"/>
                      <a:pt x="385" y="13"/>
                    </a:cubicBezTo>
                    <a:cubicBezTo>
                      <a:pt x="385"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579" name="Freeform 29"/>
              <p:cNvSpPr/>
              <p:nvPr/>
            </p:nvSpPr>
            <p:spPr>
              <a:xfrm>
                <a:off x="2787120" y="2908800"/>
                <a:ext cx="91080" cy="151200"/>
              </a:xfrm>
              <a:custGeom>
                <a:avLst/>
                <a:gdLst/>
                <a:ahLst/>
                <a:cxnLst/>
                <a:rect l="0" t="0" r="r" b="b"/>
                <a:pathLst>
                  <a:path w="253" h="420">
                    <a:moveTo>
                      <a:pt x="49" y="371"/>
                    </a:moveTo>
                    <a:cubicBezTo>
                      <a:pt x="71" y="349"/>
                      <a:pt x="93" y="327"/>
                      <a:pt x="115" y="306"/>
                    </a:cubicBezTo>
                    <a:cubicBezTo>
                      <a:pt x="214" y="219"/>
                      <a:pt x="252" y="185"/>
                      <a:pt x="252" y="122"/>
                    </a:cubicBezTo>
                    <a:cubicBezTo>
                      <a:pt x="252" y="50"/>
                      <a:pt x="194" y="0"/>
                      <a:pt x="117" y="0"/>
                    </a:cubicBezTo>
                    <a:cubicBezTo>
                      <a:pt x="47" y="0"/>
                      <a:pt x="0" y="58"/>
                      <a:pt x="0" y="113"/>
                    </a:cubicBezTo>
                    <a:cubicBezTo>
                      <a:pt x="0" y="149"/>
                      <a:pt x="31" y="149"/>
                      <a:pt x="32" y="149"/>
                    </a:cubicBezTo>
                    <a:cubicBezTo>
                      <a:pt x="43" y="149"/>
                      <a:pt x="65" y="142"/>
                      <a:pt x="65" y="115"/>
                    </a:cubicBezTo>
                    <a:cubicBezTo>
                      <a:pt x="65" y="99"/>
                      <a:pt x="54" y="83"/>
                      <a:pt x="32" y="83"/>
                    </a:cubicBezTo>
                    <a:cubicBezTo>
                      <a:pt x="27" y="83"/>
                      <a:pt x="25" y="83"/>
                      <a:pt x="23" y="83"/>
                    </a:cubicBezTo>
                    <a:cubicBezTo>
                      <a:pt x="38" y="41"/>
                      <a:pt x="72" y="18"/>
                      <a:pt x="110" y="18"/>
                    </a:cubicBezTo>
                    <a:cubicBezTo>
                      <a:pt x="167" y="18"/>
                      <a:pt x="194" y="70"/>
                      <a:pt x="194" y="122"/>
                    </a:cubicBezTo>
                    <a:cubicBezTo>
                      <a:pt x="194" y="173"/>
                      <a:pt x="162" y="221"/>
                      <a:pt x="128" y="261"/>
                    </a:cubicBezTo>
                    <a:cubicBezTo>
                      <a:pt x="87" y="306"/>
                      <a:pt x="46" y="351"/>
                      <a:pt x="5" y="396"/>
                    </a:cubicBezTo>
                    <a:cubicBezTo>
                      <a:pt x="0" y="403"/>
                      <a:pt x="0" y="405"/>
                      <a:pt x="0" y="419"/>
                    </a:cubicBezTo>
                    <a:cubicBezTo>
                      <a:pt x="78" y="419"/>
                      <a:pt x="156" y="419"/>
                      <a:pt x="234" y="419"/>
                    </a:cubicBezTo>
                    <a:cubicBezTo>
                      <a:pt x="240" y="383"/>
                      <a:pt x="246" y="346"/>
                      <a:pt x="252" y="309"/>
                    </a:cubicBezTo>
                    <a:cubicBezTo>
                      <a:pt x="247" y="309"/>
                      <a:pt x="241" y="309"/>
                      <a:pt x="236" y="309"/>
                    </a:cubicBezTo>
                    <a:cubicBezTo>
                      <a:pt x="232" y="329"/>
                      <a:pt x="229" y="356"/>
                      <a:pt x="221" y="367"/>
                    </a:cubicBezTo>
                    <a:cubicBezTo>
                      <a:pt x="218" y="371"/>
                      <a:pt x="176" y="371"/>
                      <a:pt x="162" y="371"/>
                    </a:cubicBezTo>
                    <a:cubicBezTo>
                      <a:pt x="124" y="371"/>
                      <a:pt x="86" y="371"/>
                      <a:pt x="49" y="371"/>
                    </a:cubicBezTo>
                    <a:close/>
                  </a:path>
                </a:pathLst>
              </a:custGeom>
              <a:solidFill>
                <a:srgbClr val="000000"/>
              </a:solidFill>
              <a:ln>
                <a:noFill/>
              </a:ln>
            </p:spPr>
          </p:sp>
          <p:sp>
            <p:nvSpPr>
              <p:cNvPr id="1580" name="Freeform 30"/>
              <p:cNvSpPr/>
              <p:nvPr/>
            </p:nvSpPr>
            <p:spPr>
              <a:xfrm>
                <a:off x="2900520" y="2902320"/>
                <a:ext cx="119520" cy="204480"/>
              </a:xfrm>
              <a:custGeom>
                <a:avLst/>
                <a:gdLst/>
                <a:ahLst/>
                <a:cxnLst/>
                <a:rect l="0" t="0" r="r" b="b"/>
                <a:pathLst>
                  <a:path w="332" h="568">
                    <a:moveTo>
                      <a:pt x="245" y="14"/>
                    </a:moveTo>
                    <a:cubicBezTo>
                      <a:pt x="245" y="13"/>
                      <a:pt x="247" y="7"/>
                      <a:pt x="247" y="5"/>
                    </a:cubicBezTo>
                    <a:cubicBezTo>
                      <a:pt x="244" y="4"/>
                      <a:pt x="247" y="0"/>
                      <a:pt x="239" y="0"/>
                    </a:cubicBezTo>
                    <a:cubicBezTo>
                      <a:pt x="232" y="0"/>
                      <a:pt x="232" y="2"/>
                      <a:pt x="230" y="13"/>
                    </a:cubicBezTo>
                    <a:cubicBezTo>
                      <a:pt x="218" y="61"/>
                      <a:pt x="205" y="110"/>
                      <a:pt x="193" y="158"/>
                    </a:cubicBezTo>
                    <a:cubicBezTo>
                      <a:pt x="92" y="162"/>
                      <a:pt x="0" y="245"/>
                      <a:pt x="0" y="331"/>
                    </a:cubicBezTo>
                    <a:cubicBezTo>
                      <a:pt x="0" y="390"/>
                      <a:pt x="43" y="441"/>
                      <a:pt x="121" y="446"/>
                    </a:cubicBezTo>
                    <a:cubicBezTo>
                      <a:pt x="115" y="466"/>
                      <a:pt x="112" y="486"/>
                      <a:pt x="106" y="505"/>
                    </a:cubicBezTo>
                    <a:cubicBezTo>
                      <a:pt x="99" y="534"/>
                      <a:pt x="92" y="559"/>
                      <a:pt x="92" y="561"/>
                    </a:cubicBezTo>
                    <a:cubicBezTo>
                      <a:pt x="92" y="567"/>
                      <a:pt x="98" y="567"/>
                      <a:pt x="101" y="567"/>
                    </a:cubicBezTo>
                    <a:cubicBezTo>
                      <a:pt x="103" y="567"/>
                      <a:pt x="104" y="567"/>
                      <a:pt x="106" y="565"/>
                    </a:cubicBezTo>
                    <a:cubicBezTo>
                      <a:pt x="108" y="563"/>
                      <a:pt x="112" y="549"/>
                      <a:pt x="113" y="540"/>
                    </a:cubicBezTo>
                    <a:cubicBezTo>
                      <a:pt x="121" y="508"/>
                      <a:pt x="129" y="477"/>
                      <a:pt x="137" y="446"/>
                    </a:cubicBezTo>
                    <a:cubicBezTo>
                      <a:pt x="239" y="442"/>
                      <a:pt x="331" y="356"/>
                      <a:pt x="331" y="272"/>
                    </a:cubicBezTo>
                    <a:cubicBezTo>
                      <a:pt x="331" y="223"/>
                      <a:pt x="297" y="164"/>
                      <a:pt x="209" y="158"/>
                    </a:cubicBezTo>
                    <a:cubicBezTo>
                      <a:pt x="221" y="110"/>
                      <a:pt x="233" y="62"/>
                      <a:pt x="245" y="14"/>
                    </a:cubicBezTo>
                    <a:moveTo>
                      <a:pt x="124" y="432"/>
                    </a:moveTo>
                    <a:cubicBezTo>
                      <a:pt x="86" y="430"/>
                      <a:pt x="41" y="408"/>
                      <a:pt x="41" y="344"/>
                    </a:cubicBezTo>
                    <a:cubicBezTo>
                      <a:pt x="41" y="268"/>
                      <a:pt x="95" y="180"/>
                      <a:pt x="189" y="173"/>
                    </a:cubicBezTo>
                    <a:cubicBezTo>
                      <a:pt x="167" y="259"/>
                      <a:pt x="146" y="345"/>
                      <a:pt x="124" y="432"/>
                    </a:cubicBezTo>
                    <a:moveTo>
                      <a:pt x="205" y="173"/>
                    </a:moveTo>
                    <a:cubicBezTo>
                      <a:pt x="254" y="174"/>
                      <a:pt x="290" y="203"/>
                      <a:pt x="290" y="259"/>
                    </a:cubicBezTo>
                    <a:cubicBezTo>
                      <a:pt x="290" y="333"/>
                      <a:pt x="236" y="424"/>
                      <a:pt x="140" y="432"/>
                    </a:cubicBezTo>
                    <a:cubicBezTo>
                      <a:pt x="162" y="345"/>
                      <a:pt x="184" y="259"/>
                      <a:pt x="205" y="173"/>
                    </a:cubicBezTo>
                    <a:close/>
                  </a:path>
                </a:pathLst>
              </a:custGeom>
              <a:solidFill>
                <a:srgbClr val="000000"/>
              </a:solidFill>
              <a:ln>
                <a:noFill/>
              </a:ln>
            </p:spPr>
          </p:sp>
          <p:sp>
            <p:nvSpPr>
              <p:cNvPr id="1581" name="Freeform 31"/>
              <p:cNvSpPr/>
              <p:nvPr/>
            </p:nvSpPr>
            <p:spPr>
              <a:xfrm>
                <a:off x="3036600" y="2981880"/>
                <a:ext cx="85320" cy="144720"/>
              </a:xfrm>
              <a:custGeom>
                <a:avLst/>
                <a:gdLst/>
                <a:ahLst/>
                <a:cxnLst/>
                <a:rect l="0" t="0" r="r" b="b"/>
                <a:pathLst>
                  <a:path w="237" h="402">
                    <a:moveTo>
                      <a:pt x="148" y="137"/>
                    </a:moveTo>
                    <a:cubicBezTo>
                      <a:pt x="162" y="137"/>
                      <a:pt x="176" y="137"/>
                      <a:pt x="191" y="137"/>
                    </a:cubicBezTo>
                    <a:cubicBezTo>
                      <a:pt x="200" y="137"/>
                      <a:pt x="205" y="137"/>
                      <a:pt x="205" y="128"/>
                    </a:cubicBezTo>
                    <a:cubicBezTo>
                      <a:pt x="205" y="121"/>
                      <a:pt x="200" y="121"/>
                      <a:pt x="193" y="121"/>
                    </a:cubicBezTo>
                    <a:cubicBezTo>
                      <a:pt x="179" y="121"/>
                      <a:pt x="165" y="121"/>
                      <a:pt x="151" y="121"/>
                    </a:cubicBezTo>
                    <a:cubicBezTo>
                      <a:pt x="160" y="65"/>
                      <a:pt x="164" y="45"/>
                      <a:pt x="167" y="31"/>
                    </a:cubicBezTo>
                    <a:cubicBezTo>
                      <a:pt x="171" y="22"/>
                      <a:pt x="180" y="13"/>
                      <a:pt x="191" y="13"/>
                    </a:cubicBezTo>
                    <a:cubicBezTo>
                      <a:pt x="198" y="14"/>
                      <a:pt x="203" y="13"/>
                      <a:pt x="212" y="18"/>
                    </a:cubicBezTo>
                    <a:cubicBezTo>
                      <a:pt x="193" y="23"/>
                      <a:pt x="193" y="40"/>
                      <a:pt x="193" y="41"/>
                    </a:cubicBezTo>
                    <a:cubicBezTo>
                      <a:pt x="193" y="52"/>
                      <a:pt x="200" y="58"/>
                      <a:pt x="211" y="58"/>
                    </a:cubicBezTo>
                    <a:cubicBezTo>
                      <a:pt x="221" y="58"/>
                      <a:pt x="236" y="49"/>
                      <a:pt x="236" y="31"/>
                    </a:cubicBezTo>
                    <a:cubicBezTo>
                      <a:pt x="236" y="11"/>
                      <a:pt x="212" y="0"/>
                      <a:pt x="191" y="0"/>
                    </a:cubicBezTo>
                    <a:cubicBezTo>
                      <a:pt x="171" y="0"/>
                      <a:pt x="149" y="11"/>
                      <a:pt x="137" y="32"/>
                    </a:cubicBezTo>
                    <a:cubicBezTo>
                      <a:pt x="130" y="50"/>
                      <a:pt x="126" y="70"/>
                      <a:pt x="115" y="121"/>
                    </a:cubicBezTo>
                    <a:cubicBezTo>
                      <a:pt x="104" y="121"/>
                      <a:pt x="92" y="121"/>
                      <a:pt x="81" y="121"/>
                    </a:cubicBezTo>
                    <a:cubicBezTo>
                      <a:pt x="72" y="121"/>
                      <a:pt x="67" y="121"/>
                      <a:pt x="67" y="131"/>
                    </a:cubicBezTo>
                    <a:cubicBezTo>
                      <a:pt x="67" y="137"/>
                      <a:pt x="72" y="137"/>
                      <a:pt x="79" y="137"/>
                    </a:cubicBezTo>
                    <a:cubicBezTo>
                      <a:pt x="91" y="137"/>
                      <a:pt x="102" y="137"/>
                      <a:pt x="113" y="137"/>
                    </a:cubicBezTo>
                    <a:cubicBezTo>
                      <a:pt x="112" y="138"/>
                      <a:pt x="85" y="299"/>
                      <a:pt x="74" y="345"/>
                    </a:cubicBezTo>
                    <a:cubicBezTo>
                      <a:pt x="72" y="356"/>
                      <a:pt x="65" y="388"/>
                      <a:pt x="43" y="388"/>
                    </a:cubicBezTo>
                    <a:cubicBezTo>
                      <a:pt x="37" y="387"/>
                      <a:pt x="32" y="388"/>
                      <a:pt x="23" y="383"/>
                    </a:cubicBezTo>
                    <a:cubicBezTo>
                      <a:pt x="41" y="378"/>
                      <a:pt x="43" y="362"/>
                      <a:pt x="43" y="360"/>
                    </a:cubicBezTo>
                    <a:cubicBezTo>
                      <a:pt x="43" y="351"/>
                      <a:pt x="36" y="344"/>
                      <a:pt x="25" y="344"/>
                    </a:cubicBezTo>
                    <a:cubicBezTo>
                      <a:pt x="13" y="344"/>
                      <a:pt x="0" y="353"/>
                      <a:pt x="0" y="371"/>
                    </a:cubicBezTo>
                    <a:cubicBezTo>
                      <a:pt x="0" y="390"/>
                      <a:pt x="20" y="401"/>
                      <a:pt x="43" y="401"/>
                    </a:cubicBezTo>
                    <a:cubicBezTo>
                      <a:pt x="72" y="401"/>
                      <a:pt x="90" y="372"/>
                      <a:pt x="95" y="363"/>
                    </a:cubicBezTo>
                    <a:cubicBezTo>
                      <a:pt x="112" y="333"/>
                      <a:pt x="122" y="279"/>
                      <a:pt x="122" y="273"/>
                    </a:cubicBezTo>
                    <a:cubicBezTo>
                      <a:pt x="131" y="228"/>
                      <a:pt x="139" y="182"/>
                      <a:pt x="148" y="137"/>
                    </a:cubicBezTo>
                    <a:close/>
                  </a:path>
                </a:pathLst>
              </a:custGeom>
              <a:solidFill>
                <a:srgbClr val="000000"/>
              </a:solidFill>
              <a:ln>
                <a:noFill/>
              </a:ln>
            </p:spPr>
          </p:sp>
          <p:sp>
            <p:nvSpPr>
              <p:cNvPr id="1582" name="Freeform 32"/>
              <p:cNvSpPr/>
              <p:nvPr/>
            </p:nvSpPr>
            <p:spPr>
              <a:xfrm>
                <a:off x="3155760" y="2889360"/>
                <a:ext cx="53640" cy="227520"/>
              </a:xfrm>
              <a:custGeom>
                <a:avLst/>
                <a:gdLst/>
                <a:ahLst/>
                <a:cxnLst/>
                <a:rect l="0" t="0" r="r" b="b"/>
                <a:pathLst>
                  <a:path w="149" h="632">
                    <a:moveTo>
                      <a:pt x="148" y="317"/>
                    </a:moveTo>
                    <a:cubicBezTo>
                      <a:pt x="148" y="266"/>
                      <a:pt x="140" y="191"/>
                      <a:pt x="104" y="119"/>
                    </a:cubicBezTo>
                    <a:cubicBezTo>
                      <a:pt x="67" y="41"/>
                      <a:pt x="13" y="0"/>
                      <a:pt x="7" y="0"/>
                    </a:cubicBezTo>
                    <a:cubicBezTo>
                      <a:pt x="4" y="0"/>
                      <a:pt x="0" y="2"/>
                      <a:pt x="0" y="7"/>
                    </a:cubicBezTo>
                    <a:cubicBezTo>
                      <a:pt x="0" y="9"/>
                      <a:pt x="0" y="9"/>
                      <a:pt x="13" y="22"/>
                    </a:cubicBezTo>
                    <a:cubicBezTo>
                      <a:pt x="74" y="83"/>
                      <a:pt x="110" y="183"/>
                      <a:pt x="110" y="317"/>
                    </a:cubicBezTo>
                    <a:cubicBezTo>
                      <a:pt x="110" y="424"/>
                      <a:pt x="86" y="536"/>
                      <a:pt x="9" y="615"/>
                    </a:cubicBezTo>
                    <a:cubicBezTo>
                      <a:pt x="0" y="622"/>
                      <a:pt x="0" y="624"/>
                      <a:pt x="0" y="626"/>
                    </a:cubicBezTo>
                    <a:cubicBezTo>
                      <a:pt x="0" y="630"/>
                      <a:pt x="4" y="631"/>
                      <a:pt x="7" y="631"/>
                    </a:cubicBezTo>
                    <a:cubicBezTo>
                      <a:pt x="13" y="631"/>
                      <a:pt x="70" y="588"/>
                      <a:pt x="108" y="509"/>
                    </a:cubicBezTo>
                    <a:cubicBezTo>
                      <a:pt x="139" y="439"/>
                      <a:pt x="148" y="369"/>
                      <a:pt x="148" y="317"/>
                    </a:cubicBezTo>
                    <a:close/>
                  </a:path>
                </a:pathLst>
              </a:custGeom>
              <a:solidFill>
                <a:srgbClr val="000000"/>
              </a:solidFill>
              <a:ln>
                <a:noFill/>
              </a:ln>
            </p:spPr>
          </p:sp>
          <p:sp>
            <p:nvSpPr>
              <p:cNvPr id="1583" name="Freeform 33"/>
              <p:cNvSpPr/>
              <p:nvPr/>
            </p:nvSpPr>
            <p:spPr>
              <a:xfrm>
                <a:off x="1092600" y="324108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4"/>
                      <a:pt x="277" y="0"/>
                      <a:pt x="236" y="0"/>
                    </a:cubicBezTo>
                    <a:cubicBezTo>
                      <a:pt x="157" y="0"/>
                      <a:pt x="81" y="72"/>
                      <a:pt x="81" y="149"/>
                    </a:cubicBezTo>
                    <a:cubicBezTo>
                      <a:pt x="81" y="200"/>
                      <a:pt x="113" y="228"/>
                      <a:pt x="146" y="237"/>
                    </a:cubicBezTo>
                    <a:cubicBezTo>
                      <a:pt x="169" y="243"/>
                      <a:pt x="191" y="249"/>
                      <a:pt x="214" y="255"/>
                    </a:cubicBezTo>
                    <a:cubicBezTo>
                      <a:pt x="238" y="261"/>
                      <a:pt x="272" y="272"/>
                      <a:pt x="272" y="324"/>
                    </a:cubicBezTo>
                    <a:cubicBezTo>
                      <a:pt x="272" y="380"/>
                      <a:pt x="220" y="439"/>
                      <a:pt x="158" y="439"/>
                    </a:cubicBezTo>
                    <a:cubicBezTo>
                      <a:pt x="117" y="439"/>
                      <a:pt x="47" y="424"/>
                      <a:pt x="47" y="347"/>
                    </a:cubicBezTo>
                    <a:cubicBezTo>
                      <a:pt x="47" y="331"/>
                      <a:pt x="50" y="317"/>
                      <a:pt x="50" y="313"/>
                    </a:cubicBezTo>
                    <a:cubicBezTo>
                      <a:pt x="52" y="309"/>
                      <a:pt x="52" y="309"/>
                      <a:pt x="52" y="308"/>
                    </a:cubicBezTo>
                    <a:cubicBezTo>
                      <a:pt x="52" y="302"/>
                      <a:pt x="49" y="302"/>
                      <a:pt x="45" y="302"/>
                    </a:cubicBezTo>
                    <a:cubicBezTo>
                      <a:pt x="41" y="302"/>
                      <a:pt x="40" y="302"/>
                      <a:pt x="38" y="304"/>
                    </a:cubicBezTo>
                    <a:cubicBezTo>
                      <a:pt x="36" y="306"/>
                      <a:pt x="0" y="450"/>
                      <a:pt x="0" y="453"/>
                    </a:cubicBezTo>
                    <a:cubicBezTo>
                      <a:pt x="0" y="457"/>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4"/>
                      <a:pt x="295" y="232"/>
                      <a:pt x="286" y="223"/>
                    </a:cubicBezTo>
                    <a:cubicBezTo>
                      <a:pt x="272" y="209"/>
                      <a:pt x="263" y="205"/>
                      <a:pt x="205" y="191"/>
                    </a:cubicBezTo>
                    <a:cubicBezTo>
                      <a:pt x="193" y="187"/>
                      <a:pt x="169" y="180"/>
                      <a:pt x="164" y="180"/>
                    </a:cubicBezTo>
                    <a:cubicBezTo>
                      <a:pt x="146" y="174"/>
                      <a:pt x="124" y="155"/>
                      <a:pt x="124" y="122"/>
                    </a:cubicBezTo>
                    <a:cubicBezTo>
                      <a:pt x="124" y="70"/>
                      <a:pt x="176" y="18"/>
                      <a:pt x="236" y="18"/>
                    </a:cubicBezTo>
                    <a:cubicBezTo>
                      <a:pt x="288" y="18"/>
                      <a:pt x="327" y="45"/>
                      <a:pt x="327" y="115"/>
                    </a:cubicBezTo>
                    <a:cubicBezTo>
                      <a:pt x="327" y="135"/>
                      <a:pt x="324" y="147"/>
                      <a:pt x="324" y="151"/>
                    </a:cubicBezTo>
                    <a:cubicBezTo>
                      <a:pt x="326" y="153"/>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584" name="Freeform 34"/>
              <p:cNvSpPr/>
              <p:nvPr/>
            </p:nvSpPr>
            <p:spPr>
              <a:xfrm>
                <a:off x="1230480" y="3329640"/>
                <a:ext cx="70920" cy="105840"/>
              </a:xfrm>
              <a:custGeom>
                <a:avLst/>
                <a:gdLst/>
                <a:ahLst/>
                <a:cxnLst/>
                <a:rect l="0" t="0" r="r" b="b"/>
                <a:pathLst>
                  <a:path w="197" h="294">
                    <a:moveTo>
                      <a:pt x="196" y="212"/>
                    </a:moveTo>
                    <a:cubicBezTo>
                      <a:pt x="191" y="212"/>
                      <a:pt x="185" y="212"/>
                      <a:pt x="180" y="212"/>
                    </a:cubicBezTo>
                    <a:cubicBezTo>
                      <a:pt x="180" y="223"/>
                      <a:pt x="175" y="248"/>
                      <a:pt x="169" y="254"/>
                    </a:cubicBezTo>
                    <a:cubicBezTo>
                      <a:pt x="166" y="255"/>
                      <a:pt x="131" y="255"/>
                      <a:pt x="126" y="255"/>
                    </a:cubicBezTo>
                    <a:cubicBezTo>
                      <a:pt x="98" y="255"/>
                      <a:pt x="71" y="255"/>
                      <a:pt x="43" y="255"/>
                    </a:cubicBezTo>
                    <a:cubicBezTo>
                      <a:pt x="90" y="214"/>
                      <a:pt x="106" y="201"/>
                      <a:pt x="131" y="182"/>
                    </a:cubicBezTo>
                    <a:cubicBezTo>
                      <a:pt x="166" y="155"/>
                      <a:pt x="196" y="128"/>
                      <a:pt x="196" y="86"/>
                    </a:cubicBezTo>
                    <a:cubicBezTo>
                      <a:pt x="196" y="32"/>
                      <a:pt x="149" y="0"/>
                      <a:pt x="92" y="0"/>
                    </a:cubicBezTo>
                    <a:cubicBezTo>
                      <a:pt x="38" y="0"/>
                      <a:pt x="0" y="38"/>
                      <a:pt x="0" y="79"/>
                    </a:cubicBezTo>
                    <a:cubicBezTo>
                      <a:pt x="0" y="101"/>
                      <a:pt x="20" y="104"/>
                      <a:pt x="23" y="104"/>
                    </a:cubicBezTo>
                    <a:cubicBezTo>
                      <a:pt x="34" y="104"/>
                      <a:pt x="47" y="95"/>
                      <a:pt x="47" y="79"/>
                    </a:cubicBezTo>
                    <a:cubicBezTo>
                      <a:pt x="47" y="72"/>
                      <a:pt x="43" y="56"/>
                      <a:pt x="22" y="56"/>
                    </a:cubicBezTo>
                    <a:cubicBezTo>
                      <a:pt x="34" y="25"/>
                      <a:pt x="65" y="16"/>
                      <a:pt x="85" y="16"/>
                    </a:cubicBezTo>
                    <a:cubicBezTo>
                      <a:pt x="130" y="16"/>
                      <a:pt x="153" y="50"/>
                      <a:pt x="153" y="86"/>
                    </a:cubicBezTo>
                    <a:cubicBezTo>
                      <a:pt x="153" y="124"/>
                      <a:pt x="126" y="155"/>
                      <a:pt x="112" y="171"/>
                    </a:cubicBezTo>
                    <a:cubicBezTo>
                      <a:pt x="76" y="206"/>
                      <a:pt x="40" y="240"/>
                      <a:pt x="4" y="275"/>
                    </a:cubicBezTo>
                    <a:cubicBezTo>
                      <a:pt x="0" y="281"/>
                      <a:pt x="0" y="281"/>
                      <a:pt x="0" y="293"/>
                    </a:cubicBezTo>
                    <a:cubicBezTo>
                      <a:pt x="61" y="293"/>
                      <a:pt x="121" y="293"/>
                      <a:pt x="182" y="293"/>
                    </a:cubicBezTo>
                    <a:cubicBezTo>
                      <a:pt x="187" y="266"/>
                      <a:pt x="191" y="239"/>
                      <a:pt x="196" y="212"/>
                    </a:cubicBezTo>
                    <a:close/>
                  </a:path>
                </a:pathLst>
              </a:custGeom>
              <a:solidFill>
                <a:srgbClr val="000000"/>
              </a:solidFill>
              <a:ln>
                <a:noFill/>
              </a:ln>
            </p:spPr>
          </p:sp>
          <p:sp>
            <p:nvSpPr>
              <p:cNvPr id="1585" name="Freeform 35"/>
              <p:cNvSpPr/>
              <p:nvPr/>
            </p:nvSpPr>
            <p:spPr>
              <a:xfrm>
                <a:off x="1398240" y="3291480"/>
                <a:ext cx="151920" cy="97560"/>
              </a:xfrm>
              <a:custGeom>
                <a:avLst/>
                <a:gdLst/>
                <a:ahLst/>
                <a:cxnLst/>
                <a:rect l="0" t="0" r="r" b="b"/>
                <a:pathLst>
                  <a:path w="422" h="271">
                    <a:moveTo>
                      <a:pt x="421" y="20"/>
                    </a:moveTo>
                    <a:cubicBezTo>
                      <a:pt x="421" y="5"/>
                      <a:pt x="417" y="0"/>
                      <a:pt x="412" y="0"/>
                    </a:cubicBezTo>
                    <a:cubicBezTo>
                      <a:pt x="410" y="0"/>
                      <a:pt x="405" y="2"/>
                      <a:pt x="405" y="16"/>
                    </a:cubicBezTo>
                    <a:cubicBezTo>
                      <a:pt x="401" y="61"/>
                      <a:pt x="358" y="86"/>
                      <a:pt x="317" y="86"/>
                    </a:cubicBezTo>
                    <a:cubicBezTo>
                      <a:pt x="279" y="86"/>
                      <a:pt x="248" y="67"/>
                      <a:pt x="214" y="45"/>
                    </a:cubicBezTo>
                    <a:cubicBezTo>
                      <a:pt x="180" y="22"/>
                      <a:pt x="148" y="0"/>
                      <a:pt x="106" y="0"/>
                    </a:cubicBezTo>
                    <a:cubicBezTo>
                      <a:pt x="47" y="0"/>
                      <a:pt x="0" y="45"/>
                      <a:pt x="0" y="103"/>
                    </a:cubicBezTo>
                    <a:cubicBezTo>
                      <a:pt x="0" y="117"/>
                      <a:pt x="5" y="121"/>
                      <a:pt x="9" y="121"/>
                    </a:cubicBezTo>
                    <a:cubicBezTo>
                      <a:pt x="14" y="121"/>
                      <a:pt x="18" y="110"/>
                      <a:pt x="18" y="106"/>
                    </a:cubicBezTo>
                    <a:cubicBezTo>
                      <a:pt x="22" y="54"/>
                      <a:pt x="72" y="34"/>
                      <a:pt x="106" y="34"/>
                    </a:cubicBezTo>
                    <a:cubicBezTo>
                      <a:pt x="142" y="34"/>
                      <a:pt x="175" y="54"/>
                      <a:pt x="207" y="76"/>
                    </a:cubicBezTo>
                    <a:cubicBezTo>
                      <a:pt x="241" y="99"/>
                      <a:pt x="275" y="122"/>
                      <a:pt x="317" y="122"/>
                    </a:cubicBezTo>
                    <a:cubicBezTo>
                      <a:pt x="374" y="122"/>
                      <a:pt x="421" y="77"/>
                      <a:pt x="421" y="20"/>
                    </a:cubicBezTo>
                    <a:moveTo>
                      <a:pt x="421" y="167"/>
                    </a:moveTo>
                    <a:cubicBezTo>
                      <a:pt x="421" y="149"/>
                      <a:pt x="414" y="147"/>
                      <a:pt x="412" y="147"/>
                    </a:cubicBezTo>
                    <a:cubicBezTo>
                      <a:pt x="410" y="147"/>
                      <a:pt x="405" y="151"/>
                      <a:pt x="405" y="164"/>
                    </a:cubicBezTo>
                    <a:cubicBezTo>
                      <a:pt x="401" y="209"/>
                      <a:pt x="358" y="234"/>
                      <a:pt x="317" y="234"/>
                    </a:cubicBezTo>
                    <a:cubicBezTo>
                      <a:pt x="279" y="234"/>
                      <a:pt x="248" y="214"/>
                      <a:pt x="214" y="192"/>
                    </a:cubicBezTo>
                    <a:cubicBezTo>
                      <a:pt x="180" y="169"/>
                      <a:pt x="148" y="146"/>
                      <a:pt x="106" y="146"/>
                    </a:cubicBezTo>
                    <a:cubicBezTo>
                      <a:pt x="47" y="146"/>
                      <a:pt x="0" y="191"/>
                      <a:pt x="0" y="250"/>
                    </a:cubicBezTo>
                    <a:cubicBezTo>
                      <a:pt x="0" y="263"/>
                      <a:pt x="5" y="268"/>
                      <a:pt x="9" y="268"/>
                    </a:cubicBezTo>
                    <a:cubicBezTo>
                      <a:pt x="14" y="268"/>
                      <a:pt x="18" y="257"/>
                      <a:pt x="18" y="254"/>
                    </a:cubicBezTo>
                    <a:cubicBezTo>
                      <a:pt x="22" y="201"/>
                      <a:pt x="72" y="182"/>
                      <a:pt x="106" y="182"/>
                    </a:cubicBezTo>
                    <a:cubicBezTo>
                      <a:pt x="142" y="182"/>
                      <a:pt x="175" y="201"/>
                      <a:pt x="207" y="223"/>
                    </a:cubicBezTo>
                    <a:cubicBezTo>
                      <a:pt x="241" y="246"/>
                      <a:pt x="275" y="270"/>
                      <a:pt x="317" y="270"/>
                    </a:cubicBezTo>
                    <a:cubicBezTo>
                      <a:pt x="376" y="270"/>
                      <a:pt x="421" y="223"/>
                      <a:pt x="421" y="167"/>
                    </a:cubicBezTo>
                    <a:close/>
                  </a:path>
                </a:pathLst>
              </a:custGeom>
              <a:solidFill>
                <a:srgbClr val="000000"/>
              </a:solidFill>
              <a:ln>
                <a:noFill/>
              </a:ln>
            </p:spPr>
          </p:sp>
          <p:sp>
            <p:nvSpPr>
              <p:cNvPr id="1586" name="Freeform 36"/>
              <p:cNvSpPr/>
              <p:nvPr/>
            </p:nvSpPr>
            <p:spPr>
              <a:xfrm>
                <a:off x="1635480" y="3245400"/>
                <a:ext cx="162360" cy="155880"/>
              </a:xfrm>
              <a:custGeom>
                <a:avLst/>
                <a:gdLst/>
                <a:ahLst/>
                <a:cxnLst/>
                <a:rect l="0" t="0" r="r" b="b"/>
                <a:pathLst>
                  <a:path w="451" h="433">
                    <a:moveTo>
                      <a:pt x="166" y="232"/>
                    </a:moveTo>
                    <a:cubicBezTo>
                      <a:pt x="202" y="232"/>
                      <a:pt x="238" y="232"/>
                      <a:pt x="274" y="232"/>
                    </a:cubicBezTo>
                    <a:cubicBezTo>
                      <a:pt x="363" y="232"/>
                      <a:pt x="450" y="167"/>
                      <a:pt x="450" y="95"/>
                    </a:cubicBezTo>
                    <a:cubicBezTo>
                      <a:pt x="450" y="47"/>
                      <a:pt x="408" y="0"/>
                      <a:pt x="326" y="0"/>
                    </a:cubicBezTo>
                    <a:cubicBezTo>
                      <a:pt x="257" y="0"/>
                      <a:pt x="189" y="0"/>
                      <a:pt x="121" y="0"/>
                    </a:cubicBezTo>
                    <a:cubicBezTo>
                      <a:pt x="110" y="0"/>
                      <a:pt x="103" y="0"/>
                      <a:pt x="103" y="13"/>
                    </a:cubicBezTo>
                    <a:cubicBezTo>
                      <a:pt x="103" y="20"/>
                      <a:pt x="108" y="20"/>
                      <a:pt x="121" y="20"/>
                    </a:cubicBezTo>
                    <a:cubicBezTo>
                      <a:pt x="130" y="20"/>
                      <a:pt x="140" y="22"/>
                      <a:pt x="148" y="22"/>
                    </a:cubicBezTo>
                    <a:cubicBezTo>
                      <a:pt x="158" y="23"/>
                      <a:pt x="162" y="25"/>
                      <a:pt x="162" y="32"/>
                    </a:cubicBezTo>
                    <a:cubicBezTo>
                      <a:pt x="162" y="34"/>
                      <a:pt x="162" y="36"/>
                      <a:pt x="160" y="43"/>
                    </a:cubicBezTo>
                    <a:cubicBezTo>
                      <a:pt x="131" y="156"/>
                      <a:pt x="103" y="270"/>
                      <a:pt x="74" y="383"/>
                    </a:cubicBezTo>
                    <a:cubicBezTo>
                      <a:pt x="68" y="408"/>
                      <a:pt x="67" y="412"/>
                      <a:pt x="16" y="412"/>
                    </a:cubicBezTo>
                    <a:cubicBezTo>
                      <a:pt x="5" y="412"/>
                      <a:pt x="0" y="412"/>
                      <a:pt x="0" y="424"/>
                    </a:cubicBezTo>
                    <a:cubicBezTo>
                      <a:pt x="0" y="432"/>
                      <a:pt x="7" y="432"/>
                      <a:pt x="9" y="432"/>
                    </a:cubicBezTo>
                    <a:cubicBezTo>
                      <a:pt x="27" y="432"/>
                      <a:pt x="72" y="430"/>
                      <a:pt x="90" y="430"/>
                    </a:cubicBezTo>
                    <a:cubicBezTo>
                      <a:pt x="103" y="430"/>
                      <a:pt x="117" y="432"/>
                      <a:pt x="130" y="432"/>
                    </a:cubicBezTo>
                    <a:cubicBezTo>
                      <a:pt x="144" y="432"/>
                      <a:pt x="157" y="432"/>
                      <a:pt x="171" y="432"/>
                    </a:cubicBezTo>
                    <a:cubicBezTo>
                      <a:pt x="175" y="432"/>
                      <a:pt x="184" y="432"/>
                      <a:pt x="184" y="419"/>
                    </a:cubicBezTo>
                    <a:cubicBezTo>
                      <a:pt x="184" y="412"/>
                      <a:pt x="178" y="412"/>
                      <a:pt x="166" y="412"/>
                    </a:cubicBezTo>
                    <a:cubicBezTo>
                      <a:pt x="142" y="412"/>
                      <a:pt x="124" y="412"/>
                      <a:pt x="124" y="401"/>
                    </a:cubicBezTo>
                    <a:cubicBezTo>
                      <a:pt x="124" y="397"/>
                      <a:pt x="126" y="394"/>
                      <a:pt x="126" y="390"/>
                    </a:cubicBezTo>
                    <a:cubicBezTo>
                      <a:pt x="139" y="338"/>
                      <a:pt x="152" y="285"/>
                      <a:pt x="166" y="232"/>
                    </a:cubicBezTo>
                    <a:moveTo>
                      <a:pt x="211" y="45"/>
                    </a:moveTo>
                    <a:cubicBezTo>
                      <a:pt x="216" y="22"/>
                      <a:pt x="218" y="20"/>
                      <a:pt x="245" y="20"/>
                    </a:cubicBezTo>
                    <a:cubicBezTo>
                      <a:pt x="265" y="20"/>
                      <a:pt x="286" y="20"/>
                      <a:pt x="306" y="20"/>
                    </a:cubicBezTo>
                    <a:cubicBezTo>
                      <a:pt x="358" y="20"/>
                      <a:pt x="392" y="38"/>
                      <a:pt x="392" y="81"/>
                    </a:cubicBezTo>
                    <a:cubicBezTo>
                      <a:pt x="392" y="106"/>
                      <a:pt x="380" y="160"/>
                      <a:pt x="354" y="183"/>
                    </a:cubicBezTo>
                    <a:cubicBezTo>
                      <a:pt x="324" y="210"/>
                      <a:pt x="284" y="216"/>
                      <a:pt x="257" y="216"/>
                    </a:cubicBezTo>
                    <a:cubicBezTo>
                      <a:pt x="227" y="216"/>
                      <a:pt x="197" y="216"/>
                      <a:pt x="167" y="216"/>
                    </a:cubicBezTo>
                    <a:cubicBezTo>
                      <a:pt x="182" y="159"/>
                      <a:pt x="196" y="102"/>
                      <a:pt x="211" y="45"/>
                    </a:cubicBezTo>
                    <a:close/>
                  </a:path>
                </a:pathLst>
              </a:custGeom>
              <a:solidFill>
                <a:srgbClr val="000000"/>
              </a:solidFill>
              <a:ln>
                <a:noFill/>
              </a:ln>
            </p:spPr>
          </p:sp>
          <p:sp>
            <p:nvSpPr>
              <p:cNvPr id="1587" name="Freeform 37"/>
              <p:cNvSpPr/>
              <p:nvPr/>
            </p:nvSpPr>
            <p:spPr>
              <a:xfrm>
                <a:off x="1782000" y="3365280"/>
                <a:ext cx="69840" cy="71640"/>
              </a:xfrm>
              <a:custGeom>
                <a:avLst/>
                <a:gdLst/>
                <a:ahLst/>
                <a:cxnLst/>
                <a:rect l="0" t="0" r="r" b="b"/>
                <a:pathLst>
                  <a:path w="194" h="199">
                    <a:moveTo>
                      <a:pt x="167" y="25"/>
                    </a:moveTo>
                    <a:cubicBezTo>
                      <a:pt x="151" y="27"/>
                      <a:pt x="144" y="40"/>
                      <a:pt x="144" y="50"/>
                    </a:cubicBezTo>
                    <a:cubicBezTo>
                      <a:pt x="144" y="61"/>
                      <a:pt x="153" y="67"/>
                      <a:pt x="162" y="67"/>
                    </a:cubicBezTo>
                    <a:cubicBezTo>
                      <a:pt x="171" y="67"/>
                      <a:pt x="187" y="59"/>
                      <a:pt x="187" y="38"/>
                    </a:cubicBezTo>
                    <a:cubicBezTo>
                      <a:pt x="187" y="7"/>
                      <a:pt x="153" y="0"/>
                      <a:pt x="128" y="0"/>
                    </a:cubicBezTo>
                    <a:cubicBezTo>
                      <a:pt x="63" y="0"/>
                      <a:pt x="0" y="59"/>
                      <a:pt x="0" y="122"/>
                    </a:cubicBezTo>
                    <a:cubicBezTo>
                      <a:pt x="0" y="160"/>
                      <a:pt x="27" y="198"/>
                      <a:pt x="83" y="198"/>
                    </a:cubicBezTo>
                    <a:cubicBezTo>
                      <a:pt x="157" y="198"/>
                      <a:pt x="193" y="155"/>
                      <a:pt x="193" y="149"/>
                    </a:cubicBezTo>
                    <a:cubicBezTo>
                      <a:pt x="193" y="146"/>
                      <a:pt x="189" y="140"/>
                      <a:pt x="185" y="140"/>
                    </a:cubicBezTo>
                    <a:cubicBezTo>
                      <a:pt x="182" y="140"/>
                      <a:pt x="182" y="142"/>
                      <a:pt x="178" y="146"/>
                    </a:cubicBezTo>
                    <a:cubicBezTo>
                      <a:pt x="144" y="187"/>
                      <a:pt x="92" y="187"/>
                      <a:pt x="83" y="187"/>
                    </a:cubicBezTo>
                    <a:cubicBezTo>
                      <a:pt x="52" y="187"/>
                      <a:pt x="38" y="165"/>
                      <a:pt x="38" y="137"/>
                    </a:cubicBezTo>
                    <a:cubicBezTo>
                      <a:pt x="38" y="124"/>
                      <a:pt x="43" y="76"/>
                      <a:pt x="67" y="45"/>
                    </a:cubicBezTo>
                    <a:cubicBezTo>
                      <a:pt x="83" y="23"/>
                      <a:pt x="106" y="11"/>
                      <a:pt x="128" y="11"/>
                    </a:cubicBezTo>
                    <a:cubicBezTo>
                      <a:pt x="135" y="11"/>
                      <a:pt x="157" y="13"/>
                      <a:pt x="167" y="25"/>
                    </a:cubicBezTo>
                    <a:close/>
                  </a:path>
                </a:pathLst>
              </a:custGeom>
              <a:solidFill>
                <a:srgbClr val="000000"/>
              </a:solidFill>
              <a:ln>
                <a:noFill/>
              </a:ln>
            </p:spPr>
          </p:sp>
          <p:sp>
            <p:nvSpPr>
              <p:cNvPr id="1588" name="Freeform 38"/>
              <p:cNvSpPr/>
              <p:nvPr/>
            </p:nvSpPr>
            <p:spPr>
              <a:xfrm>
                <a:off x="1092600" y="358200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4"/>
                      <a:pt x="277" y="0"/>
                      <a:pt x="236" y="0"/>
                    </a:cubicBezTo>
                    <a:cubicBezTo>
                      <a:pt x="157" y="0"/>
                      <a:pt x="81" y="72"/>
                      <a:pt x="81" y="147"/>
                    </a:cubicBezTo>
                    <a:cubicBezTo>
                      <a:pt x="81" y="200"/>
                      <a:pt x="113" y="228"/>
                      <a:pt x="146" y="237"/>
                    </a:cubicBezTo>
                    <a:cubicBezTo>
                      <a:pt x="169" y="243"/>
                      <a:pt x="191" y="249"/>
                      <a:pt x="214" y="255"/>
                    </a:cubicBezTo>
                    <a:cubicBezTo>
                      <a:pt x="238" y="261"/>
                      <a:pt x="272" y="272"/>
                      <a:pt x="272" y="322"/>
                    </a:cubicBezTo>
                    <a:cubicBezTo>
                      <a:pt x="272" y="380"/>
                      <a:pt x="220" y="439"/>
                      <a:pt x="158" y="439"/>
                    </a:cubicBezTo>
                    <a:cubicBezTo>
                      <a:pt x="117" y="439"/>
                      <a:pt x="47" y="424"/>
                      <a:pt x="47" y="347"/>
                    </a:cubicBezTo>
                    <a:cubicBezTo>
                      <a:pt x="47" y="331"/>
                      <a:pt x="50" y="317"/>
                      <a:pt x="50" y="313"/>
                    </a:cubicBezTo>
                    <a:cubicBezTo>
                      <a:pt x="52" y="309"/>
                      <a:pt x="52" y="309"/>
                      <a:pt x="52" y="308"/>
                    </a:cubicBezTo>
                    <a:cubicBezTo>
                      <a:pt x="52" y="302"/>
                      <a:pt x="49" y="300"/>
                      <a:pt x="45" y="300"/>
                    </a:cubicBezTo>
                    <a:cubicBezTo>
                      <a:pt x="41" y="300"/>
                      <a:pt x="40" y="302"/>
                      <a:pt x="38" y="304"/>
                    </a:cubicBezTo>
                    <a:cubicBezTo>
                      <a:pt x="36" y="306"/>
                      <a:pt x="0" y="450"/>
                      <a:pt x="0" y="451"/>
                    </a:cubicBezTo>
                    <a:cubicBezTo>
                      <a:pt x="0" y="455"/>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2"/>
                      <a:pt x="295" y="230"/>
                      <a:pt x="286" y="223"/>
                    </a:cubicBezTo>
                    <a:cubicBezTo>
                      <a:pt x="272" y="207"/>
                      <a:pt x="263" y="205"/>
                      <a:pt x="205" y="191"/>
                    </a:cubicBezTo>
                    <a:cubicBezTo>
                      <a:pt x="193" y="187"/>
                      <a:pt x="169" y="180"/>
                      <a:pt x="164" y="180"/>
                    </a:cubicBezTo>
                    <a:cubicBezTo>
                      <a:pt x="146" y="173"/>
                      <a:pt x="124" y="155"/>
                      <a:pt x="124" y="122"/>
                    </a:cubicBezTo>
                    <a:cubicBezTo>
                      <a:pt x="124" y="70"/>
                      <a:pt x="176" y="16"/>
                      <a:pt x="236" y="16"/>
                    </a:cubicBezTo>
                    <a:cubicBezTo>
                      <a:pt x="288" y="16"/>
                      <a:pt x="327" y="43"/>
                      <a:pt x="327" y="115"/>
                    </a:cubicBezTo>
                    <a:cubicBezTo>
                      <a:pt x="327" y="135"/>
                      <a:pt x="324" y="146"/>
                      <a:pt x="324" y="149"/>
                    </a:cubicBezTo>
                    <a:cubicBezTo>
                      <a:pt x="324" y="151"/>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589" name="Freeform 39"/>
              <p:cNvSpPr/>
              <p:nvPr/>
            </p:nvSpPr>
            <p:spPr>
              <a:xfrm>
                <a:off x="1229400" y="3670920"/>
                <a:ext cx="73440" cy="109080"/>
              </a:xfrm>
              <a:custGeom>
                <a:avLst/>
                <a:gdLst/>
                <a:ahLst/>
                <a:cxnLst/>
                <a:rect l="0" t="0" r="r" b="b"/>
                <a:pathLst>
                  <a:path w="204" h="303">
                    <a:moveTo>
                      <a:pt x="97" y="146"/>
                    </a:moveTo>
                    <a:cubicBezTo>
                      <a:pt x="131" y="146"/>
                      <a:pt x="157" y="169"/>
                      <a:pt x="157" y="216"/>
                    </a:cubicBezTo>
                    <a:cubicBezTo>
                      <a:pt x="157" y="272"/>
                      <a:pt x="124" y="288"/>
                      <a:pt x="99" y="288"/>
                    </a:cubicBezTo>
                    <a:cubicBezTo>
                      <a:pt x="81" y="288"/>
                      <a:pt x="41" y="282"/>
                      <a:pt x="23" y="257"/>
                    </a:cubicBezTo>
                    <a:cubicBezTo>
                      <a:pt x="43" y="255"/>
                      <a:pt x="49" y="241"/>
                      <a:pt x="49" y="232"/>
                    </a:cubicBezTo>
                    <a:cubicBezTo>
                      <a:pt x="49" y="218"/>
                      <a:pt x="38" y="207"/>
                      <a:pt x="25" y="207"/>
                    </a:cubicBezTo>
                    <a:cubicBezTo>
                      <a:pt x="13" y="207"/>
                      <a:pt x="0" y="216"/>
                      <a:pt x="0" y="234"/>
                    </a:cubicBezTo>
                    <a:cubicBezTo>
                      <a:pt x="0" y="275"/>
                      <a:pt x="45" y="302"/>
                      <a:pt x="99" y="302"/>
                    </a:cubicBezTo>
                    <a:cubicBezTo>
                      <a:pt x="160" y="302"/>
                      <a:pt x="203" y="261"/>
                      <a:pt x="203" y="216"/>
                    </a:cubicBezTo>
                    <a:cubicBezTo>
                      <a:pt x="203" y="182"/>
                      <a:pt x="175" y="147"/>
                      <a:pt x="126" y="137"/>
                    </a:cubicBezTo>
                    <a:cubicBezTo>
                      <a:pt x="173" y="121"/>
                      <a:pt x="189" y="88"/>
                      <a:pt x="189" y="61"/>
                    </a:cubicBezTo>
                    <a:cubicBezTo>
                      <a:pt x="189" y="25"/>
                      <a:pt x="150" y="0"/>
                      <a:pt x="101" y="0"/>
                    </a:cubicBezTo>
                    <a:cubicBezTo>
                      <a:pt x="51" y="0"/>
                      <a:pt x="13" y="23"/>
                      <a:pt x="13" y="59"/>
                    </a:cubicBezTo>
                    <a:cubicBezTo>
                      <a:pt x="13" y="74"/>
                      <a:pt x="23" y="83"/>
                      <a:pt x="36" y="83"/>
                    </a:cubicBezTo>
                    <a:cubicBezTo>
                      <a:pt x="50" y="83"/>
                      <a:pt x="59" y="72"/>
                      <a:pt x="59" y="59"/>
                    </a:cubicBezTo>
                    <a:cubicBezTo>
                      <a:pt x="59" y="47"/>
                      <a:pt x="50" y="38"/>
                      <a:pt x="36" y="36"/>
                    </a:cubicBezTo>
                    <a:cubicBezTo>
                      <a:pt x="52" y="16"/>
                      <a:pt x="83" y="13"/>
                      <a:pt x="99" y="13"/>
                    </a:cubicBezTo>
                    <a:cubicBezTo>
                      <a:pt x="119" y="13"/>
                      <a:pt x="146" y="22"/>
                      <a:pt x="146" y="61"/>
                    </a:cubicBezTo>
                    <a:cubicBezTo>
                      <a:pt x="146" y="79"/>
                      <a:pt x="140" y="99"/>
                      <a:pt x="130" y="113"/>
                    </a:cubicBezTo>
                    <a:cubicBezTo>
                      <a:pt x="113" y="129"/>
                      <a:pt x="103" y="131"/>
                      <a:pt x="79" y="131"/>
                    </a:cubicBezTo>
                    <a:cubicBezTo>
                      <a:pt x="68" y="133"/>
                      <a:pt x="68" y="133"/>
                      <a:pt x="65" y="133"/>
                    </a:cubicBezTo>
                    <a:cubicBezTo>
                      <a:pt x="64" y="135"/>
                      <a:pt x="61" y="135"/>
                      <a:pt x="61" y="138"/>
                    </a:cubicBezTo>
                    <a:cubicBezTo>
                      <a:pt x="61" y="146"/>
                      <a:pt x="65" y="146"/>
                      <a:pt x="72" y="146"/>
                    </a:cubicBezTo>
                    <a:cubicBezTo>
                      <a:pt x="80" y="146"/>
                      <a:pt x="89" y="146"/>
                      <a:pt x="97" y="146"/>
                    </a:cubicBezTo>
                    <a:close/>
                  </a:path>
                </a:pathLst>
              </a:custGeom>
              <a:solidFill>
                <a:srgbClr val="000000"/>
              </a:solidFill>
              <a:ln>
                <a:noFill/>
              </a:ln>
            </p:spPr>
          </p:sp>
          <p:sp>
            <p:nvSpPr>
              <p:cNvPr id="1590" name="Freeform 40"/>
              <p:cNvSpPr/>
              <p:nvPr/>
            </p:nvSpPr>
            <p:spPr>
              <a:xfrm>
                <a:off x="1398240" y="3632760"/>
                <a:ext cx="151920" cy="96840"/>
              </a:xfrm>
              <a:custGeom>
                <a:avLst/>
                <a:gdLst/>
                <a:ahLst/>
                <a:cxnLst/>
                <a:rect l="0" t="0" r="r" b="b"/>
                <a:pathLst>
                  <a:path w="422" h="269">
                    <a:moveTo>
                      <a:pt x="421" y="18"/>
                    </a:moveTo>
                    <a:cubicBezTo>
                      <a:pt x="421" y="5"/>
                      <a:pt x="417" y="0"/>
                      <a:pt x="412" y="0"/>
                    </a:cubicBezTo>
                    <a:cubicBezTo>
                      <a:pt x="410" y="0"/>
                      <a:pt x="405" y="2"/>
                      <a:pt x="405" y="16"/>
                    </a:cubicBezTo>
                    <a:cubicBezTo>
                      <a:pt x="401" y="61"/>
                      <a:pt x="358" y="86"/>
                      <a:pt x="317" y="86"/>
                    </a:cubicBezTo>
                    <a:cubicBezTo>
                      <a:pt x="279" y="86"/>
                      <a:pt x="248" y="67"/>
                      <a:pt x="214" y="45"/>
                    </a:cubicBezTo>
                    <a:cubicBezTo>
                      <a:pt x="180" y="22"/>
                      <a:pt x="148" y="0"/>
                      <a:pt x="106" y="0"/>
                    </a:cubicBezTo>
                    <a:cubicBezTo>
                      <a:pt x="47" y="0"/>
                      <a:pt x="0" y="43"/>
                      <a:pt x="0" y="103"/>
                    </a:cubicBezTo>
                    <a:cubicBezTo>
                      <a:pt x="0" y="115"/>
                      <a:pt x="5" y="121"/>
                      <a:pt x="9" y="121"/>
                    </a:cubicBezTo>
                    <a:cubicBezTo>
                      <a:pt x="14" y="121"/>
                      <a:pt x="18" y="110"/>
                      <a:pt x="18" y="106"/>
                    </a:cubicBezTo>
                    <a:cubicBezTo>
                      <a:pt x="22" y="54"/>
                      <a:pt x="72" y="34"/>
                      <a:pt x="106" y="34"/>
                    </a:cubicBezTo>
                    <a:cubicBezTo>
                      <a:pt x="142" y="34"/>
                      <a:pt x="175" y="54"/>
                      <a:pt x="207" y="76"/>
                    </a:cubicBezTo>
                    <a:cubicBezTo>
                      <a:pt x="241" y="99"/>
                      <a:pt x="275" y="122"/>
                      <a:pt x="317" y="122"/>
                    </a:cubicBezTo>
                    <a:cubicBezTo>
                      <a:pt x="374" y="122"/>
                      <a:pt x="421" y="77"/>
                      <a:pt x="421" y="18"/>
                    </a:cubicBezTo>
                    <a:moveTo>
                      <a:pt x="421" y="167"/>
                    </a:moveTo>
                    <a:cubicBezTo>
                      <a:pt x="421" y="147"/>
                      <a:pt x="414" y="147"/>
                      <a:pt x="412" y="147"/>
                    </a:cubicBezTo>
                    <a:cubicBezTo>
                      <a:pt x="410" y="147"/>
                      <a:pt x="405" y="149"/>
                      <a:pt x="405" y="164"/>
                    </a:cubicBezTo>
                    <a:cubicBezTo>
                      <a:pt x="401" y="207"/>
                      <a:pt x="358" y="234"/>
                      <a:pt x="317" y="234"/>
                    </a:cubicBezTo>
                    <a:cubicBezTo>
                      <a:pt x="279" y="234"/>
                      <a:pt x="248" y="214"/>
                      <a:pt x="214" y="192"/>
                    </a:cubicBezTo>
                    <a:cubicBezTo>
                      <a:pt x="180" y="169"/>
                      <a:pt x="148" y="146"/>
                      <a:pt x="106" y="146"/>
                    </a:cubicBezTo>
                    <a:cubicBezTo>
                      <a:pt x="47" y="146"/>
                      <a:pt x="0" y="191"/>
                      <a:pt x="0" y="250"/>
                    </a:cubicBezTo>
                    <a:cubicBezTo>
                      <a:pt x="0" y="263"/>
                      <a:pt x="5" y="268"/>
                      <a:pt x="9" y="268"/>
                    </a:cubicBezTo>
                    <a:cubicBezTo>
                      <a:pt x="14" y="268"/>
                      <a:pt x="18" y="255"/>
                      <a:pt x="18" y="254"/>
                    </a:cubicBezTo>
                    <a:cubicBezTo>
                      <a:pt x="22" y="201"/>
                      <a:pt x="72" y="182"/>
                      <a:pt x="106" y="182"/>
                    </a:cubicBezTo>
                    <a:cubicBezTo>
                      <a:pt x="142" y="182"/>
                      <a:pt x="175" y="201"/>
                      <a:pt x="207" y="223"/>
                    </a:cubicBezTo>
                    <a:cubicBezTo>
                      <a:pt x="241" y="246"/>
                      <a:pt x="275" y="268"/>
                      <a:pt x="317" y="268"/>
                    </a:cubicBezTo>
                    <a:cubicBezTo>
                      <a:pt x="376" y="268"/>
                      <a:pt x="421" y="221"/>
                      <a:pt x="421" y="167"/>
                    </a:cubicBezTo>
                    <a:close/>
                  </a:path>
                </a:pathLst>
              </a:custGeom>
              <a:solidFill>
                <a:srgbClr val="000000"/>
              </a:solidFill>
              <a:ln>
                <a:noFill/>
              </a:ln>
            </p:spPr>
          </p:sp>
          <p:sp>
            <p:nvSpPr>
              <p:cNvPr id="1591" name="Freeform 41"/>
              <p:cNvSpPr/>
              <p:nvPr/>
            </p:nvSpPr>
            <p:spPr>
              <a:xfrm>
                <a:off x="1645200" y="3680640"/>
                <a:ext cx="138960" cy="9360"/>
              </a:xfrm>
              <a:custGeom>
                <a:avLst/>
                <a:gdLst/>
                <a:ahLst/>
                <a:cxnLst/>
                <a:rect l="0" t="0" r="r" b="b"/>
                <a:pathLst>
                  <a:path w="386" h="26">
                    <a:moveTo>
                      <a:pt x="363" y="25"/>
                    </a:moveTo>
                    <a:cubicBezTo>
                      <a:pt x="374" y="25"/>
                      <a:pt x="385" y="25"/>
                      <a:pt x="385" y="13"/>
                    </a:cubicBezTo>
                    <a:cubicBezTo>
                      <a:pt x="385"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592" name="Freeform 42"/>
              <p:cNvSpPr/>
              <p:nvPr/>
            </p:nvSpPr>
            <p:spPr>
              <a:xfrm>
                <a:off x="1812240" y="3586680"/>
                <a:ext cx="163080" cy="155880"/>
              </a:xfrm>
              <a:custGeom>
                <a:avLst/>
                <a:gdLst/>
                <a:ahLst/>
                <a:cxnLst/>
                <a:rect l="0" t="0" r="r" b="b"/>
                <a:pathLst>
                  <a:path w="453" h="433">
                    <a:moveTo>
                      <a:pt x="166" y="232"/>
                    </a:moveTo>
                    <a:cubicBezTo>
                      <a:pt x="202" y="232"/>
                      <a:pt x="238" y="232"/>
                      <a:pt x="274" y="232"/>
                    </a:cubicBezTo>
                    <a:cubicBezTo>
                      <a:pt x="363" y="232"/>
                      <a:pt x="452" y="167"/>
                      <a:pt x="452" y="95"/>
                    </a:cubicBezTo>
                    <a:cubicBezTo>
                      <a:pt x="452" y="47"/>
                      <a:pt x="410" y="0"/>
                      <a:pt x="327" y="0"/>
                    </a:cubicBezTo>
                    <a:cubicBezTo>
                      <a:pt x="259" y="0"/>
                      <a:pt x="191" y="0"/>
                      <a:pt x="122" y="0"/>
                    </a:cubicBezTo>
                    <a:cubicBezTo>
                      <a:pt x="110" y="0"/>
                      <a:pt x="103" y="0"/>
                      <a:pt x="103" y="13"/>
                    </a:cubicBezTo>
                    <a:cubicBezTo>
                      <a:pt x="103" y="20"/>
                      <a:pt x="108" y="20"/>
                      <a:pt x="121" y="20"/>
                    </a:cubicBezTo>
                    <a:cubicBezTo>
                      <a:pt x="130" y="20"/>
                      <a:pt x="140" y="20"/>
                      <a:pt x="148" y="22"/>
                    </a:cubicBezTo>
                    <a:cubicBezTo>
                      <a:pt x="158" y="23"/>
                      <a:pt x="162" y="25"/>
                      <a:pt x="162" y="31"/>
                    </a:cubicBezTo>
                    <a:cubicBezTo>
                      <a:pt x="162" y="34"/>
                      <a:pt x="162" y="36"/>
                      <a:pt x="160" y="43"/>
                    </a:cubicBezTo>
                    <a:cubicBezTo>
                      <a:pt x="132" y="156"/>
                      <a:pt x="104" y="270"/>
                      <a:pt x="76" y="383"/>
                    </a:cubicBezTo>
                    <a:cubicBezTo>
                      <a:pt x="68" y="406"/>
                      <a:pt x="67" y="412"/>
                      <a:pt x="18" y="412"/>
                    </a:cubicBezTo>
                    <a:cubicBezTo>
                      <a:pt x="7" y="412"/>
                      <a:pt x="0" y="412"/>
                      <a:pt x="0" y="424"/>
                    </a:cubicBezTo>
                    <a:cubicBezTo>
                      <a:pt x="0" y="432"/>
                      <a:pt x="7" y="432"/>
                      <a:pt x="9" y="432"/>
                    </a:cubicBezTo>
                    <a:cubicBezTo>
                      <a:pt x="27" y="432"/>
                      <a:pt x="72" y="430"/>
                      <a:pt x="90" y="430"/>
                    </a:cubicBezTo>
                    <a:cubicBezTo>
                      <a:pt x="103" y="430"/>
                      <a:pt x="117" y="430"/>
                      <a:pt x="130" y="430"/>
                    </a:cubicBezTo>
                    <a:cubicBezTo>
                      <a:pt x="144" y="430"/>
                      <a:pt x="158" y="432"/>
                      <a:pt x="171" y="432"/>
                    </a:cubicBezTo>
                    <a:cubicBezTo>
                      <a:pt x="176" y="432"/>
                      <a:pt x="184" y="432"/>
                      <a:pt x="184" y="419"/>
                    </a:cubicBezTo>
                    <a:cubicBezTo>
                      <a:pt x="184" y="412"/>
                      <a:pt x="178" y="412"/>
                      <a:pt x="166" y="412"/>
                    </a:cubicBezTo>
                    <a:cubicBezTo>
                      <a:pt x="142" y="412"/>
                      <a:pt x="124" y="412"/>
                      <a:pt x="124" y="401"/>
                    </a:cubicBezTo>
                    <a:cubicBezTo>
                      <a:pt x="124" y="397"/>
                      <a:pt x="126" y="394"/>
                      <a:pt x="128" y="390"/>
                    </a:cubicBezTo>
                    <a:cubicBezTo>
                      <a:pt x="140" y="338"/>
                      <a:pt x="153" y="285"/>
                      <a:pt x="166" y="232"/>
                    </a:cubicBezTo>
                    <a:moveTo>
                      <a:pt x="212" y="43"/>
                    </a:moveTo>
                    <a:cubicBezTo>
                      <a:pt x="218" y="22"/>
                      <a:pt x="218" y="20"/>
                      <a:pt x="247" y="20"/>
                    </a:cubicBezTo>
                    <a:cubicBezTo>
                      <a:pt x="266" y="20"/>
                      <a:pt x="286" y="20"/>
                      <a:pt x="306" y="20"/>
                    </a:cubicBezTo>
                    <a:cubicBezTo>
                      <a:pt x="358" y="20"/>
                      <a:pt x="392" y="38"/>
                      <a:pt x="392" y="81"/>
                    </a:cubicBezTo>
                    <a:cubicBezTo>
                      <a:pt x="392" y="106"/>
                      <a:pt x="380" y="160"/>
                      <a:pt x="354" y="182"/>
                    </a:cubicBezTo>
                    <a:cubicBezTo>
                      <a:pt x="324" y="210"/>
                      <a:pt x="286" y="216"/>
                      <a:pt x="257" y="216"/>
                    </a:cubicBezTo>
                    <a:cubicBezTo>
                      <a:pt x="228" y="216"/>
                      <a:pt x="199" y="216"/>
                      <a:pt x="169" y="216"/>
                    </a:cubicBezTo>
                    <a:cubicBezTo>
                      <a:pt x="184" y="158"/>
                      <a:pt x="198" y="101"/>
                      <a:pt x="212" y="43"/>
                    </a:cubicBezTo>
                    <a:close/>
                  </a:path>
                </a:pathLst>
              </a:custGeom>
              <a:solidFill>
                <a:srgbClr val="000000"/>
              </a:solidFill>
              <a:ln>
                <a:noFill/>
              </a:ln>
            </p:spPr>
          </p:sp>
          <p:sp>
            <p:nvSpPr>
              <p:cNvPr id="1593" name="Freeform 43"/>
              <p:cNvSpPr/>
              <p:nvPr/>
            </p:nvSpPr>
            <p:spPr>
              <a:xfrm>
                <a:off x="1956240" y="3676680"/>
                <a:ext cx="54000" cy="101520"/>
              </a:xfrm>
              <a:custGeom>
                <a:avLst/>
                <a:gdLst/>
                <a:ahLst/>
                <a:cxnLst/>
                <a:rect l="0" t="0" r="r" b="b"/>
                <a:pathLst>
                  <a:path w="150" h="282">
                    <a:moveTo>
                      <a:pt x="90" y="103"/>
                    </a:moveTo>
                    <a:cubicBezTo>
                      <a:pt x="105" y="103"/>
                      <a:pt x="120" y="103"/>
                      <a:pt x="135" y="103"/>
                    </a:cubicBezTo>
                    <a:cubicBezTo>
                      <a:pt x="144" y="103"/>
                      <a:pt x="149" y="103"/>
                      <a:pt x="149" y="92"/>
                    </a:cubicBezTo>
                    <a:cubicBezTo>
                      <a:pt x="149" y="86"/>
                      <a:pt x="144" y="86"/>
                      <a:pt x="137" y="86"/>
                    </a:cubicBezTo>
                    <a:cubicBezTo>
                      <a:pt x="122" y="86"/>
                      <a:pt x="108" y="86"/>
                      <a:pt x="94" y="86"/>
                    </a:cubicBezTo>
                    <a:cubicBezTo>
                      <a:pt x="99" y="64"/>
                      <a:pt x="104" y="42"/>
                      <a:pt x="110" y="20"/>
                    </a:cubicBezTo>
                    <a:cubicBezTo>
                      <a:pt x="110" y="18"/>
                      <a:pt x="112" y="16"/>
                      <a:pt x="112" y="14"/>
                    </a:cubicBezTo>
                    <a:cubicBezTo>
                      <a:pt x="112" y="7"/>
                      <a:pt x="106" y="0"/>
                      <a:pt x="97" y="0"/>
                    </a:cubicBezTo>
                    <a:cubicBezTo>
                      <a:pt x="85" y="0"/>
                      <a:pt x="79" y="7"/>
                      <a:pt x="76" y="20"/>
                    </a:cubicBezTo>
                    <a:cubicBezTo>
                      <a:pt x="72" y="31"/>
                      <a:pt x="79" y="9"/>
                      <a:pt x="59" y="86"/>
                    </a:cubicBezTo>
                    <a:cubicBezTo>
                      <a:pt x="44" y="86"/>
                      <a:pt x="29" y="86"/>
                      <a:pt x="14" y="86"/>
                    </a:cubicBezTo>
                    <a:cubicBezTo>
                      <a:pt x="5" y="86"/>
                      <a:pt x="0" y="86"/>
                      <a:pt x="0" y="95"/>
                    </a:cubicBezTo>
                    <a:cubicBezTo>
                      <a:pt x="0" y="103"/>
                      <a:pt x="5" y="103"/>
                      <a:pt x="13" y="103"/>
                    </a:cubicBezTo>
                    <a:cubicBezTo>
                      <a:pt x="26" y="103"/>
                      <a:pt x="40" y="103"/>
                      <a:pt x="54" y="103"/>
                    </a:cubicBezTo>
                    <a:cubicBezTo>
                      <a:pt x="46" y="137"/>
                      <a:pt x="37" y="172"/>
                      <a:pt x="29" y="207"/>
                    </a:cubicBezTo>
                    <a:cubicBezTo>
                      <a:pt x="27" y="218"/>
                      <a:pt x="22" y="234"/>
                      <a:pt x="22" y="239"/>
                    </a:cubicBezTo>
                    <a:cubicBezTo>
                      <a:pt x="22" y="264"/>
                      <a:pt x="45" y="281"/>
                      <a:pt x="70" y="281"/>
                    </a:cubicBezTo>
                    <a:cubicBezTo>
                      <a:pt x="119" y="281"/>
                      <a:pt x="146" y="220"/>
                      <a:pt x="146" y="214"/>
                    </a:cubicBezTo>
                    <a:cubicBezTo>
                      <a:pt x="146" y="208"/>
                      <a:pt x="140" y="207"/>
                      <a:pt x="139" y="207"/>
                    </a:cubicBezTo>
                    <a:cubicBezTo>
                      <a:pt x="135" y="207"/>
                      <a:pt x="133" y="209"/>
                      <a:pt x="130" y="216"/>
                    </a:cubicBezTo>
                    <a:cubicBezTo>
                      <a:pt x="117" y="245"/>
                      <a:pt x="95" y="268"/>
                      <a:pt x="70" y="268"/>
                    </a:cubicBezTo>
                    <a:cubicBezTo>
                      <a:pt x="61" y="268"/>
                      <a:pt x="56" y="263"/>
                      <a:pt x="56" y="246"/>
                    </a:cubicBezTo>
                    <a:cubicBezTo>
                      <a:pt x="56" y="243"/>
                      <a:pt x="58" y="234"/>
                      <a:pt x="58" y="228"/>
                    </a:cubicBezTo>
                    <a:cubicBezTo>
                      <a:pt x="68" y="186"/>
                      <a:pt x="79" y="144"/>
                      <a:pt x="90" y="103"/>
                    </a:cubicBezTo>
                    <a:close/>
                  </a:path>
                </a:pathLst>
              </a:custGeom>
              <a:solidFill>
                <a:srgbClr val="000000"/>
              </a:solidFill>
              <a:ln>
                <a:noFill/>
              </a:ln>
            </p:spPr>
          </p:sp>
          <p:sp>
            <p:nvSpPr>
              <p:cNvPr id="1594" name="Freeform 44"/>
              <p:cNvSpPr/>
              <p:nvPr/>
            </p:nvSpPr>
            <p:spPr>
              <a:xfrm>
                <a:off x="2075400" y="3640320"/>
                <a:ext cx="87120" cy="104760"/>
              </a:xfrm>
              <a:custGeom>
                <a:avLst/>
                <a:gdLst/>
                <a:ahLst/>
                <a:cxnLst/>
                <a:rect l="0" t="0" r="r" b="b"/>
                <a:pathLst>
                  <a:path w="242" h="291">
                    <a:moveTo>
                      <a:pt x="52" y="146"/>
                    </a:moveTo>
                    <a:cubicBezTo>
                      <a:pt x="52" y="41"/>
                      <a:pt x="104" y="16"/>
                      <a:pt x="137" y="16"/>
                    </a:cubicBezTo>
                    <a:cubicBezTo>
                      <a:pt x="142" y="16"/>
                      <a:pt x="184" y="16"/>
                      <a:pt x="205" y="40"/>
                    </a:cubicBezTo>
                    <a:cubicBezTo>
                      <a:pt x="178" y="41"/>
                      <a:pt x="175" y="59"/>
                      <a:pt x="175" y="68"/>
                    </a:cubicBezTo>
                    <a:cubicBezTo>
                      <a:pt x="175" y="85"/>
                      <a:pt x="187" y="97"/>
                      <a:pt x="203" y="97"/>
                    </a:cubicBezTo>
                    <a:cubicBezTo>
                      <a:pt x="221" y="97"/>
                      <a:pt x="234" y="86"/>
                      <a:pt x="234" y="67"/>
                    </a:cubicBezTo>
                    <a:cubicBezTo>
                      <a:pt x="234" y="23"/>
                      <a:pt x="185" y="0"/>
                      <a:pt x="137" y="0"/>
                    </a:cubicBezTo>
                    <a:cubicBezTo>
                      <a:pt x="58" y="0"/>
                      <a:pt x="0" y="68"/>
                      <a:pt x="0" y="146"/>
                    </a:cubicBezTo>
                    <a:cubicBezTo>
                      <a:pt x="0" y="227"/>
                      <a:pt x="61" y="290"/>
                      <a:pt x="135" y="290"/>
                    </a:cubicBezTo>
                    <a:cubicBezTo>
                      <a:pt x="220" y="290"/>
                      <a:pt x="241" y="213"/>
                      <a:pt x="241" y="207"/>
                    </a:cubicBezTo>
                    <a:cubicBezTo>
                      <a:pt x="241" y="201"/>
                      <a:pt x="234" y="201"/>
                      <a:pt x="232" y="201"/>
                    </a:cubicBezTo>
                    <a:cubicBezTo>
                      <a:pt x="227" y="201"/>
                      <a:pt x="225" y="203"/>
                      <a:pt x="223" y="207"/>
                    </a:cubicBezTo>
                    <a:cubicBezTo>
                      <a:pt x="205" y="266"/>
                      <a:pt x="164" y="273"/>
                      <a:pt x="140" y="273"/>
                    </a:cubicBezTo>
                    <a:cubicBezTo>
                      <a:pt x="108" y="273"/>
                      <a:pt x="52" y="246"/>
                      <a:pt x="52" y="146"/>
                    </a:cubicBezTo>
                    <a:close/>
                  </a:path>
                </a:pathLst>
              </a:custGeom>
              <a:solidFill>
                <a:srgbClr val="000000"/>
              </a:solidFill>
              <a:ln>
                <a:noFill/>
              </a:ln>
            </p:spPr>
          </p:sp>
          <p:sp>
            <p:nvSpPr>
              <p:cNvPr id="1595" name="Freeform 45"/>
              <p:cNvSpPr/>
              <p:nvPr/>
            </p:nvSpPr>
            <p:spPr>
              <a:xfrm>
                <a:off x="2175120" y="3640320"/>
                <a:ext cx="100800" cy="104760"/>
              </a:xfrm>
              <a:custGeom>
                <a:avLst/>
                <a:gdLst/>
                <a:ahLst/>
                <a:cxnLst/>
                <a:rect l="0" t="0" r="r" b="b"/>
                <a:pathLst>
                  <a:path w="280" h="291">
                    <a:moveTo>
                      <a:pt x="279" y="147"/>
                    </a:moveTo>
                    <a:cubicBezTo>
                      <a:pt x="279" y="67"/>
                      <a:pt x="216" y="0"/>
                      <a:pt x="140" y="0"/>
                    </a:cubicBezTo>
                    <a:cubicBezTo>
                      <a:pt x="61" y="0"/>
                      <a:pt x="0" y="68"/>
                      <a:pt x="0" y="147"/>
                    </a:cubicBezTo>
                    <a:cubicBezTo>
                      <a:pt x="0" y="228"/>
                      <a:pt x="65" y="290"/>
                      <a:pt x="139" y="290"/>
                    </a:cubicBezTo>
                    <a:cubicBezTo>
                      <a:pt x="216" y="290"/>
                      <a:pt x="279" y="228"/>
                      <a:pt x="279" y="147"/>
                    </a:cubicBezTo>
                    <a:moveTo>
                      <a:pt x="140" y="273"/>
                    </a:moveTo>
                    <a:cubicBezTo>
                      <a:pt x="113" y="273"/>
                      <a:pt x="85" y="261"/>
                      <a:pt x="68" y="232"/>
                    </a:cubicBezTo>
                    <a:cubicBezTo>
                      <a:pt x="52" y="203"/>
                      <a:pt x="52" y="165"/>
                      <a:pt x="52" y="142"/>
                    </a:cubicBezTo>
                    <a:cubicBezTo>
                      <a:pt x="52" y="117"/>
                      <a:pt x="52" y="85"/>
                      <a:pt x="67" y="56"/>
                    </a:cubicBezTo>
                    <a:cubicBezTo>
                      <a:pt x="85" y="27"/>
                      <a:pt x="113" y="14"/>
                      <a:pt x="139" y="14"/>
                    </a:cubicBezTo>
                    <a:cubicBezTo>
                      <a:pt x="167" y="14"/>
                      <a:pt x="194" y="27"/>
                      <a:pt x="211" y="54"/>
                    </a:cubicBezTo>
                    <a:cubicBezTo>
                      <a:pt x="227" y="81"/>
                      <a:pt x="227" y="119"/>
                      <a:pt x="227" y="142"/>
                    </a:cubicBezTo>
                    <a:cubicBezTo>
                      <a:pt x="227" y="165"/>
                      <a:pt x="227" y="200"/>
                      <a:pt x="212" y="227"/>
                    </a:cubicBezTo>
                    <a:cubicBezTo>
                      <a:pt x="200" y="255"/>
                      <a:pt x="171" y="273"/>
                      <a:pt x="140" y="273"/>
                    </a:cubicBezTo>
                    <a:close/>
                  </a:path>
                </a:pathLst>
              </a:custGeom>
              <a:solidFill>
                <a:srgbClr val="000000"/>
              </a:solidFill>
              <a:ln>
                <a:noFill/>
              </a:ln>
            </p:spPr>
          </p:sp>
          <p:sp>
            <p:nvSpPr>
              <p:cNvPr id="1596" name="Freeform 46"/>
              <p:cNvSpPr/>
              <p:nvPr/>
            </p:nvSpPr>
            <p:spPr>
              <a:xfrm>
                <a:off x="2289600" y="3640320"/>
                <a:ext cx="74880" cy="104760"/>
              </a:xfrm>
              <a:custGeom>
                <a:avLst/>
                <a:gdLst/>
                <a:ahLst/>
                <a:cxnLst/>
                <a:rect l="0" t="0" r="r" b="b"/>
                <a:pathLst>
                  <a:path w="208" h="291">
                    <a:moveTo>
                      <a:pt x="112" y="160"/>
                    </a:moveTo>
                    <a:cubicBezTo>
                      <a:pt x="124" y="162"/>
                      <a:pt x="176" y="173"/>
                      <a:pt x="176" y="218"/>
                    </a:cubicBezTo>
                    <a:cubicBezTo>
                      <a:pt x="176" y="250"/>
                      <a:pt x="155" y="275"/>
                      <a:pt x="104" y="275"/>
                    </a:cubicBezTo>
                    <a:cubicBezTo>
                      <a:pt x="52" y="275"/>
                      <a:pt x="29" y="239"/>
                      <a:pt x="18" y="185"/>
                    </a:cubicBezTo>
                    <a:cubicBezTo>
                      <a:pt x="16" y="178"/>
                      <a:pt x="14" y="174"/>
                      <a:pt x="9" y="174"/>
                    </a:cubicBezTo>
                    <a:cubicBezTo>
                      <a:pt x="0" y="174"/>
                      <a:pt x="0" y="180"/>
                      <a:pt x="0" y="191"/>
                    </a:cubicBezTo>
                    <a:cubicBezTo>
                      <a:pt x="0" y="219"/>
                      <a:pt x="0" y="247"/>
                      <a:pt x="0" y="275"/>
                    </a:cubicBezTo>
                    <a:cubicBezTo>
                      <a:pt x="0" y="286"/>
                      <a:pt x="0" y="290"/>
                      <a:pt x="7" y="290"/>
                    </a:cubicBezTo>
                    <a:cubicBezTo>
                      <a:pt x="11" y="290"/>
                      <a:pt x="11" y="290"/>
                      <a:pt x="23" y="277"/>
                    </a:cubicBezTo>
                    <a:cubicBezTo>
                      <a:pt x="23" y="275"/>
                      <a:pt x="23" y="275"/>
                      <a:pt x="36" y="263"/>
                    </a:cubicBezTo>
                    <a:cubicBezTo>
                      <a:pt x="63" y="290"/>
                      <a:pt x="92" y="290"/>
                      <a:pt x="104" y="290"/>
                    </a:cubicBezTo>
                    <a:cubicBezTo>
                      <a:pt x="178" y="290"/>
                      <a:pt x="207" y="246"/>
                      <a:pt x="207" y="201"/>
                    </a:cubicBezTo>
                    <a:cubicBezTo>
                      <a:pt x="207" y="169"/>
                      <a:pt x="187" y="149"/>
                      <a:pt x="180" y="142"/>
                    </a:cubicBezTo>
                    <a:cubicBezTo>
                      <a:pt x="160" y="122"/>
                      <a:pt x="135" y="117"/>
                      <a:pt x="108" y="112"/>
                    </a:cubicBezTo>
                    <a:cubicBezTo>
                      <a:pt x="74" y="104"/>
                      <a:pt x="31" y="97"/>
                      <a:pt x="31" y="59"/>
                    </a:cubicBezTo>
                    <a:cubicBezTo>
                      <a:pt x="31" y="38"/>
                      <a:pt x="47" y="11"/>
                      <a:pt x="101" y="11"/>
                    </a:cubicBezTo>
                    <a:cubicBezTo>
                      <a:pt x="171" y="11"/>
                      <a:pt x="175" y="68"/>
                      <a:pt x="175" y="88"/>
                    </a:cubicBezTo>
                    <a:cubicBezTo>
                      <a:pt x="176" y="94"/>
                      <a:pt x="182" y="94"/>
                      <a:pt x="184" y="94"/>
                    </a:cubicBezTo>
                    <a:cubicBezTo>
                      <a:pt x="191" y="94"/>
                      <a:pt x="191" y="90"/>
                      <a:pt x="191" y="79"/>
                    </a:cubicBezTo>
                    <a:cubicBezTo>
                      <a:pt x="191" y="58"/>
                      <a:pt x="191" y="36"/>
                      <a:pt x="191" y="14"/>
                    </a:cubicBezTo>
                    <a:cubicBezTo>
                      <a:pt x="191" y="4"/>
                      <a:pt x="191" y="0"/>
                      <a:pt x="184" y="0"/>
                    </a:cubicBezTo>
                    <a:cubicBezTo>
                      <a:pt x="182" y="0"/>
                      <a:pt x="180" y="0"/>
                      <a:pt x="171" y="7"/>
                    </a:cubicBezTo>
                    <a:cubicBezTo>
                      <a:pt x="169" y="9"/>
                      <a:pt x="164" y="16"/>
                      <a:pt x="160" y="18"/>
                    </a:cubicBezTo>
                    <a:cubicBezTo>
                      <a:pt x="137" y="0"/>
                      <a:pt x="112" y="0"/>
                      <a:pt x="101" y="0"/>
                    </a:cubicBezTo>
                    <a:cubicBezTo>
                      <a:pt x="23" y="0"/>
                      <a:pt x="0" y="41"/>
                      <a:pt x="0" y="77"/>
                    </a:cubicBezTo>
                    <a:cubicBezTo>
                      <a:pt x="0" y="99"/>
                      <a:pt x="11" y="117"/>
                      <a:pt x="27" y="131"/>
                    </a:cubicBezTo>
                    <a:cubicBezTo>
                      <a:pt x="47" y="147"/>
                      <a:pt x="65" y="151"/>
                      <a:pt x="112" y="160"/>
                    </a:cubicBezTo>
                    <a:close/>
                  </a:path>
                </a:pathLst>
              </a:custGeom>
              <a:solidFill>
                <a:srgbClr val="000000"/>
              </a:solidFill>
              <a:ln>
                <a:noFill/>
              </a:ln>
            </p:spPr>
          </p:sp>
          <p:sp>
            <p:nvSpPr>
              <p:cNvPr id="1597" name="Freeform 47"/>
              <p:cNvSpPr/>
              <p:nvPr/>
            </p:nvSpPr>
            <p:spPr>
              <a:xfrm>
                <a:off x="2394720" y="3571920"/>
                <a:ext cx="52920" cy="227520"/>
              </a:xfrm>
              <a:custGeom>
                <a:avLst/>
                <a:gdLst/>
                <a:ahLst/>
                <a:cxnLst/>
                <a:rect l="0" t="0" r="r" b="b"/>
                <a:pathLst>
                  <a:path w="147" h="632">
                    <a:moveTo>
                      <a:pt x="146" y="624"/>
                    </a:moveTo>
                    <a:cubicBezTo>
                      <a:pt x="146" y="622"/>
                      <a:pt x="146" y="622"/>
                      <a:pt x="135" y="612"/>
                    </a:cubicBezTo>
                    <a:cubicBezTo>
                      <a:pt x="58" y="531"/>
                      <a:pt x="36" y="412"/>
                      <a:pt x="36" y="315"/>
                    </a:cubicBezTo>
                    <a:cubicBezTo>
                      <a:pt x="36" y="205"/>
                      <a:pt x="61" y="95"/>
                      <a:pt x="139" y="16"/>
                    </a:cubicBezTo>
                    <a:cubicBezTo>
                      <a:pt x="146" y="9"/>
                      <a:pt x="146" y="7"/>
                      <a:pt x="146" y="5"/>
                    </a:cubicBezTo>
                    <a:cubicBezTo>
                      <a:pt x="146" y="2"/>
                      <a:pt x="144" y="0"/>
                      <a:pt x="140" y="0"/>
                    </a:cubicBezTo>
                    <a:cubicBezTo>
                      <a:pt x="133" y="0"/>
                      <a:pt x="77" y="43"/>
                      <a:pt x="40" y="122"/>
                    </a:cubicBezTo>
                    <a:cubicBezTo>
                      <a:pt x="7" y="192"/>
                      <a:pt x="0" y="263"/>
                      <a:pt x="0" y="315"/>
                    </a:cubicBezTo>
                    <a:cubicBezTo>
                      <a:pt x="0" y="365"/>
                      <a:pt x="7" y="441"/>
                      <a:pt x="41" y="513"/>
                    </a:cubicBezTo>
                    <a:cubicBezTo>
                      <a:pt x="79" y="590"/>
                      <a:pt x="133" y="631"/>
                      <a:pt x="140" y="631"/>
                    </a:cubicBezTo>
                    <a:cubicBezTo>
                      <a:pt x="144" y="631"/>
                      <a:pt x="146" y="630"/>
                      <a:pt x="146" y="624"/>
                    </a:cubicBezTo>
                    <a:close/>
                  </a:path>
                </a:pathLst>
              </a:custGeom>
              <a:solidFill>
                <a:srgbClr val="000000"/>
              </a:solidFill>
              <a:ln>
                <a:noFill/>
              </a:ln>
            </p:spPr>
          </p:sp>
          <p:sp>
            <p:nvSpPr>
              <p:cNvPr id="1598" name="Freeform 48"/>
              <p:cNvSpPr/>
              <p:nvPr/>
            </p:nvSpPr>
            <p:spPr>
              <a:xfrm>
                <a:off x="2471760" y="3590640"/>
                <a:ext cx="91800" cy="151920"/>
              </a:xfrm>
              <a:custGeom>
                <a:avLst/>
                <a:gdLst/>
                <a:ahLst/>
                <a:cxnLst/>
                <a:rect l="0" t="0" r="r" b="b"/>
                <a:pathLst>
                  <a:path w="255" h="422">
                    <a:moveTo>
                      <a:pt x="49" y="372"/>
                    </a:moveTo>
                    <a:cubicBezTo>
                      <a:pt x="71" y="351"/>
                      <a:pt x="94" y="329"/>
                      <a:pt x="117" y="308"/>
                    </a:cubicBezTo>
                    <a:cubicBezTo>
                      <a:pt x="214" y="219"/>
                      <a:pt x="254" y="185"/>
                      <a:pt x="254" y="122"/>
                    </a:cubicBezTo>
                    <a:cubicBezTo>
                      <a:pt x="254" y="50"/>
                      <a:pt x="196" y="0"/>
                      <a:pt x="119" y="0"/>
                    </a:cubicBezTo>
                    <a:cubicBezTo>
                      <a:pt x="47" y="0"/>
                      <a:pt x="0" y="59"/>
                      <a:pt x="0" y="115"/>
                    </a:cubicBezTo>
                    <a:cubicBezTo>
                      <a:pt x="0" y="149"/>
                      <a:pt x="32" y="149"/>
                      <a:pt x="34" y="149"/>
                    </a:cubicBezTo>
                    <a:cubicBezTo>
                      <a:pt x="45" y="149"/>
                      <a:pt x="67" y="142"/>
                      <a:pt x="67" y="117"/>
                    </a:cubicBezTo>
                    <a:cubicBezTo>
                      <a:pt x="67" y="101"/>
                      <a:pt x="56" y="85"/>
                      <a:pt x="34" y="85"/>
                    </a:cubicBezTo>
                    <a:cubicBezTo>
                      <a:pt x="29" y="85"/>
                      <a:pt x="27" y="85"/>
                      <a:pt x="25" y="85"/>
                    </a:cubicBezTo>
                    <a:cubicBezTo>
                      <a:pt x="40" y="43"/>
                      <a:pt x="74" y="20"/>
                      <a:pt x="110" y="20"/>
                    </a:cubicBezTo>
                    <a:cubicBezTo>
                      <a:pt x="167" y="20"/>
                      <a:pt x="196" y="72"/>
                      <a:pt x="196" y="122"/>
                    </a:cubicBezTo>
                    <a:cubicBezTo>
                      <a:pt x="196" y="173"/>
                      <a:pt x="164" y="223"/>
                      <a:pt x="130" y="263"/>
                    </a:cubicBezTo>
                    <a:cubicBezTo>
                      <a:pt x="89" y="308"/>
                      <a:pt x="48" y="353"/>
                      <a:pt x="7" y="397"/>
                    </a:cubicBezTo>
                    <a:cubicBezTo>
                      <a:pt x="0" y="405"/>
                      <a:pt x="0" y="406"/>
                      <a:pt x="0" y="421"/>
                    </a:cubicBezTo>
                    <a:cubicBezTo>
                      <a:pt x="79" y="421"/>
                      <a:pt x="157" y="421"/>
                      <a:pt x="236" y="421"/>
                    </a:cubicBezTo>
                    <a:cubicBezTo>
                      <a:pt x="242" y="384"/>
                      <a:pt x="248" y="348"/>
                      <a:pt x="254" y="311"/>
                    </a:cubicBezTo>
                    <a:cubicBezTo>
                      <a:pt x="248" y="311"/>
                      <a:pt x="243" y="311"/>
                      <a:pt x="238" y="311"/>
                    </a:cubicBezTo>
                    <a:cubicBezTo>
                      <a:pt x="234" y="331"/>
                      <a:pt x="230" y="358"/>
                      <a:pt x="223" y="367"/>
                    </a:cubicBezTo>
                    <a:cubicBezTo>
                      <a:pt x="220" y="372"/>
                      <a:pt x="176" y="372"/>
                      <a:pt x="164" y="372"/>
                    </a:cubicBezTo>
                    <a:cubicBezTo>
                      <a:pt x="125" y="372"/>
                      <a:pt x="87" y="372"/>
                      <a:pt x="49" y="372"/>
                    </a:cubicBezTo>
                    <a:close/>
                  </a:path>
                </a:pathLst>
              </a:custGeom>
              <a:solidFill>
                <a:srgbClr val="000000"/>
              </a:solidFill>
              <a:ln>
                <a:noFill/>
              </a:ln>
            </p:spPr>
          </p:sp>
          <p:sp>
            <p:nvSpPr>
              <p:cNvPr id="1599" name="Freeform 49"/>
              <p:cNvSpPr/>
              <p:nvPr/>
            </p:nvSpPr>
            <p:spPr>
              <a:xfrm>
                <a:off x="2580480" y="3644280"/>
                <a:ext cx="110520" cy="100800"/>
              </a:xfrm>
              <a:custGeom>
                <a:avLst/>
                <a:gdLst/>
                <a:ahLst/>
                <a:cxnLst/>
                <a:rect l="0" t="0" r="r" b="b"/>
                <a:pathLst>
                  <a:path w="307" h="280">
                    <a:moveTo>
                      <a:pt x="169" y="36"/>
                    </a:moveTo>
                    <a:cubicBezTo>
                      <a:pt x="205" y="36"/>
                      <a:pt x="240" y="36"/>
                      <a:pt x="275" y="36"/>
                    </a:cubicBezTo>
                    <a:cubicBezTo>
                      <a:pt x="283" y="36"/>
                      <a:pt x="306" y="36"/>
                      <a:pt x="306" y="14"/>
                    </a:cubicBezTo>
                    <a:cubicBezTo>
                      <a:pt x="306" y="0"/>
                      <a:pt x="293" y="0"/>
                      <a:pt x="281" y="0"/>
                    </a:cubicBezTo>
                    <a:cubicBezTo>
                      <a:pt x="222" y="0"/>
                      <a:pt x="163" y="0"/>
                      <a:pt x="104" y="0"/>
                    </a:cubicBezTo>
                    <a:cubicBezTo>
                      <a:pt x="92" y="0"/>
                      <a:pt x="67" y="0"/>
                      <a:pt x="38" y="29"/>
                    </a:cubicBezTo>
                    <a:cubicBezTo>
                      <a:pt x="18" y="52"/>
                      <a:pt x="0" y="83"/>
                      <a:pt x="0" y="86"/>
                    </a:cubicBezTo>
                    <a:cubicBezTo>
                      <a:pt x="2" y="88"/>
                      <a:pt x="0" y="92"/>
                      <a:pt x="7" y="92"/>
                    </a:cubicBezTo>
                    <a:cubicBezTo>
                      <a:pt x="13" y="92"/>
                      <a:pt x="14" y="90"/>
                      <a:pt x="18" y="85"/>
                    </a:cubicBezTo>
                    <a:cubicBezTo>
                      <a:pt x="49" y="36"/>
                      <a:pt x="85" y="36"/>
                      <a:pt x="97" y="36"/>
                    </a:cubicBezTo>
                    <a:cubicBezTo>
                      <a:pt x="115" y="36"/>
                      <a:pt x="133" y="36"/>
                      <a:pt x="151" y="36"/>
                    </a:cubicBezTo>
                    <a:cubicBezTo>
                      <a:pt x="130" y="104"/>
                      <a:pt x="109" y="171"/>
                      <a:pt x="88" y="239"/>
                    </a:cubicBezTo>
                    <a:cubicBezTo>
                      <a:pt x="86" y="246"/>
                      <a:pt x="83" y="259"/>
                      <a:pt x="83" y="263"/>
                    </a:cubicBezTo>
                    <a:cubicBezTo>
                      <a:pt x="83" y="270"/>
                      <a:pt x="86" y="279"/>
                      <a:pt x="101" y="279"/>
                    </a:cubicBezTo>
                    <a:cubicBezTo>
                      <a:pt x="121" y="279"/>
                      <a:pt x="124" y="263"/>
                      <a:pt x="126" y="252"/>
                    </a:cubicBezTo>
                    <a:cubicBezTo>
                      <a:pt x="140" y="180"/>
                      <a:pt x="155" y="108"/>
                      <a:pt x="169" y="36"/>
                    </a:cubicBezTo>
                    <a:close/>
                  </a:path>
                </a:pathLst>
              </a:custGeom>
              <a:solidFill>
                <a:srgbClr val="000000"/>
              </a:solidFill>
              <a:ln>
                <a:noFill/>
              </a:ln>
            </p:spPr>
          </p:sp>
          <p:sp>
            <p:nvSpPr>
              <p:cNvPr id="1600" name="Freeform 50"/>
              <p:cNvSpPr/>
              <p:nvPr/>
            </p:nvSpPr>
            <p:spPr>
              <a:xfrm>
                <a:off x="2769120" y="3680640"/>
                <a:ext cx="139680" cy="9360"/>
              </a:xfrm>
              <a:custGeom>
                <a:avLst/>
                <a:gdLst/>
                <a:ahLst/>
                <a:cxnLst/>
                <a:rect l="0" t="0" r="r" b="b"/>
                <a:pathLst>
                  <a:path w="388" h="26">
                    <a:moveTo>
                      <a:pt x="363" y="25"/>
                    </a:moveTo>
                    <a:cubicBezTo>
                      <a:pt x="374" y="25"/>
                      <a:pt x="387" y="25"/>
                      <a:pt x="387" y="13"/>
                    </a:cubicBezTo>
                    <a:cubicBezTo>
                      <a:pt x="387"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601" name="Freeform 51"/>
              <p:cNvSpPr/>
              <p:nvPr/>
            </p:nvSpPr>
            <p:spPr>
              <a:xfrm>
                <a:off x="2989440" y="3590640"/>
                <a:ext cx="91080" cy="151920"/>
              </a:xfrm>
              <a:custGeom>
                <a:avLst/>
                <a:gdLst/>
                <a:ahLst/>
                <a:cxnLst/>
                <a:rect l="0" t="0" r="r" b="b"/>
                <a:pathLst>
                  <a:path w="253" h="422">
                    <a:moveTo>
                      <a:pt x="49" y="372"/>
                    </a:moveTo>
                    <a:cubicBezTo>
                      <a:pt x="71" y="351"/>
                      <a:pt x="93" y="329"/>
                      <a:pt x="115" y="308"/>
                    </a:cubicBezTo>
                    <a:cubicBezTo>
                      <a:pt x="214" y="219"/>
                      <a:pt x="252" y="185"/>
                      <a:pt x="252" y="122"/>
                    </a:cubicBezTo>
                    <a:cubicBezTo>
                      <a:pt x="252" y="50"/>
                      <a:pt x="194" y="0"/>
                      <a:pt x="119" y="0"/>
                    </a:cubicBezTo>
                    <a:cubicBezTo>
                      <a:pt x="47" y="0"/>
                      <a:pt x="0" y="59"/>
                      <a:pt x="0" y="115"/>
                    </a:cubicBezTo>
                    <a:cubicBezTo>
                      <a:pt x="0" y="149"/>
                      <a:pt x="31" y="149"/>
                      <a:pt x="32" y="149"/>
                    </a:cubicBezTo>
                    <a:cubicBezTo>
                      <a:pt x="43" y="149"/>
                      <a:pt x="67" y="142"/>
                      <a:pt x="67" y="117"/>
                    </a:cubicBezTo>
                    <a:cubicBezTo>
                      <a:pt x="67" y="101"/>
                      <a:pt x="54" y="85"/>
                      <a:pt x="32" y="85"/>
                    </a:cubicBezTo>
                    <a:cubicBezTo>
                      <a:pt x="27" y="85"/>
                      <a:pt x="27" y="85"/>
                      <a:pt x="25" y="85"/>
                    </a:cubicBezTo>
                    <a:cubicBezTo>
                      <a:pt x="40" y="43"/>
                      <a:pt x="74" y="20"/>
                      <a:pt x="110" y="20"/>
                    </a:cubicBezTo>
                    <a:cubicBezTo>
                      <a:pt x="167" y="20"/>
                      <a:pt x="194" y="72"/>
                      <a:pt x="194" y="122"/>
                    </a:cubicBezTo>
                    <a:cubicBezTo>
                      <a:pt x="194" y="173"/>
                      <a:pt x="162" y="223"/>
                      <a:pt x="128" y="263"/>
                    </a:cubicBezTo>
                    <a:cubicBezTo>
                      <a:pt x="88" y="308"/>
                      <a:pt x="47" y="353"/>
                      <a:pt x="7" y="397"/>
                    </a:cubicBezTo>
                    <a:cubicBezTo>
                      <a:pt x="0" y="405"/>
                      <a:pt x="0" y="406"/>
                      <a:pt x="0" y="421"/>
                    </a:cubicBezTo>
                    <a:cubicBezTo>
                      <a:pt x="78" y="421"/>
                      <a:pt x="156" y="421"/>
                      <a:pt x="234" y="421"/>
                    </a:cubicBezTo>
                    <a:cubicBezTo>
                      <a:pt x="240" y="384"/>
                      <a:pt x="246" y="348"/>
                      <a:pt x="252" y="311"/>
                    </a:cubicBezTo>
                    <a:cubicBezTo>
                      <a:pt x="247" y="311"/>
                      <a:pt x="241" y="311"/>
                      <a:pt x="236" y="311"/>
                    </a:cubicBezTo>
                    <a:cubicBezTo>
                      <a:pt x="232" y="331"/>
                      <a:pt x="229" y="358"/>
                      <a:pt x="223" y="367"/>
                    </a:cubicBezTo>
                    <a:cubicBezTo>
                      <a:pt x="218" y="372"/>
                      <a:pt x="176" y="372"/>
                      <a:pt x="162" y="372"/>
                    </a:cubicBezTo>
                    <a:cubicBezTo>
                      <a:pt x="124" y="372"/>
                      <a:pt x="86" y="372"/>
                      <a:pt x="49" y="372"/>
                    </a:cubicBezTo>
                    <a:close/>
                  </a:path>
                </a:pathLst>
              </a:custGeom>
              <a:solidFill>
                <a:srgbClr val="000000"/>
              </a:solidFill>
              <a:ln>
                <a:noFill/>
              </a:ln>
            </p:spPr>
          </p:sp>
          <p:sp>
            <p:nvSpPr>
              <p:cNvPr id="1602" name="Freeform 52"/>
              <p:cNvSpPr/>
              <p:nvPr/>
            </p:nvSpPr>
            <p:spPr>
              <a:xfrm>
                <a:off x="3102480" y="3584160"/>
                <a:ext cx="119520" cy="204840"/>
              </a:xfrm>
              <a:custGeom>
                <a:avLst/>
                <a:gdLst/>
                <a:ahLst/>
                <a:cxnLst/>
                <a:rect l="0" t="0" r="r" b="b"/>
                <a:pathLst>
                  <a:path w="332" h="569">
                    <a:moveTo>
                      <a:pt x="245" y="16"/>
                    </a:moveTo>
                    <a:cubicBezTo>
                      <a:pt x="245" y="14"/>
                      <a:pt x="247" y="10"/>
                      <a:pt x="248" y="7"/>
                    </a:cubicBezTo>
                    <a:cubicBezTo>
                      <a:pt x="245" y="5"/>
                      <a:pt x="248" y="0"/>
                      <a:pt x="239" y="0"/>
                    </a:cubicBezTo>
                    <a:cubicBezTo>
                      <a:pt x="234" y="0"/>
                      <a:pt x="232" y="2"/>
                      <a:pt x="230" y="13"/>
                    </a:cubicBezTo>
                    <a:cubicBezTo>
                      <a:pt x="218" y="62"/>
                      <a:pt x="206" y="111"/>
                      <a:pt x="194" y="160"/>
                    </a:cubicBezTo>
                    <a:cubicBezTo>
                      <a:pt x="94" y="162"/>
                      <a:pt x="0" y="246"/>
                      <a:pt x="0" y="333"/>
                    </a:cubicBezTo>
                    <a:cubicBezTo>
                      <a:pt x="0" y="392"/>
                      <a:pt x="45" y="442"/>
                      <a:pt x="122" y="446"/>
                    </a:cubicBezTo>
                    <a:cubicBezTo>
                      <a:pt x="117" y="466"/>
                      <a:pt x="112" y="487"/>
                      <a:pt x="108" y="505"/>
                    </a:cubicBezTo>
                    <a:cubicBezTo>
                      <a:pt x="99" y="536"/>
                      <a:pt x="94" y="559"/>
                      <a:pt x="94" y="561"/>
                    </a:cubicBezTo>
                    <a:cubicBezTo>
                      <a:pt x="94" y="568"/>
                      <a:pt x="97" y="568"/>
                      <a:pt x="101" y="568"/>
                    </a:cubicBezTo>
                    <a:cubicBezTo>
                      <a:pt x="104" y="568"/>
                      <a:pt x="104" y="568"/>
                      <a:pt x="108" y="567"/>
                    </a:cubicBezTo>
                    <a:cubicBezTo>
                      <a:pt x="108" y="565"/>
                      <a:pt x="112" y="550"/>
                      <a:pt x="113" y="541"/>
                    </a:cubicBezTo>
                    <a:cubicBezTo>
                      <a:pt x="122" y="510"/>
                      <a:pt x="130" y="478"/>
                      <a:pt x="139" y="446"/>
                    </a:cubicBezTo>
                    <a:cubicBezTo>
                      <a:pt x="239" y="444"/>
                      <a:pt x="331" y="358"/>
                      <a:pt x="331" y="273"/>
                    </a:cubicBezTo>
                    <a:cubicBezTo>
                      <a:pt x="331" y="223"/>
                      <a:pt x="299" y="165"/>
                      <a:pt x="211" y="160"/>
                    </a:cubicBezTo>
                    <a:cubicBezTo>
                      <a:pt x="222" y="112"/>
                      <a:pt x="233" y="64"/>
                      <a:pt x="245" y="16"/>
                    </a:cubicBezTo>
                    <a:moveTo>
                      <a:pt x="124" y="433"/>
                    </a:moveTo>
                    <a:cubicBezTo>
                      <a:pt x="86" y="432"/>
                      <a:pt x="41" y="408"/>
                      <a:pt x="41" y="345"/>
                    </a:cubicBezTo>
                    <a:cubicBezTo>
                      <a:pt x="41" y="270"/>
                      <a:pt x="95" y="182"/>
                      <a:pt x="191" y="173"/>
                    </a:cubicBezTo>
                    <a:cubicBezTo>
                      <a:pt x="169" y="260"/>
                      <a:pt x="146" y="347"/>
                      <a:pt x="124" y="433"/>
                    </a:cubicBezTo>
                    <a:moveTo>
                      <a:pt x="207" y="173"/>
                    </a:moveTo>
                    <a:cubicBezTo>
                      <a:pt x="254" y="176"/>
                      <a:pt x="290" y="205"/>
                      <a:pt x="290" y="261"/>
                    </a:cubicBezTo>
                    <a:cubicBezTo>
                      <a:pt x="290" y="335"/>
                      <a:pt x="236" y="424"/>
                      <a:pt x="142" y="433"/>
                    </a:cubicBezTo>
                    <a:cubicBezTo>
                      <a:pt x="164" y="347"/>
                      <a:pt x="185" y="260"/>
                      <a:pt x="207" y="173"/>
                    </a:cubicBezTo>
                    <a:close/>
                  </a:path>
                </a:pathLst>
              </a:custGeom>
              <a:solidFill>
                <a:srgbClr val="000000"/>
              </a:solidFill>
              <a:ln>
                <a:noFill/>
              </a:ln>
            </p:spPr>
          </p:sp>
          <p:sp>
            <p:nvSpPr>
              <p:cNvPr id="1603" name="Freeform 53"/>
              <p:cNvSpPr/>
              <p:nvPr/>
            </p:nvSpPr>
            <p:spPr>
              <a:xfrm>
                <a:off x="3238560" y="3664440"/>
                <a:ext cx="85320" cy="144720"/>
              </a:xfrm>
              <a:custGeom>
                <a:avLst/>
                <a:gdLst/>
                <a:ahLst/>
                <a:cxnLst/>
                <a:rect l="0" t="0" r="r" b="b"/>
                <a:pathLst>
                  <a:path w="237" h="402">
                    <a:moveTo>
                      <a:pt x="148" y="137"/>
                    </a:moveTo>
                    <a:cubicBezTo>
                      <a:pt x="163" y="137"/>
                      <a:pt x="178" y="137"/>
                      <a:pt x="193" y="137"/>
                    </a:cubicBezTo>
                    <a:cubicBezTo>
                      <a:pt x="200" y="137"/>
                      <a:pt x="207" y="137"/>
                      <a:pt x="207" y="126"/>
                    </a:cubicBezTo>
                    <a:cubicBezTo>
                      <a:pt x="207" y="121"/>
                      <a:pt x="200" y="121"/>
                      <a:pt x="193" y="121"/>
                    </a:cubicBezTo>
                    <a:cubicBezTo>
                      <a:pt x="179" y="121"/>
                      <a:pt x="165" y="121"/>
                      <a:pt x="151" y="121"/>
                    </a:cubicBezTo>
                    <a:cubicBezTo>
                      <a:pt x="162" y="65"/>
                      <a:pt x="166" y="43"/>
                      <a:pt x="169" y="31"/>
                    </a:cubicBezTo>
                    <a:cubicBezTo>
                      <a:pt x="171" y="22"/>
                      <a:pt x="180" y="13"/>
                      <a:pt x="191" y="13"/>
                    </a:cubicBezTo>
                    <a:cubicBezTo>
                      <a:pt x="193" y="13"/>
                      <a:pt x="203" y="13"/>
                      <a:pt x="212" y="18"/>
                    </a:cubicBezTo>
                    <a:cubicBezTo>
                      <a:pt x="194" y="23"/>
                      <a:pt x="193" y="40"/>
                      <a:pt x="193" y="41"/>
                    </a:cubicBezTo>
                    <a:cubicBezTo>
                      <a:pt x="193" y="52"/>
                      <a:pt x="200" y="58"/>
                      <a:pt x="211" y="58"/>
                    </a:cubicBezTo>
                    <a:cubicBezTo>
                      <a:pt x="221" y="58"/>
                      <a:pt x="236" y="49"/>
                      <a:pt x="236" y="31"/>
                    </a:cubicBezTo>
                    <a:cubicBezTo>
                      <a:pt x="236" y="11"/>
                      <a:pt x="214" y="0"/>
                      <a:pt x="191" y="0"/>
                    </a:cubicBezTo>
                    <a:cubicBezTo>
                      <a:pt x="171" y="0"/>
                      <a:pt x="149" y="11"/>
                      <a:pt x="139" y="32"/>
                    </a:cubicBezTo>
                    <a:cubicBezTo>
                      <a:pt x="130" y="49"/>
                      <a:pt x="126" y="68"/>
                      <a:pt x="117" y="121"/>
                    </a:cubicBezTo>
                    <a:cubicBezTo>
                      <a:pt x="105" y="121"/>
                      <a:pt x="93" y="121"/>
                      <a:pt x="81" y="121"/>
                    </a:cubicBezTo>
                    <a:cubicBezTo>
                      <a:pt x="72" y="121"/>
                      <a:pt x="67" y="121"/>
                      <a:pt x="67" y="129"/>
                    </a:cubicBezTo>
                    <a:cubicBezTo>
                      <a:pt x="67" y="137"/>
                      <a:pt x="72" y="137"/>
                      <a:pt x="81" y="137"/>
                    </a:cubicBezTo>
                    <a:cubicBezTo>
                      <a:pt x="92" y="137"/>
                      <a:pt x="103" y="137"/>
                      <a:pt x="113" y="137"/>
                    </a:cubicBezTo>
                    <a:cubicBezTo>
                      <a:pt x="113" y="138"/>
                      <a:pt x="85" y="299"/>
                      <a:pt x="74" y="345"/>
                    </a:cubicBezTo>
                    <a:cubicBezTo>
                      <a:pt x="72" y="354"/>
                      <a:pt x="65" y="388"/>
                      <a:pt x="43" y="388"/>
                    </a:cubicBezTo>
                    <a:cubicBezTo>
                      <a:pt x="37" y="387"/>
                      <a:pt x="32" y="388"/>
                      <a:pt x="23" y="383"/>
                    </a:cubicBezTo>
                    <a:cubicBezTo>
                      <a:pt x="41" y="378"/>
                      <a:pt x="43" y="362"/>
                      <a:pt x="43" y="360"/>
                    </a:cubicBezTo>
                    <a:cubicBezTo>
                      <a:pt x="43" y="349"/>
                      <a:pt x="36" y="344"/>
                      <a:pt x="25" y="344"/>
                    </a:cubicBezTo>
                    <a:cubicBezTo>
                      <a:pt x="14" y="344"/>
                      <a:pt x="0" y="353"/>
                      <a:pt x="0" y="371"/>
                    </a:cubicBezTo>
                    <a:cubicBezTo>
                      <a:pt x="0" y="390"/>
                      <a:pt x="22" y="401"/>
                      <a:pt x="43" y="401"/>
                    </a:cubicBezTo>
                    <a:cubicBezTo>
                      <a:pt x="72" y="401"/>
                      <a:pt x="92" y="372"/>
                      <a:pt x="97" y="362"/>
                    </a:cubicBezTo>
                    <a:cubicBezTo>
                      <a:pt x="112" y="333"/>
                      <a:pt x="122" y="279"/>
                      <a:pt x="124" y="273"/>
                    </a:cubicBezTo>
                    <a:cubicBezTo>
                      <a:pt x="132" y="228"/>
                      <a:pt x="140" y="182"/>
                      <a:pt x="148" y="137"/>
                    </a:cubicBezTo>
                    <a:close/>
                  </a:path>
                </a:pathLst>
              </a:custGeom>
              <a:solidFill>
                <a:srgbClr val="000000"/>
              </a:solidFill>
              <a:ln>
                <a:noFill/>
              </a:ln>
            </p:spPr>
          </p:sp>
          <p:sp>
            <p:nvSpPr>
              <p:cNvPr id="1604" name="Freeform 54"/>
              <p:cNvSpPr/>
              <p:nvPr/>
            </p:nvSpPr>
            <p:spPr>
              <a:xfrm>
                <a:off x="3357720" y="3571920"/>
                <a:ext cx="53640" cy="227520"/>
              </a:xfrm>
              <a:custGeom>
                <a:avLst/>
                <a:gdLst/>
                <a:ahLst/>
                <a:cxnLst/>
                <a:rect l="0" t="0" r="r" b="b"/>
                <a:pathLst>
                  <a:path w="149" h="632">
                    <a:moveTo>
                      <a:pt x="148" y="315"/>
                    </a:moveTo>
                    <a:cubicBezTo>
                      <a:pt x="148" y="266"/>
                      <a:pt x="140" y="189"/>
                      <a:pt x="106" y="119"/>
                    </a:cubicBezTo>
                    <a:cubicBezTo>
                      <a:pt x="68" y="41"/>
                      <a:pt x="14" y="0"/>
                      <a:pt x="7" y="0"/>
                    </a:cubicBezTo>
                    <a:cubicBezTo>
                      <a:pt x="4" y="0"/>
                      <a:pt x="0" y="2"/>
                      <a:pt x="0" y="5"/>
                    </a:cubicBezTo>
                    <a:cubicBezTo>
                      <a:pt x="0" y="7"/>
                      <a:pt x="0" y="9"/>
                      <a:pt x="13" y="20"/>
                    </a:cubicBezTo>
                    <a:cubicBezTo>
                      <a:pt x="76" y="83"/>
                      <a:pt x="112" y="183"/>
                      <a:pt x="112" y="315"/>
                    </a:cubicBezTo>
                    <a:cubicBezTo>
                      <a:pt x="112" y="423"/>
                      <a:pt x="88" y="534"/>
                      <a:pt x="9" y="613"/>
                    </a:cubicBezTo>
                    <a:cubicBezTo>
                      <a:pt x="0" y="622"/>
                      <a:pt x="0" y="622"/>
                      <a:pt x="0" y="624"/>
                    </a:cubicBezTo>
                    <a:cubicBezTo>
                      <a:pt x="0" y="630"/>
                      <a:pt x="4" y="631"/>
                      <a:pt x="7" y="631"/>
                    </a:cubicBezTo>
                    <a:cubicBezTo>
                      <a:pt x="14" y="631"/>
                      <a:pt x="70" y="588"/>
                      <a:pt x="108" y="507"/>
                    </a:cubicBezTo>
                    <a:cubicBezTo>
                      <a:pt x="140" y="439"/>
                      <a:pt x="148" y="369"/>
                      <a:pt x="148" y="315"/>
                    </a:cubicBezTo>
                    <a:close/>
                  </a:path>
                </a:pathLst>
              </a:custGeom>
              <a:solidFill>
                <a:srgbClr val="000000"/>
              </a:solidFill>
              <a:ln>
                <a:noFill/>
              </a:ln>
            </p:spPr>
          </p:sp>
        </p:grpSp>
      </p:grpSp>
      <p:grpSp>
        <p:nvGrpSpPr>
          <p:cNvPr id="1605" name="Group 55"/>
          <p:cNvGrpSpPr/>
          <p:nvPr/>
        </p:nvGrpSpPr>
        <p:grpSpPr>
          <a:xfrm>
            <a:off x="845280" y="3969720"/>
            <a:ext cx="196200" cy="189720"/>
            <a:chOff x="845280" y="3969720"/>
            <a:chExt cx="196200" cy="189720"/>
          </a:xfrm>
        </p:grpSpPr>
        <p:grpSp>
          <p:nvGrpSpPr>
            <p:cNvPr id="1606" name="Group 56"/>
            <p:cNvGrpSpPr/>
            <p:nvPr/>
          </p:nvGrpSpPr>
          <p:grpSpPr>
            <a:xfrm>
              <a:off x="845280" y="3969720"/>
              <a:ext cx="196200" cy="189720"/>
              <a:chOff x="845280" y="3969720"/>
              <a:chExt cx="196200" cy="189720"/>
            </a:xfrm>
          </p:grpSpPr>
          <p:sp>
            <p:nvSpPr>
              <p:cNvPr id="1607" name="Freeform 57"/>
              <p:cNvSpPr/>
              <p:nvPr/>
            </p:nvSpPr>
            <p:spPr>
              <a:xfrm>
                <a:off x="847800" y="3981240"/>
                <a:ext cx="182520" cy="166680"/>
              </a:xfrm>
              <a:custGeom>
                <a:avLst/>
                <a:gdLst/>
                <a:ahLst/>
                <a:cxnLst/>
                <a:rect l="0" t="0" r="r" b="b"/>
                <a:pathLst>
                  <a:path w="507" h="463">
                    <a:moveTo>
                      <a:pt x="0" y="0"/>
                    </a:moveTo>
                    <a:cubicBezTo>
                      <a:pt x="169" y="0"/>
                      <a:pt x="337" y="0"/>
                      <a:pt x="506" y="0"/>
                    </a:cubicBezTo>
                    <a:cubicBezTo>
                      <a:pt x="506" y="154"/>
                      <a:pt x="506" y="308"/>
                      <a:pt x="506" y="462"/>
                    </a:cubicBezTo>
                    <a:cubicBezTo>
                      <a:pt x="337" y="462"/>
                      <a:pt x="169" y="462"/>
                      <a:pt x="0" y="462"/>
                    </a:cubicBezTo>
                    <a:cubicBezTo>
                      <a:pt x="0" y="308"/>
                      <a:pt x="0" y="154"/>
                      <a:pt x="0" y="0"/>
                    </a:cubicBezTo>
                    <a:close/>
                  </a:path>
                </a:pathLst>
              </a:custGeom>
              <a:solidFill>
                <a:srgbClr val="FFFFFF"/>
              </a:solidFill>
              <a:ln>
                <a:noFill/>
              </a:ln>
            </p:spPr>
          </p:sp>
          <p:sp>
            <p:nvSpPr>
              <p:cNvPr id="1608" name="Freeform 58"/>
              <p:cNvSpPr/>
              <p:nvPr/>
            </p:nvSpPr>
            <p:spPr>
              <a:xfrm>
                <a:off x="845280" y="3969720"/>
                <a:ext cx="161640" cy="154440"/>
              </a:xfrm>
              <a:custGeom>
                <a:avLst/>
                <a:gdLst/>
                <a:ahLst/>
                <a:cxnLst/>
                <a:rect l="0" t="0" r="r" b="b"/>
                <a:pathLst>
                  <a:path w="449" h="429">
                    <a:moveTo>
                      <a:pt x="165" y="229"/>
                    </a:moveTo>
                    <a:cubicBezTo>
                      <a:pt x="201" y="229"/>
                      <a:pt x="237" y="229"/>
                      <a:pt x="273" y="229"/>
                    </a:cubicBezTo>
                    <a:cubicBezTo>
                      <a:pt x="360" y="229"/>
                      <a:pt x="448" y="165"/>
                      <a:pt x="448" y="95"/>
                    </a:cubicBezTo>
                    <a:cubicBezTo>
                      <a:pt x="448" y="47"/>
                      <a:pt x="407" y="0"/>
                      <a:pt x="325" y="0"/>
                    </a:cubicBezTo>
                    <a:cubicBezTo>
                      <a:pt x="257" y="0"/>
                      <a:pt x="189" y="0"/>
                      <a:pt x="122" y="0"/>
                    </a:cubicBezTo>
                    <a:cubicBezTo>
                      <a:pt x="109" y="0"/>
                      <a:pt x="102" y="0"/>
                      <a:pt x="102" y="13"/>
                    </a:cubicBezTo>
                    <a:cubicBezTo>
                      <a:pt x="102" y="20"/>
                      <a:pt x="108" y="20"/>
                      <a:pt x="120" y="20"/>
                    </a:cubicBezTo>
                    <a:cubicBezTo>
                      <a:pt x="129" y="20"/>
                      <a:pt x="140" y="20"/>
                      <a:pt x="147" y="22"/>
                    </a:cubicBezTo>
                    <a:cubicBezTo>
                      <a:pt x="158" y="22"/>
                      <a:pt x="161" y="23"/>
                      <a:pt x="161" y="30"/>
                    </a:cubicBezTo>
                    <a:cubicBezTo>
                      <a:pt x="161" y="34"/>
                      <a:pt x="161" y="36"/>
                      <a:pt x="160" y="43"/>
                    </a:cubicBezTo>
                    <a:cubicBezTo>
                      <a:pt x="131" y="155"/>
                      <a:pt x="103" y="268"/>
                      <a:pt x="75" y="380"/>
                    </a:cubicBezTo>
                    <a:cubicBezTo>
                      <a:pt x="68" y="403"/>
                      <a:pt x="66" y="409"/>
                      <a:pt x="18" y="409"/>
                    </a:cubicBezTo>
                    <a:cubicBezTo>
                      <a:pt x="7" y="409"/>
                      <a:pt x="0" y="409"/>
                      <a:pt x="0" y="421"/>
                    </a:cubicBezTo>
                    <a:cubicBezTo>
                      <a:pt x="0" y="428"/>
                      <a:pt x="7" y="428"/>
                      <a:pt x="9" y="428"/>
                    </a:cubicBezTo>
                    <a:cubicBezTo>
                      <a:pt x="27" y="428"/>
                      <a:pt x="72" y="427"/>
                      <a:pt x="90" y="427"/>
                    </a:cubicBezTo>
                    <a:cubicBezTo>
                      <a:pt x="102" y="427"/>
                      <a:pt x="117" y="427"/>
                      <a:pt x="129" y="427"/>
                    </a:cubicBezTo>
                    <a:cubicBezTo>
                      <a:pt x="143" y="427"/>
                      <a:pt x="158" y="428"/>
                      <a:pt x="170" y="428"/>
                    </a:cubicBezTo>
                    <a:cubicBezTo>
                      <a:pt x="174" y="428"/>
                      <a:pt x="183" y="428"/>
                      <a:pt x="183" y="416"/>
                    </a:cubicBezTo>
                    <a:cubicBezTo>
                      <a:pt x="183" y="409"/>
                      <a:pt x="178" y="409"/>
                      <a:pt x="165" y="409"/>
                    </a:cubicBezTo>
                    <a:cubicBezTo>
                      <a:pt x="142" y="409"/>
                      <a:pt x="124" y="409"/>
                      <a:pt x="124" y="398"/>
                    </a:cubicBezTo>
                    <a:cubicBezTo>
                      <a:pt x="124" y="394"/>
                      <a:pt x="126" y="391"/>
                      <a:pt x="126" y="387"/>
                    </a:cubicBezTo>
                    <a:cubicBezTo>
                      <a:pt x="139" y="335"/>
                      <a:pt x="152" y="282"/>
                      <a:pt x="165" y="229"/>
                    </a:cubicBezTo>
                    <a:moveTo>
                      <a:pt x="210" y="43"/>
                    </a:moveTo>
                    <a:cubicBezTo>
                      <a:pt x="215" y="22"/>
                      <a:pt x="217" y="20"/>
                      <a:pt x="244" y="20"/>
                    </a:cubicBezTo>
                    <a:cubicBezTo>
                      <a:pt x="264" y="20"/>
                      <a:pt x="284" y="20"/>
                      <a:pt x="305" y="20"/>
                    </a:cubicBezTo>
                    <a:cubicBezTo>
                      <a:pt x="357" y="20"/>
                      <a:pt x="389" y="36"/>
                      <a:pt x="389" y="79"/>
                    </a:cubicBezTo>
                    <a:cubicBezTo>
                      <a:pt x="389" y="104"/>
                      <a:pt x="377" y="158"/>
                      <a:pt x="353" y="181"/>
                    </a:cubicBezTo>
                    <a:cubicBezTo>
                      <a:pt x="321" y="210"/>
                      <a:pt x="283" y="213"/>
                      <a:pt x="256" y="213"/>
                    </a:cubicBezTo>
                    <a:cubicBezTo>
                      <a:pt x="227" y="213"/>
                      <a:pt x="198" y="213"/>
                      <a:pt x="169" y="213"/>
                    </a:cubicBezTo>
                    <a:cubicBezTo>
                      <a:pt x="182" y="157"/>
                      <a:pt x="196" y="100"/>
                      <a:pt x="210" y="43"/>
                    </a:cubicBezTo>
                    <a:close/>
                  </a:path>
                </a:pathLst>
              </a:custGeom>
              <a:solidFill>
                <a:srgbClr val="000000"/>
              </a:solidFill>
              <a:ln>
                <a:noFill/>
              </a:ln>
            </p:spPr>
          </p:sp>
          <p:sp>
            <p:nvSpPr>
              <p:cNvPr id="1609" name="Freeform 59"/>
              <p:cNvSpPr/>
              <p:nvPr/>
            </p:nvSpPr>
            <p:spPr>
              <a:xfrm>
                <a:off x="987840" y="4058640"/>
                <a:ext cx="54000" cy="101160"/>
              </a:xfrm>
              <a:custGeom>
                <a:avLst/>
                <a:gdLst/>
                <a:ahLst/>
                <a:cxnLst/>
                <a:rect l="0" t="0" r="r" b="b"/>
                <a:pathLst>
                  <a:path w="150" h="281">
                    <a:moveTo>
                      <a:pt x="90" y="102"/>
                    </a:moveTo>
                    <a:cubicBezTo>
                      <a:pt x="105" y="102"/>
                      <a:pt x="120" y="102"/>
                      <a:pt x="134" y="102"/>
                    </a:cubicBezTo>
                    <a:cubicBezTo>
                      <a:pt x="143" y="102"/>
                      <a:pt x="149" y="102"/>
                      <a:pt x="149" y="91"/>
                    </a:cubicBezTo>
                    <a:cubicBezTo>
                      <a:pt x="149" y="86"/>
                      <a:pt x="143" y="86"/>
                      <a:pt x="136" y="86"/>
                    </a:cubicBezTo>
                    <a:cubicBezTo>
                      <a:pt x="122" y="86"/>
                      <a:pt x="108" y="86"/>
                      <a:pt x="93" y="86"/>
                    </a:cubicBezTo>
                    <a:cubicBezTo>
                      <a:pt x="99" y="65"/>
                      <a:pt x="104" y="43"/>
                      <a:pt x="109" y="22"/>
                    </a:cubicBezTo>
                    <a:cubicBezTo>
                      <a:pt x="111" y="18"/>
                      <a:pt x="111" y="16"/>
                      <a:pt x="111" y="14"/>
                    </a:cubicBezTo>
                    <a:cubicBezTo>
                      <a:pt x="111" y="7"/>
                      <a:pt x="106" y="0"/>
                      <a:pt x="97" y="0"/>
                    </a:cubicBezTo>
                    <a:cubicBezTo>
                      <a:pt x="86" y="0"/>
                      <a:pt x="79" y="9"/>
                      <a:pt x="75" y="20"/>
                    </a:cubicBezTo>
                    <a:cubicBezTo>
                      <a:pt x="74" y="30"/>
                      <a:pt x="79" y="9"/>
                      <a:pt x="59" y="86"/>
                    </a:cubicBezTo>
                    <a:cubicBezTo>
                      <a:pt x="44" y="86"/>
                      <a:pt x="29" y="86"/>
                      <a:pt x="14" y="86"/>
                    </a:cubicBezTo>
                    <a:cubicBezTo>
                      <a:pt x="5" y="86"/>
                      <a:pt x="0" y="86"/>
                      <a:pt x="0" y="95"/>
                    </a:cubicBezTo>
                    <a:cubicBezTo>
                      <a:pt x="0" y="102"/>
                      <a:pt x="5" y="102"/>
                      <a:pt x="13" y="102"/>
                    </a:cubicBezTo>
                    <a:cubicBezTo>
                      <a:pt x="27" y="102"/>
                      <a:pt x="41" y="102"/>
                      <a:pt x="56" y="102"/>
                    </a:cubicBezTo>
                    <a:cubicBezTo>
                      <a:pt x="47" y="137"/>
                      <a:pt x="38" y="171"/>
                      <a:pt x="29" y="206"/>
                    </a:cubicBezTo>
                    <a:cubicBezTo>
                      <a:pt x="27" y="217"/>
                      <a:pt x="23" y="233"/>
                      <a:pt x="23" y="238"/>
                    </a:cubicBezTo>
                    <a:cubicBezTo>
                      <a:pt x="23" y="264"/>
                      <a:pt x="45" y="280"/>
                      <a:pt x="70" y="280"/>
                    </a:cubicBezTo>
                    <a:cubicBezTo>
                      <a:pt x="118" y="280"/>
                      <a:pt x="147" y="220"/>
                      <a:pt x="147" y="213"/>
                    </a:cubicBezTo>
                    <a:cubicBezTo>
                      <a:pt x="147" y="207"/>
                      <a:pt x="142" y="209"/>
                      <a:pt x="140" y="206"/>
                    </a:cubicBezTo>
                    <a:cubicBezTo>
                      <a:pt x="134" y="206"/>
                      <a:pt x="133" y="208"/>
                      <a:pt x="129" y="215"/>
                    </a:cubicBezTo>
                    <a:cubicBezTo>
                      <a:pt x="118" y="242"/>
                      <a:pt x="95" y="267"/>
                      <a:pt x="72" y="267"/>
                    </a:cubicBezTo>
                    <a:cubicBezTo>
                      <a:pt x="61" y="267"/>
                      <a:pt x="56" y="262"/>
                      <a:pt x="56" y="246"/>
                    </a:cubicBezTo>
                    <a:cubicBezTo>
                      <a:pt x="56" y="242"/>
                      <a:pt x="57" y="233"/>
                      <a:pt x="57" y="228"/>
                    </a:cubicBezTo>
                    <a:cubicBezTo>
                      <a:pt x="68" y="186"/>
                      <a:pt x="79" y="144"/>
                      <a:pt x="90" y="102"/>
                    </a:cubicBezTo>
                    <a:close/>
                  </a:path>
                </a:pathLst>
              </a:custGeom>
              <a:solidFill>
                <a:srgbClr val="000000"/>
              </a:solidFill>
              <a:ln>
                <a:noFill/>
              </a:ln>
            </p:spPr>
          </p:sp>
        </p:grpSp>
      </p:grpSp>
      <p:grpSp>
        <p:nvGrpSpPr>
          <p:cNvPr id="1610" name="Group 60"/>
          <p:cNvGrpSpPr/>
          <p:nvPr/>
        </p:nvGrpSpPr>
        <p:grpSpPr>
          <a:xfrm>
            <a:off x="845640" y="4249440"/>
            <a:ext cx="214560" cy="189720"/>
            <a:chOff x="845640" y="4249440"/>
            <a:chExt cx="214560" cy="189720"/>
          </a:xfrm>
        </p:grpSpPr>
        <p:grpSp>
          <p:nvGrpSpPr>
            <p:cNvPr id="1611" name="Group 61"/>
            <p:cNvGrpSpPr/>
            <p:nvPr/>
          </p:nvGrpSpPr>
          <p:grpSpPr>
            <a:xfrm>
              <a:off x="845640" y="4249440"/>
              <a:ext cx="214560" cy="189720"/>
              <a:chOff x="845640" y="4249440"/>
              <a:chExt cx="214560" cy="189720"/>
            </a:xfrm>
          </p:grpSpPr>
          <p:sp>
            <p:nvSpPr>
              <p:cNvPr id="1612" name="Freeform 62"/>
              <p:cNvSpPr/>
              <p:nvPr/>
            </p:nvSpPr>
            <p:spPr>
              <a:xfrm>
                <a:off x="848160" y="4260960"/>
                <a:ext cx="200880" cy="166680"/>
              </a:xfrm>
              <a:custGeom>
                <a:avLst/>
                <a:gdLst/>
                <a:ahLst/>
                <a:cxnLst/>
                <a:rect l="0" t="0" r="r" b="b"/>
                <a:pathLst>
                  <a:path w="558" h="463">
                    <a:moveTo>
                      <a:pt x="0" y="0"/>
                    </a:moveTo>
                    <a:cubicBezTo>
                      <a:pt x="186" y="0"/>
                      <a:pt x="371" y="0"/>
                      <a:pt x="557" y="0"/>
                    </a:cubicBezTo>
                    <a:cubicBezTo>
                      <a:pt x="557" y="154"/>
                      <a:pt x="557" y="308"/>
                      <a:pt x="557" y="462"/>
                    </a:cubicBezTo>
                    <a:cubicBezTo>
                      <a:pt x="371" y="462"/>
                      <a:pt x="186" y="462"/>
                      <a:pt x="0" y="462"/>
                    </a:cubicBezTo>
                    <a:cubicBezTo>
                      <a:pt x="0" y="308"/>
                      <a:pt x="0" y="154"/>
                      <a:pt x="0" y="0"/>
                    </a:cubicBezTo>
                    <a:close/>
                  </a:path>
                </a:pathLst>
              </a:custGeom>
              <a:solidFill>
                <a:srgbClr val="FFFFFF"/>
              </a:solidFill>
              <a:ln>
                <a:noFill/>
              </a:ln>
            </p:spPr>
          </p:sp>
          <p:sp>
            <p:nvSpPr>
              <p:cNvPr id="1613" name="Freeform 63"/>
              <p:cNvSpPr/>
              <p:nvPr/>
            </p:nvSpPr>
            <p:spPr>
              <a:xfrm>
                <a:off x="845640" y="4249440"/>
                <a:ext cx="162000" cy="154440"/>
              </a:xfrm>
              <a:custGeom>
                <a:avLst/>
                <a:gdLst/>
                <a:ahLst/>
                <a:cxnLst/>
                <a:rect l="0" t="0" r="r" b="b"/>
                <a:pathLst>
                  <a:path w="450" h="429">
                    <a:moveTo>
                      <a:pt x="165" y="229"/>
                    </a:moveTo>
                    <a:cubicBezTo>
                      <a:pt x="201" y="229"/>
                      <a:pt x="237" y="229"/>
                      <a:pt x="273" y="229"/>
                    </a:cubicBezTo>
                    <a:cubicBezTo>
                      <a:pt x="361" y="229"/>
                      <a:pt x="449" y="165"/>
                      <a:pt x="449" y="95"/>
                    </a:cubicBezTo>
                    <a:cubicBezTo>
                      <a:pt x="449" y="47"/>
                      <a:pt x="408" y="0"/>
                      <a:pt x="325" y="0"/>
                    </a:cubicBezTo>
                    <a:cubicBezTo>
                      <a:pt x="257" y="0"/>
                      <a:pt x="190" y="0"/>
                      <a:pt x="122" y="0"/>
                    </a:cubicBezTo>
                    <a:cubicBezTo>
                      <a:pt x="110" y="0"/>
                      <a:pt x="102" y="0"/>
                      <a:pt x="102" y="13"/>
                    </a:cubicBezTo>
                    <a:cubicBezTo>
                      <a:pt x="102" y="20"/>
                      <a:pt x="108" y="20"/>
                      <a:pt x="120" y="20"/>
                    </a:cubicBezTo>
                    <a:cubicBezTo>
                      <a:pt x="129" y="20"/>
                      <a:pt x="140" y="20"/>
                      <a:pt x="147" y="22"/>
                    </a:cubicBezTo>
                    <a:cubicBezTo>
                      <a:pt x="158" y="22"/>
                      <a:pt x="162" y="23"/>
                      <a:pt x="162" y="30"/>
                    </a:cubicBezTo>
                    <a:cubicBezTo>
                      <a:pt x="162" y="34"/>
                      <a:pt x="162" y="36"/>
                      <a:pt x="160" y="43"/>
                    </a:cubicBezTo>
                    <a:cubicBezTo>
                      <a:pt x="132" y="155"/>
                      <a:pt x="104" y="268"/>
                      <a:pt x="75" y="380"/>
                    </a:cubicBezTo>
                    <a:cubicBezTo>
                      <a:pt x="68" y="403"/>
                      <a:pt x="66" y="409"/>
                      <a:pt x="18" y="409"/>
                    </a:cubicBezTo>
                    <a:cubicBezTo>
                      <a:pt x="7" y="409"/>
                      <a:pt x="0" y="409"/>
                      <a:pt x="0" y="421"/>
                    </a:cubicBezTo>
                    <a:cubicBezTo>
                      <a:pt x="0" y="428"/>
                      <a:pt x="7" y="428"/>
                      <a:pt x="9" y="428"/>
                    </a:cubicBezTo>
                    <a:cubicBezTo>
                      <a:pt x="27" y="428"/>
                      <a:pt x="72" y="427"/>
                      <a:pt x="90" y="427"/>
                    </a:cubicBezTo>
                    <a:cubicBezTo>
                      <a:pt x="102" y="427"/>
                      <a:pt x="117" y="427"/>
                      <a:pt x="129" y="427"/>
                    </a:cubicBezTo>
                    <a:cubicBezTo>
                      <a:pt x="144" y="427"/>
                      <a:pt x="158" y="428"/>
                      <a:pt x="171" y="428"/>
                    </a:cubicBezTo>
                    <a:cubicBezTo>
                      <a:pt x="174" y="428"/>
                      <a:pt x="183" y="428"/>
                      <a:pt x="183" y="416"/>
                    </a:cubicBezTo>
                    <a:cubicBezTo>
                      <a:pt x="183" y="409"/>
                      <a:pt x="178" y="409"/>
                      <a:pt x="165" y="409"/>
                    </a:cubicBezTo>
                    <a:cubicBezTo>
                      <a:pt x="142" y="409"/>
                      <a:pt x="124" y="409"/>
                      <a:pt x="124" y="398"/>
                    </a:cubicBezTo>
                    <a:cubicBezTo>
                      <a:pt x="124" y="394"/>
                      <a:pt x="126" y="391"/>
                      <a:pt x="126" y="387"/>
                    </a:cubicBezTo>
                    <a:cubicBezTo>
                      <a:pt x="139" y="335"/>
                      <a:pt x="152" y="282"/>
                      <a:pt x="165" y="229"/>
                    </a:cubicBezTo>
                    <a:moveTo>
                      <a:pt x="210" y="43"/>
                    </a:moveTo>
                    <a:cubicBezTo>
                      <a:pt x="215" y="22"/>
                      <a:pt x="217" y="20"/>
                      <a:pt x="244" y="20"/>
                    </a:cubicBezTo>
                    <a:cubicBezTo>
                      <a:pt x="265" y="20"/>
                      <a:pt x="285" y="20"/>
                      <a:pt x="305" y="20"/>
                    </a:cubicBezTo>
                    <a:cubicBezTo>
                      <a:pt x="357" y="20"/>
                      <a:pt x="390" y="36"/>
                      <a:pt x="390" y="79"/>
                    </a:cubicBezTo>
                    <a:cubicBezTo>
                      <a:pt x="390" y="104"/>
                      <a:pt x="377" y="158"/>
                      <a:pt x="354" y="181"/>
                    </a:cubicBezTo>
                    <a:cubicBezTo>
                      <a:pt x="321" y="210"/>
                      <a:pt x="284" y="213"/>
                      <a:pt x="257" y="213"/>
                    </a:cubicBezTo>
                    <a:cubicBezTo>
                      <a:pt x="227" y="213"/>
                      <a:pt x="197" y="213"/>
                      <a:pt x="167" y="213"/>
                    </a:cubicBezTo>
                    <a:cubicBezTo>
                      <a:pt x="181" y="157"/>
                      <a:pt x="196" y="100"/>
                      <a:pt x="210" y="43"/>
                    </a:cubicBezTo>
                    <a:close/>
                  </a:path>
                </a:pathLst>
              </a:custGeom>
              <a:solidFill>
                <a:srgbClr val="000000"/>
              </a:solidFill>
              <a:ln>
                <a:noFill/>
              </a:ln>
            </p:spPr>
          </p:sp>
          <p:sp>
            <p:nvSpPr>
              <p:cNvPr id="1614" name="Freeform 64"/>
              <p:cNvSpPr/>
              <p:nvPr/>
            </p:nvSpPr>
            <p:spPr>
              <a:xfrm>
                <a:off x="991800" y="4368240"/>
                <a:ext cx="68760" cy="71280"/>
              </a:xfrm>
              <a:custGeom>
                <a:avLst/>
                <a:gdLst/>
                <a:ahLst/>
                <a:cxnLst/>
                <a:rect l="0" t="0" r="r" b="b"/>
                <a:pathLst>
                  <a:path w="191" h="198">
                    <a:moveTo>
                      <a:pt x="165" y="25"/>
                    </a:moveTo>
                    <a:cubicBezTo>
                      <a:pt x="149" y="27"/>
                      <a:pt x="144" y="39"/>
                      <a:pt x="144" y="48"/>
                    </a:cubicBezTo>
                    <a:cubicBezTo>
                      <a:pt x="144" y="61"/>
                      <a:pt x="153" y="65"/>
                      <a:pt x="160" y="65"/>
                    </a:cubicBezTo>
                    <a:cubicBezTo>
                      <a:pt x="169" y="65"/>
                      <a:pt x="185" y="59"/>
                      <a:pt x="185" y="38"/>
                    </a:cubicBezTo>
                    <a:cubicBezTo>
                      <a:pt x="185" y="7"/>
                      <a:pt x="151" y="0"/>
                      <a:pt x="127" y="0"/>
                    </a:cubicBezTo>
                    <a:cubicBezTo>
                      <a:pt x="61" y="0"/>
                      <a:pt x="0" y="59"/>
                      <a:pt x="0" y="120"/>
                    </a:cubicBezTo>
                    <a:cubicBezTo>
                      <a:pt x="0" y="158"/>
                      <a:pt x="27" y="197"/>
                      <a:pt x="81" y="197"/>
                    </a:cubicBezTo>
                    <a:cubicBezTo>
                      <a:pt x="156" y="197"/>
                      <a:pt x="190" y="154"/>
                      <a:pt x="190" y="147"/>
                    </a:cubicBezTo>
                    <a:cubicBezTo>
                      <a:pt x="190" y="145"/>
                      <a:pt x="187" y="140"/>
                      <a:pt x="183" y="140"/>
                    </a:cubicBezTo>
                    <a:cubicBezTo>
                      <a:pt x="180" y="140"/>
                      <a:pt x="180" y="142"/>
                      <a:pt x="176" y="145"/>
                    </a:cubicBezTo>
                    <a:cubicBezTo>
                      <a:pt x="142" y="185"/>
                      <a:pt x="90" y="185"/>
                      <a:pt x="83" y="185"/>
                    </a:cubicBezTo>
                    <a:cubicBezTo>
                      <a:pt x="50" y="185"/>
                      <a:pt x="36" y="163"/>
                      <a:pt x="36" y="136"/>
                    </a:cubicBezTo>
                    <a:cubicBezTo>
                      <a:pt x="36" y="124"/>
                      <a:pt x="43" y="75"/>
                      <a:pt x="65" y="45"/>
                    </a:cubicBezTo>
                    <a:cubicBezTo>
                      <a:pt x="83" y="23"/>
                      <a:pt x="104" y="11"/>
                      <a:pt x="127" y="11"/>
                    </a:cubicBezTo>
                    <a:cubicBezTo>
                      <a:pt x="133" y="11"/>
                      <a:pt x="154" y="13"/>
                      <a:pt x="165" y="25"/>
                    </a:cubicBezTo>
                    <a:close/>
                  </a:path>
                </a:pathLst>
              </a:custGeom>
              <a:solidFill>
                <a:srgbClr val="000000"/>
              </a:solidFill>
              <a:ln>
                <a:noFill/>
              </a:ln>
            </p:spPr>
          </p:sp>
        </p:grpSp>
      </p:grpSp>
      <p:grpSp>
        <p:nvGrpSpPr>
          <p:cNvPr id="1615" name="Group 65"/>
          <p:cNvGrpSpPr/>
          <p:nvPr/>
        </p:nvGrpSpPr>
        <p:grpSpPr>
          <a:xfrm>
            <a:off x="845640" y="4546800"/>
            <a:ext cx="108720" cy="99720"/>
            <a:chOff x="845640" y="4546800"/>
            <a:chExt cx="108720" cy="99720"/>
          </a:xfrm>
        </p:grpSpPr>
        <p:grpSp>
          <p:nvGrpSpPr>
            <p:cNvPr id="1616" name="Group 66"/>
            <p:cNvGrpSpPr/>
            <p:nvPr/>
          </p:nvGrpSpPr>
          <p:grpSpPr>
            <a:xfrm>
              <a:off x="845640" y="4546800"/>
              <a:ext cx="108720" cy="99720"/>
              <a:chOff x="845640" y="4546800"/>
              <a:chExt cx="108720" cy="99720"/>
            </a:xfrm>
          </p:grpSpPr>
          <p:sp>
            <p:nvSpPr>
              <p:cNvPr id="1617" name="Freeform 67"/>
              <p:cNvSpPr/>
              <p:nvPr/>
            </p:nvSpPr>
            <p:spPr>
              <a:xfrm>
                <a:off x="850680" y="4558320"/>
                <a:ext cx="92520" cy="77040"/>
              </a:xfrm>
              <a:custGeom>
                <a:avLst/>
                <a:gdLst/>
                <a:ahLst/>
                <a:cxnLst/>
                <a:rect l="0" t="0" r="r" b="b"/>
                <a:pathLst>
                  <a:path w="257" h="214">
                    <a:moveTo>
                      <a:pt x="129" y="213"/>
                    </a:moveTo>
                    <a:cubicBezTo>
                      <a:pt x="86" y="213"/>
                      <a:pt x="43" y="213"/>
                      <a:pt x="0" y="213"/>
                    </a:cubicBezTo>
                    <a:cubicBezTo>
                      <a:pt x="0" y="142"/>
                      <a:pt x="0" y="71"/>
                      <a:pt x="0" y="0"/>
                    </a:cubicBezTo>
                    <a:cubicBezTo>
                      <a:pt x="85" y="0"/>
                      <a:pt x="171" y="0"/>
                      <a:pt x="256" y="0"/>
                    </a:cubicBezTo>
                    <a:cubicBezTo>
                      <a:pt x="256" y="71"/>
                      <a:pt x="256" y="142"/>
                      <a:pt x="256" y="213"/>
                    </a:cubicBezTo>
                    <a:cubicBezTo>
                      <a:pt x="213" y="213"/>
                      <a:pt x="171" y="213"/>
                      <a:pt x="129" y="213"/>
                    </a:cubicBezTo>
                    <a:close/>
                  </a:path>
                </a:pathLst>
              </a:custGeom>
              <a:solidFill>
                <a:srgbClr val="FFFFFF"/>
              </a:solidFill>
              <a:ln>
                <a:noFill/>
              </a:ln>
            </p:spPr>
          </p:sp>
          <p:sp>
            <p:nvSpPr>
              <p:cNvPr id="1618" name="Freeform 68"/>
              <p:cNvSpPr/>
              <p:nvPr/>
            </p:nvSpPr>
            <p:spPr>
              <a:xfrm>
                <a:off x="845640" y="4546800"/>
                <a:ext cx="109080" cy="100080"/>
              </a:xfrm>
              <a:custGeom>
                <a:avLst/>
                <a:gdLst/>
                <a:ahLst/>
                <a:cxnLst/>
                <a:rect l="0" t="0" r="r" b="b"/>
                <a:pathLst>
                  <a:path w="303" h="278">
                    <a:moveTo>
                      <a:pt x="166" y="36"/>
                    </a:moveTo>
                    <a:cubicBezTo>
                      <a:pt x="202" y="36"/>
                      <a:pt x="237" y="36"/>
                      <a:pt x="272" y="36"/>
                    </a:cubicBezTo>
                    <a:cubicBezTo>
                      <a:pt x="279" y="36"/>
                      <a:pt x="302" y="36"/>
                      <a:pt x="302" y="16"/>
                    </a:cubicBezTo>
                    <a:cubicBezTo>
                      <a:pt x="302" y="0"/>
                      <a:pt x="288" y="0"/>
                      <a:pt x="277" y="0"/>
                    </a:cubicBezTo>
                    <a:cubicBezTo>
                      <a:pt x="219" y="0"/>
                      <a:pt x="160" y="0"/>
                      <a:pt x="102" y="0"/>
                    </a:cubicBezTo>
                    <a:cubicBezTo>
                      <a:pt x="89" y="0"/>
                      <a:pt x="64" y="0"/>
                      <a:pt x="38" y="30"/>
                    </a:cubicBezTo>
                    <a:cubicBezTo>
                      <a:pt x="16" y="52"/>
                      <a:pt x="0" y="82"/>
                      <a:pt x="0" y="86"/>
                    </a:cubicBezTo>
                    <a:cubicBezTo>
                      <a:pt x="2" y="88"/>
                      <a:pt x="0" y="91"/>
                      <a:pt x="7" y="91"/>
                    </a:cubicBezTo>
                    <a:cubicBezTo>
                      <a:pt x="13" y="91"/>
                      <a:pt x="13" y="89"/>
                      <a:pt x="16" y="84"/>
                    </a:cubicBezTo>
                    <a:cubicBezTo>
                      <a:pt x="48" y="36"/>
                      <a:pt x="82" y="36"/>
                      <a:pt x="97" y="36"/>
                    </a:cubicBezTo>
                    <a:cubicBezTo>
                      <a:pt x="114" y="36"/>
                      <a:pt x="131" y="36"/>
                      <a:pt x="148" y="36"/>
                    </a:cubicBezTo>
                    <a:cubicBezTo>
                      <a:pt x="128" y="103"/>
                      <a:pt x="108" y="171"/>
                      <a:pt x="88" y="238"/>
                    </a:cubicBezTo>
                    <a:cubicBezTo>
                      <a:pt x="84" y="245"/>
                      <a:pt x="81" y="258"/>
                      <a:pt x="81" y="259"/>
                    </a:cubicBezTo>
                    <a:cubicBezTo>
                      <a:pt x="81" y="267"/>
                      <a:pt x="86" y="277"/>
                      <a:pt x="98" y="277"/>
                    </a:cubicBezTo>
                    <a:cubicBezTo>
                      <a:pt x="120" y="277"/>
                      <a:pt x="122" y="259"/>
                      <a:pt x="125" y="250"/>
                    </a:cubicBezTo>
                    <a:cubicBezTo>
                      <a:pt x="139" y="179"/>
                      <a:pt x="153" y="107"/>
                      <a:pt x="166" y="36"/>
                    </a:cubicBezTo>
                    <a:close/>
                  </a:path>
                </a:pathLst>
              </a:custGeom>
              <a:solidFill>
                <a:srgbClr val="000000"/>
              </a:solidFill>
              <a:ln>
                <a:noFill/>
              </a:ln>
            </p:spPr>
          </p:sp>
        </p:grpSp>
      </p:grpSp>
      <p:grpSp>
        <p:nvGrpSpPr>
          <p:cNvPr id="1619" name="Group 69"/>
          <p:cNvGrpSpPr/>
          <p:nvPr/>
        </p:nvGrpSpPr>
        <p:grpSpPr>
          <a:xfrm>
            <a:off x="845640" y="4736160"/>
            <a:ext cx="219600" cy="223560"/>
            <a:chOff x="845640" y="4736160"/>
            <a:chExt cx="219600" cy="223560"/>
          </a:xfrm>
        </p:grpSpPr>
        <p:grpSp>
          <p:nvGrpSpPr>
            <p:cNvPr id="1620" name="Group 70"/>
            <p:cNvGrpSpPr/>
            <p:nvPr/>
          </p:nvGrpSpPr>
          <p:grpSpPr>
            <a:xfrm>
              <a:off x="845640" y="4736160"/>
              <a:ext cx="219600" cy="223560"/>
              <a:chOff x="845640" y="4736160"/>
              <a:chExt cx="219600" cy="223560"/>
            </a:xfrm>
          </p:grpSpPr>
          <p:sp>
            <p:nvSpPr>
              <p:cNvPr id="1621" name="Freeform 71"/>
              <p:cNvSpPr/>
              <p:nvPr/>
            </p:nvSpPr>
            <p:spPr>
              <a:xfrm>
                <a:off x="846360" y="4747680"/>
                <a:ext cx="207720" cy="200880"/>
              </a:xfrm>
              <a:custGeom>
                <a:avLst/>
                <a:gdLst/>
                <a:ahLst/>
                <a:cxnLst/>
                <a:rect l="0" t="0" r="r" b="b"/>
                <a:pathLst>
                  <a:path w="577" h="558">
                    <a:moveTo>
                      <a:pt x="287" y="557"/>
                    </a:moveTo>
                    <a:cubicBezTo>
                      <a:pt x="191" y="557"/>
                      <a:pt x="96" y="557"/>
                      <a:pt x="0" y="557"/>
                    </a:cubicBezTo>
                    <a:cubicBezTo>
                      <a:pt x="0" y="371"/>
                      <a:pt x="0" y="186"/>
                      <a:pt x="0" y="0"/>
                    </a:cubicBezTo>
                    <a:cubicBezTo>
                      <a:pt x="192" y="0"/>
                      <a:pt x="384" y="0"/>
                      <a:pt x="576" y="0"/>
                    </a:cubicBezTo>
                    <a:cubicBezTo>
                      <a:pt x="576" y="186"/>
                      <a:pt x="576" y="371"/>
                      <a:pt x="576" y="557"/>
                    </a:cubicBezTo>
                    <a:cubicBezTo>
                      <a:pt x="480" y="557"/>
                      <a:pt x="383" y="557"/>
                      <a:pt x="287" y="557"/>
                    </a:cubicBezTo>
                    <a:close/>
                  </a:path>
                </a:pathLst>
              </a:custGeom>
              <a:solidFill>
                <a:srgbClr val="FFFFFF"/>
              </a:solidFill>
              <a:ln>
                <a:noFill/>
              </a:ln>
            </p:spPr>
          </p:sp>
          <p:sp>
            <p:nvSpPr>
              <p:cNvPr id="1622" name="Freeform 72"/>
              <p:cNvSpPr/>
              <p:nvPr/>
            </p:nvSpPr>
            <p:spPr>
              <a:xfrm>
                <a:off x="845640" y="4736160"/>
                <a:ext cx="119160" cy="203760"/>
              </a:xfrm>
              <a:custGeom>
                <a:avLst/>
                <a:gdLst/>
                <a:ahLst/>
                <a:cxnLst/>
                <a:rect l="0" t="0" r="r" b="b"/>
                <a:pathLst>
                  <a:path w="331" h="566">
                    <a:moveTo>
                      <a:pt x="244" y="16"/>
                    </a:moveTo>
                    <a:cubicBezTo>
                      <a:pt x="244" y="14"/>
                      <a:pt x="245" y="10"/>
                      <a:pt x="246" y="7"/>
                    </a:cubicBezTo>
                    <a:cubicBezTo>
                      <a:pt x="246" y="5"/>
                      <a:pt x="246" y="0"/>
                      <a:pt x="239" y="0"/>
                    </a:cubicBezTo>
                    <a:cubicBezTo>
                      <a:pt x="233" y="0"/>
                      <a:pt x="232" y="2"/>
                      <a:pt x="230" y="13"/>
                    </a:cubicBezTo>
                    <a:cubicBezTo>
                      <a:pt x="217" y="61"/>
                      <a:pt x="205" y="110"/>
                      <a:pt x="192" y="158"/>
                    </a:cubicBezTo>
                    <a:cubicBezTo>
                      <a:pt x="93" y="162"/>
                      <a:pt x="0" y="244"/>
                      <a:pt x="0" y="330"/>
                    </a:cubicBezTo>
                    <a:cubicBezTo>
                      <a:pt x="0" y="390"/>
                      <a:pt x="45" y="440"/>
                      <a:pt x="122" y="443"/>
                    </a:cubicBezTo>
                    <a:cubicBezTo>
                      <a:pt x="117" y="463"/>
                      <a:pt x="111" y="485"/>
                      <a:pt x="108" y="503"/>
                    </a:cubicBezTo>
                    <a:cubicBezTo>
                      <a:pt x="99" y="533"/>
                      <a:pt x="93" y="557"/>
                      <a:pt x="93" y="558"/>
                    </a:cubicBezTo>
                    <a:cubicBezTo>
                      <a:pt x="93" y="565"/>
                      <a:pt x="97" y="565"/>
                      <a:pt x="101" y="565"/>
                    </a:cubicBezTo>
                    <a:cubicBezTo>
                      <a:pt x="104" y="565"/>
                      <a:pt x="104" y="565"/>
                      <a:pt x="108" y="564"/>
                    </a:cubicBezTo>
                    <a:cubicBezTo>
                      <a:pt x="108" y="562"/>
                      <a:pt x="111" y="548"/>
                      <a:pt x="113" y="539"/>
                    </a:cubicBezTo>
                    <a:cubicBezTo>
                      <a:pt x="121" y="507"/>
                      <a:pt x="130" y="475"/>
                      <a:pt x="138" y="443"/>
                    </a:cubicBezTo>
                    <a:cubicBezTo>
                      <a:pt x="239" y="442"/>
                      <a:pt x="330" y="355"/>
                      <a:pt x="330" y="271"/>
                    </a:cubicBezTo>
                    <a:cubicBezTo>
                      <a:pt x="330" y="223"/>
                      <a:pt x="296" y="165"/>
                      <a:pt x="210" y="158"/>
                    </a:cubicBezTo>
                    <a:cubicBezTo>
                      <a:pt x="221" y="111"/>
                      <a:pt x="233" y="63"/>
                      <a:pt x="244" y="16"/>
                    </a:cubicBezTo>
                    <a:moveTo>
                      <a:pt x="124" y="431"/>
                    </a:moveTo>
                    <a:cubicBezTo>
                      <a:pt x="86" y="429"/>
                      <a:pt x="41" y="406"/>
                      <a:pt x="41" y="343"/>
                    </a:cubicBezTo>
                    <a:cubicBezTo>
                      <a:pt x="41" y="267"/>
                      <a:pt x="95" y="180"/>
                      <a:pt x="188" y="172"/>
                    </a:cubicBezTo>
                    <a:cubicBezTo>
                      <a:pt x="167" y="259"/>
                      <a:pt x="145" y="345"/>
                      <a:pt x="124" y="431"/>
                    </a:cubicBezTo>
                    <a:moveTo>
                      <a:pt x="205" y="172"/>
                    </a:moveTo>
                    <a:cubicBezTo>
                      <a:pt x="253" y="174"/>
                      <a:pt x="289" y="203"/>
                      <a:pt x="289" y="259"/>
                    </a:cubicBezTo>
                    <a:cubicBezTo>
                      <a:pt x="289" y="332"/>
                      <a:pt x="235" y="424"/>
                      <a:pt x="140" y="431"/>
                    </a:cubicBezTo>
                    <a:cubicBezTo>
                      <a:pt x="162" y="345"/>
                      <a:pt x="183" y="259"/>
                      <a:pt x="205" y="172"/>
                    </a:cubicBezTo>
                    <a:close/>
                  </a:path>
                </a:pathLst>
              </a:custGeom>
              <a:solidFill>
                <a:srgbClr val="000000"/>
              </a:solidFill>
              <a:ln>
                <a:noFill/>
              </a:ln>
            </p:spPr>
          </p:sp>
          <p:sp>
            <p:nvSpPr>
              <p:cNvPr id="1623" name="Freeform 73"/>
              <p:cNvSpPr/>
              <p:nvPr/>
            </p:nvSpPr>
            <p:spPr>
              <a:xfrm>
                <a:off x="981360" y="4815720"/>
                <a:ext cx="84240" cy="144360"/>
              </a:xfrm>
              <a:custGeom>
                <a:avLst/>
                <a:gdLst/>
                <a:ahLst/>
                <a:cxnLst/>
                <a:rect l="0" t="0" r="r" b="b"/>
                <a:pathLst>
                  <a:path w="234" h="401">
                    <a:moveTo>
                      <a:pt x="147" y="136"/>
                    </a:moveTo>
                    <a:cubicBezTo>
                      <a:pt x="162" y="136"/>
                      <a:pt x="176" y="136"/>
                      <a:pt x="190" y="136"/>
                    </a:cubicBezTo>
                    <a:cubicBezTo>
                      <a:pt x="197" y="136"/>
                      <a:pt x="205" y="136"/>
                      <a:pt x="205" y="127"/>
                    </a:cubicBezTo>
                    <a:cubicBezTo>
                      <a:pt x="205" y="120"/>
                      <a:pt x="197" y="120"/>
                      <a:pt x="190" y="120"/>
                    </a:cubicBezTo>
                    <a:cubicBezTo>
                      <a:pt x="176" y="120"/>
                      <a:pt x="163" y="120"/>
                      <a:pt x="149" y="120"/>
                    </a:cubicBezTo>
                    <a:cubicBezTo>
                      <a:pt x="160" y="65"/>
                      <a:pt x="163" y="45"/>
                      <a:pt x="167" y="32"/>
                    </a:cubicBezTo>
                    <a:cubicBezTo>
                      <a:pt x="169" y="22"/>
                      <a:pt x="178" y="13"/>
                      <a:pt x="188" y="13"/>
                    </a:cubicBezTo>
                    <a:cubicBezTo>
                      <a:pt x="190" y="13"/>
                      <a:pt x="201" y="13"/>
                      <a:pt x="210" y="18"/>
                    </a:cubicBezTo>
                    <a:cubicBezTo>
                      <a:pt x="192" y="23"/>
                      <a:pt x="190" y="39"/>
                      <a:pt x="190" y="41"/>
                    </a:cubicBezTo>
                    <a:cubicBezTo>
                      <a:pt x="190" y="52"/>
                      <a:pt x="197" y="59"/>
                      <a:pt x="208" y="59"/>
                    </a:cubicBezTo>
                    <a:cubicBezTo>
                      <a:pt x="219" y="59"/>
                      <a:pt x="233" y="48"/>
                      <a:pt x="233" y="32"/>
                    </a:cubicBezTo>
                    <a:cubicBezTo>
                      <a:pt x="233" y="11"/>
                      <a:pt x="212" y="0"/>
                      <a:pt x="188" y="0"/>
                    </a:cubicBezTo>
                    <a:cubicBezTo>
                      <a:pt x="170" y="0"/>
                      <a:pt x="149" y="11"/>
                      <a:pt x="136" y="34"/>
                    </a:cubicBezTo>
                    <a:cubicBezTo>
                      <a:pt x="127" y="50"/>
                      <a:pt x="124" y="70"/>
                      <a:pt x="115" y="120"/>
                    </a:cubicBezTo>
                    <a:cubicBezTo>
                      <a:pt x="103" y="120"/>
                      <a:pt x="92" y="120"/>
                      <a:pt x="81" y="120"/>
                    </a:cubicBezTo>
                    <a:cubicBezTo>
                      <a:pt x="72" y="120"/>
                      <a:pt x="65" y="120"/>
                      <a:pt x="65" y="131"/>
                    </a:cubicBezTo>
                    <a:cubicBezTo>
                      <a:pt x="65" y="136"/>
                      <a:pt x="72" y="136"/>
                      <a:pt x="79" y="136"/>
                    </a:cubicBezTo>
                    <a:cubicBezTo>
                      <a:pt x="90" y="136"/>
                      <a:pt x="101" y="136"/>
                      <a:pt x="111" y="136"/>
                    </a:cubicBezTo>
                    <a:cubicBezTo>
                      <a:pt x="111" y="138"/>
                      <a:pt x="83" y="298"/>
                      <a:pt x="74" y="345"/>
                    </a:cubicBezTo>
                    <a:cubicBezTo>
                      <a:pt x="70" y="354"/>
                      <a:pt x="63" y="388"/>
                      <a:pt x="41" y="388"/>
                    </a:cubicBezTo>
                    <a:cubicBezTo>
                      <a:pt x="35" y="386"/>
                      <a:pt x="31" y="388"/>
                      <a:pt x="23" y="382"/>
                    </a:cubicBezTo>
                    <a:cubicBezTo>
                      <a:pt x="41" y="377"/>
                      <a:pt x="41" y="361"/>
                      <a:pt x="41" y="359"/>
                    </a:cubicBezTo>
                    <a:cubicBezTo>
                      <a:pt x="41" y="348"/>
                      <a:pt x="34" y="341"/>
                      <a:pt x="25" y="341"/>
                    </a:cubicBezTo>
                    <a:cubicBezTo>
                      <a:pt x="13" y="341"/>
                      <a:pt x="0" y="352"/>
                      <a:pt x="0" y="368"/>
                    </a:cubicBezTo>
                    <a:cubicBezTo>
                      <a:pt x="0" y="388"/>
                      <a:pt x="20" y="400"/>
                      <a:pt x="41" y="400"/>
                    </a:cubicBezTo>
                    <a:cubicBezTo>
                      <a:pt x="70" y="400"/>
                      <a:pt x="90" y="372"/>
                      <a:pt x="95" y="361"/>
                    </a:cubicBezTo>
                    <a:cubicBezTo>
                      <a:pt x="111" y="332"/>
                      <a:pt x="120" y="278"/>
                      <a:pt x="122" y="273"/>
                    </a:cubicBezTo>
                    <a:cubicBezTo>
                      <a:pt x="130" y="227"/>
                      <a:pt x="139" y="182"/>
                      <a:pt x="147" y="136"/>
                    </a:cubicBezTo>
                    <a:close/>
                  </a:path>
                </a:pathLst>
              </a:custGeom>
              <a:solidFill>
                <a:srgbClr val="000000"/>
              </a:solidFill>
              <a:ln>
                <a:noFill/>
              </a:ln>
            </p:spPr>
          </p:sp>
        </p:grpSp>
      </p:grpSp>
      <p:grpSp>
        <p:nvGrpSpPr>
          <p:cNvPr id="1624" name="Group 74"/>
          <p:cNvGrpSpPr/>
          <p:nvPr/>
        </p:nvGrpSpPr>
        <p:grpSpPr>
          <a:xfrm>
            <a:off x="2326320" y="5249520"/>
            <a:ext cx="498960" cy="224280"/>
            <a:chOff x="2326320" y="5249520"/>
            <a:chExt cx="498960" cy="224280"/>
          </a:xfrm>
        </p:grpSpPr>
        <p:grpSp>
          <p:nvGrpSpPr>
            <p:cNvPr id="1625" name="Group 75"/>
            <p:cNvGrpSpPr/>
            <p:nvPr/>
          </p:nvGrpSpPr>
          <p:grpSpPr>
            <a:xfrm>
              <a:off x="2326320" y="5249520"/>
              <a:ext cx="498960" cy="224280"/>
              <a:chOff x="2326320" y="5249520"/>
              <a:chExt cx="498960" cy="224280"/>
            </a:xfrm>
          </p:grpSpPr>
          <p:sp>
            <p:nvSpPr>
              <p:cNvPr id="1626" name="Freeform 76"/>
              <p:cNvSpPr/>
              <p:nvPr/>
            </p:nvSpPr>
            <p:spPr>
              <a:xfrm>
                <a:off x="2326320" y="5261040"/>
                <a:ext cx="487800" cy="201240"/>
              </a:xfrm>
              <a:custGeom>
                <a:avLst/>
                <a:gdLst/>
                <a:ahLst/>
                <a:cxnLst/>
                <a:rect l="0" t="0" r="r" b="b"/>
                <a:pathLst>
                  <a:path w="1355" h="559">
                    <a:moveTo>
                      <a:pt x="678" y="558"/>
                    </a:moveTo>
                    <a:cubicBezTo>
                      <a:pt x="452" y="558"/>
                      <a:pt x="226" y="558"/>
                      <a:pt x="0" y="558"/>
                    </a:cubicBezTo>
                    <a:cubicBezTo>
                      <a:pt x="0" y="372"/>
                      <a:pt x="0" y="186"/>
                      <a:pt x="0" y="0"/>
                    </a:cubicBezTo>
                    <a:cubicBezTo>
                      <a:pt x="451" y="0"/>
                      <a:pt x="902" y="0"/>
                      <a:pt x="1354" y="0"/>
                    </a:cubicBezTo>
                    <a:cubicBezTo>
                      <a:pt x="1354" y="186"/>
                      <a:pt x="1354" y="372"/>
                      <a:pt x="1354" y="558"/>
                    </a:cubicBezTo>
                    <a:cubicBezTo>
                      <a:pt x="1128" y="558"/>
                      <a:pt x="903" y="558"/>
                      <a:pt x="678" y="558"/>
                    </a:cubicBezTo>
                    <a:close/>
                  </a:path>
                </a:pathLst>
              </a:custGeom>
              <a:solidFill>
                <a:srgbClr val="FFFFFF"/>
              </a:solidFill>
              <a:ln>
                <a:noFill/>
              </a:ln>
            </p:spPr>
          </p:sp>
          <p:sp>
            <p:nvSpPr>
              <p:cNvPr id="1627" name="Freeform 77"/>
              <p:cNvSpPr/>
              <p:nvPr/>
            </p:nvSpPr>
            <p:spPr>
              <a:xfrm>
                <a:off x="2326320" y="5249520"/>
                <a:ext cx="135720" cy="165240"/>
              </a:xfrm>
              <a:custGeom>
                <a:avLst/>
                <a:gdLst/>
                <a:ahLst/>
                <a:cxnLst/>
                <a:rect l="0" t="0" r="r" b="b"/>
                <a:pathLst>
                  <a:path w="377" h="459">
                    <a:moveTo>
                      <a:pt x="376" y="7"/>
                    </a:moveTo>
                    <a:cubicBezTo>
                      <a:pt x="376" y="5"/>
                      <a:pt x="374" y="0"/>
                      <a:pt x="369" y="0"/>
                    </a:cubicBezTo>
                    <a:cubicBezTo>
                      <a:pt x="365" y="0"/>
                      <a:pt x="365" y="2"/>
                      <a:pt x="358" y="9"/>
                    </a:cubicBezTo>
                    <a:cubicBezTo>
                      <a:pt x="348" y="21"/>
                      <a:pt x="337" y="33"/>
                      <a:pt x="327" y="45"/>
                    </a:cubicBezTo>
                    <a:cubicBezTo>
                      <a:pt x="311" y="16"/>
                      <a:pt x="277" y="0"/>
                      <a:pt x="236" y="0"/>
                    </a:cubicBezTo>
                    <a:cubicBezTo>
                      <a:pt x="156" y="0"/>
                      <a:pt x="81" y="72"/>
                      <a:pt x="81" y="149"/>
                    </a:cubicBezTo>
                    <a:cubicBezTo>
                      <a:pt x="81" y="199"/>
                      <a:pt x="113" y="228"/>
                      <a:pt x="146" y="239"/>
                    </a:cubicBezTo>
                    <a:cubicBezTo>
                      <a:pt x="168" y="244"/>
                      <a:pt x="191" y="250"/>
                      <a:pt x="214" y="255"/>
                    </a:cubicBezTo>
                    <a:cubicBezTo>
                      <a:pt x="237" y="260"/>
                      <a:pt x="271" y="271"/>
                      <a:pt x="271" y="321"/>
                    </a:cubicBezTo>
                    <a:cubicBezTo>
                      <a:pt x="271" y="379"/>
                      <a:pt x="219" y="438"/>
                      <a:pt x="158" y="438"/>
                    </a:cubicBezTo>
                    <a:cubicBezTo>
                      <a:pt x="117" y="438"/>
                      <a:pt x="47" y="424"/>
                      <a:pt x="47" y="347"/>
                    </a:cubicBezTo>
                    <a:cubicBezTo>
                      <a:pt x="47" y="330"/>
                      <a:pt x="50" y="316"/>
                      <a:pt x="52" y="312"/>
                    </a:cubicBezTo>
                    <a:cubicBezTo>
                      <a:pt x="52" y="309"/>
                      <a:pt x="52" y="309"/>
                      <a:pt x="52" y="307"/>
                    </a:cubicBezTo>
                    <a:cubicBezTo>
                      <a:pt x="52" y="302"/>
                      <a:pt x="49" y="302"/>
                      <a:pt x="45" y="302"/>
                    </a:cubicBezTo>
                    <a:cubicBezTo>
                      <a:pt x="41" y="302"/>
                      <a:pt x="42" y="302"/>
                      <a:pt x="40" y="303"/>
                    </a:cubicBezTo>
                    <a:cubicBezTo>
                      <a:pt x="36" y="306"/>
                      <a:pt x="0" y="449"/>
                      <a:pt x="0" y="451"/>
                    </a:cubicBezTo>
                    <a:cubicBezTo>
                      <a:pt x="0" y="454"/>
                      <a:pt x="4" y="458"/>
                      <a:pt x="7" y="458"/>
                    </a:cubicBezTo>
                    <a:cubicBezTo>
                      <a:pt x="11" y="458"/>
                      <a:pt x="11" y="456"/>
                      <a:pt x="20" y="447"/>
                    </a:cubicBezTo>
                    <a:cubicBezTo>
                      <a:pt x="30" y="436"/>
                      <a:pt x="40" y="424"/>
                      <a:pt x="50" y="413"/>
                    </a:cubicBezTo>
                    <a:cubicBezTo>
                      <a:pt x="77" y="449"/>
                      <a:pt x="120" y="458"/>
                      <a:pt x="156" y="458"/>
                    </a:cubicBezTo>
                    <a:cubicBezTo>
                      <a:pt x="243" y="458"/>
                      <a:pt x="316" y="374"/>
                      <a:pt x="316" y="296"/>
                    </a:cubicBezTo>
                    <a:cubicBezTo>
                      <a:pt x="316" y="253"/>
                      <a:pt x="297" y="232"/>
                      <a:pt x="286" y="223"/>
                    </a:cubicBezTo>
                    <a:cubicBezTo>
                      <a:pt x="271" y="208"/>
                      <a:pt x="262" y="205"/>
                      <a:pt x="207" y="190"/>
                    </a:cubicBezTo>
                    <a:cubicBezTo>
                      <a:pt x="192" y="187"/>
                      <a:pt x="169" y="181"/>
                      <a:pt x="164" y="180"/>
                    </a:cubicBezTo>
                    <a:cubicBezTo>
                      <a:pt x="147" y="174"/>
                      <a:pt x="126" y="156"/>
                      <a:pt x="126" y="122"/>
                    </a:cubicBezTo>
                    <a:cubicBezTo>
                      <a:pt x="126" y="72"/>
                      <a:pt x="176" y="18"/>
                      <a:pt x="236" y="18"/>
                    </a:cubicBezTo>
                    <a:cubicBezTo>
                      <a:pt x="288" y="18"/>
                      <a:pt x="327" y="45"/>
                      <a:pt x="327" y="115"/>
                    </a:cubicBezTo>
                    <a:cubicBezTo>
                      <a:pt x="327" y="135"/>
                      <a:pt x="324" y="147"/>
                      <a:pt x="324" y="151"/>
                    </a:cubicBezTo>
                    <a:cubicBezTo>
                      <a:pt x="327" y="153"/>
                      <a:pt x="324" y="156"/>
                      <a:pt x="333" y="156"/>
                    </a:cubicBezTo>
                    <a:cubicBezTo>
                      <a:pt x="338" y="156"/>
                      <a:pt x="338" y="154"/>
                      <a:pt x="342" y="144"/>
                    </a:cubicBezTo>
                    <a:cubicBezTo>
                      <a:pt x="353" y="98"/>
                      <a:pt x="364" y="53"/>
                      <a:pt x="376" y="7"/>
                    </a:cubicBezTo>
                    <a:close/>
                  </a:path>
                </a:pathLst>
              </a:custGeom>
              <a:solidFill>
                <a:srgbClr val="000000"/>
              </a:solidFill>
              <a:ln>
                <a:noFill/>
              </a:ln>
            </p:spPr>
          </p:sp>
          <p:sp>
            <p:nvSpPr>
              <p:cNvPr id="1628" name="Freeform 78"/>
              <p:cNvSpPr/>
              <p:nvPr/>
            </p:nvSpPr>
            <p:spPr>
              <a:xfrm>
                <a:off x="2471400" y="5338080"/>
                <a:ext cx="58680" cy="105840"/>
              </a:xfrm>
              <a:custGeom>
                <a:avLst/>
                <a:gdLst/>
                <a:ahLst/>
                <a:cxnLst/>
                <a:rect l="0" t="0" r="r" b="b"/>
                <a:pathLst>
                  <a:path w="163" h="294">
                    <a:moveTo>
                      <a:pt x="101" y="13"/>
                    </a:moveTo>
                    <a:cubicBezTo>
                      <a:pt x="101" y="0"/>
                      <a:pt x="99" y="0"/>
                      <a:pt x="88" y="0"/>
                    </a:cubicBezTo>
                    <a:cubicBezTo>
                      <a:pt x="59" y="27"/>
                      <a:pt x="18" y="27"/>
                      <a:pt x="0" y="27"/>
                    </a:cubicBezTo>
                    <a:cubicBezTo>
                      <a:pt x="0" y="32"/>
                      <a:pt x="0" y="38"/>
                      <a:pt x="0" y="43"/>
                    </a:cubicBezTo>
                    <a:cubicBezTo>
                      <a:pt x="11" y="43"/>
                      <a:pt x="41" y="43"/>
                      <a:pt x="65" y="31"/>
                    </a:cubicBezTo>
                    <a:cubicBezTo>
                      <a:pt x="65" y="105"/>
                      <a:pt x="65" y="180"/>
                      <a:pt x="65" y="255"/>
                    </a:cubicBezTo>
                    <a:cubicBezTo>
                      <a:pt x="65" y="271"/>
                      <a:pt x="65" y="277"/>
                      <a:pt x="20" y="277"/>
                    </a:cubicBezTo>
                    <a:cubicBezTo>
                      <a:pt x="14" y="277"/>
                      <a:pt x="9" y="277"/>
                      <a:pt x="4" y="277"/>
                    </a:cubicBezTo>
                    <a:cubicBezTo>
                      <a:pt x="4" y="282"/>
                      <a:pt x="4" y="287"/>
                      <a:pt x="4" y="293"/>
                    </a:cubicBezTo>
                    <a:cubicBezTo>
                      <a:pt x="13" y="291"/>
                      <a:pt x="67" y="291"/>
                      <a:pt x="83" y="291"/>
                    </a:cubicBezTo>
                    <a:cubicBezTo>
                      <a:pt x="95" y="291"/>
                      <a:pt x="151" y="291"/>
                      <a:pt x="162" y="293"/>
                    </a:cubicBezTo>
                    <a:cubicBezTo>
                      <a:pt x="162" y="287"/>
                      <a:pt x="162" y="282"/>
                      <a:pt x="162" y="277"/>
                    </a:cubicBezTo>
                    <a:cubicBezTo>
                      <a:pt x="156" y="277"/>
                      <a:pt x="151" y="277"/>
                      <a:pt x="146" y="277"/>
                    </a:cubicBezTo>
                    <a:cubicBezTo>
                      <a:pt x="101" y="277"/>
                      <a:pt x="101" y="271"/>
                      <a:pt x="101" y="255"/>
                    </a:cubicBezTo>
                    <a:cubicBezTo>
                      <a:pt x="101" y="174"/>
                      <a:pt x="101" y="93"/>
                      <a:pt x="101" y="13"/>
                    </a:cubicBezTo>
                    <a:close/>
                  </a:path>
                </a:pathLst>
              </a:custGeom>
              <a:solidFill>
                <a:srgbClr val="000000"/>
              </a:solidFill>
              <a:ln>
                <a:noFill/>
              </a:ln>
            </p:spPr>
          </p:sp>
          <p:sp>
            <p:nvSpPr>
              <p:cNvPr id="1629" name="Freeform 79"/>
              <p:cNvSpPr/>
              <p:nvPr/>
            </p:nvSpPr>
            <p:spPr>
              <a:xfrm>
                <a:off x="2562480" y="5424840"/>
                <a:ext cx="20520" cy="49320"/>
              </a:xfrm>
              <a:custGeom>
                <a:avLst/>
                <a:gdLst/>
                <a:ahLst/>
                <a:cxnLst/>
                <a:rect l="0" t="0" r="r" b="b"/>
                <a:pathLst>
                  <a:path w="57" h="137">
                    <a:moveTo>
                      <a:pt x="43" y="45"/>
                    </a:moveTo>
                    <a:cubicBezTo>
                      <a:pt x="43" y="68"/>
                      <a:pt x="40" y="97"/>
                      <a:pt x="9" y="124"/>
                    </a:cubicBezTo>
                    <a:cubicBezTo>
                      <a:pt x="7" y="126"/>
                      <a:pt x="7" y="127"/>
                      <a:pt x="7" y="129"/>
                    </a:cubicBezTo>
                    <a:cubicBezTo>
                      <a:pt x="7" y="133"/>
                      <a:pt x="11" y="136"/>
                      <a:pt x="13" y="136"/>
                    </a:cubicBezTo>
                    <a:cubicBezTo>
                      <a:pt x="18" y="136"/>
                      <a:pt x="56" y="101"/>
                      <a:pt x="56" y="48"/>
                    </a:cubicBezTo>
                    <a:cubicBezTo>
                      <a:pt x="56" y="22"/>
                      <a:pt x="45" y="0"/>
                      <a:pt x="25" y="0"/>
                    </a:cubicBezTo>
                    <a:cubicBezTo>
                      <a:pt x="11" y="0"/>
                      <a:pt x="0" y="13"/>
                      <a:pt x="0" y="25"/>
                    </a:cubicBezTo>
                    <a:cubicBezTo>
                      <a:pt x="0" y="40"/>
                      <a:pt x="11" y="52"/>
                      <a:pt x="25" y="52"/>
                    </a:cubicBezTo>
                    <a:cubicBezTo>
                      <a:pt x="36" y="52"/>
                      <a:pt x="37" y="47"/>
                      <a:pt x="43" y="45"/>
                    </a:cubicBezTo>
                    <a:close/>
                  </a:path>
                </a:pathLst>
              </a:custGeom>
              <a:solidFill>
                <a:srgbClr val="000000"/>
              </a:solidFill>
              <a:ln>
                <a:noFill/>
              </a:ln>
            </p:spPr>
          </p:sp>
          <p:sp>
            <p:nvSpPr>
              <p:cNvPr id="1630" name="Freeform 80"/>
              <p:cNvSpPr/>
              <p:nvPr/>
            </p:nvSpPr>
            <p:spPr>
              <a:xfrm>
                <a:off x="2608560" y="5338080"/>
                <a:ext cx="70920" cy="105840"/>
              </a:xfrm>
              <a:custGeom>
                <a:avLst/>
                <a:gdLst/>
                <a:ahLst/>
                <a:cxnLst/>
                <a:rect l="0" t="0" r="r" b="b"/>
                <a:pathLst>
                  <a:path w="197" h="294">
                    <a:moveTo>
                      <a:pt x="196" y="212"/>
                    </a:moveTo>
                    <a:cubicBezTo>
                      <a:pt x="191" y="212"/>
                      <a:pt x="186" y="212"/>
                      <a:pt x="182" y="212"/>
                    </a:cubicBezTo>
                    <a:cubicBezTo>
                      <a:pt x="180" y="221"/>
                      <a:pt x="176" y="248"/>
                      <a:pt x="169" y="251"/>
                    </a:cubicBezTo>
                    <a:cubicBezTo>
                      <a:pt x="165" y="255"/>
                      <a:pt x="133" y="255"/>
                      <a:pt x="126" y="255"/>
                    </a:cubicBezTo>
                    <a:cubicBezTo>
                      <a:pt x="99" y="255"/>
                      <a:pt x="72" y="255"/>
                      <a:pt x="45" y="255"/>
                    </a:cubicBezTo>
                    <a:cubicBezTo>
                      <a:pt x="92" y="214"/>
                      <a:pt x="106" y="201"/>
                      <a:pt x="133" y="181"/>
                    </a:cubicBezTo>
                    <a:cubicBezTo>
                      <a:pt x="165" y="154"/>
                      <a:pt x="196" y="127"/>
                      <a:pt x="196" y="86"/>
                    </a:cubicBezTo>
                    <a:cubicBezTo>
                      <a:pt x="196" y="32"/>
                      <a:pt x="149" y="0"/>
                      <a:pt x="93" y="0"/>
                    </a:cubicBezTo>
                    <a:cubicBezTo>
                      <a:pt x="38" y="0"/>
                      <a:pt x="0" y="38"/>
                      <a:pt x="0" y="79"/>
                    </a:cubicBezTo>
                    <a:cubicBezTo>
                      <a:pt x="0" y="101"/>
                      <a:pt x="20" y="102"/>
                      <a:pt x="25" y="102"/>
                    </a:cubicBezTo>
                    <a:cubicBezTo>
                      <a:pt x="34" y="102"/>
                      <a:pt x="49" y="95"/>
                      <a:pt x="49" y="79"/>
                    </a:cubicBezTo>
                    <a:cubicBezTo>
                      <a:pt x="49" y="72"/>
                      <a:pt x="45" y="56"/>
                      <a:pt x="22" y="56"/>
                    </a:cubicBezTo>
                    <a:cubicBezTo>
                      <a:pt x="36" y="25"/>
                      <a:pt x="65" y="16"/>
                      <a:pt x="86" y="16"/>
                    </a:cubicBezTo>
                    <a:cubicBezTo>
                      <a:pt x="131" y="16"/>
                      <a:pt x="153" y="50"/>
                      <a:pt x="153" y="86"/>
                    </a:cubicBezTo>
                    <a:cubicBezTo>
                      <a:pt x="153" y="124"/>
                      <a:pt x="126" y="154"/>
                      <a:pt x="111" y="171"/>
                    </a:cubicBezTo>
                    <a:cubicBezTo>
                      <a:pt x="76" y="205"/>
                      <a:pt x="41" y="240"/>
                      <a:pt x="5" y="275"/>
                    </a:cubicBezTo>
                    <a:cubicBezTo>
                      <a:pt x="0" y="278"/>
                      <a:pt x="0" y="280"/>
                      <a:pt x="0" y="293"/>
                    </a:cubicBezTo>
                    <a:cubicBezTo>
                      <a:pt x="61" y="293"/>
                      <a:pt x="122" y="293"/>
                      <a:pt x="183" y="293"/>
                    </a:cubicBezTo>
                    <a:cubicBezTo>
                      <a:pt x="188" y="266"/>
                      <a:pt x="192" y="239"/>
                      <a:pt x="196" y="212"/>
                    </a:cubicBezTo>
                    <a:close/>
                  </a:path>
                </a:pathLst>
              </a:custGeom>
              <a:solidFill>
                <a:srgbClr val="000000"/>
              </a:solidFill>
              <a:ln>
                <a:noFill/>
              </a:ln>
            </p:spPr>
          </p:sp>
          <p:sp>
            <p:nvSpPr>
              <p:cNvPr id="1631" name="Freeform 81"/>
              <p:cNvSpPr/>
              <p:nvPr/>
            </p:nvSpPr>
            <p:spPr>
              <a:xfrm>
                <a:off x="2707560" y="5424840"/>
                <a:ext cx="20520" cy="49320"/>
              </a:xfrm>
              <a:custGeom>
                <a:avLst/>
                <a:gdLst/>
                <a:ahLst/>
                <a:cxnLst/>
                <a:rect l="0" t="0" r="r" b="b"/>
                <a:pathLst>
                  <a:path w="57" h="137">
                    <a:moveTo>
                      <a:pt x="43" y="45"/>
                    </a:moveTo>
                    <a:cubicBezTo>
                      <a:pt x="43" y="68"/>
                      <a:pt x="38" y="97"/>
                      <a:pt x="9" y="124"/>
                    </a:cubicBezTo>
                    <a:cubicBezTo>
                      <a:pt x="7" y="126"/>
                      <a:pt x="5" y="127"/>
                      <a:pt x="5" y="129"/>
                    </a:cubicBezTo>
                    <a:cubicBezTo>
                      <a:pt x="5" y="133"/>
                      <a:pt x="9" y="136"/>
                      <a:pt x="11" y="136"/>
                    </a:cubicBezTo>
                    <a:cubicBezTo>
                      <a:pt x="18" y="136"/>
                      <a:pt x="56" y="101"/>
                      <a:pt x="56" y="48"/>
                    </a:cubicBezTo>
                    <a:cubicBezTo>
                      <a:pt x="56" y="22"/>
                      <a:pt x="45" y="0"/>
                      <a:pt x="25" y="0"/>
                    </a:cubicBezTo>
                    <a:cubicBezTo>
                      <a:pt x="9" y="0"/>
                      <a:pt x="0" y="13"/>
                      <a:pt x="0" y="25"/>
                    </a:cubicBezTo>
                    <a:cubicBezTo>
                      <a:pt x="0" y="40"/>
                      <a:pt x="9" y="52"/>
                      <a:pt x="25" y="52"/>
                    </a:cubicBezTo>
                    <a:cubicBezTo>
                      <a:pt x="36" y="52"/>
                      <a:pt x="37" y="47"/>
                      <a:pt x="43" y="45"/>
                    </a:cubicBezTo>
                    <a:close/>
                  </a:path>
                </a:pathLst>
              </a:custGeom>
              <a:solidFill>
                <a:srgbClr val="000000"/>
              </a:solidFill>
              <a:ln>
                <a:noFill/>
              </a:ln>
            </p:spPr>
          </p:sp>
          <p:sp>
            <p:nvSpPr>
              <p:cNvPr id="1632" name="Freeform 82"/>
              <p:cNvSpPr/>
              <p:nvPr/>
            </p:nvSpPr>
            <p:spPr>
              <a:xfrm>
                <a:off x="2752200" y="5338080"/>
                <a:ext cx="73440" cy="108360"/>
              </a:xfrm>
              <a:custGeom>
                <a:avLst/>
                <a:gdLst/>
                <a:ahLst/>
                <a:cxnLst/>
                <a:rect l="0" t="0" r="r" b="b"/>
                <a:pathLst>
                  <a:path w="204" h="301">
                    <a:moveTo>
                      <a:pt x="97" y="145"/>
                    </a:moveTo>
                    <a:cubicBezTo>
                      <a:pt x="131" y="145"/>
                      <a:pt x="155" y="169"/>
                      <a:pt x="155" y="215"/>
                    </a:cubicBezTo>
                    <a:cubicBezTo>
                      <a:pt x="155" y="271"/>
                      <a:pt x="124" y="287"/>
                      <a:pt x="99" y="287"/>
                    </a:cubicBezTo>
                    <a:cubicBezTo>
                      <a:pt x="81" y="287"/>
                      <a:pt x="41" y="282"/>
                      <a:pt x="23" y="255"/>
                    </a:cubicBezTo>
                    <a:cubicBezTo>
                      <a:pt x="43" y="255"/>
                      <a:pt x="49" y="241"/>
                      <a:pt x="49" y="232"/>
                    </a:cubicBezTo>
                    <a:cubicBezTo>
                      <a:pt x="49" y="217"/>
                      <a:pt x="38" y="207"/>
                      <a:pt x="23" y="207"/>
                    </a:cubicBezTo>
                    <a:cubicBezTo>
                      <a:pt x="13" y="207"/>
                      <a:pt x="0" y="214"/>
                      <a:pt x="0" y="232"/>
                    </a:cubicBezTo>
                    <a:cubicBezTo>
                      <a:pt x="0" y="273"/>
                      <a:pt x="45" y="300"/>
                      <a:pt x="99" y="300"/>
                    </a:cubicBezTo>
                    <a:cubicBezTo>
                      <a:pt x="160" y="300"/>
                      <a:pt x="203" y="260"/>
                      <a:pt x="203" y="215"/>
                    </a:cubicBezTo>
                    <a:cubicBezTo>
                      <a:pt x="203" y="181"/>
                      <a:pt x="174" y="147"/>
                      <a:pt x="126" y="136"/>
                    </a:cubicBezTo>
                    <a:cubicBezTo>
                      <a:pt x="173" y="120"/>
                      <a:pt x="189" y="88"/>
                      <a:pt x="189" y="61"/>
                    </a:cubicBezTo>
                    <a:cubicBezTo>
                      <a:pt x="189" y="25"/>
                      <a:pt x="148" y="0"/>
                      <a:pt x="99" y="0"/>
                    </a:cubicBezTo>
                    <a:cubicBezTo>
                      <a:pt x="49" y="0"/>
                      <a:pt x="13" y="23"/>
                      <a:pt x="13" y="59"/>
                    </a:cubicBezTo>
                    <a:cubicBezTo>
                      <a:pt x="13" y="74"/>
                      <a:pt x="23" y="83"/>
                      <a:pt x="36" y="83"/>
                    </a:cubicBezTo>
                    <a:cubicBezTo>
                      <a:pt x="50" y="83"/>
                      <a:pt x="59" y="72"/>
                      <a:pt x="59" y="59"/>
                    </a:cubicBezTo>
                    <a:cubicBezTo>
                      <a:pt x="59" y="47"/>
                      <a:pt x="50" y="38"/>
                      <a:pt x="36" y="36"/>
                    </a:cubicBezTo>
                    <a:cubicBezTo>
                      <a:pt x="52" y="18"/>
                      <a:pt x="83" y="13"/>
                      <a:pt x="99" y="13"/>
                    </a:cubicBezTo>
                    <a:cubicBezTo>
                      <a:pt x="119" y="13"/>
                      <a:pt x="146" y="22"/>
                      <a:pt x="146" y="61"/>
                    </a:cubicBezTo>
                    <a:cubicBezTo>
                      <a:pt x="146" y="79"/>
                      <a:pt x="140" y="99"/>
                      <a:pt x="128" y="113"/>
                    </a:cubicBezTo>
                    <a:cubicBezTo>
                      <a:pt x="113" y="129"/>
                      <a:pt x="101" y="131"/>
                      <a:pt x="79" y="131"/>
                    </a:cubicBezTo>
                    <a:cubicBezTo>
                      <a:pt x="68" y="133"/>
                      <a:pt x="68" y="133"/>
                      <a:pt x="65" y="133"/>
                    </a:cubicBezTo>
                    <a:cubicBezTo>
                      <a:pt x="64" y="135"/>
                      <a:pt x="61" y="135"/>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633" name="Group 83"/>
          <p:cNvGrpSpPr/>
          <p:nvPr/>
        </p:nvGrpSpPr>
        <p:grpSpPr>
          <a:xfrm>
            <a:off x="2470320" y="5484240"/>
            <a:ext cx="498960" cy="268920"/>
            <a:chOff x="2470320" y="5484240"/>
            <a:chExt cx="498960" cy="268920"/>
          </a:xfrm>
        </p:grpSpPr>
        <p:grpSp>
          <p:nvGrpSpPr>
            <p:cNvPr id="1634" name="Group 84"/>
            <p:cNvGrpSpPr/>
            <p:nvPr/>
          </p:nvGrpSpPr>
          <p:grpSpPr>
            <a:xfrm>
              <a:off x="2470320" y="5484240"/>
              <a:ext cx="498960" cy="268920"/>
              <a:chOff x="2470320" y="5484240"/>
              <a:chExt cx="498960" cy="268920"/>
            </a:xfrm>
          </p:grpSpPr>
          <p:sp>
            <p:nvSpPr>
              <p:cNvPr id="1635" name="Freeform 85"/>
              <p:cNvSpPr/>
              <p:nvPr/>
            </p:nvSpPr>
            <p:spPr>
              <a:xfrm>
                <a:off x="2470320" y="5495760"/>
                <a:ext cx="487800" cy="245880"/>
              </a:xfrm>
              <a:custGeom>
                <a:avLst/>
                <a:gdLst/>
                <a:ahLst/>
                <a:cxnLst/>
                <a:rect l="0" t="0" r="r" b="b"/>
                <a:pathLst>
                  <a:path w="1355" h="683">
                    <a:moveTo>
                      <a:pt x="678" y="682"/>
                    </a:moveTo>
                    <a:cubicBezTo>
                      <a:pt x="452" y="682"/>
                      <a:pt x="226" y="682"/>
                      <a:pt x="0" y="682"/>
                    </a:cubicBezTo>
                    <a:cubicBezTo>
                      <a:pt x="0" y="455"/>
                      <a:pt x="0" y="227"/>
                      <a:pt x="0" y="0"/>
                    </a:cubicBezTo>
                    <a:cubicBezTo>
                      <a:pt x="451" y="0"/>
                      <a:pt x="902" y="0"/>
                      <a:pt x="1354" y="0"/>
                    </a:cubicBezTo>
                    <a:cubicBezTo>
                      <a:pt x="1354" y="227"/>
                      <a:pt x="1354" y="455"/>
                      <a:pt x="1354" y="682"/>
                    </a:cubicBezTo>
                    <a:cubicBezTo>
                      <a:pt x="1128" y="682"/>
                      <a:pt x="903" y="682"/>
                      <a:pt x="678" y="682"/>
                    </a:cubicBezTo>
                    <a:close/>
                  </a:path>
                </a:pathLst>
              </a:custGeom>
              <a:solidFill>
                <a:srgbClr val="FFFFFF"/>
              </a:solidFill>
              <a:ln>
                <a:noFill/>
              </a:ln>
            </p:spPr>
          </p:sp>
          <p:sp>
            <p:nvSpPr>
              <p:cNvPr id="1636" name="Freeform 86"/>
              <p:cNvSpPr/>
              <p:nvPr/>
            </p:nvSpPr>
            <p:spPr>
              <a:xfrm>
                <a:off x="2470320" y="5506920"/>
                <a:ext cx="135720" cy="165240"/>
              </a:xfrm>
              <a:custGeom>
                <a:avLst/>
                <a:gdLst/>
                <a:ahLst/>
                <a:cxnLst/>
                <a:rect l="0" t="0" r="r" b="b"/>
                <a:pathLst>
                  <a:path w="377" h="459">
                    <a:moveTo>
                      <a:pt x="376" y="5"/>
                    </a:moveTo>
                    <a:cubicBezTo>
                      <a:pt x="376" y="4"/>
                      <a:pt x="374" y="0"/>
                      <a:pt x="369" y="0"/>
                    </a:cubicBezTo>
                    <a:cubicBezTo>
                      <a:pt x="365" y="0"/>
                      <a:pt x="365" y="0"/>
                      <a:pt x="358" y="9"/>
                    </a:cubicBezTo>
                    <a:cubicBezTo>
                      <a:pt x="348" y="21"/>
                      <a:pt x="337" y="33"/>
                      <a:pt x="327" y="45"/>
                    </a:cubicBezTo>
                    <a:cubicBezTo>
                      <a:pt x="311" y="16"/>
                      <a:pt x="277" y="0"/>
                      <a:pt x="236" y="0"/>
                    </a:cubicBezTo>
                    <a:cubicBezTo>
                      <a:pt x="156" y="0"/>
                      <a:pt x="81" y="72"/>
                      <a:pt x="81" y="149"/>
                    </a:cubicBezTo>
                    <a:cubicBezTo>
                      <a:pt x="81" y="199"/>
                      <a:pt x="113" y="228"/>
                      <a:pt x="146" y="237"/>
                    </a:cubicBezTo>
                    <a:cubicBezTo>
                      <a:pt x="168" y="243"/>
                      <a:pt x="191" y="249"/>
                      <a:pt x="214" y="255"/>
                    </a:cubicBezTo>
                    <a:cubicBezTo>
                      <a:pt x="237" y="260"/>
                      <a:pt x="271" y="271"/>
                      <a:pt x="271" y="321"/>
                    </a:cubicBezTo>
                    <a:cubicBezTo>
                      <a:pt x="271" y="379"/>
                      <a:pt x="219" y="438"/>
                      <a:pt x="158" y="438"/>
                    </a:cubicBezTo>
                    <a:cubicBezTo>
                      <a:pt x="117" y="438"/>
                      <a:pt x="47" y="424"/>
                      <a:pt x="47" y="347"/>
                    </a:cubicBezTo>
                    <a:cubicBezTo>
                      <a:pt x="47" y="330"/>
                      <a:pt x="50" y="316"/>
                      <a:pt x="52" y="312"/>
                    </a:cubicBezTo>
                    <a:cubicBezTo>
                      <a:pt x="52" y="309"/>
                      <a:pt x="52" y="309"/>
                      <a:pt x="52" y="307"/>
                    </a:cubicBezTo>
                    <a:cubicBezTo>
                      <a:pt x="52" y="302"/>
                      <a:pt x="49" y="300"/>
                      <a:pt x="45" y="300"/>
                    </a:cubicBezTo>
                    <a:cubicBezTo>
                      <a:pt x="41" y="300"/>
                      <a:pt x="42" y="302"/>
                      <a:pt x="40" y="304"/>
                    </a:cubicBezTo>
                    <a:cubicBezTo>
                      <a:pt x="36" y="306"/>
                      <a:pt x="0" y="449"/>
                      <a:pt x="0" y="451"/>
                    </a:cubicBezTo>
                    <a:cubicBezTo>
                      <a:pt x="0" y="454"/>
                      <a:pt x="4" y="458"/>
                      <a:pt x="7" y="458"/>
                    </a:cubicBezTo>
                    <a:cubicBezTo>
                      <a:pt x="11" y="458"/>
                      <a:pt x="11" y="456"/>
                      <a:pt x="20" y="447"/>
                    </a:cubicBezTo>
                    <a:cubicBezTo>
                      <a:pt x="30" y="435"/>
                      <a:pt x="40" y="423"/>
                      <a:pt x="50" y="411"/>
                    </a:cubicBezTo>
                    <a:cubicBezTo>
                      <a:pt x="77" y="449"/>
                      <a:pt x="120" y="458"/>
                      <a:pt x="156" y="458"/>
                    </a:cubicBezTo>
                    <a:cubicBezTo>
                      <a:pt x="243" y="458"/>
                      <a:pt x="316" y="374"/>
                      <a:pt x="316" y="296"/>
                    </a:cubicBezTo>
                    <a:cubicBezTo>
                      <a:pt x="316" y="251"/>
                      <a:pt x="297" y="230"/>
                      <a:pt x="286" y="223"/>
                    </a:cubicBezTo>
                    <a:cubicBezTo>
                      <a:pt x="271" y="208"/>
                      <a:pt x="262" y="205"/>
                      <a:pt x="207" y="190"/>
                    </a:cubicBezTo>
                    <a:cubicBezTo>
                      <a:pt x="192" y="187"/>
                      <a:pt x="169" y="180"/>
                      <a:pt x="164" y="180"/>
                    </a:cubicBezTo>
                    <a:cubicBezTo>
                      <a:pt x="147" y="174"/>
                      <a:pt x="126" y="154"/>
                      <a:pt x="126" y="122"/>
                    </a:cubicBezTo>
                    <a:cubicBezTo>
                      <a:pt x="126" y="72"/>
                      <a:pt x="176" y="18"/>
                      <a:pt x="236" y="18"/>
                    </a:cubicBezTo>
                    <a:cubicBezTo>
                      <a:pt x="288" y="18"/>
                      <a:pt x="327" y="45"/>
                      <a:pt x="327" y="115"/>
                    </a:cubicBezTo>
                    <a:cubicBezTo>
                      <a:pt x="327" y="135"/>
                      <a:pt x="324" y="147"/>
                      <a:pt x="324" y="151"/>
                    </a:cubicBezTo>
                    <a:cubicBezTo>
                      <a:pt x="327" y="153"/>
                      <a:pt x="324" y="156"/>
                      <a:pt x="333" y="156"/>
                    </a:cubicBezTo>
                    <a:cubicBezTo>
                      <a:pt x="338" y="156"/>
                      <a:pt x="338" y="154"/>
                      <a:pt x="342" y="144"/>
                    </a:cubicBezTo>
                    <a:cubicBezTo>
                      <a:pt x="353" y="98"/>
                      <a:pt x="364" y="51"/>
                      <a:pt x="376" y="5"/>
                    </a:cubicBezTo>
                    <a:close/>
                  </a:path>
                </a:pathLst>
              </a:custGeom>
              <a:solidFill>
                <a:srgbClr val="000000"/>
              </a:solidFill>
              <a:ln>
                <a:noFill/>
              </a:ln>
            </p:spPr>
          </p:sp>
          <p:sp>
            <p:nvSpPr>
              <p:cNvPr id="1637" name="Freeform 87"/>
              <p:cNvSpPr/>
              <p:nvPr/>
            </p:nvSpPr>
            <p:spPr>
              <a:xfrm>
                <a:off x="2619000" y="5484240"/>
                <a:ext cx="39960" cy="82440"/>
              </a:xfrm>
              <a:custGeom>
                <a:avLst/>
                <a:gdLst/>
                <a:ahLst/>
                <a:cxnLst/>
                <a:rect l="0" t="0" r="r" b="b"/>
                <a:pathLst>
                  <a:path w="111" h="229">
                    <a:moveTo>
                      <a:pt x="106" y="40"/>
                    </a:moveTo>
                    <a:cubicBezTo>
                      <a:pt x="110" y="31"/>
                      <a:pt x="110" y="27"/>
                      <a:pt x="110" y="25"/>
                    </a:cubicBezTo>
                    <a:cubicBezTo>
                      <a:pt x="110" y="11"/>
                      <a:pt x="97" y="0"/>
                      <a:pt x="84" y="0"/>
                    </a:cubicBezTo>
                    <a:cubicBezTo>
                      <a:pt x="67" y="0"/>
                      <a:pt x="63" y="14"/>
                      <a:pt x="59" y="22"/>
                    </a:cubicBezTo>
                    <a:cubicBezTo>
                      <a:pt x="40" y="85"/>
                      <a:pt x="21" y="148"/>
                      <a:pt x="2" y="212"/>
                    </a:cubicBezTo>
                    <a:cubicBezTo>
                      <a:pt x="1" y="214"/>
                      <a:pt x="1" y="217"/>
                      <a:pt x="0" y="219"/>
                    </a:cubicBezTo>
                    <a:cubicBezTo>
                      <a:pt x="0" y="224"/>
                      <a:pt x="13" y="228"/>
                      <a:pt x="16" y="228"/>
                    </a:cubicBezTo>
                    <a:cubicBezTo>
                      <a:pt x="20" y="228"/>
                      <a:pt x="20" y="228"/>
                      <a:pt x="23" y="221"/>
                    </a:cubicBezTo>
                    <a:cubicBezTo>
                      <a:pt x="51" y="160"/>
                      <a:pt x="79" y="100"/>
                      <a:pt x="106" y="40"/>
                    </a:cubicBezTo>
                    <a:close/>
                  </a:path>
                </a:pathLst>
              </a:custGeom>
              <a:solidFill>
                <a:srgbClr val="000000"/>
              </a:solidFill>
              <a:ln>
                <a:noFill/>
              </a:ln>
            </p:spPr>
          </p:sp>
          <p:sp>
            <p:nvSpPr>
              <p:cNvPr id="1638" name="Freeform 88"/>
              <p:cNvSpPr/>
              <p:nvPr/>
            </p:nvSpPr>
            <p:spPr>
              <a:xfrm>
                <a:off x="2615400" y="5617440"/>
                <a:ext cx="58680" cy="105120"/>
              </a:xfrm>
              <a:custGeom>
                <a:avLst/>
                <a:gdLst/>
                <a:ahLst/>
                <a:cxnLst/>
                <a:rect l="0" t="0" r="r" b="b"/>
                <a:pathLst>
                  <a:path w="163" h="292">
                    <a:moveTo>
                      <a:pt x="101" y="13"/>
                    </a:moveTo>
                    <a:cubicBezTo>
                      <a:pt x="101" y="0"/>
                      <a:pt x="99" y="0"/>
                      <a:pt x="88" y="0"/>
                    </a:cubicBezTo>
                    <a:cubicBezTo>
                      <a:pt x="59" y="27"/>
                      <a:pt x="18" y="27"/>
                      <a:pt x="0" y="27"/>
                    </a:cubicBezTo>
                    <a:cubicBezTo>
                      <a:pt x="0" y="32"/>
                      <a:pt x="0" y="38"/>
                      <a:pt x="0" y="43"/>
                    </a:cubicBezTo>
                    <a:cubicBezTo>
                      <a:pt x="11" y="43"/>
                      <a:pt x="41" y="43"/>
                      <a:pt x="65" y="31"/>
                    </a:cubicBezTo>
                    <a:cubicBezTo>
                      <a:pt x="65" y="105"/>
                      <a:pt x="65" y="180"/>
                      <a:pt x="65" y="255"/>
                    </a:cubicBezTo>
                    <a:cubicBezTo>
                      <a:pt x="65" y="269"/>
                      <a:pt x="65" y="277"/>
                      <a:pt x="20" y="277"/>
                    </a:cubicBezTo>
                    <a:cubicBezTo>
                      <a:pt x="14" y="277"/>
                      <a:pt x="9" y="277"/>
                      <a:pt x="4" y="277"/>
                    </a:cubicBezTo>
                    <a:cubicBezTo>
                      <a:pt x="4" y="281"/>
                      <a:pt x="4" y="286"/>
                      <a:pt x="4" y="291"/>
                    </a:cubicBezTo>
                    <a:cubicBezTo>
                      <a:pt x="13" y="291"/>
                      <a:pt x="67" y="291"/>
                      <a:pt x="83" y="291"/>
                    </a:cubicBezTo>
                    <a:cubicBezTo>
                      <a:pt x="95" y="291"/>
                      <a:pt x="151" y="291"/>
                      <a:pt x="162" y="291"/>
                    </a:cubicBezTo>
                    <a:cubicBezTo>
                      <a:pt x="162" y="286"/>
                      <a:pt x="162" y="281"/>
                      <a:pt x="162" y="277"/>
                    </a:cubicBezTo>
                    <a:cubicBezTo>
                      <a:pt x="156" y="277"/>
                      <a:pt x="151" y="277"/>
                      <a:pt x="146" y="277"/>
                    </a:cubicBezTo>
                    <a:cubicBezTo>
                      <a:pt x="101" y="277"/>
                      <a:pt x="101" y="269"/>
                      <a:pt x="101" y="255"/>
                    </a:cubicBezTo>
                    <a:cubicBezTo>
                      <a:pt x="101" y="174"/>
                      <a:pt x="101" y="93"/>
                      <a:pt x="101" y="13"/>
                    </a:cubicBezTo>
                    <a:close/>
                  </a:path>
                </a:pathLst>
              </a:custGeom>
              <a:solidFill>
                <a:srgbClr val="000000"/>
              </a:solidFill>
              <a:ln>
                <a:noFill/>
              </a:ln>
            </p:spPr>
          </p:sp>
          <p:sp>
            <p:nvSpPr>
              <p:cNvPr id="1639" name="Freeform 89"/>
              <p:cNvSpPr/>
              <p:nvPr/>
            </p:nvSpPr>
            <p:spPr>
              <a:xfrm>
                <a:off x="2706480" y="5704200"/>
                <a:ext cx="20520" cy="49320"/>
              </a:xfrm>
              <a:custGeom>
                <a:avLst/>
                <a:gdLst/>
                <a:ahLst/>
                <a:cxnLst/>
                <a:rect l="0" t="0" r="r" b="b"/>
                <a:pathLst>
                  <a:path w="57" h="137">
                    <a:moveTo>
                      <a:pt x="43" y="45"/>
                    </a:moveTo>
                    <a:cubicBezTo>
                      <a:pt x="43" y="68"/>
                      <a:pt x="40" y="97"/>
                      <a:pt x="9" y="124"/>
                    </a:cubicBezTo>
                    <a:cubicBezTo>
                      <a:pt x="7" y="126"/>
                      <a:pt x="7" y="128"/>
                      <a:pt x="7" y="129"/>
                    </a:cubicBezTo>
                    <a:cubicBezTo>
                      <a:pt x="7" y="133"/>
                      <a:pt x="11" y="136"/>
                      <a:pt x="13" y="136"/>
                    </a:cubicBezTo>
                    <a:cubicBezTo>
                      <a:pt x="18" y="136"/>
                      <a:pt x="56" y="101"/>
                      <a:pt x="56" y="48"/>
                    </a:cubicBezTo>
                    <a:cubicBezTo>
                      <a:pt x="56" y="22"/>
                      <a:pt x="45" y="0"/>
                      <a:pt x="25" y="0"/>
                    </a:cubicBezTo>
                    <a:cubicBezTo>
                      <a:pt x="11" y="0"/>
                      <a:pt x="0" y="13"/>
                      <a:pt x="0" y="25"/>
                    </a:cubicBezTo>
                    <a:cubicBezTo>
                      <a:pt x="0" y="40"/>
                      <a:pt x="11" y="50"/>
                      <a:pt x="25" y="50"/>
                    </a:cubicBezTo>
                    <a:cubicBezTo>
                      <a:pt x="36" y="50"/>
                      <a:pt x="37" y="47"/>
                      <a:pt x="43" y="45"/>
                    </a:cubicBezTo>
                    <a:close/>
                  </a:path>
                </a:pathLst>
              </a:custGeom>
              <a:solidFill>
                <a:srgbClr val="000000"/>
              </a:solidFill>
              <a:ln>
                <a:noFill/>
              </a:ln>
            </p:spPr>
          </p:sp>
          <p:sp>
            <p:nvSpPr>
              <p:cNvPr id="1640" name="Freeform 90"/>
              <p:cNvSpPr/>
              <p:nvPr/>
            </p:nvSpPr>
            <p:spPr>
              <a:xfrm>
                <a:off x="2752560" y="5617440"/>
                <a:ext cx="70920" cy="105120"/>
              </a:xfrm>
              <a:custGeom>
                <a:avLst/>
                <a:gdLst/>
                <a:ahLst/>
                <a:cxnLst/>
                <a:rect l="0" t="0" r="r" b="b"/>
                <a:pathLst>
                  <a:path w="197" h="292">
                    <a:moveTo>
                      <a:pt x="196" y="212"/>
                    </a:moveTo>
                    <a:cubicBezTo>
                      <a:pt x="191" y="212"/>
                      <a:pt x="186" y="212"/>
                      <a:pt x="182" y="212"/>
                    </a:cubicBezTo>
                    <a:cubicBezTo>
                      <a:pt x="180" y="221"/>
                      <a:pt x="176" y="248"/>
                      <a:pt x="169" y="251"/>
                    </a:cubicBezTo>
                    <a:cubicBezTo>
                      <a:pt x="165" y="255"/>
                      <a:pt x="133" y="255"/>
                      <a:pt x="126" y="255"/>
                    </a:cubicBezTo>
                    <a:cubicBezTo>
                      <a:pt x="99" y="255"/>
                      <a:pt x="72" y="255"/>
                      <a:pt x="45" y="255"/>
                    </a:cubicBezTo>
                    <a:cubicBezTo>
                      <a:pt x="92" y="214"/>
                      <a:pt x="106" y="201"/>
                      <a:pt x="133" y="180"/>
                    </a:cubicBezTo>
                    <a:cubicBezTo>
                      <a:pt x="165" y="154"/>
                      <a:pt x="196" y="128"/>
                      <a:pt x="196" y="84"/>
                    </a:cubicBezTo>
                    <a:cubicBezTo>
                      <a:pt x="196" y="32"/>
                      <a:pt x="149" y="0"/>
                      <a:pt x="93" y="0"/>
                    </a:cubicBezTo>
                    <a:cubicBezTo>
                      <a:pt x="38" y="0"/>
                      <a:pt x="0" y="38"/>
                      <a:pt x="0" y="79"/>
                    </a:cubicBezTo>
                    <a:cubicBezTo>
                      <a:pt x="0" y="101"/>
                      <a:pt x="20" y="102"/>
                      <a:pt x="25" y="102"/>
                    </a:cubicBezTo>
                    <a:cubicBezTo>
                      <a:pt x="34" y="102"/>
                      <a:pt x="49" y="95"/>
                      <a:pt x="49" y="79"/>
                    </a:cubicBezTo>
                    <a:cubicBezTo>
                      <a:pt x="49" y="72"/>
                      <a:pt x="45" y="56"/>
                      <a:pt x="22" y="56"/>
                    </a:cubicBezTo>
                    <a:cubicBezTo>
                      <a:pt x="36" y="25"/>
                      <a:pt x="65" y="14"/>
                      <a:pt x="86" y="14"/>
                    </a:cubicBezTo>
                    <a:cubicBezTo>
                      <a:pt x="131" y="14"/>
                      <a:pt x="153" y="50"/>
                      <a:pt x="153" y="84"/>
                    </a:cubicBezTo>
                    <a:cubicBezTo>
                      <a:pt x="153" y="124"/>
                      <a:pt x="126" y="154"/>
                      <a:pt x="111" y="171"/>
                    </a:cubicBezTo>
                    <a:cubicBezTo>
                      <a:pt x="76" y="205"/>
                      <a:pt x="41" y="240"/>
                      <a:pt x="5" y="275"/>
                    </a:cubicBezTo>
                    <a:cubicBezTo>
                      <a:pt x="0" y="278"/>
                      <a:pt x="0" y="280"/>
                      <a:pt x="0" y="291"/>
                    </a:cubicBezTo>
                    <a:cubicBezTo>
                      <a:pt x="61" y="291"/>
                      <a:pt x="122" y="291"/>
                      <a:pt x="183" y="291"/>
                    </a:cubicBezTo>
                    <a:cubicBezTo>
                      <a:pt x="188" y="265"/>
                      <a:pt x="192" y="238"/>
                      <a:pt x="196" y="212"/>
                    </a:cubicBezTo>
                    <a:close/>
                  </a:path>
                </a:pathLst>
              </a:custGeom>
              <a:solidFill>
                <a:srgbClr val="000000"/>
              </a:solidFill>
              <a:ln>
                <a:noFill/>
              </a:ln>
            </p:spPr>
          </p:sp>
          <p:sp>
            <p:nvSpPr>
              <p:cNvPr id="1641" name="Freeform 91"/>
              <p:cNvSpPr/>
              <p:nvPr/>
            </p:nvSpPr>
            <p:spPr>
              <a:xfrm>
                <a:off x="2851560" y="5704200"/>
                <a:ext cx="20520" cy="49320"/>
              </a:xfrm>
              <a:custGeom>
                <a:avLst/>
                <a:gdLst/>
                <a:ahLst/>
                <a:cxnLst/>
                <a:rect l="0" t="0" r="r" b="b"/>
                <a:pathLst>
                  <a:path w="57" h="137">
                    <a:moveTo>
                      <a:pt x="43" y="45"/>
                    </a:moveTo>
                    <a:cubicBezTo>
                      <a:pt x="43" y="68"/>
                      <a:pt x="38" y="97"/>
                      <a:pt x="9" y="124"/>
                    </a:cubicBezTo>
                    <a:cubicBezTo>
                      <a:pt x="7" y="126"/>
                      <a:pt x="5" y="128"/>
                      <a:pt x="5" y="129"/>
                    </a:cubicBezTo>
                    <a:cubicBezTo>
                      <a:pt x="5" y="133"/>
                      <a:pt x="9" y="136"/>
                      <a:pt x="11" y="136"/>
                    </a:cubicBezTo>
                    <a:cubicBezTo>
                      <a:pt x="18" y="136"/>
                      <a:pt x="56" y="101"/>
                      <a:pt x="56" y="48"/>
                    </a:cubicBezTo>
                    <a:cubicBezTo>
                      <a:pt x="56" y="22"/>
                      <a:pt x="45" y="0"/>
                      <a:pt x="25" y="0"/>
                    </a:cubicBezTo>
                    <a:cubicBezTo>
                      <a:pt x="9" y="0"/>
                      <a:pt x="0" y="13"/>
                      <a:pt x="0" y="25"/>
                    </a:cubicBezTo>
                    <a:cubicBezTo>
                      <a:pt x="0" y="40"/>
                      <a:pt x="9" y="50"/>
                      <a:pt x="25" y="50"/>
                    </a:cubicBezTo>
                    <a:cubicBezTo>
                      <a:pt x="36" y="50"/>
                      <a:pt x="37" y="47"/>
                      <a:pt x="43" y="45"/>
                    </a:cubicBezTo>
                    <a:close/>
                  </a:path>
                </a:pathLst>
              </a:custGeom>
              <a:solidFill>
                <a:srgbClr val="000000"/>
              </a:solidFill>
              <a:ln>
                <a:noFill/>
              </a:ln>
            </p:spPr>
          </p:sp>
          <p:sp>
            <p:nvSpPr>
              <p:cNvPr id="1642" name="Freeform 92"/>
              <p:cNvSpPr/>
              <p:nvPr/>
            </p:nvSpPr>
            <p:spPr>
              <a:xfrm>
                <a:off x="2896200" y="5617440"/>
                <a:ext cx="73440" cy="108360"/>
              </a:xfrm>
              <a:custGeom>
                <a:avLst/>
                <a:gdLst/>
                <a:ahLst/>
                <a:cxnLst/>
                <a:rect l="0" t="0" r="r" b="b"/>
                <a:pathLst>
                  <a:path w="204" h="301">
                    <a:moveTo>
                      <a:pt x="97" y="145"/>
                    </a:moveTo>
                    <a:cubicBezTo>
                      <a:pt x="131" y="145"/>
                      <a:pt x="155" y="169"/>
                      <a:pt x="155" y="216"/>
                    </a:cubicBezTo>
                    <a:cubicBezTo>
                      <a:pt x="155" y="269"/>
                      <a:pt x="124" y="287"/>
                      <a:pt x="99" y="287"/>
                    </a:cubicBezTo>
                    <a:cubicBezTo>
                      <a:pt x="81" y="287"/>
                      <a:pt x="41" y="282"/>
                      <a:pt x="23" y="255"/>
                    </a:cubicBezTo>
                    <a:cubicBezTo>
                      <a:pt x="43" y="255"/>
                      <a:pt x="49" y="241"/>
                      <a:pt x="49" y="232"/>
                    </a:cubicBezTo>
                    <a:cubicBezTo>
                      <a:pt x="49" y="217"/>
                      <a:pt x="38" y="207"/>
                      <a:pt x="23" y="207"/>
                    </a:cubicBezTo>
                    <a:cubicBezTo>
                      <a:pt x="13" y="207"/>
                      <a:pt x="0" y="214"/>
                      <a:pt x="0" y="232"/>
                    </a:cubicBezTo>
                    <a:cubicBezTo>
                      <a:pt x="0" y="273"/>
                      <a:pt x="45" y="300"/>
                      <a:pt x="99" y="300"/>
                    </a:cubicBezTo>
                    <a:cubicBezTo>
                      <a:pt x="160" y="300"/>
                      <a:pt x="203" y="260"/>
                      <a:pt x="203" y="216"/>
                    </a:cubicBezTo>
                    <a:cubicBezTo>
                      <a:pt x="203" y="181"/>
                      <a:pt x="174" y="147"/>
                      <a:pt x="126" y="136"/>
                    </a:cubicBezTo>
                    <a:cubicBezTo>
                      <a:pt x="173" y="120"/>
                      <a:pt x="189" y="86"/>
                      <a:pt x="189" y="61"/>
                    </a:cubicBezTo>
                    <a:cubicBezTo>
                      <a:pt x="189" y="25"/>
                      <a:pt x="148" y="0"/>
                      <a:pt x="99" y="0"/>
                    </a:cubicBezTo>
                    <a:cubicBezTo>
                      <a:pt x="49" y="0"/>
                      <a:pt x="13" y="23"/>
                      <a:pt x="13" y="59"/>
                    </a:cubicBezTo>
                    <a:cubicBezTo>
                      <a:pt x="13" y="74"/>
                      <a:pt x="23" y="83"/>
                      <a:pt x="36" y="83"/>
                    </a:cubicBezTo>
                    <a:cubicBezTo>
                      <a:pt x="50" y="83"/>
                      <a:pt x="59" y="72"/>
                      <a:pt x="59" y="59"/>
                    </a:cubicBezTo>
                    <a:cubicBezTo>
                      <a:pt x="59" y="47"/>
                      <a:pt x="50" y="38"/>
                      <a:pt x="36" y="36"/>
                    </a:cubicBezTo>
                    <a:cubicBezTo>
                      <a:pt x="52" y="16"/>
                      <a:pt x="83" y="13"/>
                      <a:pt x="99" y="13"/>
                    </a:cubicBezTo>
                    <a:cubicBezTo>
                      <a:pt x="119" y="13"/>
                      <a:pt x="146" y="22"/>
                      <a:pt x="146" y="61"/>
                    </a:cubicBezTo>
                    <a:cubicBezTo>
                      <a:pt x="146" y="79"/>
                      <a:pt x="140" y="99"/>
                      <a:pt x="128" y="113"/>
                    </a:cubicBezTo>
                    <a:cubicBezTo>
                      <a:pt x="113" y="129"/>
                      <a:pt x="101" y="129"/>
                      <a:pt x="79" y="131"/>
                    </a:cubicBezTo>
                    <a:cubicBezTo>
                      <a:pt x="68" y="133"/>
                      <a:pt x="68" y="133"/>
                      <a:pt x="65" y="133"/>
                    </a:cubicBezTo>
                    <a:cubicBezTo>
                      <a:pt x="64" y="135"/>
                      <a:pt x="61" y="133"/>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643" name="Group 93"/>
          <p:cNvGrpSpPr/>
          <p:nvPr/>
        </p:nvGrpSpPr>
        <p:grpSpPr>
          <a:xfrm>
            <a:off x="4342680" y="5248440"/>
            <a:ext cx="710280" cy="226800"/>
            <a:chOff x="4342680" y="5248440"/>
            <a:chExt cx="710280" cy="226800"/>
          </a:xfrm>
        </p:grpSpPr>
        <p:grpSp>
          <p:nvGrpSpPr>
            <p:cNvPr id="1644" name="Group 94"/>
            <p:cNvGrpSpPr/>
            <p:nvPr/>
          </p:nvGrpSpPr>
          <p:grpSpPr>
            <a:xfrm>
              <a:off x="4342680" y="5248440"/>
              <a:ext cx="710280" cy="226800"/>
              <a:chOff x="4342680" y="5248440"/>
              <a:chExt cx="710280" cy="226800"/>
            </a:xfrm>
          </p:grpSpPr>
          <p:sp>
            <p:nvSpPr>
              <p:cNvPr id="1645" name="Freeform 95"/>
              <p:cNvSpPr/>
              <p:nvPr/>
            </p:nvSpPr>
            <p:spPr>
              <a:xfrm>
                <a:off x="4342680" y="5259960"/>
                <a:ext cx="699120" cy="204120"/>
              </a:xfrm>
              <a:custGeom>
                <a:avLst/>
                <a:gdLst/>
                <a:ahLst/>
                <a:cxnLst/>
                <a:rect l="0" t="0" r="r" b="b"/>
                <a:pathLst>
                  <a:path w="1942" h="567">
                    <a:moveTo>
                      <a:pt x="971" y="566"/>
                    </a:moveTo>
                    <a:cubicBezTo>
                      <a:pt x="647" y="566"/>
                      <a:pt x="324" y="566"/>
                      <a:pt x="0" y="566"/>
                    </a:cubicBezTo>
                    <a:cubicBezTo>
                      <a:pt x="0" y="377"/>
                      <a:pt x="0" y="189"/>
                      <a:pt x="0" y="0"/>
                    </a:cubicBezTo>
                    <a:cubicBezTo>
                      <a:pt x="647" y="0"/>
                      <a:pt x="1294" y="0"/>
                      <a:pt x="1941" y="0"/>
                    </a:cubicBezTo>
                    <a:cubicBezTo>
                      <a:pt x="1941" y="189"/>
                      <a:pt x="1941" y="377"/>
                      <a:pt x="1941" y="566"/>
                    </a:cubicBezTo>
                    <a:cubicBezTo>
                      <a:pt x="1618" y="566"/>
                      <a:pt x="1294" y="566"/>
                      <a:pt x="971" y="566"/>
                    </a:cubicBezTo>
                    <a:close/>
                  </a:path>
                </a:pathLst>
              </a:custGeom>
              <a:solidFill>
                <a:srgbClr val="FFFFFF"/>
              </a:solidFill>
              <a:ln>
                <a:noFill/>
              </a:ln>
            </p:spPr>
          </p:sp>
          <p:sp>
            <p:nvSpPr>
              <p:cNvPr id="1646" name="Freeform 96"/>
              <p:cNvSpPr/>
              <p:nvPr/>
            </p:nvSpPr>
            <p:spPr>
              <a:xfrm>
                <a:off x="4353840" y="5248440"/>
                <a:ext cx="52920" cy="227160"/>
              </a:xfrm>
              <a:custGeom>
                <a:avLst/>
                <a:gdLst/>
                <a:ahLst/>
                <a:cxnLst/>
                <a:rect l="0" t="0" r="r" b="b"/>
                <a:pathLst>
                  <a:path w="147" h="631">
                    <a:moveTo>
                      <a:pt x="146" y="623"/>
                    </a:moveTo>
                    <a:cubicBezTo>
                      <a:pt x="146" y="621"/>
                      <a:pt x="146" y="621"/>
                      <a:pt x="135" y="610"/>
                    </a:cubicBezTo>
                    <a:cubicBezTo>
                      <a:pt x="58" y="530"/>
                      <a:pt x="36" y="411"/>
                      <a:pt x="36" y="314"/>
                    </a:cubicBezTo>
                    <a:cubicBezTo>
                      <a:pt x="36" y="205"/>
                      <a:pt x="61" y="95"/>
                      <a:pt x="138" y="18"/>
                    </a:cubicBezTo>
                    <a:cubicBezTo>
                      <a:pt x="146" y="9"/>
                      <a:pt x="146" y="9"/>
                      <a:pt x="146" y="7"/>
                    </a:cubicBezTo>
                    <a:cubicBezTo>
                      <a:pt x="146" y="2"/>
                      <a:pt x="144" y="0"/>
                      <a:pt x="140" y="0"/>
                    </a:cubicBezTo>
                    <a:cubicBezTo>
                      <a:pt x="133" y="0"/>
                      <a:pt x="77" y="43"/>
                      <a:pt x="40" y="124"/>
                    </a:cubicBezTo>
                    <a:cubicBezTo>
                      <a:pt x="7" y="192"/>
                      <a:pt x="0" y="262"/>
                      <a:pt x="0" y="314"/>
                    </a:cubicBezTo>
                    <a:cubicBezTo>
                      <a:pt x="0" y="364"/>
                      <a:pt x="7" y="440"/>
                      <a:pt x="41" y="512"/>
                    </a:cubicBezTo>
                    <a:cubicBezTo>
                      <a:pt x="79" y="589"/>
                      <a:pt x="133" y="630"/>
                      <a:pt x="140" y="630"/>
                    </a:cubicBezTo>
                    <a:cubicBezTo>
                      <a:pt x="144" y="630"/>
                      <a:pt x="146" y="628"/>
                      <a:pt x="146" y="623"/>
                    </a:cubicBezTo>
                    <a:close/>
                  </a:path>
                </a:pathLst>
              </a:custGeom>
              <a:solidFill>
                <a:srgbClr val="000000"/>
              </a:solidFill>
              <a:ln>
                <a:noFill/>
              </a:ln>
            </p:spPr>
          </p:sp>
          <p:sp>
            <p:nvSpPr>
              <p:cNvPr id="1647" name="Freeform 97"/>
              <p:cNvSpPr/>
              <p:nvPr/>
            </p:nvSpPr>
            <p:spPr>
              <a:xfrm>
                <a:off x="4427640" y="5254920"/>
                <a:ext cx="126720" cy="26280"/>
              </a:xfrm>
              <a:custGeom>
                <a:avLst/>
                <a:gdLst/>
                <a:ahLst/>
                <a:cxnLst/>
                <a:rect l="0" t="0" r="r" b="b"/>
                <a:pathLst>
                  <a:path w="352" h="73">
                    <a:moveTo>
                      <a:pt x="342" y="0"/>
                    </a:moveTo>
                    <a:cubicBezTo>
                      <a:pt x="311" y="25"/>
                      <a:pt x="279" y="45"/>
                      <a:pt x="246" y="45"/>
                    </a:cubicBezTo>
                    <a:cubicBezTo>
                      <a:pt x="221" y="45"/>
                      <a:pt x="201" y="34"/>
                      <a:pt x="180" y="22"/>
                    </a:cubicBezTo>
                    <a:cubicBezTo>
                      <a:pt x="162" y="11"/>
                      <a:pt x="142" y="0"/>
                      <a:pt x="117"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6" y="27"/>
                    </a:cubicBezTo>
                    <a:cubicBezTo>
                      <a:pt x="131" y="27"/>
                      <a:pt x="149" y="38"/>
                      <a:pt x="173" y="50"/>
                    </a:cubicBezTo>
                    <a:cubicBezTo>
                      <a:pt x="191" y="61"/>
                      <a:pt x="210" y="72"/>
                      <a:pt x="236" y="72"/>
                    </a:cubicBezTo>
                    <a:cubicBezTo>
                      <a:pt x="250" y="72"/>
                      <a:pt x="268"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648" name="Freeform 98"/>
              <p:cNvSpPr/>
              <p:nvPr/>
            </p:nvSpPr>
            <p:spPr>
              <a:xfrm>
                <a:off x="4426200" y="5318280"/>
                <a:ext cx="113760" cy="102960"/>
              </a:xfrm>
              <a:custGeom>
                <a:avLst/>
                <a:gdLst/>
                <a:ahLst/>
                <a:cxnLst/>
                <a:rect l="0" t="0" r="r" b="b"/>
                <a:pathLst>
                  <a:path w="316" h="286">
                    <a:moveTo>
                      <a:pt x="192" y="88"/>
                    </a:moveTo>
                    <a:cubicBezTo>
                      <a:pt x="196" y="72"/>
                      <a:pt x="210" y="14"/>
                      <a:pt x="255" y="14"/>
                    </a:cubicBezTo>
                    <a:cubicBezTo>
                      <a:pt x="259" y="14"/>
                      <a:pt x="273" y="14"/>
                      <a:pt x="286" y="22"/>
                    </a:cubicBezTo>
                    <a:cubicBezTo>
                      <a:pt x="270" y="25"/>
                      <a:pt x="257" y="41"/>
                      <a:pt x="257" y="56"/>
                    </a:cubicBezTo>
                    <a:cubicBezTo>
                      <a:pt x="257" y="66"/>
                      <a:pt x="263" y="79"/>
                      <a:pt x="281" y="79"/>
                    </a:cubicBezTo>
                    <a:cubicBezTo>
                      <a:pt x="295" y="79"/>
                      <a:pt x="315" y="66"/>
                      <a:pt x="315" y="41"/>
                    </a:cubicBezTo>
                    <a:cubicBezTo>
                      <a:pt x="315" y="9"/>
                      <a:pt x="277" y="0"/>
                      <a:pt x="255" y="0"/>
                    </a:cubicBezTo>
                    <a:cubicBezTo>
                      <a:pt x="219" y="0"/>
                      <a:pt x="198" y="34"/>
                      <a:pt x="189" y="48"/>
                    </a:cubicBezTo>
                    <a:cubicBezTo>
                      <a:pt x="174" y="7"/>
                      <a:pt x="140" y="0"/>
                      <a:pt x="121" y="0"/>
                    </a:cubicBezTo>
                    <a:cubicBezTo>
                      <a:pt x="56" y="0"/>
                      <a:pt x="20" y="81"/>
                      <a:pt x="20" y="97"/>
                    </a:cubicBezTo>
                    <a:cubicBezTo>
                      <a:pt x="20" y="104"/>
                      <a:pt x="25" y="104"/>
                      <a:pt x="27" y="104"/>
                    </a:cubicBezTo>
                    <a:cubicBezTo>
                      <a:pt x="32" y="104"/>
                      <a:pt x="34" y="102"/>
                      <a:pt x="36" y="97"/>
                    </a:cubicBezTo>
                    <a:cubicBezTo>
                      <a:pt x="58" y="31"/>
                      <a:pt x="99" y="14"/>
                      <a:pt x="121" y="14"/>
                    </a:cubicBezTo>
                    <a:cubicBezTo>
                      <a:pt x="131" y="14"/>
                      <a:pt x="155" y="20"/>
                      <a:pt x="155" y="56"/>
                    </a:cubicBezTo>
                    <a:cubicBezTo>
                      <a:pt x="155" y="75"/>
                      <a:pt x="144" y="118"/>
                      <a:pt x="121" y="206"/>
                    </a:cubicBezTo>
                    <a:cubicBezTo>
                      <a:pt x="110" y="246"/>
                      <a:pt x="88" y="271"/>
                      <a:pt x="59" y="271"/>
                    </a:cubicBezTo>
                    <a:cubicBezTo>
                      <a:pt x="56" y="271"/>
                      <a:pt x="41" y="271"/>
                      <a:pt x="29" y="264"/>
                    </a:cubicBezTo>
                    <a:cubicBezTo>
                      <a:pt x="45" y="260"/>
                      <a:pt x="58" y="248"/>
                      <a:pt x="58" y="230"/>
                    </a:cubicBezTo>
                    <a:cubicBezTo>
                      <a:pt x="58" y="212"/>
                      <a:pt x="45" y="208"/>
                      <a:pt x="34" y="208"/>
                    </a:cubicBezTo>
                    <a:cubicBezTo>
                      <a:pt x="16" y="208"/>
                      <a:pt x="0" y="224"/>
                      <a:pt x="0" y="244"/>
                    </a:cubicBezTo>
                    <a:cubicBezTo>
                      <a:pt x="0" y="273"/>
                      <a:pt x="32" y="285"/>
                      <a:pt x="59" y="285"/>
                    </a:cubicBezTo>
                    <a:cubicBezTo>
                      <a:pt x="101" y="285"/>
                      <a:pt x="124" y="241"/>
                      <a:pt x="126" y="237"/>
                    </a:cubicBezTo>
                    <a:cubicBezTo>
                      <a:pt x="133" y="260"/>
                      <a:pt x="156" y="285"/>
                      <a:pt x="194" y="285"/>
                    </a:cubicBezTo>
                    <a:cubicBezTo>
                      <a:pt x="259" y="285"/>
                      <a:pt x="295" y="205"/>
                      <a:pt x="295" y="189"/>
                    </a:cubicBezTo>
                    <a:cubicBezTo>
                      <a:pt x="295" y="183"/>
                      <a:pt x="290" y="183"/>
                      <a:pt x="288" y="183"/>
                    </a:cubicBezTo>
                    <a:cubicBezTo>
                      <a:pt x="282" y="183"/>
                      <a:pt x="281" y="185"/>
                      <a:pt x="279" y="189"/>
                    </a:cubicBezTo>
                    <a:cubicBezTo>
                      <a:pt x="259" y="257"/>
                      <a:pt x="216" y="271"/>
                      <a:pt x="196" y="271"/>
                    </a:cubicBezTo>
                    <a:cubicBezTo>
                      <a:pt x="171" y="271"/>
                      <a:pt x="160" y="251"/>
                      <a:pt x="160" y="230"/>
                    </a:cubicBezTo>
                    <a:cubicBezTo>
                      <a:pt x="160" y="215"/>
                      <a:pt x="164" y="203"/>
                      <a:pt x="171" y="174"/>
                    </a:cubicBezTo>
                    <a:cubicBezTo>
                      <a:pt x="178" y="145"/>
                      <a:pt x="185" y="117"/>
                      <a:pt x="192" y="88"/>
                    </a:cubicBezTo>
                    <a:close/>
                  </a:path>
                </a:pathLst>
              </a:custGeom>
              <a:solidFill>
                <a:srgbClr val="000000"/>
              </a:solidFill>
              <a:ln>
                <a:noFill/>
              </a:ln>
            </p:spPr>
          </p:sp>
          <p:sp>
            <p:nvSpPr>
              <p:cNvPr id="1649" name="Freeform 99"/>
              <p:cNvSpPr/>
              <p:nvPr/>
            </p:nvSpPr>
            <p:spPr>
              <a:xfrm>
                <a:off x="4569120" y="5394600"/>
                <a:ext cx="27000" cy="68400"/>
              </a:xfrm>
              <a:custGeom>
                <a:avLst/>
                <a:gdLst/>
                <a:ahLst/>
                <a:cxnLst/>
                <a:rect l="0" t="0" r="r" b="b"/>
                <a:pathLst>
                  <a:path w="75" h="190">
                    <a:moveTo>
                      <a:pt x="74" y="66"/>
                    </a:moveTo>
                    <a:cubicBezTo>
                      <a:pt x="74" y="25"/>
                      <a:pt x="58" y="0"/>
                      <a:pt x="32" y="0"/>
                    </a:cubicBezTo>
                    <a:cubicBezTo>
                      <a:pt x="13" y="0"/>
                      <a:pt x="0" y="16"/>
                      <a:pt x="0" y="34"/>
                    </a:cubicBezTo>
                    <a:cubicBezTo>
                      <a:pt x="0" y="50"/>
                      <a:pt x="13" y="66"/>
                      <a:pt x="32" y="66"/>
                    </a:cubicBezTo>
                    <a:cubicBezTo>
                      <a:pt x="41" y="66"/>
                      <a:pt x="49" y="65"/>
                      <a:pt x="56" y="59"/>
                    </a:cubicBezTo>
                    <a:cubicBezTo>
                      <a:pt x="58" y="57"/>
                      <a:pt x="57" y="58"/>
                      <a:pt x="58" y="57"/>
                    </a:cubicBezTo>
                    <a:cubicBezTo>
                      <a:pt x="59" y="57"/>
                      <a:pt x="59" y="57"/>
                      <a:pt x="59" y="66"/>
                    </a:cubicBezTo>
                    <a:cubicBezTo>
                      <a:pt x="59" y="113"/>
                      <a:pt x="38" y="151"/>
                      <a:pt x="16" y="171"/>
                    </a:cubicBezTo>
                    <a:cubicBezTo>
                      <a:pt x="9" y="177"/>
                      <a:pt x="9" y="180"/>
                      <a:pt x="9" y="181"/>
                    </a:cubicBezTo>
                    <a:cubicBezTo>
                      <a:pt x="9" y="185"/>
                      <a:pt x="13" y="189"/>
                      <a:pt x="16" y="189"/>
                    </a:cubicBezTo>
                    <a:cubicBezTo>
                      <a:pt x="23" y="189"/>
                      <a:pt x="74" y="140"/>
                      <a:pt x="74" y="66"/>
                    </a:cubicBezTo>
                    <a:close/>
                  </a:path>
                </a:pathLst>
              </a:custGeom>
              <a:solidFill>
                <a:srgbClr val="000000"/>
              </a:solidFill>
              <a:ln>
                <a:noFill/>
              </a:ln>
            </p:spPr>
          </p:sp>
          <p:sp>
            <p:nvSpPr>
              <p:cNvPr id="1650" name="Freeform 100"/>
              <p:cNvSpPr/>
              <p:nvPr/>
            </p:nvSpPr>
            <p:spPr>
              <a:xfrm>
                <a:off x="4659840" y="525492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6"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651" name="Freeform 101"/>
              <p:cNvSpPr/>
              <p:nvPr/>
            </p:nvSpPr>
            <p:spPr>
              <a:xfrm>
                <a:off x="4657320" y="5318280"/>
                <a:ext cx="105120" cy="147240"/>
              </a:xfrm>
              <a:custGeom>
                <a:avLst/>
                <a:gdLst/>
                <a:ahLst/>
                <a:cxnLst/>
                <a:rect l="0" t="0" r="r" b="b"/>
                <a:pathLst>
                  <a:path w="292" h="409">
                    <a:moveTo>
                      <a:pt x="288" y="39"/>
                    </a:moveTo>
                    <a:cubicBezTo>
                      <a:pt x="291" y="31"/>
                      <a:pt x="291" y="29"/>
                      <a:pt x="291" y="25"/>
                    </a:cubicBezTo>
                    <a:cubicBezTo>
                      <a:pt x="291" y="13"/>
                      <a:pt x="282" y="7"/>
                      <a:pt x="273" y="7"/>
                    </a:cubicBezTo>
                    <a:cubicBezTo>
                      <a:pt x="266" y="7"/>
                      <a:pt x="255" y="11"/>
                      <a:pt x="250" y="20"/>
                    </a:cubicBezTo>
                    <a:cubicBezTo>
                      <a:pt x="250" y="23"/>
                      <a:pt x="245" y="43"/>
                      <a:pt x="241" y="54"/>
                    </a:cubicBezTo>
                    <a:cubicBezTo>
                      <a:pt x="237" y="70"/>
                      <a:pt x="232" y="88"/>
                      <a:pt x="228" y="104"/>
                    </a:cubicBezTo>
                    <a:cubicBezTo>
                      <a:pt x="219" y="142"/>
                      <a:pt x="209" y="180"/>
                      <a:pt x="200" y="217"/>
                    </a:cubicBezTo>
                    <a:cubicBezTo>
                      <a:pt x="198" y="228"/>
                      <a:pt x="171" y="271"/>
                      <a:pt x="129" y="271"/>
                    </a:cubicBezTo>
                    <a:cubicBezTo>
                      <a:pt x="97" y="271"/>
                      <a:pt x="90" y="244"/>
                      <a:pt x="90" y="221"/>
                    </a:cubicBezTo>
                    <a:cubicBezTo>
                      <a:pt x="90" y="192"/>
                      <a:pt x="101" y="153"/>
                      <a:pt x="122" y="97"/>
                    </a:cubicBezTo>
                    <a:cubicBezTo>
                      <a:pt x="133" y="72"/>
                      <a:pt x="135" y="65"/>
                      <a:pt x="135" y="52"/>
                    </a:cubicBezTo>
                    <a:cubicBezTo>
                      <a:pt x="135" y="23"/>
                      <a:pt x="115" y="0"/>
                      <a:pt x="83" y="0"/>
                    </a:cubicBezTo>
                    <a:cubicBezTo>
                      <a:pt x="23" y="0"/>
                      <a:pt x="0" y="92"/>
                      <a:pt x="0" y="97"/>
                    </a:cubicBezTo>
                    <a:cubicBezTo>
                      <a:pt x="0" y="104"/>
                      <a:pt x="5" y="104"/>
                      <a:pt x="7" y="104"/>
                    </a:cubicBezTo>
                    <a:cubicBezTo>
                      <a:pt x="14" y="104"/>
                      <a:pt x="14" y="102"/>
                      <a:pt x="18" y="92"/>
                    </a:cubicBezTo>
                    <a:cubicBezTo>
                      <a:pt x="34" y="32"/>
                      <a:pt x="59" y="14"/>
                      <a:pt x="81" y="14"/>
                    </a:cubicBezTo>
                    <a:cubicBezTo>
                      <a:pt x="86" y="14"/>
                      <a:pt x="97" y="14"/>
                      <a:pt x="97" y="34"/>
                    </a:cubicBezTo>
                    <a:cubicBezTo>
                      <a:pt x="97" y="50"/>
                      <a:pt x="90" y="66"/>
                      <a:pt x="86" y="79"/>
                    </a:cubicBezTo>
                    <a:cubicBezTo>
                      <a:pt x="61" y="145"/>
                      <a:pt x="50" y="181"/>
                      <a:pt x="50" y="210"/>
                    </a:cubicBezTo>
                    <a:cubicBezTo>
                      <a:pt x="50" y="266"/>
                      <a:pt x="90" y="285"/>
                      <a:pt x="126" y="285"/>
                    </a:cubicBezTo>
                    <a:cubicBezTo>
                      <a:pt x="151" y="285"/>
                      <a:pt x="173" y="275"/>
                      <a:pt x="191" y="257"/>
                    </a:cubicBezTo>
                    <a:cubicBezTo>
                      <a:pt x="182" y="289"/>
                      <a:pt x="174" y="321"/>
                      <a:pt x="149" y="354"/>
                    </a:cubicBezTo>
                    <a:cubicBezTo>
                      <a:pt x="133" y="375"/>
                      <a:pt x="110" y="393"/>
                      <a:pt x="79" y="393"/>
                    </a:cubicBezTo>
                    <a:cubicBezTo>
                      <a:pt x="70" y="393"/>
                      <a:pt x="43" y="391"/>
                      <a:pt x="32" y="368"/>
                    </a:cubicBezTo>
                    <a:cubicBezTo>
                      <a:pt x="41" y="368"/>
                      <a:pt x="50" y="368"/>
                      <a:pt x="59" y="359"/>
                    </a:cubicBezTo>
                    <a:cubicBezTo>
                      <a:pt x="65" y="354"/>
                      <a:pt x="72" y="346"/>
                      <a:pt x="72" y="334"/>
                    </a:cubicBezTo>
                    <a:cubicBezTo>
                      <a:pt x="72" y="314"/>
                      <a:pt x="54" y="312"/>
                      <a:pt x="49" y="312"/>
                    </a:cubicBezTo>
                    <a:cubicBezTo>
                      <a:pt x="34" y="312"/>
                      <a:pt x="13" y="321"/>
                      <a:pt x="13" y="354"/>
                    </a:cubicBezTo>
                    <a:cubicBezTo>
                      <a:pt x="13" y="384"/>
                      <a:pt x="41" y="408"/>
                      <a:pt x="79" y="408"/>
                    </a:cubicBezTo>
                    <a:cubicBezTo>
                      <a:pt x="146" y="408"/>
                      <a:pt x="210" y="350"/>
                      <a:pt x="228" y="280"/>
                    </a:cubicBezTo>
                    <a:cubicBezTo>
                      <a:pt x="248" y="200"/>
                      <a:pt x="268" y="120"/>
                      <a:pt x="288" y="39"/>
                    </a:cubicBezTo>
                    <a:close/>
                  </a:path>
                </a:pathLst>
              </a:custGeom>
              <a:solidFill>
                <a:srgbClr val="000000"/>
              </a:solidFill>
              <a:ln>
                <a:noFill/>
              </a:ln>
            </p:spPr>
          </p:sp>
          <p:sp>
            <p:nvSpPr>
              <p:cNvPr id="1652" name="Freeform 102"/>
              <p:cNvSpPr/>
              <p:nvPr/>
            </p:nvSpPr>
            <p:spPr>
              <a:xfrm>
                <a:off x="4790160" y="5394600"/>
                <a:ext cx="27000" cy="68400"/>
              </a:xfrm>
              <a:custGeom>
                <a:avLst/>
                <a:gdLst/>
                <a:ahLst/>
                <a:cxnLst/>
                <a:rect l="0" t="0" r="r" b="b"/>
                <a:pathLst>
                  <a:path w="75" h="190">
                    <a:moveTo>
                      <a:pt x="74" y="66"/>
                    </a:moveTo>
                    <a:cubicBezTo>
                      <a:pt x="74" y="25"/>
                      <a:pt x="58" y="0"/>
                      <a:pt x="32" y="0"/>
                    </a:cubicBezTo>
                    <a:cubicBezTo>
                      <a:pt x="13" y="0"/>
                      <a:pt x="0" y="16"/>
                      <a:pt x="0" y="34"/>
                    </a:cubicBezTo>
                    <a:cubicBezTo>
                      <a:pt x="0" y="50"/>
                      <a:pt x="13" y="66"/>
                      <a:pt x="32" y="66"/>
                    </a:cubicBezTo>
                    <a:cubicBezTo>
                      <a:pt x="40" y="66"/>
                      <a:pt x="49" y="65"/>
                      <a:pt x="56" y="59"/>
                    </a:cubicBezTo>
                    <a:cubicBezTo>
                      <a:pt x="58" y="57"/>
                      <a:pt x="57" y="58"/>
                      <a:pt x="58" y="57"/>
                    </a:cubicBezTo>
                    <a:cubicBezTo>
                      <a:pt x="59" y="57"/>
                      <a:pt x="59" y="57"/>
                      <a:pt x="59" y="66"/>
                    </a:cubicBezTo>
                    <a:cubicBezTo>
                      <a:pt x="59" y="113"/>
                      <a:pt x="38" y="151"/>
                      <a:pt x="16" y="171"/>
                    </a:cubicBezTo>
                    <a:cubicBezTo>
                      <a:pt x="9" y="177"/>
                      <a:pt x="9" y="180"/>
                      <a:pt x="9" y="181"/>
                    </a:cubicBezTo>
                    <a:cubicBezTo>
                      <a:pt x="9" y="185"/>
                      <a:pt x="13" y="189"/>
                      <a:pt x="16" y="189"/>
                    </a:cubicBezTo>
                    <a:cubicBezTo>
                      <a:pt x="23" y="189"/>
                      <a:pt x="74" y="140"/>
                      <a:pt x="74" y="66"/>
                    </a:cubicBezTo>
                    <a:close/>
                  </a:path>
                </a:pathLst>
              </a:custGeom>
              <a:solidFill>
                <a:srgbClr val="000000"/>
              </a:solidFill>
              <a:ln>
                <a:noFill/>
              </a:ln>
            </p:spPr>
          </p:sp>
          <p:sp>
            <p:nvSpPr>
              <p:cNvPr id="1653" name="Freeform 103"/>
              <p:cNvSpPr/>
              <p:nvPr/>
            </p:nvSpPr>
            <p:spPr>
              <a:xfrm>
                <a:off x="4878720" y="525492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0" y="11"/>
                      <a:pt x="142" y="0"/>
                      <a:pt x="115"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4"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654" name="Freeform 104"/>
              <p:cNvSpPr/>
              <p:nvPr/>
            </p:nvSpPr>
            <p:spPr>
              <a:xfrm>
                <a:off x="4881240" y="5318280"/>
                <a:ext cx="96840" cy="102960"/>
              </a:xfrm>
              <a:custGeom>
                <a:avLst/>
                <a:gdLst/>
                <a:ahLst/>
                <a:cxnLst/>
                <a:rect l="0" t="0" r="r" b="b"/>
                <a:pathLst>
                  <a:path w="269" h="286">
                    <a:moveTo>
                      <a:pt x="56" y="226"/>
                    </a:moveTo>
                    <a:cubicBezTo>
                      <a:pt x="90" y="190"/>
                      <a:pt x="108" y="174"/>
                      <a:pt x="131" y="154"/>
                    </a:cubicBezTo>
                    <a:cubicBezTo>
                      <a:pt x="152" y="136"/>
                      <a:pt x="171" y="120"/>
                      <a:pt x="192" y="99"/>
                    </a:cubicBezTo>
                    <a:cubicBezTo>
                      <a:pt x="254" y="39"/>
                      <a:pt x="268" y="9"/>
                      <a:pt x="268" y="7"/>
                    </a:cubicBezTo>
                    <a:cubicBezTo>
                      <a:pt x="268" y="0"/>
                      <a:pt x="263" y="2"/>
                      <a:pt x="261" y="0"/>
                    </a:cubicBezTo>
                    <a:cubicBezTo>
                      <a:pt x="255" y="0"/>
                      <a:pt x="254" y="2"/>
                      <a:pt x="250" y="7"/>
                    </a:cubicBezTo>
                    <a:cubicBezTo>
                      <a:pt x="232" y="38"/>
                      <a:pt x="218" y="47"/>
                      <a:pt x="203" y="47"/>
                    </a:cubicBezTo>
                    <a:cubicBezTo>
                      <a:pt x="189" y="47"/>
                      <a:pt x="180" y="38"/>
                      <a:pt x="171" y="27"/>
                    </a:cubicBezTo>
                    <a:cubicBezTo>
                      <a:pt x="158" y="13"/>
                      <a:pt x="147" y="0"/>
                      <a:pt x="128" y="0"/>
                    </a:cubicBezTo>
                    <a:cubicBezTo>
                      <a:pt x="81" y="0"/>
                      <a:pt x="50" y="59"/>
                      <a:pt x="50" y="72"/>
                    </a:cubicBezTo>
                    <a:cubicBezTo>
                      <a:pt x="50" y="75"/>
                      <a:pt x="53" y="79"/>
                      <a:pt x="59" y="79"/>
                    </a:cubicBezTo>
                    <a:cubicBezTo>
                      <a:pt x="66" y="79"/>
                      <a:pt x="65" y="75"/>
                      <a:pt x="67" y="72"/>
                    </a:cubicBezTo>
                    <a:cubicBezTo>
                      <a:pt x="79" y="43"/>
                      <a:pt x="115" y="43"/>
                      <a:pt x="121" y="43"/>
                    </a:cubicBezTo>
                    <a:cubicBezTo>
                      <a:pt x="133" y="43"/>
                      <a:pt x="146" y="47"/>
                      <a:pt x="160" y="52"/>
                    </a:cubicBezTo>
                    <a:cubicBezTo>
                      <a:pt x="185" y="61"/>
                      <a:pt x="192" y="61"/>
                      <a:pt x="209" y="61"/>
                    </a:cubicBezTo>
                    <a:cubicBezTo>
                      <a:pt x="187" y="88"/>
                      <a:pt x="133" y="135"/>
                      <a:pt x="121" y="144"/>
                    </a:cubicBezTo>
                    <a:cubicBezTo>
                      <a:pt x="102" y="162"/>
                      <a:pt x="83" y="180"/>
                      <a:pt x="65" y="197"/>
                    </a:cubicBezTo>
                    <a:cubicBezTo>
                      <a:pt x="22" y="239"/>
                      <a:pt x="0" y="275"/>
                      <a:pt x="0" y="280"/>
                    </a:cubicBezTo>
                    <a:cubicBezTo>
                      <a:pt x="0" y="285"/>
                      <a:pt x="5" y="285"/>
                      <a:pt x="7" y="285"/>
                    </a:cubicBezTo>
                    <a:cubicBezTo>
                      <a:pt x="13" y="285"/>
                      <a:pt x="13" y="284"/>
                      <a:pt x="16" y="276"/>
                    </a:cubicBezTo>
                    <a:cubicBezTo>
                      <a:pt x="32" y="255"/>
                      <a:pt x="50" y="239"/>
                      <a:pt x="70" y="239"/>
                    </a:cubicBezTo>
                    <a:cubicBezTo>
                      <a:pt x="85" y="239"/>
                      <a:pt x="92" y="244"/>
                      <a:pt x="108" y="262"/>
                    </a:cubicBezTo>
                    <a:cubicBezTo>
                      <a:pt x="119" y="275"/>
                      <a:pt x="129" y="285"/>
                      <a:pt x="147" y="285"/>
                    </a:cubicBezTo>
                    <a:cubicBezTo>
                      <a:pt x="210" y="285"/>
                      <a:pt x="246" y="205"/>
                      <a:pt x="246" y="189"/>
                    </a:cubicBezTo>
                    <a:cubicBezTo>
                      <a:pt x="246" y="185"/>
                      <a:pt x="245" y="183"/>
                      <a:pt x="239" y="183"/>
                    </a:cubicBezTo>
                    <a:cubicBezTo>
                      <a:pt x="234" y="183"/>
                      <a:pt x="232" y="187"/>
                      <a:pt x="230" y="190"/>
                    </a:cubicBezTo>
                    <a:cubicBezTo>
                      <a:pt x="216" y="232"/>
                      <a:pt x="176" y="244"/>
                      <a:pt x="155" y="244"/>
                    </a:cubicBezTo>
                    <a:cubicBezTo>
                      <a:pt x="142" y="244"/>
                      <a:pt x="131" y="239"/>
                      <a:pt x="117" y="235"/>
                    </a:cubicBezTo>
                    <a:cubicBezTo>
                      <a:pt x="95" y="226"/>
                      <a:pt x="86" y="224"/>
                      <a:pt x="74" y="224"/>
                    </a:cubicBezTo>
                    <a:cubicBezTo>
                      <a:pt x="72" y="224"/>
                      <a:pt x="61" y="224"/>
                      <a:pt x="56" y="226"/>
                    </a:cubicBezTo>
                    <a:close/>
                  </a:path>
                </a:pathLst>
              </a:custGeom>
              <a:solidFill>
                <a:srgbClr val="000000"/>
              </a:solidFill>
              <a:ln>
                <a:noFill/>
              </a:ln>
            </p:spPr>
          </p:sp>
          <p:sp>
            <p:nvSpPr>
              <p:cNvPr id="1655" name="Freeform 105"/>
              <p:cNvSpPr/>
              <p:nvPr/>
            </p:nvSpPr>
            <p:spPr>
              <a:xfrm>
                <a:off x="5000040" y="5248440"/>
                <a:ext cx="53280" cy="227160"/>
              </a:xfrm>
              <a:custGeom>
                <a:avLst/>
                <a:gdLst/>
                <a:ahLst/>
                <a:cxnLst/>
                <a:rect l="0" t="0" r="r" b="b"/>
                <a:pathLst>
                  <a:path w="148" h="631">
                    <a:moveTo>
                      <a:pt x="147" y="314"/>
                    </a:moveTo>
                    <a:cubicBezTo>
                      <a:pt x="147" y="266"/>
                      <a:pt x="140" y="190"/>
                      <a:pt x="106" y="118"/>
                    </a:cubicBezTo>
                    <a:cubicBezTo>
                      <a:pt x="68" y="41"/>
                      <a:pt x="13" y="0"/>
                      <a:pt x="7" y="0"/>
                    </a:cubicBezTo>
                    <a:cubicBezTo>
                      <a:pt x="4" y="0"/>
                      <a:pt x="0" y="4"/>
                      <a:pt x="0" y="7"/>
                    </a:cubicBezTo>
                    <a:cubicBezTo>
                      <a:pt x="0" y="9"/>
                      <a:pt x="0" y="9"/>
                      <a:pt x="13" y="22"/>
                    </a:cubicBezTo>
                    <a:cubicBezTo>
                      <a:pt x="74" y="83"/>
                      <a:pt x="110" y="183"/>
                      <a:pt x="110" y="314"/>
                    </a:cubicBezTo>
                    <a:cubicBezTo>
                      <a:pt x="110" y="422"/>
                      <a:pt x="86" y="533"/>
                      <a:pt x="9" y="612"/>
                    </a:cubicBezTo>
                    <a:cubicBezTo>
                      <a:pt x="0" y="621"/>
                      <a:pt x="0" y="621"/>
                      <a:pt x="0" y="623"/>
                    </a:cubicBezTo>
                    <a:cubicBezTo>
                      <a:pt x="0" y="627"/>
                      <a:pt x="4" y="630"/>
                      <a:pt x="7" y="630"/>
                    </a:cubicBezTo>
                    <a:cubicBezTo>
                      <a:pt x="13" y="630"/>
                      <a:pt x="70" y="587"/>
                      <a:pt x="108" y="506"/>
                    </a:cubicBezTo>
                    <a:cubicBezTo>
                      <a:pt x="140" y="438"/>
                      <a:pt x="147" y="368"/>
                      <a:pt x="147" y="314"/>
                    </a:cubicBezTo>
                    <a:close/>
                  </a:path>
                </a:pathLst>
              </a:custGeom>
              <a:solidFill>
                <a:srgbClr val="000000"/>
              </a:solidFill>
              <a:ln>
                <a:noFill/>
              </a:ln>
            </p:spPr>
          </p:sp>
        </p:grpSp>
      </p:grpSp>
      <p:grpSp>
        <p:nvGrpSpPr>
          <p:cNvPr id="1656" name="Group 106"/>
          <p:cNvGrpSpPr/>
          <p:nvPr/>
        </p:nvGrpSpPr>
        <p:grpSpPr>
          <a:xfrm>
            <a:off x="4496040" y="5492160"/>
            <a:ext cx="901440" cy="239040"/>
            <a:chOff x="4496040" y="5492160"/>
            <a:chExt cx="901440" cy="239040"/>
          </a:xfrm>
        </p:grpSpPr>
        <p:grpSp>
          <p:nvGrpSpPr>
            <p:cNvPr id="1657" name="Group 107"/>
            <p:cNvGrpSpPr/>
            <p:nvPr/>
          </p:nvGrpSpPr>
          <p:grpSpPr>
            <a:xfrm>
              <a:off x="4496040" y="5492160"/>
              <a:ext cx="901440" cy="239040"/>
              <a:chOff x="4496040" y="5492160"/>
              <a:chExt cx="901440" cy="239040"/>
            </a:xfrm>
          </p:grpSpPr>
          <p:sp>
            <p:nvSpPr>
              <p:cNvPr id="1658" name="Freeform 108"/>
              <p:cNvSpPr/>
              <p:nvPr/>
            </p:nvSpPr>
            <p:spPr>
              <a:xfrm>
                <a:off x="4496040" y="5503680"/>
                <a:ext cx="890280" cy="216000"/>
              </a:xfrm>
              <a:custGeom>
                <a:avLst/>
                <a:gdLst/>
                <a:ahLst/>
                <a:cxnLst/>
                <a:rect l="0" t="0" r="r" b="b"/>
                <a:pathLst>
                  <a:path w="2473" h="600">
                    <a:moveTo>
                      <a:pt x="0" y="0"/>
                    </a:moveTo>
                    <a:cubicBezTo>
                      <a:pt x="824" y="0"/>
                      <a:pt x="1648" y="0"/>
                      <a:pt x="2472" y="0"/>
                    </a:cubicBezTo>
                    <a:cubicBezTo>
                      <a:pt x="2472" y="200"/>
                      <a:pt x="2472" y="400"/>
                      <a:pt x="2472" y="599"/>
                    </a:cubicBezTo>
                    <a:cubicBezTo>
                      <a:pt x="1648" y="599"/>
                      <a:pt x="824" y="599"/>
                      <a:pt x="0" y="599"/>
                    </a:cubicBezTo>
                    <a:cubicBezTo>
                      <a:pt x="0" y="400"/>
                      <a:pt x="0" y="200"/>
                      <a:pt x="0" y="0"/>
                    </a:cubicBezTo>
                    <a:close/>
                  </a:path>
                </a:pathLst>
              </a:custGeom>
              <a:solidFill>
                <a:srgbClr val="FFFFFF"/>
              </a:solidFill>
              <a:ln>
                <a:noFill/>
              </a:ln>
            </p:spPr>
          </p:sp>
          <p:sp>
            <p:nvSpPr>
              <p:cNvPr id="1659" name="Freeform 109"/>
              <p:cNvSpPr/>
              <p:nvPr/>
            </p:nvSpPr>
            <p:spPr>
              <a:xfrm>
                <a:off x="4507200" y="5504400"/>
                <a:ext cx="52920" cy="227160"/>
              </a:xfrm>
              <a:custGeom>
                <a:avLst/>
                <a:gdLst/>
                <a:ahLst/>
                <a:cxnLst/>
                <a:rect l="0" t="0" r="r" b="b"/>
                <a:pathLst>
                  <a:path w="147" h="631">
                    <a:moveTo>
                      <a:pt x="146" y="623"/>
                    </a:moveTo>
                    <a:cubicBezTo>
                      <a:pt x="146" y="621"/>
                      <a:pt x="146" y="621"/>
                      <a:pt x="135" y="610"/>
                    </a:cubicBezTo>
                    <a:cubicBezTo>
                      <a:pt x="56" y="531"/>
                      <a:pt x="36" y="411"/>
                      <a:pt x="36" y="316"/>
                    </a:cubicBezTo>
                    <a:cubicBezTo>
                      <a:pt x="36" y="205"/>
                      <a:pt x="59" y="95"/>
                      <a:pt x="139" y="16"/>
                    </a:cubicBezTo>
                    <a:cubicBezTo>
                      <a:pt x="146" y="9"/>
                      <a:pt x="146" y="9"/>
                      <a:pt x="146" y="7"/>
                    </a:cubicBezTo>
                    <a:cubicBezTo>
                      <a:pt x="146" y="2"/>
                      <a:pt x="144" y="0"/>
                      <a:pt x="140" y="0"/>
                    </a:cubicBezTo>
                    <a:cubicBezTo>
                      <a:pt x="133" y="0"/>
                      <a:pt x="77" y="43"/>
                      <a:pt x="40" y="122"/>
                    </a:cubicBezTo>
                    <a:cubicBezTo>
                      <a:pt x="7" y="192"/>
                      <a:pt x="0" y="262"/>
                      <a:pt x="0" y="316"/>
                    </a:cubicBezTo>
                    <a:cubicBezTo>
                      <a:pt x="0" y="364"/>
                      <a:pt x="7" y="440"/>
                      <a:pt x="41" y="511"/>
                    </a:cubicBezTo>
                    <a:cubicBezTo>
                      <a:pt x="79" y="589"/>
                      <a:pt x="133" y="630"/>
                      <a:pt x="140" y="630"/>
                    </a:cubicBezTo>
                    <a:cubicBezTo>
                      <a:pt x="144" y="630"/>
                      <a:pt x="146" y="628"/>
                      <a:pt x="146" y="623"/>
                    </a:cubicBezTo>
                    <a:close/>
                  </a:path>
                </a:pathLst>
              </a:custGeom>
              <a:solidFill>
                <a:srgbClr val="000000"/>
              </a:solidFill>
              <a:ln>
                <a:noFill/>
              </a:ln>
            </p:spPr>
          </p:sp>
          <p:sp>
            <p:nvSpPr>
              <p:cNvPr id="1660" name="Freeform 110"/>
              <p:cNvSpPr/>
              <p:nvPr/>
            </p:nvSpPr>
            <p:spPr>
              <a:xfrm>
                <a:off x="4581000" y="551088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2"/>
                    </a:cubicBezTo>
                    <a:cubicBezTo>
                      <a:pt x="23" y="42"/>
                      <a:pt x="11" y="51"/>
                      <a:pt x="0" y="61"/>
                    </a:cubicBezTo>
                    <a:cubicBezTo>
                      <a:pt x="3" y="65"/>
                      <a:pt x="6" y="68"/>
                      <a:pt x="9" y="72"/>
                    </a:cubicBezTo>
                    <a:cubicBezTo>
                      <a:pt x="40" y="45"/>
                      <a:pt x="74" y="27"/>
                      <a:pt x="106"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661" name="Freeform 111"/>
              <p:cNvSpPr/>
              <p:nvPr/>
            </p:nvSpPr>
            <p:spPr>
              <a:xfrm>
                <a:off x="4579560" y="5574240"/>
                <a:ext cx="113760" cy="102960"/>
              </a:xfrm>
              <a:custGeom>
                <a:avLst/>
                <a:gdLst/>
                <a:ahLst/>
                <a:cxnLst/>
                <a:rect l="0" t="0" r="r" b="b"/>
                <a:pathLst>
                  <a:path w="316" h="286">
                    <a:moveTo>
                      <a:pt x="192" y="88"/>
                    </a:moveTo>
                    <a:cubicBezTo>
                      <a:pt x="196" y="72"/>
                      <a:pt x="210" y="14"/>
                      <a:pt x="255" y="14"/>
                    </a:cubicBezTo>
                    <a:cubicBezTo>
                      <a:pt x="257" y="14"/>
                      <a:pt x="273" y="14"/>
                      <a:pt x="286" y="22"/>
                    </a:cubicBezTo>
                    <a:cubicBezTo>
                      <a:pt x="268" y="25"/>
                      <a:pt x="255" y="41"/>
                      <a:pt x="255" y="56"/>
                    </a:cubicBezTo>
                    <a:cubicBezTo>
                      <a:pt x="255" y="66"/>
                      <a:pt x="263" y="79"/>
                      <a:pt x="281" y="79"/>
                    </a:cubicBezTo>
                    <a:cubicBezTo>
                      <a:pt x="293" y="79"/>
                      <a:pt x="315" y="66"/>
                      <a:pt x="315" y="41"/>
                    </a:cubicBezTo>
                    <a:cubicBezTo>
                      <a:pt x="315" y="9"/>
                      <a:pt x="277" y="0"/>
                      <a:pt x="255" y="0"/>
                    </a:cubicBezTo>
                    <a:cubicBezTo>
                      <a:pt x="219" y="0"/>
                      <a:pt x="196" y="34"/>
                      <a:pt x="189" y="48"/>
                    </a:cubicBezTo>
                    <a:cubicBezTo>
                      <a:pt x="173" y="7"/>
                      <a:pt x="139" y="0"/>
                      <a:pt x="121" y="0"/>
                    </a:cubicBezTo>
                    <a:cubicBezTo>
                      <a:pt x="56" y="0"/>
                      <a:pt x="20" y="81"/>
                      <a:pt x="20" y="97"/>
                    </a:cubicBezTo>
                    <a:cubicBezTo>
                      <a:pt x="20" y="104"/>
                      <a:pt x="25" y="104"/>
                      <a:pt x="27" y="104"/>
                    </a:cubicBezTo>
                    <a:cubicBezTo>
                      <a:pt x="32" y="104"/>
                      <a:pt x="34" y="102"/>
                      <a:pt x="34" y="97"/>
                    </a:cubicBezTo>
                    <a:cubicBezTo>
                      <a:pt x="56" y="31"/>
                      <a:pt x="99" y="14"/>
                      <a:pt x="119" y="14"/>
                    </a:cubicBezTo>
                    <a:cubicBezTo>
                      <a:pt x="131" y="14"/>
                      <a:pt x="153" y="20"/>
                      <a:pt x="153" y="56"/>
                    </a:cubicBezTo>
                    <a:cubicBezTo>
                      <a:pt x="153" y="75"/>
                      <a:pt x="142" y="118"/>
                      <a:pt x="119" y="206"/>
                    </a:cubicBezTo>
                    <a:cubicBezTo>
                      <a:pt x="110" y="246"/>
                      <a:pt x="88" y="271"/>
                      <a:pt x="59" y="271"/>
                    </a:cubicBezTo>
                    <a:cubicBezTo>
                      <a:pt x="56" y="271"/>
                      <a:pt x="41" y="271"/>
                      <a:pt x="29" y="264"/>
                    </a:cubicBezTo>
                    <a:cubicBezTo>
                      <a:pt x="43" y="260"/>
                      <a:pt x="58" y="248"/>
                      <a:pt x="58" y="230"/>
                    </a:cubicBezTo>
                    <a:cubicBezTo>
                      <a:pt x="58" y="212"/>
                      <a:pt x="43" y="208"/>
                      <a:pt x="34" y="208"/>
                    </a:cubicBezTo>
                    <a:cubicBezTo>
                      <a:pt x="16" y="208"/>
                      <a:pt x="0" y="224"/>
                      <a:pt x="0" y="244"/>
                    </a:cubicBezTo>
                    <a:cubicBezTo>
                      <a:pt x="0" y="273"/>
                      <a:pt x="31" y="285"/>
                      <a:pt x="59" y="285"/>
                    </a:cubicBezTo>
                    <a:cubicBezTo>
                      <a:pt x="101" y="285"/>
                      <a:pt x="124" y="242"/>
                      <a:pt x="126" y="237"/>
                    </a:cubicBezTo>
                    <a:cubicBezTo>
                      <a:pt x="133" y="260"/>
                      <a:pt x="155" y="285"/>
                      <a:pt x="194" y="285"/>
                    </a:cubicBezTo>
                    <a:cubicBezTo>
                      <a:pt x="259" y="285"/>
                      <a:pt x="295" y="205"/>
                      <a:pt x="295" y="188"/>
                    </a:cubicBezTo>
                    <a:cubicBezTo>
                      <a:pt x="295" y="183"/>
                      <a:pt x="290" y="183"/>
                      <a:pt x="288" y="183"/>
                    </a:cubicBezTo>
                    <a:cubicBezTo>
                      <a:pt x="281" y="183"/>
                      <a:pt x="281" y="185"/>
                      <a:pt x="279" y="188"/>
                    </a:cubicBezTo>
                    <a:cubicBezTo>
                      <a:pt x="257" y="257"/>
                      <a:pt x="214" y="271"/>
                      <a:pt x="194" y="271"/>
                    </a:cubicBezTo>
                    <a:cubicBezTo>
                      <a:pt x="171" y="271"/>
                      <a:pt x="160" y="251"/>
                      <a:pt x="160" y="230"/>
                    </a:cubicBezTo>
                    <a:cubicBezTo>
                      <a:pt x="160" y="217"/>
                      <a:pt x="164" y="203"/>
                      <a:pt x="171" y="174"/>
                    </a:cubicBezTo>
                    <a:cubicBezTo>
                      <a:pt x="178" y="145"/>
                      <a:pt x="185" y="117"/>
                      <a:pt x="192" y="88"/>
                    </a:cubicBezTo>
                    <a:close/>
                  </a:path>
                </a:pathLst>
              </a:custGeom>
              <a:solidFill>
                <a:srgbClr val="000000"/>
              </a:solidFill>
              <a:ln>
                <a:noFill/>
              </a:ln>
            </p:spPr>
          </p:sp>
          <p:sp>
            <p:nvSpPr>
              <p:cNvPr id="1662" name="Freeform 112"/>
              <p:cNvSpPr/>
              <p:nvPr/>
            </p:nvSpPr>
            <p:spPr>
              <a:xfrm>
                <a:off x="4710240" y="5492160"/>
                <a:ext cx="40680" cy="82440"/>
              </a:xfrm>
              <a:custGeom>
                <a:avLst/>
                <a:gdLst/>
                <a:ahLst/>
                <a:cxnLst/>
                <a:rect l="0" t="0" r="r" b="b"/>
                <a:pathLst>
                  <a:path w="113" h="229">
                    <a:moveTo>
                      <a:pt x="108" y="38"/>
                    </a:moveTo>
                    <a:cubicBezTo>
                      <a:pt x="112" y="31"/>
                      <a:pt x="112" y="27"/>
                      <a:pt x="112" y="25"/>
                    </a:cubicBezTo>
                    <a:cubicBezTo>
                      <a:pt x="112" y="11"/>
                      <a:pt x="99" y="0"/>
                      <a:pt x="85" y="0"/>
                    </a:cubicBezTo>
                    <a:cubicBezTo>
                      <a:pt x="68" y="0"/>
                      <a:pt x="63" y="14"/>
                      <a:pt x="61" y="22"/>
                    </a:cubicBezTo>
                    <a:cubicBezTo>
                      <a:pt x="41" y="85"/>
                      <a:pt x="22" y="148"/>
                      <a:pt x="2" y="212"/>
                    </a:cubicBezTo>
                    <a:cubicBezTo>
                      <a:pt x="1" y="214"/>
                      <a:pt x="1" y="217"/>
                      <a:pt x="0" y="219"/>
                    </a:cubicBezTo>
                    <a:cubicBezTo>
                      <a:pt x="0" y="224"/>
                      <a:pt x="14" y="228"/>
                      <a:pt x="18" y="228"/>
                    </a:cubicBezTo>
                    <a:cubicBezTo>
                      <a:pt x="20" y="228"/>
                      <a:pt x="22" y="228"/>
                      <a:pt x="23" y="221"/>
                    </a:cubicBezTo>
                    <a:cubicBezTo>
                      <a:pt x="52" y="160"/>
                      <a:pt x="80" y="99"/>
                      <a:pt x="108" y="38"/>
                    </a:cubicBezTo>
                    <a:close/>
                  </a:path>
                </a:pathLst>
              </a:custGeom>
              <a:solidFill>
                <a:srgbClr val="000000"/>
              </a:solidFill>
              <a:ln>
                <a:noFill/>
              </a:ln>
            </p:spPr>
          </p:sp>
          <p:sp>
            <p:nvSpPr>
              <p:cNvPr id="1663" name="Freeform 113"/>
              <p:cNvSpPr/>
              <p:nvPr/>
            </p:nvSpPr>
            <p:spPr>
              <a:xfrm>
                <a:off x="4786200" y="5650560"/>
                <a:ext cx="27000" cy="68040"/>
              </a:xfrm>
              <a:custGeom>
                <a:avLst/>
                <a:gdLst/>
                <a:ahLst/>
                <a:cxnLst/>
                <a:rect l="0" t="0" r="r" b="b"/>
                <a:pathLst>
                  <a:path w="75" h="189">
                    <a:moveTo>
                      <a:pt x="74" y="66"/>
                    </a:moveTo>
                    <a:cubicBezTo>
                      <a:pt x="74" y="25"/>
                      <a:pt x="58" y="0"/>
                      <a:pt x="34" y="0"/>
                    </a:cubicBezTo>
                    <a:cubicBezTo>
                      <a:pt x="13" y="0"/>
                      <a:pt x="0" y="16"/>
                      <a:pt x="0" y="34"/>
                    </a:cubicBezTo>
                    <a:cubicBezTo>
                      <a:pt x="0" y="50"/>
                      <a:pt x="13" y="66"/>
                      <a:pt x="34" y="66"/>
                    </a:cubicBezTo>
                    <a:cubicBezTo>
                      <a:pt x="41" y="66"/>
                      <a:pt x="49" y="65"/>
                      <a:pt x="56" y="59"/>
                    </a:cubicBezTo>
                    <a:cubicBezTo>
                      <a:pt x="58" y="57"/>
                      <a:pt x="58" y="57"/>
                      <a:pt x="59" y="57"/>
                    </a:cubicBezTo>
                    <a:cubicBezTo>
                      <a:pt x="59" y="60"/>
                      <a:pt x="59" y="57"/>
                      <a:pt x="59" y="66"/>
                    </a:cubicBezTo>
                    <a:cubicBezTo>
                      <a:pt x="59" y="113"/>
                      <a:pt x="38" y="151"/>
                      <a:pt x="16" y="172"/>
                    </a:cubicBezTo>
                    <a:cubicBezTo>
                      <a:pt x="11" y="178"/>
                      <a:pt x="11" y="179"/>
                      <a:pt x="11" y="181"/>
                    </a:cubicBezTo>
                    <a:cubicBezTo>
                      <a:pt x="11" y="187"/>
                      <a:pt x="13" y="188"/>
                      <a:pt x="16" y="188"/>
                    </a:cubicBezTo>
                    <a:cubicBezTo>
                      <a:pt x="23" y="188"/>
                      <a:pt x="74" y="140"/>
                      <a:pt x="74" y="66"/>
                    </a:cubicBezTo>
                    <a:close/>
                  </a:path>
                </a:pathLst>
              </a:custGeom>
              <a:solidFill>
                <a:srgbClr val="000000"/>
              </a:solidFill>
              <a:ln>
                <a:noFill/>
              </a:ln>
            </p:spPr>
          </p:sp>
          <p:sp>
            <p:nvSpPr>
              <p:cNvPr id="1664" name="Freeform 114"/>
              <p:cNvSpPr/>
              <p:nvPr/>
            </p:nvSpPr>
            <p:spPr>
              <a:xfrm>
                <a:off x="4876920" y="551088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2"/>
                    </a:cubicBezTo>
                    <a:cubicBezTo>
                      <a:pt x="23" y="42"/>
                      <a:pt x="11" y="51"/>
                      <a:pt x="0" y="61"/>
                    </a:cubicBezTo>
                    <a:cubicBezTo>
                      <a:pt x="3" y="65"/>
                      <a:pt x="6" y="68"/>
                      <a:pt x="9" y="72"/>
                    </a:cubicBezTo>
                    <a:cubicBezTo>
                      <a:pt x="40" y="45"/>
                      <a:pt x="74" y="27"/>
                      <a:pt x="106" y="27"/>
                    </a:cubicBezTo>
                    <a:cubicBezTo>
                      <a:pt x="131" y="27"/>
                      <a:pt x="149" y="38"/>
                      <a:pt x="171" y="50"/>
                    </a:cubicBezTo>
                    <a:cubicBezTo>
                      <a:pt x="191"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665" name="Freeform 115"/>
              <p:cNvSpPr/>
              <p:nvPr/>
            </p:nvSpPr>
            <p:spPr>
              <a:xfrm>
                <a:off x="4874400" y="5574240"/>
                <a:ext cx="105120" cy="146880"/>
              </a:xfrm>
              <a:custGeom>
                <a:avLst/>
                <a:gdLst/>
                <a:ahLst/>
                <a:cxnLst/>
                <a:rect l="0" t="0" r="r" b="b"/>
                <a:pathLst>
                  <a:path w="292" h="408">
                    <a:moveTo>
                      <a:pt x="290" y="39"/>
                    </a:moveTo>
                    <a:cubicBezTo>
                      <a:pt x="291" y="31"/>
                      <a:pt x="291" y="29"/>
                      <a:pt x="291" y="23"/>
                    </a:cubicBezTo>
                    <a:cubicBezTo>
                      <a:pt x="291" y="13"/>
                      <a:pt x="282" y="7"/>
                      <a:pt x="273" y="7"/>
                    </a:cubicBezTo>
                    <a:cubicBezTo>
                      <a:pt x="266" y="7"/>
                      <a:pt x="257" y="11"/>
                      <a:pt x="250" y="20"/>
                    </a:cubicBezTo>
                    <a:cubicBezTo>
                      <a:pt x="250" y="23"/>
                      <a:pt x="245" y="43"/>
                      <a:pt x="243" y="54"/>
                    </a:cubicBezTo>
                    <a:cubicBezTo>
                      <a:pt x="237" y="70"/>
                      <a:pt x="234" y="88"/>
                      <a:pt x="230" y="104"/>
                    </a:cubicBezTo>
                    <a:cubicBezTo>
                      <a:pt x="221" y="142"/>
                      <a:pt x="211" y="181"/>
                      <a:pt x="201" y="219"/>
                    </a:cubicBezTo>
                    <a:cubicBezTo>
                      <a:pt x="198" y="228"/>
                      <a:pt x="171" y="271"/>
                      <a:pt x="130" y="271"/>
                    </a:cubicBezTo>
                    <a:cubicBezTo>
                      <a:pt x="97" y="271"/>
                      <a:pt x="90" y="244"/>
                      <a:pt x="90" y="221"/>
                    </a:cubicBezTo>
                    <a:cubicBezTo>
                      <a:pt x="90" y="192"/>
                      <a:pt x="101" y="153"/>
                      <a:pt x="122" y="97"/>
                    </a:cubicBezTo>
                    <a:cubicBezTo>
                      <a:pt x="133" y="72"/>
                      <a:pt x="135" y="65"/>
                      <a:pt x="135" y="52"/>
                    </a:cubicBezTo>
                    <a:cubicBezTo>
                      <a:pt x="135" y="23"/>
                      <a:pt x="115" y="0"/>
                      <a:pt x="83" y="0"/>
                    </a:cubicBezTo>
                    <a:cubicBezTo>
                      <a:pt x="23" y="0"/>
                      <a:pt x="0" y="92"/>
                      <a:pt x="0" y="97"/>
                    </a:cubicBezTo>
                    <a:cubicBezTo>
                      <a:pt x="0" y="104"/>
                      <a:pt x="5" y="102"/>
                      <a:pt x="7" y="104"/>
                    </a:cubicBezTo>
                    <a:cubicBezTo>
                      <a:pt x="14" y="104"/>
                      <a:pt x="14" y="102"/>
                      <a:pt x="18" y="92"/>
                    </a:cubicBezTo>
                    <a:cubicBezTo>
                      <a:pt x="34" y="32"/>
                      <a:pt x="59" y="14"/>
                      <a:pt x="81" y="14"/>
                    </a:cubicBezTo>
                    <a:cubicBezTo>
                      <a:pt x="86" y="14"/>
                      <a:pt x="97" y="14"/>
                      <a:pt x="97" y="34"/>
                    </a:cubicBezTo>
                    <a:cubicBezTo>
                      <a:pt x="97" y="50"/>
                      <a:pt x="92" y="66"/>
                      <a:pt x="86" y="79"/>
                    </a:cubicBezTo>
                    <a:cubicBezTo>
                      <a:pt x="61" y="145"/>
                      <a:pt x="50" y="181"/>
                      <a:pt x="50" y="210"/>
                    </a:cubicBezTo>
                    <a:cubicBezTo>
                      <a:pt x="50" y="267"/>
                      <a:pt x="90" y="285"/>
                      <a:pt x="128" y="285"/>
                    </a:cubicBezTo>
                    <a:cubicBezTo>
                      <a:pt x="151" y="285"/>
                      <a:pt x="173" y="275"/>
                      <a:pt x="191" y="257"/>
                    </a:cubicBezTo>
                    <a:cubicBezTo>
                      <a:pt x="183" y="291"/>
                      <a:pt x="174" y="321"/>
                      <a:pt x="149" y="354"/>
                    </a:cubicBezTo>
                    <a:cubicBezTo>
                      <a:pt x="133" y="375"/>
                      <a:pt x="110" y="393"/>
                      <a:pt x="81" y="393"/>
                    </a:cubicBezTo>
                    <a:cubicBezTo>
                      <a:pt x="72" y="393"/>
                      <a:pt x="43" y="391"/>
                      <a:pt x="32" y="368"/>
                    </a:cubicBezTo>
                    <a:cubicBezTo>
                      <a:pt x="43" y="368"/>
                      <a:pt x="50" y="368"/>
                      <a:pt x="59" y="361"/>
                    </a:cubicBezTo>
                    <a:cubicBezTo>
                      <a:pt x="67" y="354"/>
                      <a:pt x="72" y="346"/>
                      <a:pt x="72" y="334"/>
                    </a:cubicBezTo>
                    <a:cubicBezTo>
                      <a:pt x="72" y="314"/>
                      <a:pt x="56" y="312"/>
                      <a:pt x="49" y="312"/>
                    </a:cubicBezTo>
                    <a:cubicBezTo>
                      <a:pt x="34" y="312"/>
                      <a:pt x="13" y="321"/>
                      <a:pt x="13" y="354"/>
                    </a:cubicBezTo>
                    <a:cubicBezTo>
                      <a:pt x="13" y="384"/>
                      <a:pt x="41" y="407"/>
                      <a:pt x="81" y="407"/>
                    </a:cubicBezTo>
                    <a:cubicBezTo>
                      <a:pt x="146" y="407"/>
                      <a:pt x="210" y="350"/>
                      <a:pt x="228" y="280"/>
                    </a:cubicBezTo>
                    <a:cubicBezTo>
                      <a:pt x="249" y="200"/>
                      <a:pt x="269" y="120"/>
                      <a:pt x="290" y="39"/>
                    </a:cubicBezTo>
                    <a:close/>
                  </a:path>
                </a:pathLst>
              </a:custGeom>
              <a:solidFill>
                <a:srgbClr val="000000"/>
              </a:solidFill>
              <a:ln>
                <a:noFill/>
              </a:ln>
            </p:spPr>
          </p:sp>
          <p:sp>
            <p:nvSpPr>
              <p:cNvPr id="1666" name="Freeform 116"/>
              <p:cNvSpPr/>
              <p:nvPr/>
            </p:nvSpPr>
            <p:spPr>
              <a:xfrm>
                <a:off x="4994640" y="5492160"/>
                <a:ext cx="40680" cy="82440"/>
              </a:xfrm>
              <a:custGeom>
                <a:avLst/>
                <a:gdLst/>
                <a:ahLst/>
                <a:cxnLst/>
                <a:rect l="0" t="0" r="r" b="b"/>
                <a:pathLst>
                  <a:path w="113" h="229">
                    <a:moveTo>
                      <a:pt x="108" y="38"/>
                    </a:moveTo>
                    <a:cubicBezTo>
                      <a:pt x="112" y="31"/>
                      <a:pt x="112" y="27"/>
                      <a:pt x="112" y="25"/>
                    </a:cubicBezTo>
                    <a:cubicBezTo>
                      <a:pt x="112" y="11"/>
                      <a:pt x="99" y="0"/>
                      <a:pt x="86" y="0"/>
                    </a:cubicBezTo>
                    <a:cubicBezTo>
                      <a:pt x="68" y="0"/>
                      <a:pt x="63" y="14"/>
                      <a:pt x="61" y="22"/>
                    </a:cubicBezTo>
                    <a:cubicBezTo>
                      <a:pt x="42" y="85"/>
                      <a:pt x="23" y="148"/>
                      <a:pt x="4" y="212"/>
                    </a:cubicBezTo>
                    <a:cubicBezTo>
                      <a:pt x="2" y="212"/>
                      <a:pt x="1" y="217"/>
                      <a:pt x="0" y="219"/>
                    </a:cubicBezTo>
                    <a:cubicBezTo>
                      <a:pt x="0" y="224"/>
                      <a:pt x="14" y="228"/>
                      <a:pt x="18" y="228"/>
                    </a:cubicBezTo>
                    <a:cubicBezTo>
                      <a:pt x="22" y="228"/>
                      <a:pt x="22" y="228"/>
                      <a:pt x="25" y="221"/>
                    </a:cubicBezTo>
                    <a:cubicBezTo>
                      <a:pt x="53" y="160"/>
                      <a:pt x="80" y="99"/>
                      <a:pt x="108" y="38"/>
                    </a:cubicBezTo>
                    <a:close/>
                  </a:path>
                </a:pathLst>
              </a:custGeom>
              <a:solidFill>
                <a:srgbClr val="000000"/>
              </a:solidFill>
              <a:ln>
                <a:noFill/>
              </a:ln>
            </p:spPr>
          </p:sp>
          <p:sp>
            <p:nvSpPr>
              <p:cNvPr id="1667" name="Freeform 117"/>
              <p:cNvSpPr/>
              <p:nvPr/>
            </p:nvSpPr>
            <p:spPr>
              <a:xfrm>
                <a:off x="5070600" y="56505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8" y="151"/>
                      <a:pt x="18" y="172"/>
                    </a:cubicBezTo>
                    <a:cubicBezTo>
                      <a:pt x="11" y="178"/>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668" name="Freeform 118"/>
              <p:cNvSpPr/>
              <p:nvPr/>
            </p:nvSpPr>
            <p:spPr>
              <a:xfrm>
                <a:off x="5159880" y="5510880"/>
                <a:ext cx="126000" cy="26280"/>
              </a:xfrm>
              <a:custGeom>
                <a:avLst/>
                <a:gdLst/>
                <a:ahLst/>
                <a:cxnLst/>
                <a:rect l="0" t="0" r="r" b="b"/>
                <a:pathLst>
                  <a:path w="350" h="73">
                    <a:moveTo>
                      <a:pt x="342" y="0"/>
                    </a:moveTo>
                    <a:cubicBezTo>
                      <a:pt x="309" y="25"/>
                      <a:pt x="277" y="45"/>
                      <a:pt x="245" y="45"/>
                    </a:cubicBezTo>
                    <a:cubicBezTo>
                      <a:pt x="219" y="45"/>
                      <a:pt x="201" y="34"/>
                      <a:pt x="178" y="22"/>
                    </a:cubicBezTo>
                    <a:cubicBezTo>
                      <a:pt x="160" y="11"/>
                      <a:pt x="140" y="0"/>
                      <a:pt x="115" y="0"/>
                    </a:cubicBezTo>
                    <a:cubicBezTo>
                      <a:pt x="99" y="0"/>
                      <a:pt x="83" y="5"/>
                      <a:pt x="70" y="11"/>
                    </a:cubicBezTo>
                    <a:cubicBezTo>
                      <a:pt x="58" y="18"/>
                      <a:pt x="45" y="25"/>
                      <a:pt x="34" y="32"/>
                    </a:cubicBezTo>
                    <a:cubicBezTo>
                      <a:pt x="23" y="42"/>
                      <a:pt x="11" y="51"/>
                      <a:pt x="0" y="61"/>
                    </a:cubicBezTo>
                    <a:cubicBezTo>
                      <a:pt x="2" y="65"/>
                      <a:pt x="5" y="68"/>
                      <a:pt x="7" y="72"/>
                    </a:cubicBezTo>
                    <a:cubicBezTo>
                      <a:pt x="40" y="45"/>
                      <a:pt x="72" y="27"/>
                      <a:pt x="104" y="27"/>
                    </a:cubicBezTo>
                    <a:cubicBezTo>
                      <a:pt x="130" y="27"/>
                      <a:pt x="148" y="38"/>
                      <a:pt x="171" y="50"/>
                    </a:cubicBezTo>
                    <a:cubicBezTo>
                      <a:pt x="189" y="61"/>
                      <a:pt x="209" y="72"/>
                      <a:pt x="234" y="72"/>
                    </a:cubicBezTo>
                    <a:cubicBezTo>
                      <a:pt x="250" y="72"/>
                      <a:pt x="266" y="66"/>
                      <a:pt x="279" y="61"/>
                    </a:cubicBezTo>
                    <a:cubicBezTo>
                      <a:pt x="293" y="54"/>
                      <a:pt x="306" y="47"/>
                      <a:pt x="317" y="38"/>
                    </a:cubicBezTo>
                    <a:cubicBezTo>
                      <a:pt x="327" y="29"/>
                      <a:pt x="338" y="20"/>
                      <a:pt x="349" y="11"/>
                    </a:cubicBezTo>
                    <a:cubicBezTo>
                      <a:pt x="347" y="7"/>
                      <a:pt x="344" y="4"/>
                      <a:pt x="342" y="0"/>
                    </a:cubicBezTo>
                    <a:close/>
                  </a:path>
                </a:pathLst>
              </a:custGeom>
              <a:solidFill>
                <a:srgbClr val="000000"/>
              </a:solidFill>
              <a:ln>
                <a:noFill/>
              </a:ln>
            </p:spPr>
          </p:sp>
          <p:sp>
            <p:nvSpPr>
              <p:cNvPr id="1669" name="Freeform 119"/>
              <p:cNvSpPr/>
              <p:nvPr/>
            </p:nvSpPr>
            <p:spPr>
              <a:xfrm>
                <a:off x="5161680" y="5574240"/>
                <a:ext cx="96840" cy="102960"/>
              </a:xfrm>
              <a:custGeom>
                <a:avLst/>
                <a:gdLst/>
                <a:ahLst/>
                <a:cxnLst/>
                <a:rect l="0" t="0" r="r" b="b"/>
                <a:pathLst>
                  <a:path w="269" h="286">
                    <a:moveTo>
                      <a:pt x="58" y="226"/>
                    </a:moveTo>
                    <a:cubicBezTo>
                      <a:pt x="92" y="190"/>
                      <a:pt x="110" y="174"/>
                      <a:pt x="133" y="154"/>
                    </a:cubicBezTo>
                    <a:cubicBezTo>
                      <a:pt x="154" y="136"/>
                      <a:pt x="173" y="120"/>
                      <a:pt x="194" y="99"/>
                    </a:cubicBezTo>
                    <a:cubicBezTo>
                      <a:pt x="255" y="39"/>
                      <a:pt x="268" y="9"/>
                      <a:pt x="268" y="7"/>
                    </a:cubicBezTo>
                    <a:cubicBezTo>
                      <a:pt x="268" y="0"/>
                      <a:pt x="263" y="0"/>
                      <a:pt x="261" y="0"/>
                    </a:cubicBezTo>
                    <a:cubicBezTo>
                      <a:pt x="257" y="0"/>
                      <a:pt x="255" y="2"/>
                      <a:pt x="252" y="7"/>
                    </a:cubicBezTo>
                    <a:cubicBezTo>
                      <a:pt x="234" y="38"/>
                      <a:pt x="220" y="47"/>
                      <a:pt x="205" y="47"/>
                    </a:cubicBezTo>
                    <a:cubicBezTo>
                      <a:pt x="190" y="47"/>
                      <a:pt x="182" y="38"/>
                      <a:pt x="173" y="27"/>
                    </a:cubicBezTo>
                    <a:cubicBezTo>
                      <a:pt x="160" y="13"/>
                      <a:pt x="149" y="0"/>
                      <a:pt x="130" y="0"/>
                    </a:cubicBezTo>
                    <a:cubicBezTo>
                      <a:pt x="81" y="0"/>
                      <a:pt x="52" y="59"/>
                      <a:pt x="52" y="72"/>
                    </a:cubicBezTo>
                    <a:cubicBezTo>
                      <a:pt x="52" y="75"/>
                      <a:pt x="53" y="79"/>
                      <a:pt x="59" y="79"/>
                    </a:cubicBezTo>
                    <a:cubicBezTo>
                      <a:pt x="66" y="79"/>
                      <a:pt x="67" y="75"/>
                      <a:pt x="68" y="72"/>
                    </a:cubicBezTo>
                    <a:cubicBezTo>
                      <a:pt x="81" y="43"/>
                      <a:pt x="117" y="43"/>
                      <a:pt x="122" y="43"/>
                    </a:cubicBezTo>
                    <a:cubicBezTo>
                      <a:pt x="135" y="43"/>
                      <a:pt x="148" y="47"/>
                      <a:pt x="162" y="52"/>
                    </a:cubicBezTo>
                    <a:cubicBezTo>
                      <a:pt x="187" y="61"/>
                      <a:pt x="194" y="61"/>
                      <a:pt x="210" y="61"/>
                    </a:cubicBezTo>
                    <a:cubicBezTo>
                      <a:pt x="187" y="88"/>
                      <a:pt x="135" y="135"/>
                      <a:pt x="122" y="144"/>
                    </a:cubicBezTo>
                    <a:cubicBezTo>
                      <a:pt x="104" y="162"/>
                      <a:pt x="85" y="179"/>
                      <a:pt x="67" y="197"/>
                    </a:cubicBezTo>
                    <a:cubicBezTo>
                      <a:pt x="23" y="239"/>
                      <a:pt x="0" y="275"/>
                      <a:pt x="0" y="280"/>
                    </a:cubicBezTo>
                    <a:cubicBezTo>
                      <a:pt x="0" y="285"/>
                      <a:pt x="7" y="285"/>
                      <a:pt x="9" y="285"/>
                    </a:cubicBezTo>
                    <a:cubicBezTo>
                      <a:pt x="13" y="285"/>
                      <a:pt x="14" y="284"/>
                      <a:pt x="18" y="278"/>
                    </a:cubicBezTo>
                    <a:cubicBezTo>
                      <a:pt x="32" y="255"/>
                      <a:pt x="52" y="239"/>
                      <a:pt x="72" y="239"/>
                    </a:cubicBezTo>
                    <a:cubicBezTo>
                      <a:pt x="86" y="239"/>
                      <a:pt x="94" y="244"/>
                      <a:pt x="108" y="262"/>
                    </a:cubicBezTo>
                    <a:cubicBezTo>
                      <a:pt x="119" y="276"/>
                      <a:pt x="131" y="285"/>
                      <a:pt x="149" y="285"/>
                    </a:cubicBezTo>
                    <a:cubicBezTo>
                      <a:pt x="212" y="285"/>
                      <a:pt x="248" y="206"/>
                      <a:pt x="248" y="188"/>
                    </a:cubicBezTo>
                    <a:cubicBezTo>
                      <a:pt x="248" y="185"/>
                      <a:pt x="246" y="183"/>
                      <a:pt x="241" y="183"/>
                    </a:cubicBezTo>
                    <a:cubicBezTo>
                      <a:pt x="236" y="183"/>
                      <a:pt x="234" y="187"/>
                      <a:pt x="232" y="190"/>
                    </a:cubicBezTo>
                    <a:cubicBezTo>
                      <a:pt x="218" y="232"/>
                      <a:pt x="176" y="244"/>
                      <a:pt x="157" y="244"/>
                    </a:cubicBezTo>
                    <a:cubicBezTo>
                      <a:pt x="144" y="244"/>
                      <a:pt x="131" y="239"/>
                      <a:pt x="119" y="235"/>
                    </a:cubicBezTo>
                    <a:cubicBezTo>
                      <a:pt x="97" y="226"/>
                      <a:pt x="88" y="224"/>
                      <a:pt x="74" y="224"/>
                    </a:cubicBezTo>
                    <a:cubicBezTo>
                      <a:pt x="68" y="225"/>
                      <a:pt x="63" y="224"/>
                      <a:pt x="58" y="226"/>
                    </a:cubicBezTo>
                    <a:close/>
                  </a:path>
                </a:pathLst>
              </a:custGeom>
              <a:solidFill>
                <a:srgbClr val="000000"/>
              </a:solidFill>
              <a:ln>
                <a:noFill/>
              </a:ln>
            </p:spPr>
          </p:sp>
          <p:sp>
            <p:nvSpPr>
              <p:cNvPr id="1670" name="Freeform 120"/>
              <p:cNvSpPr/>
              <p:nvPr/>
            </p:nvSpPr>
            <p:spPr>
              <a:xfrm>
                <a:off x="5275800" y="5492160"/>
                <a:ext cx="39960" cy="82440"/>
              </a:xfrm>
              <a:custGeom>
                <a:avLst/>
                <a:gdLst/>
                <a:ahLst/>
                <a:cxnLst/>
                <a:rect l="0" t="0" r="r" b="b"/>
                <a:pathLst>
                  <a:path w="111" h="229">
                    <a:moveTo>
                      <a:pt x="106" y="38"/>
                    </a:moveTo>
                    <a:cubicBezTo>
                      <a:pt x="110" y="31"/>
                      <a:pt x="110" y="27"/>
                      <a:pt x="110" y="25"/>
                    </a:cubicBezTo>
                    <a:cubicBezTo>
                      <a:pt x="110" y="11"/>
                      <a:pt x="99" y="0"/>
                      <a:pt x="85" y="0"/>
                    </a:cubicBezTo>
                    <a:cubicBezTo>
                      <a:pt x="68" y="0"/>
                      <a:pt x="63" y="14"/>
                      <a:pt x="59" y="22"/>
                    </a:cubicBezTo>
                    <a:cubicBezTo>
                      <a:pt x="40" y="85"/>
                      <a:pt x="21" y="148"/>
                      <a:pt x="2" y="212"/>
                    </a:cubicBezTo>
                    <a:cubicBezTo>
                      <a:pt x="1" y="214"/>
                      <a:pt x="1" y="217"/>
                      <a:pt x="0" y="219"/>
                    </a:cubicBezTo>
                    <a:cubicBezTo>
                      <a:pt x="0" y="224"/>
                      <a:pt x="13" y="228"/>
                      <a:pt x="16" y="228"/>
                    </a:cubicBezTo>
                    <a:cubicBezTo>
                      <a:pt x="20" y="228"/>
                      <a:pt x="20" y="228"/>
                      <a:pt x="23" y="221"/>
                    </a:cubicBezTo>
                    <a:cubicBezTo>
                      <a:pt x="51" y="160"/>
                      <a:pt x="79" y="99"/>
                      <a:pt x="106" y="38"/>
                    </a:cubicBezTo>
                    <a:close/>
                  </a:path>
                </a:pathLst>
              </a:custGeom>
              <a:solidFill>
                <a:srgbClr val="000000"/>
              </a:solidFill>
              <a:ln>
                <a:noFill/>
              </a:ln>
            </p:spPr>
          </p:sp>
          <p:sp>
            <p:nvSpPr>
              <p:cNvPr id="1671" name="Freeform 121"/>
              <p:cNvSpPr/>
              <p:nvPr/>
            </p:nvSpPr>
            <p:spPr>
              <a:xfrm>
                <a:off x="5344920" y="5504400"/>
                <a:ext cx="52920" cy="227160"/>
              </a:xfrm>
              <a:custGeom>
                <a:avLst/>
                <a:gdLst/>
                <a:ahLst/>
                <a:cxnLst/>
                <a:rect l="0" t="0" r="r" b="b"/>
                <a:pathLst>
                  <a:path w="147" h="631">
                    <a:moveTo>
                      <a:pt x="146" y="316"/>
                    </a:moveTo>
                    <a:cubicBezTo>
                      <a:pt x="146" y="266"/>
                      <a:pt x="139" y="190"/>
                      <a:pt x="104" y="118"/>
                    </a:cubicBezTo>
                    <a:cubicBezTo>
                      <a:pt x="67" y="41"/>
                      <a:pt x="13" y="0"/>
                      <a:pt x="5" y="0"/>
                    </a:cubicBezTo>
                    <a:cubicBezTo>
                      <a:pt x="2" y="0"/>
                      <a:pt x="0" y="2"/>
                      <a:pt x="0" y="7"/>
                    </a:cubicBezTo>
                    <a:cubicBezTo>
                      <a:pt x="0" y="9"/>
                      <a:pt x="0" y="9"/>
                      <a:pt x="11" y="22"/>
                    </a:cubicBezTo>
                    <a:cubicBezTo>
                      <a:pt x="74" y="83"/>
                      <a:pt x="110" y="183"/>
                      <a:pt x="110" y="316"/>
                    </a:cubicBezTo>
                    <a:cubicBezTo>
                      <a:pt x="110" y="424"/>
                      <a:pt x="86" y="533"/>
                      <a:pt x="7" y="614"/>
                    </a:cubicBezTo>
                    <a:cubicBezTo>
                      <a:pt x="0" y="621"/>
                      <a:pt x="0" y="621"/>
                      <a:pt x="0" y="623"/>
                    </a:cubicBezTo>
                    <a:cubicBezTo>
                      <a:pt x="0" y="628"/>
                      <a:pt x="2" y="630"/>
                      <a:pt x="5" y="630"/>
                    </a:cubicBezTo>
                    <a:cubicBezTo>
                      <a:pt x="13" y="630"/>
                      <a:pt x="68" y="587"/>
                      <a:pt x="106" y="508"/>
                    </a:cubicBezTo>
                    <a:cubicBezTo>
                      <a:pt x="139" y="438"/>
                      <a:pt x="146" y="368"/>
                      <a:pt x="146" y="316"/>
                    </a:cubicBezTo>
                    <a:close/>
                  </a:path>
                </a:pathLst>
              </a:custGeom>
              <a:solidFill>
                <a:srgbClr val="000000"/>
              </a:solidFill>
              <a:ln>
                <a:noFill/>
              </a:ln>
            </p:spPr>
          </p:sp>
        </p:grpSp>
      </p:grpSp>
      <p:pic>
        <p:nvPicPr>
          <p:cNvPr id="1672" name="Grafik 1671"/>
          <p:cNvPicPr/>
          <p:nvPr/>
        </p:nvPicPr>
        <p:blipFill>
          <a:blip r:embed="rId3"/>
          <a:stretch/>
        </p:blipFill>
        <p:spPr>
          <a:xfrm>
            <a:off x="397440" y="2301840"/>
            <a:ext cx="6100560" cy="3484080"/>
          </a:xfrm>
          <a:prstGeom prst="rect">
            <a:avLst/>
          </a:prstGeom>
          <a:ln>
            <a:noFill/>
          </a:ln>
        </p:spPr>
      </p:pic>
      <p:sp>
        <p:nvSpPr>
          <p:cNvPr id="1673" name="TextShape 122"/>
          <p:cNvSpPr txBox="1"/>
          <p:nvPr/>
        </p:nvSpPr>
        <p:spPr>
          <a:xfrm>
            <a:off x="358560" y="6181560"/>
            <a:ext cx="2868120" cy="204840"/>
          </a:xfrm>
          <a:prstGeom prst="rect">
            <a:avLst/>
          </a:prstGeom>
          <a:noFill/>
          <a:ln>
            <a:noFill/>
          </a:ln>
        </p:spPr>
        <p:txBody>
          <a:bodyPr lIns="90000" tIns="45000" rIns="90000" bIns="45000">
            <a:noAutofit/>
          </a:bodyPr>
          <a:lstStyle/>
          <a:p>
            <a:r>
              <a:rPr lang="en-GB" sz="800" b="0" strike="noStrike" spc="-1">
                <a:latin typeface="Arial"/>
                <a:hlinkClick r:id="rId4"/>
              </a:rPr>
              <a:t>Table: William H. McMaster, Rev. Mod. Phys. 33, 8 (1961)</a:t>
            </a:r>
            <a:endParaRPr lang="en-GB" sz="800" b="0" strike="noStrike" spc="-1">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4" name="TextShape 1"/>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Polarization: Stokes Notation</a:t>
            </a:r>
            <a:endParaRPr lang="de-DE" sz="2400" b="0" strike="noStrike" spc="-1">
              <a:solidFill>
                <a:srgbClr val="000000"/>
              </a:solidFill>
              <a:latin typeface="Arial"/>
            </a:endParaRPr>
          </a:p>
        </p:txBody>
      </p:sp>
      <p:sp>
        <p:nvSpPr>
          <p:cNvPr id="1675" name="TextShape 2"/>
          <p:cNvSpPr txBox="1"/>
          <p:nvPr/>
        </p:nvSpPr>
        <p:spPr>
          <a:xfrm>
            <a:off x="348120" y="1584360"/>
            <a:ext cx="6761880" cy="4697640"/>
          </a:xfrm>
          <a:prstGeom prst="rect">
            <a:avLst/>
          </a:prstGeom>
          <a:noFill/>
          <a:ln>
            <a:noFill/>
          </a:ln>
        </p:spPr>
        <p:txBody>
          <a:bodyPr lIns="90000" tIns="45000" rIns="90000" bIns="45000">
            <a:noAutofit/>
          </a:bodyPr>
          <a:lstStyle/>
          <a:p>
            <a:pPr marL="216000" indent="-216000">
              <a:buClr>
                <a:srgbClr val="000000"/>
              </a:buClr>
              <a:buSzPct val="45000"/>
              <a:buFont typeface="Wingdings" charset="2"/>
              <a:buChar char=""/>
            </a:pPr>
            <a:r>
              <a:rPr lang="en-GB" sz="1800" b="0" strike="noStrike" spc="-1">
                <a:latin typeface="Arial"/>
              </a:rPr>
              <a:t>information is commonly defined via Stokes parameters	 forming the Stokes vector</a:t>
            </a: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432000" lvl="1" indent="-216000">
              <a:buClr>
                <a:srgbClr val="000000"/>
              </a:buClr>
              <a:buSzPct val="45000"/>
              <a:buFont typeface="Wingdings" charset="2"/>
              <a:buChar char=""/>
            </a:pPr>
            <a:r>
              <a:rPr lang="en-GB" sz="1800" b="0" strike="noStrike" spc="-1" baseline="-8000">
                <a:latin typeface="Arial"/>
              </a:rPr>
              <a:t>       </a:t>
            </a:r>
            <a:r>
              <a:rPr lang="en-GB" sz="1800" b="0" strike="noStrike" spc="-1">
                <a:latin typeface="Arial"/>
              </a:rPr>
              <a:t>: degree of linear polarization</a:t>
            </a:r>
          </a:p>
          <a:p>
            <a:pPr marL="432000" lvl="1" indent="-216000">
              <a:buClr>
                <a:srgbClr val="000000"/>
              </a:buClr>
              <a:buSzPct val="45000"/>
              <a:buFont typeface="Wingdings" charset="2"/>
              <a:buChar char=""/>
            </a:pPr>
            <a:r>
              <a:rPr lang="en-GB" sz="1800" b="0" strike="noStrike" spc="-1">
                <a:latin typeface="Arial"/>
              </a:rPr>
              <a:t>    : degree of circular polarization</a:t>
            </a:r>
          </a:p>
          <a:p>
            <a:pPr marL="432000" lvl="1" indent="-216000">
              <a:buClr>
                <a:srgbClr val="000000"/>
              </a:buClr>
              <a:buSzPct val="45000"/>
              <a:buFont typeface="Wingdings" charset="2"/>
              <a:buChar char=""/>
            </a:pPr>
            <a:r>
              <a:rPr lang="en-GB" sz="1800" b="0" strike="noStrike" spc="-1">
                <a:latin typeface="Arial"/>
                <a:ea typeface="Arial"/>
              </a:rPr>
              <a:t>    : azimuthal angle of linear polarization</a:t>
            </a:r>
            <a:endParaRPr lang="en-GB" sz="1800" b="0" strike="noStrike" spc="-1">
              <a:latin typeface="Arial"/>
            </a:endParaRPr>
          </a:p>
          <a:p>
            <a:pPr marL="432000" lvl="1" indent="-216000">
              <a:buClr>
                <a:srgbClr val="000000"/>
              </a:buClr>
              <a:buSzPct val="45000"/>
              <a:buFont typeface="Wingdings" charset="2"/>
              <a:buChar char=""/>
            </a:pPr>
            <a:r>
              <a:rPr lang="en-GB" sz="1800" b="0" strike="noStrike" spc="-1">
                <a:latin typeface="Arial"/>
                <a:ea typeface="Arial"/>
              </a:rPr>
              <a:t>    : azimuthal angle of scattering plane</a:t>
            </a:r>
            <a:endParaRPr lang="en-GB" sz="1800" b="0" strike="noStrike" spc="-1">
              <a:latin typeface="Arial"/>
            </a:endParaRPr>
          </a:p>
          <a:p>
            <a:pPr marL="216000" indent="-216000">
              <a:buClr>
                <a:srgbClr val="000000"/>
              </a:buClr>
              <a:buSzPct val="45000"/>
              <a:buFont typeface="Wingdings" charset="2"/>
              <a:buChar char=""/>
            </a:pPr>
            <a:endParaRPr lang="en-GB" sz="1800" b="0" strike="noStrike" spc="-1">
              <a:latin typeface="Arial"/>
            </a:endParaRPr>
          </a:p>
          <a:p>
            <a:pPr marL="216000" indent="-216000">
              <a:buClr>
                <a:srgbClr val="000000"/>
              </a:buClr>
              <a:buSzPct val="45000"/>
              <a:buFont typeface="Wingdings" charset="2"/>
              <a:buChar char=""/>
            </a:pPr>
            <a:r>
              <a:rPr lang="en-GB" sz="1800" b="0" strike="noStrike" spc="-1">
                <a:latin typeface="Arial"/>
                <a:ea typeface="Arial"/>
              </a:rPr>
              <a:t>incident photon:          are defined in</a:t>
            </a:r>
            <a:endParaRPr lang="en-GB" sz="1800" b="0" strike="noStrike" spc="-1">
              <a:latin typeface="Arial"/>
            </a:endParaRPr>
          </a:p>
          <a:p>
            <a:pPr marL="216000" indent="-216000">
              <a:buClr>
                <a:srgbClr val="000000"/>
              </a:buClr>
              <a:buSzPct val="45000"/>
              <a:buFont typeface="Wingdings" charset="2"/>
              <a:buChar char=""/>
            </a:pPr>
            <a:r>
              <a:rPr lang="en-GB" sz="1800" b="0" strike="noStrike" spc="-1">
                <a:latin typeface="Arial"/>
                <a:ea typeface="Arial"/>
              </a:rPr>
              <a:t>scattered photon:          are defined in </a:t>
            </a:r>
            <a:endParaRPr lang="en-GB" sz="1800" b="0" strike="noStrike" spc="-1">
              <a:latin typeface="Arial"/>
            </a:endParaRPr>
          </a:p>
          <a:p>
            <a:pPr marL="432000" lvl="1" indent="-216000">
              <a:buClr>
                <a:srgbClr val="000000"/>
              </a:buClr>
              <a:buSzPct val="45000"/>
              <a:buFont typeface="Wingdings" charset="2"/>
              <a:buChar char=""/>
            </a:pPr>
            <a:endParaRPr lang="en-GB" sz="1800" b="0" strike="noStrike" spc="-1">
              <a:latin typeface="Arial"/>
            </a:endParaRPr>
          </a:p>
        </p:txBody>
      </p:sp>
      <p:grpSp>
        <p:nvGrpSpPr>
          <p:cNvPr id="1676" name="Group 3"/>
          <p:cNvGrpSpPr/>
          <p:nvPr/>
        </p:nvGrpSpPr>
        <p:grpSpPr>
          <a:xfrm>
            <a:off x="672840" y="2431440"/>
            <a:ext cx="894960" cy="203400"/>
            <a:chOff x="672840" y="2431440"/>
            <a:chExt cx="894960" cy="203400"/>
          </a:xfrm>
        </p:grpSpPr>
        <p:grpSp>
          <p:nvGrpSpPr>
            <p:cNvPr id="1677" name="Group 4"/>
            <p:cNvGrpSpPr/>
            <p:nvPr/>
          </p:nvGrpSpPr>
          <p:grpSpPr>
            <a:xfrm>
              <a:off x="672840" y="2431440"/>
              <a:ext cx="894960" cy="203400"/>
              <a:chOff x="672840" y="2431440"/>
              <a:chExt cx="894960" cy="203400"/>
            </a:xfrm>
          </p:grpSpPr>
          <p:sp>
            <p:nvSpPr>
              <p:cNvPr id="1678" name="Freeform 5"/>
              <p:cNvSpPr/>
              <p:nvPr/>
            </p:nvSpPr>
            <p:spPr>
              <a:xfrm>
                <a:off x="672840" y="2442960"/>
                <a:ext cx="883800" cy="180360"/>
              </a:xfrm>
              <a:custGeom>
                <a:avLst/>
                <a:gdLst/>
                <a:ahLst/>
                <a:cxnLst/>
                <a:rect l="0" t="0" r="r" b="b"/>
                <a:pathLst>
                  <a:path w="2455" h="501">
                    <a:moveTo>
                      <a:pt x="0" y="0"/>
                    </a:moveTo>
                    <a:cubicBezTo>
                      <a:pt x="818" y="0"/>
                      <a:pt x="1636" y="0"/>
                      <a:pt x="2454" y="0"/>
                    </a:cubicBezTo>
                    <a:cubicBezTo>
                      <a:pt x="2454" y="167"/>
                      <a:pt x="2454" y="334"/>
                      <a:pt x="2454" y="500"/>
                    </a:cubicBezTo>
                    <a:cubicBezTo>
                      <a:pt x="1636" y="500"/>
                      <a:pt x="818" y="500"/>
                      <a:pt x="0" y="500"/>
                    </a:cubicBezTo>
                    <a:cubicBezTo>
                      <a:pt x="0" y="334"/>
                      <a:pt x="0" y="167"/>
                      <a:pt x="0" y="0"/>
                    </a:cubicBezTo>
                    <a:close/>
                  </a:path>
                </a:pathLst>
              </a:custGeom>
              <a:solidFill>
                <a:srgbClr val="FFFFFF"/>
              </a:solidFill>
              <a:ln>
                <a:noFill/>
              </a:ln>
            </p:spPr>
          </p:sp>
          <p:sp>
            <p:nvSpPr>
              <p:cNvPr id="1679" name="Freeform 6"/>
              <p:cNvSpPr/>
              <p:nvPr/>
            </p:nvSpPr>
            <p:spPr>
              <a:xfrm>
                <a:off x="672840" y="2431440"/>
                <a:ext cx="135720" cy="164880"/>
              </a:xfrm>
              <a:custGeom>
                <a:avLst/>
                <a:gdLst/>
                <a:ahLst/>
                <a:cxnLst/>
                <a:rect l="0" t="0" r="r" b="b"/>
                <a:pathLst>
                  <a:path w="377" h="458">
                    <a:moveTo>
                      <a:pt x="376" y="7"/>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0" y="312"/>
                    </a:cubicBezTo>
                    <a:cubicBezTo>
                      <a:pt x="52" y="310"/>
                      <a:pt x="52" y="310"/>
                      <a:pt x="52" y="309"/>
                    </a:cubicBezTo>
                    <a:cubicBezTo>
                      <a:pt x="52" y="301"/>
                      <a:pt x="49" y="301"/>
                      <a:pt x="45" y="301"/>
                    </a:cubicBezTo>
                    <a:cubicBezTo>
                      <a:pt x="41" y="301"/>
                      <a:pt x="40" y="301"/>
                      <a:pt x="38" y="303"/>
                    </a:cubicBezTo>
                    <a:cubicBezTo>
                      <a:pt x="36" y="305"/>
                      <a:pt x="0" y="448"/>
                      <a:pt x="0" y="452"/>
                    </a:cubicBezTo>
                    <a:cubicBezTo>
                      <a:pt x="0" y="456"/>
                      <a:pt x="4" y="457"/>
                      <a:pt x="7" y="457"/>
                    </a:cubicBezTo>
                    <a:cubicBezTo>
                      <a:pt x="11" y="457"/>
                      <a:pt x="11" y="457"/>
                      <a:pt x="18" y="448"/>
                    </a:cubicBezTo>
                    <a:cubicBezTo>
                      <a:pt x="29" y="436"/>
                      <a:pt x="40" y="425"/>
                      <a:pt x="50" y="413"/>
                    </a:cubicBezTo>
                    <a:cubicBezTo>
                      <a:pt x="77" y="448"/>
                      <a:pt x="121" y="457"/>
                      <a:pt x="157" y="457"/>
                    </a:cubicBezTo>
                    <a:cubicBezTo>
                      <a:pt x="243" y="457"/>
                      <a:pt x="317" y="373"/>
                      <a:pt x="317" y="296"/>
                    </a:cubicBezTo>
                    <a:cubicBezTo>
                      <a:pt x="317" y="253"/>
                      <a:pt x="295" y="231"/>
                      <a:pt x="286" y="222"/>
                    </a:cubicBezTo>
                    <a:cubicBezTo>
                      <a:pt x="272" y="208"/>
                      <a:pt x="263" y="204"/>
                      <a:pt x="205" y="190"/>
                    </a:cubicBezTo>
                    <a:cubicBezTo>
                      <a:pt x="192" y="187"/>
                      <a:pt x="169" y="181"/>
                      <a:pt x="164" y="179"/>
                    </a:cubicBezTo>
                    <a:cubicBezTo>
                      <a:pt x="146" y="174"/>
                      <a:pt x="124" y="156"/>
                      <a:pt x="124" y="122"/>
                    </a:cubicBezTo>
                    <a:cubicBezTo>
                      <a:pt x="124" y="72"/>
                      <a:pt x="176" y="18"/>
                      <a:pt x="236" y="18"/>
                    </a:cubicBezTo>
                    <a:cubicBezTo>
                      <a:pt x="288" y="18"/>
                      <a:pt x="327" y="45"/>
                      <a:pt x="327" y="115"/>
                    </a:cubicBezTo>
                    <a:cubicBezTo>
                      <a:pt x="327" y="135"/>
                      <a:pt x="324" y="147"/>
                      <a:pt x="324" y="151"/>
                    </a:cubicBezTo>
                    <a:cubicBezTo>
                      <a:pt x="326" y="152"/>
                      <a:pt x="324" y="156"/>
                      <a:pt x="331" y="156"/>
                    </a:cubicBezTo>
                    <a:cubicBezTo>
                      <a:pt x="338" y="156"/>
                      <a:pt x="338" y="154"/>
                      <a:pt x="342" y="143"/>
                    </a:cubicBezTo>
                    <a:cubicBezTo>
                      <a:pt x="353" y="98"/>
                      <a:pt x="365" y="53"/>
                      <a:pt x="376" y="7"/>
                    </a:cubicBezTo>
                    <a:close/>
                  </a:path>
                </a:pathLst>
              </a:custGeom>
              <a:solidFill>
                <a:srgbClr val="000000"/>
              </a:solidFill>
              <a:ln>
                <a:noFill/>
              </a:ln>
            </p:spPr>
          </p:sp>
          <p:sp>
            <p:nvSpPr>
              <p:cNvPr id="1680" name="Freeform 7"/>
              <p:cNvSpPr/>
              <p:nvPr/>
            </p:nvSpPr>
            <p:spPr>
              <a:xfrm>
                <a:off x="817920" y="2520000"/>
                <a:ext cx="58680" cy="105480"/>
              </a:xfrm>
              <a:custGeom>
                <a:avLst/>
                <a:gdLst/>
                <a:ahLst/>
                <a:cxnLst/>
                <a:rect l="0" t="0" r="r" b="b"/>
                <a:pathLst>
                  <a:path w="163" h="293">
                    <a:moveTo>
                      <a:pt x="101" y="13"/>
                    </a:moveTo>
                    <a:cubicBezTo>
                      <a:pt x="101" y="0"/>
                      <a:pt x="99" y="0"/>
                      <a:pt x="86" y="0"/>
                    </a:cubicBezTo>
                    <a:cubicBezTo>
                      <a:pt x="59" y="27"/>
                      <a:pt x="18" y="29"/>
                      <a:pt x="0" y="29"/>
                    </a:cubicBezTo>
                    <a:cubicBezTo>
                      <a:pt x="0" y="33"/>
                      <a:pt x="0" y="38"/>
                      <a:pt x="0" y="43"/>
                    </a:cubicBezTo>
                    <a:cubicBezTo>
                      <a:pt x="11" y="43"/>
                      <a:pt x="40" y="43"/>
                      <a:pt x="65" y="32"/>
                    </a:cubicBezTo>
                    <a:cubicBezTo>
                      <a:pt x="65" y="107"/>
                      <a:pt x="65" y="182"/>
                      <a:pt x="65" y="256"/>
                    </a:cubicBezTo>
                    <a:cubicBezTo>
                      <a:pt x="65" y="271"/>
                      <a:pt x="65" y="276"/>
                      <a:pt x="20" y="276"/>
                    </a:cubicBezTo>
                    <a:cubicBezTo>
                      <a:pt x="14" y="276"/>
                      <a:pt x="9" y="276"/>
                      <a:pt x="4" y="276"/>
                    </a:cubicBezTo>
                    <a:cubicBezTo>
                      <a:pt x="4" y="282"/>
                      <a:pt x="4" y="287"/>
                      <a:pt x="4" y="292"/>
                    </a:cubicBezTo>
                    <a:cubicBezTo>
                      <a:pt x="11" y="292"/>
                      <a:pt x="67" y="291"/>
                      <a:pt x="83" y="291"/>
                    </a:cubicBezTo>
                    <a:cubicBezTo>
                      <a:pt x="95" y="291"/>
                      <a:pt x="151" y="292"/>
                      <a:pt x="162" y="292"/>
                    </a:cubicBezTo>
                    <a:cubicBezTo>
                      <a:pt x="162" y="287"/>
                      <a:pt x="162" y="282"/>
                      <a:pt x="162" y="276"/>
                    </a:cubicBezTo>
                    <a:cubicBezTo>
                      <a:pt x="156" y="276"/>
                      <a:pt x="150" y="276"/>
                      <a:pt x="144" y="276"/>
                    </a:cubicBezTo>
                    <a:cubicBezTo>
                      <a:pt x="101" y="276"/>
                      <a:pt x="101" y="271"/>
                      <a:pt x="101" y="256"/>
                    </a:cubicBezTo>
                    <a:cubicBezTo>
                      <a:pt x="101" y="175"/>
                      <a:pt x="101" y="94"/>
                      <a:pt x="101" y="13"/>
                    </a:cubicBezTo>
                    <a:close/>
                  </a:path>
                </a:pathLst>
              </a:custGeom>
              <a:solidFill>
                <a:srgbClr val="000000"/>
              </a:solidFill>
              <a:ln>
                <a:noFill/>
              </a:ln>
            </p:spPr>
          </p:sp>
          <p:sp>
            <p:nvSpPr>
              <p:cNvPr id="1681" name="Freeform 8"/>
              <p:cNvSpPr/>
              <p:nvPr/>
            </p:nvSpPr>
            <p:spPr>
              <a:xfrm>
                <a:off x="922320" y="25671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9" y="152"/>
                      <a:pt x="18" y="172"/>
                    </a:cubicBezTo>
                    <a:cubicBezTo>
                      <a:pt x="12" y="179"/>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682" name="Freeform 9"/>
              <p:cNvSpPr/>
              <p:nvPr/>
            </p:nvSpPr>
            <p:spPr>
              <a:xfrm>
                <a:off x="1015560" y="2431440"/>
                <a:ext cx="135720" cy="164880"/>
              </a:xfrm>
              <a:custGeom>
                <a:avLst/>
                <a:gdLst/>
                <a:ahLst/>
                <a:cxnLst/>
                <a:rect l="0" t="0" r="r" b="b"/>
                <a:pathLst>
                  <a:path w="377" h="458">
                    <a:moveTo>
                      <a:pt x="376" y="7"/>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0" y="312"/>
                    </a:cubicBezTo>
                    <a:cubicBezTo>
                      <a:pt x="52" y="310"/>
                      <a:pt x="52" y="310"/>
                      <a:pt x="52" y="309"/>
                    </a:cubicBezTo>
                    <a:cubicBezTo>
                      <a:pt x="52" y="301"/>
                      <a:pt x="49" y="301"/>
                      <a:pt x="45" y="301"/>
                    </a:cubicBezTo>
                    <a:cubicBezTo>
                      <a:pt x="41" y="301"/>
                      <a:pt x="41" y="301"/>
                      <a:pt x="38" y="303"/>
                    </a:cubicBezTo>
                    <a:cubicBezTo>
                      <a:pt x="36" y="305"/>
                      <a:pt x="0" y="448"/>
                      <a:pt x="0" y="452"/>
                    </a:cubicBezTo>
                    <a:cubicBezTo>
                      <a:pt x="0" y="456"/>
                      <a:pt x="4" y="457"/>
                      <a:pt x="7" y="457"/>
                    </a:cubicBezTo>
                    <a:cubicBezTo>
                      <a:pt x="11" y="457"/>
                      <a:pt x="11" y="457"/>
                      <a:pt x="20" y="448"/>
                    </a:cubicBezTo>
                    <a:cubicBezTo>
                      <a:pt x="30" y="436"/>
                      <a:pt x="40" y="425"/>
                      <a:pt x="50" y="413"/>
                    </a:cubicBezTo>
                    <a:cubicBezTo>
                      <a:pt x="77" y="448"/>
                      <a:pt x="121" y="457"/>
                      <a:pt x="157" y="457"/>
                    </a:cubicBezTo>
                    <a:cubicBezTo>
                      <a:pt x="243" y="457"/>
                      <a:pt x="317" y="373"/>
                      <a:pt x="317" y="296"/>
                    </a:cubicBezTo>
                    <a:cubicBezTo>
                      <a:pt x="317" y="253"/>
                      <a:pt x="295" y="231"/>
                      <a:pt x="286" y="222"/>
                    </a:cubicBezTo>
                    <a:cubicBezTo>
                      <a:pt x="272" y="208"/>
                      <a:pt x="263" y="204"/>
                      <a:pt x="207" y="190"/>
                    </a:cubicBezTo>
                    <a:cubicBezTo>
                      <a:pt x="192" y="187"/>
                      <a:pt x="169" y="181"/>
                      <a:pt x="164" y="179"/>
                    </a:cubicBezTo>
                    <a:cubicBezTo>
                      <a:pt x="148" y="174"/>
                      <a:pt x="126" y="156"/>
                      <a:pt x="126" y="122"/>
                    </a:cubicBezTo>
                    <a:cubicBezTo>
                      <a:pt x="126" y="72"/>
                      <a:pt x="176" y="18"/>
                      <a:pt x="236" y="18"/>
                    </a:cubicBezTo>
                    <a:cubicBezTo>
                      <a:pt x="288" y="18"/>
                      <a:pt x="327" y="45"/>
                      <a:pt x="327" y="115"/>
                    </a:cubicBezTo>
                    <a:cubicBezTo>
                      <a:pt x="327" y="135"/>
                      <a:pt x="324" y="147"/>
                      <a:pt x="324" y="151"/>
                    </a:cubicBezTo>
                    <a:cubicBezTo>
                      <a:pt x="326" y="152"/>
                      <a:pt x="324" y="156"/>
                      <a:pt x="331" y="156"/>
                    </a:cubicBezTo>
                    <a:cubicBezTo>
                      <a:pt x="338" y="156"/>
                      <a:pt x="338" y="154"/>
                      <a:pt x="342" y="143"/>
                    </a:cubicBezTo>
                    <a:cubicBezTo>
                      <a:pt x="353" y="98"/>
                      <a:pt x="365" y="53"/>
                      <a:pt x="376" y="7"/>
                    </a:cubicBezTo>
                    <a:close/>
                  </a:path>
                </a:pathLst>
              </a:custGeom>
              <a:solidFill>
                <a:srgbClr val="000000"/>
              </a:solidFill>
              <a:ln>
                <a:noFill/>
              </a:ln>
            </p:spPr>
          </p:sp>
          <p:sp>
            <p:nvSpPr>
              <p:cNvPr id="1683" name="Freeform 10"/>
              <p:cNvSpPr/>
              <p:nvPr/>
            </p:nvSpPr>
            <p:spPr>
              <a:xfrm>
                <a:off x="1153440" y="2520000"/>
                <a:ext cx="70920" cy="105480"/>
              </a:xfrm>
              <a:custGeom>
                <a:avLst/>
                <a:gdLst/>
                <a:ahLst/>
                <a:cxnLst/>
                <a:rect l="0" t="0" r="r" b="b"/>
                <a:pathLst>
                  <a:path w="197" h="293">
                    <a:moveTo>
                      <a:pt x="196" y="212"/>
                    </a:moveTo>
                    <a:cubicBezTo>
                      <a:pt x="191" y="212"/>
                      <a:pt x="185" y="212"/>
                      <a:pt x="180" y="212"/>
                    </a:cubicBezTo>
                    <a:cubicBezTo>
                      <a:pt x="180" y="222"/>
                      <a:pt x="174" y="248"/>
                      <a:pt x="169" y="253"/>
                    </a:cubicBezTo>
                    <a:cubicBezTo>
                      <a:pt x="165" y="255"/>
                      <a:pt x="131" y="255"/>
                      <a:pt x="126" y="255"/>
                    </a:cubicBezTo>
                    <a:cubicBezTo>
                      <a:pt x="98" y="255"/>
                      <a:pt x="71" y="255"/>
                      <a:pt x="43" y="255"/>
                    </a:cubicBezTo>
                    <a:cubicBezTo>
                      <a:pt x="90" y="213"/>
                      <a:pt x="106" y="201"/>
                      <a:pt x="133" y="181"/>
                    </a:cubicBezTo>
                    <a:cubicBezTo>
                      <a:pt x="165" y="154"/>
                      <a:pt x="196" y="127"/>
                      <a:pt x="196" y="86"/>
                    </a:cubicBezTo>
                    <a:cubicBezTo>
                      <a:pt x="196" y="32"/>
                      <a:pt x="149" y="0"/>
                      <a:pt x="92" y="0"/>
                    </a:cubicBezTo>
                    <a:cubicBezTo>
                      <a:pt x="38" y="0"/>
                      <a:pt x="0" y="38"/>
                      <a:pt x="0" y="79"/>
                    </a:cubicBezTo>
                    <a:cubicBezTo>
                      <a:pt x="0" y="100"/>
                      <a:pt x="20" y="104"/>
                      <a:pt x="23" y="104"/>
                    </a:cubicBezTo>
                    <a:cubicBezTo>
                      <a:pt x="34" y="104"/>
                      <a:pt x="47" y="95"/>
                      <a:pt x="47" y="81"/>
                    </a:cubicBezTo>
                    <a:cubicBezTo>
                      <a:pt x="47" y="72"/>
                      <a:pt x="43" y="57"/>
                      <a:pt x="22" y="57"/>
                    </a:cubicBezTo>
                    <a:cubicBezTo>
                      <a:pt x="34" y="25"/>
                      <a:pt x="65" y="16"/>
                      <a:pt x="85" y="16"/>
                    </a:cubicBezTo>
                    <a:cubicBezTo>
                      <a:pt x="130" y="16"/>
                      <a:pt x="153" y="50"/>
                      <a:pt x="153" y="86"/>
                    </a:cubicBezTo>
                    <a:cubicBezTo>
                      <a:pt x="153" y="124"/>
                      <a:pt x="126" y="154"/>
                      <a:pt x="112" y="170"/>
                    </a:cubicBezTo>
                    <a:cubicBezTo>
                      <a:pt x="76" y="205"/>
                      <a:pt x="40" y="240"/>
                      <a:pt x="4" y="274"/>
                    </a:cubicBezTo>
                    <a:cubicBezTo>
                      <a:pt x="0" y="280"/>
                      <a:pt x="0" y="280"/>
                      <a:pt x="0" y="292"/>
                    </a:cubicBezTo>
                    <a:cubicBezTo>
                      <a:pt x="61" y="292"/>
                      <a:pt x="121" y="292"/>
                      <a:pt x="182" y="292"/>
                    </a:cubicBezTo>
                    <a:cubicBezTo>
                      <a:pt x="186" y="265"/>
                      <a:pt x="191" y="239"/>
                      <a:pt x="196" y="212"/>
                    </a:cubicBezTo>
                    <a:close/>
                  </a:path>
                </a:pathLst>
              </a:custGeom>
              <a:solidFill>
                <a:srgbClr val="000000"/>
              </a:solidFill>
              <a:ln>
                <a:noFill/>
              </a:ln>
            </p:spPr>
          </p:sp>
          <p:sp>
            <p:nvSpPr>
              <p:cNvPr id="1684" name="Freeform 11"/>
              <p:cNvSpPr/>
              <p:nvPr/>
            </p:nvSpPr>
            <p:spPr>
              <a:xfrm>
                <a:off x="1264680" y="25671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9" y="152"/>
                      <a:pt x="18" y="172"/>
                    </a:cubicBezTo>
                    <a:cubicBezTo>
                      <a:pt x="12" y="179"/>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685" name="Freeform 12"/>
              <p:cNvSpPr/>
              <p:nvPr/>
            </p:nvSpPr>
            <p:spPr>
              <a:xfrm>
                <a:off x="1357920" y="2431440"/>
                <a:ext cx="135720" cy="164880"/>
              </a:xfrm>
              <a:custGeom>
                <a:avLst/>
                <a:gdLst/>
                <a:ahLst/>
                <a:cxnLst/>
                <a:rect l="0" t="0" r="r" b="b"/>
                <a:pathLst>
                  <a:path w="377" h="458">
                    <a:moveTo>
                      <a:pt x="376" y="7"/>
                    </a:moveTo>
                    <a:cubicBezTo>
                      <a:pt x="376" y="4"/>
                      <a:pt x="374" y="0"/>
                      <a:pt x="369" y="0"/>
                    </a:cubicBezTo>
                    <a:cubicBezTo>
                      <a:pt x="365" y="0"/>
                      <a:pt x="365" y="0"/>
                      <a:pt x="358" y="9"/>
                    </a:cubicBezTo>
                    <a:cubicBezTo>
                      <a:pt x="348" y="21"/>
                      <a:pt x="338" y="33"/>
                      <a:pt x="327" y="45"/>
                    </a:cubicBezTo>
                    <a:cubicBezTo>
                      <a:pt x="311" y="16"/>
                      <a:pt x="277" y="0"/>
                      <a:pt x="237" y="0"/>
                    </a:cubicBezTo>
                    <a:cubicBezTo>
                      <a:pt x="157" y="0"/>
                      <a:pt x="81" y="72"/>
                      <a:pt x="81" y="149"/>
                    </a:cubicBezTo>
                    <a:cubicBezTo>
                      <a:pt x="81" y="199"/>
                      <a:pt x="113" y="228"/>
                      <a:pt x="146" y="239"/>
                    </a:cubicBezTo>
                    <a:cubicBezTo>
                      <a:pt x="168" y="244"/>
                      <a:pt x="191" y="249"/>
                      <a:pt x="214" y="255"/>
                    </a:cubicBezTo>
                    <a:cubicBezTo>
                      <a:pt x="237" y="262"/>
                      <a:pt x="272" y="271"/>
                      <a:pt x="272" y="323"/>
                    </a:cubicBezTo>
                    <a:cubicBezTo>
                      <a:pt x="272" y="378"/>
                      <a:pt x="219" y="438"/>
                      <a:pt x="158" y="438"/>
                    </a:cubicBezTo>
                    <a:cubicBezTo>
                      <a:pt x="117" y="438"/>
                      <a:pt x="47" y="423"/>
                      <a:pt x="47" y="346"/>
                    </a:cubicBezTo>
                    <a:cubicBezTo>
                      <a:pt x="47" y="332"/>
                      <a:pt x="50" y="316"/>
                      <a:pt x="52" y="312"/>
                    </a:cubicBezTo>
                    <a:cubicBezTo>
                      <a:pt x="52" y="310"/>
                      <a:pt x="52" y="310"/>
                      <a:pt x="52" y="309"/>
                    </a:cubicBezTo>
                    <a:cubicBezTo>
                      <a:pt x="52" y="301"/>
                      <a:pt x="49" y="301"/>
                      <a:pt x="45" y="301"/>
                    </a:cubicBezTo>
                    <a:cubicBezTo>
                      <a:pt x="41" y="301"/>
                      <a:pt x="42" y="302"/>
                      <a:pt x="40" y="303"/>
                    </a:cubicBezTo>
                    <a:cubicBezTo>
                      <a:pt x="36" y="305"/>
                      <a:pt x="0" y="448"/>
                      <a:pt x="0" y="452"/>
                    </a:cubicBezTo>
                    <a:cubicBezTo>
                      <a:pt x="0" y="456"/>
                      <a:pt x="4" y="457"/>
                      <a:pt x="7" y="457"/>
                    </a:cubicBezTo>
                    <a:cubicBezTo>
                      <a:pt x="11" y="457"/>
                      <a:pt x="11" y="457"/>
                      <a:pt x="20" y="448"/>
                    </a:cubicBezTo>
                    <a:cubicBezTo>
                      <a:pt x="30" y="436"/>
                      <a:pt x="40" y="425"/>
                      <a:pt x="50" y="413"/>
                    </a:cubicBezTo>
                    <a:cubicBezTo>
                      <a:pt x="77" y="448"/>
                      <a:pt x="121" y="457"/>
                      <a:pt x="157" y="457"/>
                    </a:cubicBezTo>
                    <a:cubicBezTo>
                      <a:pt x="243" y="457"/>
                      <a:pt x="317" y="373"/>
                      <a:pt x="317" y="296"/>
                    </a:cubicBezTo>
                    <a:cubicBezTo>
                      <a:pt x="317" y="253"/>
                      <a:pt x="297" y="231"/>
                      <a:pt x="286" y="222"/>
                    </a:cubicBezTo>
                    <a:cubicBezTo>
                      <a:pt x="272" y="208"/>
                      <a:pt x="263" y="204"/>
                      <a:pt x="207" y="190"/>
                    </a:cubicBezTo>
                    <a:cubicBezTo>
                      <a:pt x="192" y="187"/>
                      <a:pt x="169" y="181"/>
                      <a:pt x="164" y="179"/>
                    </a:cubicBezTo>
                    <a:cubicBezTo>
                      <a:pt x="148" y="174"/>
                      <a:pt x="126" y="156"/>
                      <a:pt x="126" y="122"/>
                    </a:cubicBezTo>
                    <a:cubicBezTo>
                      <a:pt x="126" y="72"/>
                      <a:pt x="176" y="18"/>
                      <a:pt x="236" y="18"/>
                    </a:cubicBezTo>
                    <a:cubicBezTo>
                      <a:pt x="288" y="18"/>
                      <a:pt x="327" y="45"/>
                      <a:pt x="327" y="115"/>
                    </a:cubicBezTo>
                    <a:cubicBezTo>
                      <a:pt x="327" y="135"/>
                      <a:pt x="324" y="147"/>
                      <a:pt x="324" y="151"/>
                    </a:cubicBezTo>
                    <a:cubicBezTo>
                      <a:pt x="327" y="152"/>
                      <a:pt x="324" y="156"/>
                      <a:pt x="333" y="156"/>
                    </a:cubicBezTo>
                    <a:cubicBezTo>
                      <a:pt x="338" y="156"/>
                      <a:pt x="338" y="154"/>
                      <a:pt x="342" y="143"/>
                    </a:cubicBezTo>
                    <a:cubicBezTo>
                      <a:pt x="353" y="98"/>
                      <a:pt x="365" y="53"/>
                      <a:pt x="376" y="7"/>
                    </a:cubicBezTo>
                    <a:close/>
                  </a:path>
                </a:pathLst>
              </a:custGeom>
              <a:solidFill>
                <a:srgbClr val="000000"/>
              </a:solidFill>
              <a:ln>
                <a:noFill/>
              </a:ln>
            </p:spPr>
          </p:sp>
          <p:sp>
            <p:nvSpPr>
              <p:cNvPr id="1686" name="Freeform 13"/>
              <p:cNvSpPr/>
              <p:nvPr/>
            </p:nvSpPr>
            <p:spPr>
              <a:xfrm>
                <a:off x="1494720" y="2520000"/>
                <a:ext cx="73440" cy="108720"/>
              </a:xfrm>
              <a:custGeom>
                <a:avLst/>
                <a:gdLst/>
                <a:ahLst/>
                <a:cxnLst/>
                <a:rect l="0" t="0" r="r" b="b"/>
                <a:pathLst>
                  <a:path w="204" h="302">
                    <a:moveTo>
                      <a:pt x="97" y="145"/>
                    </a:moveTo>
                    <a:cubicBezTo>
                      <a:pt x="131" y="145"/>
                      <a:pt x="157" y="169"/>
                      <a:pt x="157" y="215"/>
                    </a:cubicBezTo>
                    <a:cubicBezTo>
                      <a:pt x="157" y="271"/>
                      <a:pt x="124" y="287"/>
                      <a:pt x="99" y="287"/>
                    </a:cubicBezTo>
                    <a:cubicBezTo>
                      <a:pt x="81" y="287"/>
                      <a:pt x="41" y="282"/>
                      <a:pt x="23" y="256"/>
                    </a:cubicBezTo>
                    <a:cubicBezTo>
                      <a:pt x="43" y="255"/>
                      <a:pt x="49" y="240"/>
                      <a:pt x="49" y="231"/>
                    </a:cubicBezTo>
                    <a:cubicBezTo>
                      <a:pt x="49" y="217"/>
                      <a:pt x="38" y="208"/>
                      <a:pt x="25" y="208"/>
                    </a:cubicBezTo>
                    <a:cubicBezTo>
                      <a:pt x="13" y="208"/>
                      <a:pt x="0" y="215"/>
                      <a:pt x="0" y="233"/>
                    </a:cubicBezTo>
                    <a:cubicBezTo>
                      <a:pt x="0" y="274"/>
                      <a:pt x="45" y="301"/>
                      <a:pt x="99" y="301"/>
                    </a:cubicBezTo>
                    <a:cubicBezTo>
                      <a:pt x="160" y="301"/>
                      <a:pt x="203" y="260"/>
                      <a:pt x="203" y="215"/>
                    </a:cubicBezTo>
                    <a:cubicBezTo>
                      <a:pt x="203" y="181"/>
                      <a:pt x="174" y="147"/>
                      <a:pt x="126" y="136"/>
                    </a:cubicBezTo>
                    <a:cubicBezTo>
                      <a:pt x="173" y="120"/>
                      <a:pt x="189" y="88"/>
                      <a:pt x="189" y="61"/>
                    </a:cubicBezTo>
                    <a:cubicBezTo>
                      <a:pt x="189" y="25"/>
                      <a:pt x="150" y="0"/>
                      <a:pt x="101" y="0"/>
                    </a:cubicBezTo>
                    <a:cubicBezTo>
                      <a:pt x="51" y="0"/>
                      <a:pt x="14" y="23"/>
                      <a:pt x="14" y="59"/>
                    </a:cubicBezTo>
                    <a:cubicBezTo>
                      <a:pt x="14" y="74"/>
                      <a:pt x="23" y="83"/>
                      <a:pt x="36" y="83"/>
                    </a:cubicBezTo>
                    <a:cubicBezTo>
                      <a:pt x="50" y="83"/>
                      <a:pt x="59" y="72"/>
                      <a:pt x="59" y="59"/>
                    </a:cubicBezTo>
                    <a:cubicBezTo>
                      <a:pt x="59" y="47"/>
                      <a:pt x="50" y="38"/>
                      <a:pt x="36" y="36"/>
                    </a:cubicBezTo>
                    <a:cubicBezTo>
                      <a:pt x="52" y="18"/>
                      <a:pt x="83" y="13"/>
                      <a:pt x="99" y="13"/>
                    </a:cubicBezTo>
                    <a:cubicBezTo>
                      <a:pt x="119" y="13"/>
                      <a:pt x="148" y="22"/>
                      <a:pt x="148" y="61"/>
                    </a:cubicBezTo>
                    <a:cubicBezTo>
                      <a:pt x="148" y="79"/>
                      <a:pt x="140" y="99"/>
                      <a:pt x="130" y="113"/>
                    </a:cubicBezTo>
                    <a:cubicBezTo>
                      <a:pt x="115" y="129"/>
                      <a:pt x="103" y="131"/>
                      <a:pt x="79" y="133"/>
                    </a:cubicBezTo>
                    <a:cubicBezTo>
                      <a:pt x="68" y="133"/>
                      <a:pt x="68" y="133"/>
                      <a:pt x="67" y="133"/>
                    </a:cubicBezTo>
                    <a:cubicBezTo>
                      <a:pt x="65" y="133"/>
                      <a:pt x="61" y="135"/>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687" name="Group 14"/>
          <p:cNvGrpSpPr/>
          <p:nvPr/>
        </p:nvGrpSpPr>
        <p:grpSpPr>
          <a:xfrm>
            <a:off x="1092600" y="2889360"/>
            <a:ext cx="2318400" cy="919440"/>
            <a:chOff x="1092600" y="2889360"/>
            <a:chExt cx="2318400" cy="919440"/>
          </a:xfrm>
        </p:grpSpPr>
        <p:grpSp>
          <p:nvGrpSpPr>
            <p:cNvPr id="1688" name="Group 15"/>
            <p:cNvGrpSpPr/>
            <p:nvPr/>
          </p:nvGrpSpPr>
          <p:grpSpPr>
            <a:xfrm>
              <a:off x="1092600" y="2889360"/>
              <a:ext cx="2318400" cy="919440"/>
              <a:chOff x="1092600" y="2889360"/>
              <a:chExt cx="2318400" cy="919440"/>
            </a:xfrm>
          </p:grpSpPr>
          <p:sp>
            <p:nvSpPr>
              <p:cNvPr id="1689" name="Freeform 16"/>
              <p:cNvSpPr/>
              <p:nvPr/>
            </p:nvSpPr>
            <p:spPr>
              <a:xfrm>
                <a:off x="1092600" y="2900880"/>
                <a:ext cx="2307240" cy="896400"/>
              </a:xfrm>
              <a:custGeom>
                <a:avLst/>
                <a:gdLst/>
                <a:ahLst/>
                <a:cxnLst/>
                <a:rect l="0" t="0" r="r" b="b"/>
                <a:pathLst>
                  <a:path w="6409" h="2490">
                    <a:moveTo>
                      <a:pt x="0" y="0"/>
                    </a:moveTo>
                    <a:cubicBezTo>
                      <a:pt x="2136" y="0"/>
                      <a:pt x="4272" y="0"/>
                      <a:pt x="6408" y="0"/>
                    </a:cubicBezTo>
                    <a:cubicBezTo>
                      <a:pt x="6408" y="830"/>
                      <a:pt x="6408" y="1660"/>
                      <a:pt x="6408" y="2489"/>
                    </a:cubicBezTo>
                    <a:cubicBezTo>
                      <a:pt x="4272" y="2489"/>
                      <a:pt x="2136" y="2489"/>
                      <a:pt x="0" y="2489"/>
                    </a:cubicBezTo>
                    <a:cubicBezTo>
                      <a:pt x="0" y="1660"/>
                      <a:pt x="0" y="830"/>
                      <a:pt x="0" y="0"/>
                    </a:cubicBezTo>
                    <a:close/>
                  </a:path>
                </a:pathLst>
              </a:custGeom>
              <a:solidFill>
                <a:srgbClr val="FFFFFF"/>
              </a:solidFill>
              <a:ln>
                <a:noFill/>
              </a:ln>
            </p:spPr>
          </p:sp>
          <p:sp>
            <p:nvSpPr>
              <p:cNvPr id="1690" name="Freeform 17"/>
              <p:cNvSpPr/>
              <p:nvPr/>
            </p:nvSpPr>
            <p:spPr>
              <a:xfrm>
                <a:off x="1092600" y="289980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6"/>
                      <a:pt x="277" y="0"/>
                      <a:pt x="236" y="0"/>
                    </a:cubicBezTo>
                    <a:cubicBezTo>
                      <a:pt x="157" y="0"/>
                      <a:pt x="81" y="72"/>
                      <a:pt x="81" y="149"/>
                    </a:cubicBezTo>
                    <a:cubicBezTo>
                      <a:pt x="81" y="200"/>
                      <a:pt x="113" y="228"/>
                      <a:pt x="146" y="239"/>
                    </a:cubicBezTo>
                    <a:cubicBezTo>
                      <a:pt x="169" y="245"/>
                      <a:pt x="191" y="250"/>
                      <a:pt x="214" y="255"/>
                    </a:cubicBezTo>
                    <a:cubicBezTo>
                      <a:pt x="238" y="263"/>
                      <a:pt x="272" y="272"/>
                      <a:pt x="272" y="324"/>
                    </a:cubicBezTo>
                    <a:cubicBezTo>
                      <a:pt x="272" y="380"/>
                      <a:pt x="220" y="439"/>
                      <a:pt x="158" y="439"/>
                    </a:cubicBezTo>
                    <a:cubicBezTo>
                      <a:pt x="117" y="439"/>
                      <a:pt x="47" y="426"/>
                      <a:pt x="47" y="347"/>
                    </a:cubicBezTo>
                    <a:cubicBezTo>
                      <a:pt x="47" y="333"/>
                      <a:pt x="50" y="317"/>
                      <a:pt x="50" y="313"/>
                    </a:cubicBezTo>
                    <a:cubicBezTo>
                      <a:pt x="52" y="311"/>
                      <a:pt x="52" y="311"/>
                      <a:pt x="52" y="309"/>
                    </a:cubicBezTo>
                    <a:cubicBezTo>
                      <a:pt x="52" y="302"/>
                      <a:pt x="49" y="302"/>
                      <a:pt x="45" y="302"/>
                    </a:cubicBezTo>
                    <a:cubicBezTo>
                      <a:pt x="41" y="302"/>
                      <a:pt x="40" y="302"/>
                      <a:pt x="38" y="304"/>
                    </a:cubicBezTo>
                    <a:cubicBezTo>
                      <a:pt x="36" y="308"/>
                      <a:pt x="0" y="451"/>
                      <a:pt x="0" y="453"/>
                    </a:cubicBezTo>
                    <a:cubicBezTo>
                      <a:pt x="0" y="457"/>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4"/>
                      <a:pt x="295" y="232"/>
                      <a:pt x="286" y="223"/>
                    </a:cubicBezTo>
                    <a:cubicBezTo>
                      <a:pt x="272" y="209"/>
                      <a:pt x="263" y="205"/>
                      <a:pt x="205" y="191"/>
                    </a:cubicBezTo>
                    <a:cubicBezTo>
                      <a:pt x="193" y="187"/>
                      <a:pt x="169" y="182"/>
                      <a:pt x="164" y="180"/>
                    </a:cubicBezTo>
                    <a:cubicBezTo>
                      <a:pt x="146" y="174"/>
                      <a:pt x="124" y="156"/>
                      <a:pt x="124" y="122"/>
                    </a:cubicBezTo>
                    <a:cubicBezTo>
                      <a:pt x="124" y="70"/>
                      <a:pt x="176" y="18"/>
                      <a:pt x="236" y="18"/>
                    </a:cubicBezTo>
                    <a:cubicBezTo>
                      <a:pt x="288" y="18"/>
                      <a:pt x="327" y="45"/>
                      <a:pt x="327" y="115"/>
                    </a:cubicBezTo>
                    <a:cubicBezTo>
                      <a:pt x="327" y="135"/>
                      <a:pt x="324" y="147"/>
                      <a:pt x="324" y="151"/>
                    </a:cubicBezTo>
                    <a:cubicBezTo>
                      <a:pt x="326" y="153"/>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691" name="Freeform 18"/>
              <p:cNvSpPr/>
              <p:nvPr/>
            </p:nvSpPr>
            <p:spPr>
              <a:xfrm>
                <a:off x="1237680" y="2988360"/>
                <a:ext cx="58680" cy="105840"/>
              </a:xfrm>
              <a:custGeom>
                <a:avLst/>
                <a:gdLst/>
                <a:ahLst/>
                <a:cxnLst/>
                <a:rect l="0" t="0" r="r" b="b"/>
                <a:pathLst>
                  <a:path w="163" h="294">
                    <a:moveTo>
                      <a:pt x="101" y="13"/>
                    </a:moveTo>
                    <a:cubicBezTo>
                      <a:pt x="101" y="0"/>
                      <a:pt x="99" y="0"/>
                      <a:pt x="86" y="0"/>
                    </a:cubicBezTo>
                    <a:cubicBezTo>
                      <a:pt x="59" y="27"/>
                      <a:pt x="18" y="29"/>
                      <a:pt x="0" y="29"/>
                    </a:cubicBezTo>
                    <a:cubicBezTo>
                      <a:pt x="0" y="34"/>
                      <a:pt x="0" y="38"/>
                      <a:pt x="0" y="43"/>
                    </a:cubicBezTo>
                    <a:cubicBezTo>
                      <a:pt x="11" y="43"/>
                      <a:pt x="40" y="43"/>
                      <a:pt x="65" y="32"/>
                    </a:cubicBezTo>
                    <a:cubicBezTo>
                      <a:pt x="65" y="107"/>
                      <a:pt x="65" y="182"/>
                      <a:pt x="65" y="257"/>
                    </a:cubicBezTo>
                    <a:cubicBezTo>
                      <a:pt x="65" y="272"/>
                      <a:pt x="65" y="277"/>
                      <a:pt x="20" y="277"/>
                    </a:cubicBezTo>
                    <a:cubicBezTo>
                      <a:pt x="14" y="277"/>
                      <a:pt x="9" y="277"/>
                      <a:pt x="4" y="277"/>
                    </a:cubicBezTo>
                    <a:cubicBezTo>
                      <a:pt x="4" y="282"/>
                      <a:pt x="4" y="288"/>
                      <a:pt x="4" y="293"/>
                    </a:cubicBezTo>
                    <a:cubicBezTo>
                      <a:pt x="11" y="293"/>
                      <a:pt x="67" y="291"/>
                      <a:pt x="83" y="291"/>
                    </a:cubicBezTo>
                    <a:cubicBezTo>
                      <a:pt x="95" y="291"/>
                      <a:pt x="151" y="293"/>
                      <a:pt x="162" y="293"/>
                    </a:cubicBezTo>
                    <a:cubicBezTo>
                      <a:pt x="162" y="288"/>
                      <a:pt x="162" y="282"/>
                      <a:pt x="162" y="277"/>
                    </a:cubicBezTo>
                    <a:cubicBezTo>
                      <a:pt x="156" y="277"/>
                      <a:pt x="150" y="277"/>
                      <a:pt x="144" y="277"/>
                    </a:cubicBezTo>
                    <a:cubicBezTo>
                      <a:pt x="101" y="277"/>
                      <a:pt x="101" y="272"/>
                      <a:pt x="101" y="257"/>
                    </a:cubicBezTo>
                    <a:cubicBezTo>
                      <a:pt x="101" y="176"/>
                      <a:pt x="101" y="94"/>
                      <a:pt x="101" y="13"/>
                    </a:cubicBezTo>
                    <a:close/>
                  </a:path>
                </a:pathLst>
              </a:custGeom>
              <a:solidFill>
                <a:srgbClr val="000000"/>
              </a:solidFill>
              <a:ln>
                <a:noFill/>
              </a:ln>
            </p:spPr>
          </p:sp>
          <p:sp>
            <p:nvSpPr>
              <p:cNvPr id="1692" name="Freeform 19"/>
              <p:cNvSpPr/>
              <p:nvPr/>
            </p:nvSpPr>
            <p:spPr>
              <a:xfrm>
                <a:off x="1398240" y="2950200"/>
                <a:ext cx="151920" cy="97560"/>
              </a:xfrm>
              <a:custGeom>
                <a:avLst/>
                <a:gdLst/>
                <a:ahLst/>
                <a:cxnLst/>
                <a:rect l="0" t="0" r="r" b="b"/>
                <a:pathLst>
                  <a:path w="422" h="271">
                    <a:moveTo>
                      <a:pt x="421" y="20"/>
                    </a:moveTo>
                    <a:cubicBezTo>
                      <a:pt x="421" y="5"/>
                      <a:pt x="417" y="0"/>
                      <a:pt x="412" y="0"/>
                    </a:cubicBezTo>
                    <a:cubicBezTo>
                      <a:pt x="410" y="0"/>
                      <a:pt x="405" y="4"/>
                      <a:pt x="405" y="18"/>
                    </a:cubicBezTo>
                    <a:cubicBezTo>
                      <a:pt x="401" y="61"/>
                      <a:pt x="358" y="86"/>
                      <a:pt x="317" y="86"/>
                    </a:cubicBezTo>
                    <a:cubicBezTo>
                      <a:pt x="279" y="86"/>
                      <a:pt x="248" y="67"/>
                      <a:pt x="214" y="45"/>
                    </a:cubicBezTo>
                    <a:cubicBezTo>
                      <a:pt x="180" y="22"/>
                      <a:pt x="148" y="0"/>
                      <a:pt x="106" y="0"/>
                    </a:cubicBezTo>
                    <a:cubicBezTo>
                      <a:pt x="47" y="0"/>
                      <a:pt x="0" y="45"/>
                      <a:pt x="0" y="103"/>
                    </a:cubicBezTo>
                    <a:cubicBezTo>
                      <a:pt x="0" y="117"/>
                      <a:pt x="5" y="122"/>
                      <a:pt x="9" y="122"/>
                    </a:cubicBezTo>
                    <a:cubicBezTo>
                      <a:pt x="14" y="122"/>
                      <a:pt x="18" y="110"/>
                      <a:pt x="18" y="106"/>
                    </a:cubicBezTo>
                    <a:cubicBezTo>
                      <a:pt x="22" y="54"/>
                      <a:pt x="72" y="34"/>
                      <a:pt x="106" y="34"/>
                    </a:cubicBezTo>
                    <a:cubicBezTo>
                      <a:pt x="142" y="34"/>
                      <a:pt x="175" y="54"/>
                      <a:pt x="207" y="77"/>
                    </a:cubicBezTo>
                    <a:cubicBezTo>
                      <a:pt x="241" y="99"/>
                      <a:pt x="275" y="122"/>
                      <a:pt x="317" y="122"/>
                    </a:cubicBezTo>
                    <a:cubicBezTo>
                      <a:pt x="374" y="122"/>
                      <a:pt x="421" y="77"/>
                      <a:pt x="421" y="20"/>
                    </a:cubicBezTo>
                    <a:moveTo>
                      <a:pt x="421" y="167"/>
                    </a:moveTo>
                    <a:cubicBezTo>
                      <a:pt x="421" y="149"/>
                      <a:pt x="414" y="147"/>
                      <a:pt x="412" y="147"/>
                    </a:cubicBezTo>
                    <a:cubicBezTo>
                      <a:pt x="410" y="147"/>
                      <a:pt x="405" y="151"/>
                      <a:pt x="405" y="164"/>
                    </a:cubicBezTo>
                    <a:cubicBezTo>
                      <a:pt x="401" y="209"/>
                      <a:pt x="358" y="234"/>
                      <a:pt x="317" y="234"/>
                    </a:cubicBezTo>
                    <a:cubicBezTo>
                      <a:pt x="279" y="234"/>
                      <a:pt x="248" y="214"/>
                      <a:pt x="214" y="192"/>
                    </a:cubicBezTo>
                    <a:cubicBezTo>
                      <a:pt x="180" y="169"/>
                      <a:pt x="148" y="147"/>
                      <a:pt x="106" y="147"/>
                    </a:cubicBezTo>
                    <a:cubicBezTo>
                      <a:pt x="47" y="147"/>
                      <a:pt x="0" y="192"/>
                      <a:pt x="0" y="250"/>
                    </a:cubicBezTo>
                    <a:cubicBezTo>
                      <a:pt x="0" y="264"/>
                      <a:pt x="5" y="268"/>
                      <a:pt x="9" y="268"/>
                    </a:cubicBezTo>
                    <a:cubicBezTo>
                      <a:pt x="14" y="268"/>
                      <a:pt x="18" y="257"/>
                      <a:pt x="18" y="254"/>
                    </a:cubicBezTo>
                    <a:cubicBezTo>
                      <a:pt x="22" y="201"/>
                      <a:pt x="72" y="182"/>
                      <a:pt x="106" y="182"/>
                    </a:cubicBezTo>
                    <a:cubicBezTo>
                      <a:pt x="142" y="182"/>
                      <a:pt x="175" y="201"/>
                      <a:pt x="207" y="223"/>
                    </a:cubicBezTo>
                    <a:cubicBezTo>
                      <a:pt x="241" y="246"/>
                      <a:pt x="275" y="270"/>
                      <a:pt x="317" y="270"/>
                    </a:cubicBezTo>
                    <a:cubicBezTo>
                      <a:pt x="376" y="270"/>
                      <a:pt x="421" y="223"/>
                      <a:pt x="421" y="167"/>
                    </a:cubicBezTo>
                    <a:close/>
                  </a:path>
                </a:pathLst>
              </a:custGeom>
              <a:solidFill>
                <a:srgbClr val="000000"/>
              </a:solidFill>
              <a:ln>
                <a:noFill/>
              </a:ln>
            </p:spPr>
          </p:sp>
          <p:sp>
            <p:nvSpPr>
              <p:cNvPr id="1693" name="Freeform 20"/>
              <p:cNvSpPr/>
              <p:nvPr/>
            </p:nvSpPr>
            <p:spPr>
              <a:xfrm>
                <a:off x="1635480" y="2904840"/>
                <a:ext cx="162360" cy="155160"/>
              </a:xfrm>
              <a:custGeom>
                <a:avLst/>
                <a:gdLst/>
                <a:ahLst/>
                <a:cxnLst/>
                <a:rect l="0" t="0" r="r" b="b"/>
                <a:pathLst>
                  <a:path w="451" h="431">
                    <a:moveTo>
                      <a:pt x="166" y="230"/>
                    </a:moveTo>
                    <a:cubicBezTo>
                      <a:pt x="202" y="230"/>
                      <a:pt x="238" y="230"/>
                      <a:pt x="274" y="230"/>
                    </a:cubicBezTo>
                    <a:cubicBezTo>
                      <a:pt x="363" y="230"/>
                      <a:pt x="450" y="165"/>
                      <a:pt x="450" y="95"/>
                    </a:cubicBezTo>
                    <a:cubicBezTo>
                      <a:pt x="450" y="47"/>
                      <a:pt x="408" y="0"/>
                      <a:pt x="326" y="0"/>
                    </a:cubicBezTo>
                    <a:cubicBezTo>
                      <a:pt x="257" y="0"/>
                      <a:pt x="189" y="0"/>
                      <a:pt x="121" y="0"/>
                    </a:cubicBezTo>
                    <a:cubicBezTo>
                      <a:pt x="110" y="0"/>
                      <a:pt x="103" y="0"/>
                      <a:pt x="103" y="11"/>
                    </a:cubicBezTo>
                    <a:cubicBezTo>
                      <a:pt x="103" y="18"/>
                      <a:pt x="108" y="18"/>
                      <a:pt x="121" y="18"/>
                    </a:cubicBezTo>
                    <a:cubicBezTo>
                      <a:pt x="130" y="18"/>
                      <a:pt x="140" y="20"/>
                      <a:pt x="148" y="20"/>
                    </a:cubicBezTo>
                    <a:cubicBezTo>
                      <a:pt x="158" y="22"/>
                      <a:pt x="162" y="23"/>
                      <a:pt x="162" y="31"/>
                    </a:cubicBezTo>
                    <a:cubicBezTo>
                      <a:pt x="162" y="32"/>
                      <a:pt x="162" y="34"/>
                      <a:pt x="160" y="41"/>
                    </a:cubicBezTo>
                    <a:cubicBezTo>
                      <a:pt x="131" y="155"/>
                      <a:pt x="103" y="268"/>
                      <a:pt x="74" y="381"/>
                    </a:cubicBezTo>
                    <a:cubicBezTo>
                      <a:pt x="68" y="406"/>
                      <a:pt x="67" y="412"/>
                      <a:pt x="16" y="412"/>
                    </a:cubicBezTo>
                    <a:cubicBezTo>
                      <a:pt x="5" y="412"/>
                      <a:pt x="0" y="412"/>
                      <a:pt x="0" y="423"/>
                    </a:cubicBezTo>
                    <a:cubicBezTo>
                      <a:pt x="0" y="430"/>
                      <a:pt x="7" y="430"/>
                      <a:pt x="9" y="430"/>
                    </a:cubicBezTo>
                    <a:cubicBezTo>
                      <a:pt x="27" y="430"/>
                      <a:pt x="72" y="428"/>
                      <a:pt x="90" y="428"/>
                    </a:cubicBezTo>
                    <a:cubicBezTo>
                      <a:pt x="103" y="428"/>
                      <a:pt x="117" y="430"/>
                      <a:pt x="130" y="430"/>
                    </a:cubicBezTo>
                    <a:cubicBezTo>
                      <a:pt x="144" y="430"/>
                      <a:pt x="157" y="430"/>
                      <a:pt x="171" y="430"/>
                    </a:cubicBezTo>
                    <a:cubicBezTo>
                      <a:pt x="175" y="430"/>
                      <a:pt x="184" y="430"/>
                      <a:pt x="184" y="417"/>
                    </a:cubicBezTo>
                    <a:cubicBezTo>
                      <a:pt x="184" y="412"/>
                      <a:pt x="178" y="412"/>
                      <a:pt x="166" y="412"/>
                    </a:cubicBezTo>
                    <a:cubicBezTo>
                      <a:pt x="142" y="412"/>
                      <a:pt x="124" y="412"/>
                      <a:pt x="124" y="399"/>
                    </a:cubicBezTo>
                    <a:cubicBezTo>
                      <a:pt x="124" y="396"/>
                      <a:pt x="126" y="392"/>
                      <a:pt x="126" y="388"/>
                    </a:cubicBezTo>
                    <a:cubicBezTo>
                      <a:pt x="139" y="336"/>
                      <a:pt x="152" y="283"/>
                      <a:pt x="166" y="230"/>
                    </a:cubicBezTo>
                    <a:moveTo>
                      <a:pt x="211" y="43"/>
                    </a:moveTo>
                    <a:cubicBezTo>
                      <a:pt x="216" y="20"/>
                      <a:pt x="218" y="18"/>
                      <a:pt x="245" y="18"/>
                    </a:cubicBezTo>
                    <a:cubicBezTo>
                      <a:pt x="265" y="18"/>
                      <a:pt x="286" y="18"/>
                      <a:pt x="306" y="18"/>
                    </a:cubicBezTo>
                    <a:cubicBezTo>
                      <a:pt x="358" y="18"/>
                      <a:pt x="392" y="36"/>
                      <a:pt x="392" y="79"/>
                    </a:cubicBezTo>
                    <a:cubicBezTo>
                      <a:pt x="392" y="104"/>
                      <a:pt x="380" y="158"/>
                      <a:pt x="354" y="182"/>
                    </a:cubicBezTo>
                    <a:cubicBezTo>
                      <a:pt x="324" y="209"/>
                      <a:pt x="284" y="214"/>
                      <a:pt x="257" y="214"/>
                    </a:cubicBezTo>
                    <a:cubicBezTo>
                      <a:pt x="227" y="214"/>
                      <a:pt x="197" y="214"/>
                      <a:pt x="167" y="214"/>
                    </a:cubicBezTo>
                    <a:cubicBezTo>
                      <a:pt x="182" y="157"/>
                      <a:pt x="196" y="100"/>
                      <a:pt x="211" y="43"/>
                    </a:cubicBezTo>
                    <a:close/>
                  </a:path>
                </a:pathLst>
              </a:custGeom>
              <a:solidFill>
                <a:srgbClr val="000000"/>
              </a:solidFill>
              <a:ln>
                <a:noFill/>
              </a:ln>
            </p:spPr>
          </p:sp>
          <p:sp>
            <p:nvSpPr>
              <p:cNvPr id="1694" name="Freeform 21"/>
              <p:cNvSpPr/>
              <p:nvPr/>
            </p:nvSpPr>
            <p:spPr>
              <a:xfrm>
                <a:off x="1778760" y="2994120"/>
                <a:ext cx="54720" cy="101880"/>
              </a:xfrm>
              <a:custGeom>
                <a:avLst/>
                <a:gdLst/>
                <a:ahLst/>
                <a:cxnLst/>
                <a:rect l="0" t="0" r="r" b="b"/>
                <a:pathLst>
                  <a:path w="152" h="283">
                    <a:moveTo>
                      <a:pt x="92" y="103"/>
                    </a:moveTo>
                    <a:cubicBezTo>
                      <a:pt x="107" y="103"/>
                      <a:pt x="122" y="103"/>
                      <a:pt x="137" y="103"/>
                    </a:cubicBezTo>
                    <a:cubicBezTo>
                      <a:pt x="144" y="103"/>
                      <a:pt x="151" y="103"/>
                      <a:pt x="151" y="94"/>
                    </a:cubicBezTo>
                    <a:cubicBezTo>
                      <a:pt x="151" y="86"/>
                      <a:pt x="144" y="86"/>
                      <a:pt x="137" y="86"/>
                    </a:cubicBezTo>
                    <a:cubicBezTo>
                      <a:pt x="123" y="86"/>
                      <a:pt x="109" y="86"/>
                      <a:pt x="95" y="86"/>
                    </a:cubicBezTo>
                    <a:cubicBezTo>
                      <a:pt x="101" y="65"/>
                      <a:pt x="106" y="43"/>
                      <a:pt x="112" y="22"/>
                    </a:cubicBezTo>
                    <a:cubicBezTo>
                      <a:pt x="112" y="20"/>
                      <a:pt x="113" y="16"/>
                      <a:pt x="113" y="14"/>
                    </a:cubicBezTo>
                    <a:cubicBezTo>
                      <a:pt x="113" y="7"/>
                      <a:pt x="106" y="0"/>
                      <a:pt x="97" y="0"/>
                    </a:cubicBezTo>
                    <a:cubicBezTo>
                      <a:pt x="86" y="0"/>
                      <a:pt x="79" y="9"/>
                      <a:pt x="77" y="20"/>
                    </a:cubicBezTo>
                    <a:cubicBezTo>
                      <a:pt x="74" y="31"/>
                      <a:pt x="79" y="9"/>
                      <a:pt x="59" y="86"/>
                    </a:cubicBezTo>
                    <a:cubicBezTo>
                      <a:pt x="44" y="86"/>
                      <a:pt x="29" y="86"/>
                      <a:pt x="14" y="86"/>
                    </a:cubicBezTo>
                    <a:cubicBezTo>
                      <a:pt x="7" y="86"/>
                      <a:pt x="0" y="86"/>
                      <a:pt x="0" y="97"/>
                    </a:cubicBezTo>
                    <a:cubicBezTo>
                      <a:pt x="0" y="103"/>
                      <a:pt x="5" y="103"/>
                      <a:pt x="14" y="103"/>
                    </a:cubicBezTo>
                    <a:cubicBezTo>
                      <a:pt x="28" y="103"/>
                      <a:pt x="42" y="103"/>
                      <a:pt x="56" y="103"/>
                    </a:cubicBezTo>
                    <a:cubicBezTo>
                      <a:pt x="47" y="137"/>
                      <a:pt x="39" y="172"/>
                      <a:pt x="31" y="207"/>
                    </a:cubicBezTo>
                    <a:cubicBezTo>
                      <a:pt x="27" y="218"/>
                      <a:pt x="23" y="234"/>
                      <a:pt x="23" y="239"/>
                    </a:cubicBezTo>
                    <a:cubicBezTo>
                      <a:pt x="23" y="266"/>
                      <a:pt x="45" y="282"/>
                      <a:pt x="70" y="282"/>
                    </a:cubicBezTo>
                    <a:cubicBezTo>
                      <a:pt x="121" y="282"/>
                      <a:pt x="148" y="219"/>
                      <a:pt x="148" y="214"/>
                    </a:cubicBezTo>
                    <a:cubicBezTo>
                      <a:pt x="148" y="209"/>
                      <a:pt x="142" y="209"/>
                      <a:pt x="140" y="209"/>
                    </a:cubicBezTo>
                    <a:cubicBezTo>
                      <a:pt x="135" y="209"/>
                      <a:pt x="135" y="209"/>
                      <a:pt x="131" y="216"/>
                    </a:cubicBezTo>
                    <a:cubicBezTo>
                      <a:pt x="119" y="245"/>
                      <a:pt x="97" y="270"/>
                      <a:pt x="72" y="270"/>
                    </a:cubicBezTo>
                    <a:cubicBezTo>
                      <a:pt x="63" y="270"/>
                      <a:pt x="56" y="263"/>
                      <a:pt x="56" y="248"/>
                    </a:cubicBezTo>
                    <a:cubicBezTo>
                      <a:pt x="56" y="243"/>
                      <a:pt x="58" y="234"/>
                      <a:pt x="59" y="230"/>
                    </a:cubicBezTo>
                    <a:cubicBezTo>
                      <a:pt x="70" y="188"/>
                      <a:pt x="81" y="145"/>
                      <a:pt x="92" y="103"/>
                    </a:cubicBezTo>
                    <a:close/>
                  </a:path>
                </a:pathLst>
              </a:custGeom>
              <a:solidFill>
                <a:srgbClr val="000000"/>
              </a:solidFill>
              <a:ln>
                <a:noFill/>
              </a:ln>
            </p:spPr>
          </p:sp>
          <p:sp>
            <p:nvSpPr>
              <p:cNvPr id="1695" name="Freeform 22"/>
              <p:cNvSpPr/>
              <p:nvPr/>
            </p:nvSpPr>
            <p:spPr>
              <a:xfrm>
                <a:off x="1897920" y="2958120"/>
                <a:ext cx="74880" cy="104760"/>
              </a:xfrm>
              <a:custGeom>
                <a:avLst/>
                <a:gdLst/>
                <a:ahLst/>
                <a:cxnLst/>
                <a:rect l="0" t="0" r="r" b="b"/>
                <a:pathLst>
                  <a:path w="208" h="291">
                    <a:moveTo>
                      <a:pt x="110" y="160"/>
                    </a:moveTo>
                    <a:cubicBezTo>
                      <a:pt x="124" y="164"/>
                      <a:pt x="176" y="173"/>
                      <a:pt x="176" y="219"/>
                    </a:cubicBezTo>
                    <a:cubicBezTo>
                      <a:pt x="176" y="252"/>
                      <a:pt x="155" y="277"/>
                      <a:pt x="104" y="277"/>
                    </a:cubicBezTo>
                    <a:cubicBezTo>
                      <a:pt x="52" y="277"/>
                      <a:pt x="29" y="241"/>
                      <a:pt x="16" y="187"/>
                    </a:cubicBezTo>
                    <a:cubicBezTo>
                      <a:pt x="14" y="178"/>
                      <a:pt x="14" y="176"/>
                      <a:pt x="9" y="176"/>
                    </a:cubicBezTo>
                    <a:cubicBezTo>
                      <a:pt x="0" y="176"/>
                      <a:pt x="0" y="180"/>
                      <a:pt x="0" y="192"/>
                    </a:cubicBezTo>
                    <a:cubicBezTo>
                      <a:pt x="0" y="220"/>
                      <a:pt x="0" y="248"/>
                      <a:pt x="0" y="275"/>
                    </a:cubicBezTo>
                    <a:cubicBezTo>
                      <a:pt x="0" y="286"/>
                      <a:pt x="0" y="290"/>
                      <a:pt x="7" y="290"/>
                    </a:cubicBezTo>
                    <a:cubicBezTo>
                      <a:pt x="11" y="290"/>
                      <a:pt x="11" y="290"/>
                      <a:pt x="23" y="277"/>
                    </a:cubicBezTo>
                    <a:cubicBezTo>
                      <a:pt x="28" y="272"/>
                      <a:pt x="23" y="275"/>
                      <a:pt x="36" y="263"/>
                    </a:cubicBezTo>
                    <a:cubicBezTo>
                      <a:pt x="63" y="290"/>
                      <a:pt x="92" y="290"/>
                      <a:pt x="104" y="290"/>
                    </a:cubicBezTo>
                    <a:cubicBezTo>
                      <a:pt x="178" y="290"/>
                      <a:pt x="207" y="248"/>
                      <a:pt x="207" y="201"/>
                    </a:cubicBezTo>
                    <a:cubicBezTo>
                      <a:pt x="207" y="169"/>
                      <a:pt x="187" y="149"/>
                      <a:pt x="180" y="142"/>
                    </a:cubicBezTo>
                    <a:cubicBezTo>
                      <a:pt x="160" y="122"/>
                      <a:pt x="135" y="117"/>
                      <a:pt x="108" y="112"/>
                    </a:cubicBezTo>
                    <a:cubicBezTo>
                      <a:pt x="72" y="104"/>
                      <a:pt x="31" y="97"/>
                      <a:pt x="31" y="59"/>
                    </a:cubicBezTo>
                    <a:cubicBezTo>
                      <a:pt x="31" y="38"/>
                      <a:pt x="47" y="13"/>
                      <a:pt x="101" y="13"/>
                    </a:cubicBezTo>
                    <a:cubicBezTo>
                      <a:pt x="171" y="13"/>
                      <a:pt x="175" y="68"/>
                      <a:pt x="175" y="88"/>
                    </a:cubicBezTo>
                    <a:cubicBezTo>
                      <a:pt x="176" y="94"/>
                      <a:pt x="182" y="94"/>
                      <a:pt x="184" y="94"/>
                    </a:cubicBezTo>
                    <a:cubicBezTo>
                      <a:pt x="191" y="94"/>
                      <a:pt x="191" y="92"/>
                      <a:pt x="191" y="79"/>
                    </a:cubicBezTo>
                    <a:cubicBezTo>
                      <a:pt x="191" y="58"/>
                      <a:pt x="191" y="37"/>
                      <a:pt x="191" y="16"/>
                    </a:cubicBezTo>
                    <a:cubicBezTo>
                      <a:pt x="191" y="5"/>
                      <a:pt x="191" y="0"/>
                      <a:pt x="184" y="0"/>
                    </a:cubicBezTo>
                    <a:cubicBezTo>
                      <a:pt x="180" y="0"/>
                      <a:pt x="180" y="0"/>
                      <a:pt x="171" y="7"/>
                    </a:cubicBezTo>
                    <a:cubicBezTo>
                      <a:pt x="169" y="11"/>
                      <a:pt x="164" y="16"/>
                      <a:pt x="160" y="18"/>
                    </a:cubicBezTo>
                    <a:cubicBezTo>
                      <a:pt x="137" y="0"/>
                      <a:pt x="110" y="0"/>
                      <a:pt x="101" y="0"/>
                    </a:cubicBezTo>
                    <a:cubicBezTo>
                      <a:pt x="23" y="0"/>
                      <a:pt x="0" y="43"/>
                      <a:pt x="0" y="77"/>
                    </a:cubicBezTo>
                    <a:cubicBezTo>
                      <a:pt x="0" y="101"/>
                      <a:pt x="11" y="117"/>
                      <a:pt x="27" y="131"/>
                    </a:cubicBezTo>
                    <a:cubicBezTo>
                      <a:pt x="47" y="147"/>
                      <a:pt x="65" y="151"/>
                      <a:pt x="110" y="160"/>
                    </a:cubicBezTo>
                    <a:close/>
                  </a:path>
                </a:pathLst>
              </a:custGeom>
              <a:solidFill>
                <a:srgbClr val="000000"/>
              </a:solidFill>
              <a:ln>
                <a:noFill/>
              </a:ln>
            </p:spPr>
          </p:sp>
          <p:sp>
            <p:nvSpPr>
              <p:cNvPr id="1696" name="Freeform 23"/>
              <p:cNvSpPr/>
              <p:nvPr/>
            </p:nvSpPr>
            <p:spPr>
              <a:xfrm>
                <a:off x="1987920" y="2907360"/>
                <a:ext cx="48960" cy="152640"/>
              </a:xfrm>
              <a:custGeom>
                <a:avLst/>
                <a:gdLst/>
                <a:ahLst/>
                <a:cxnLst/>
                <a:rect l="0" t="0" r="r" b="b"/>
                <a:pathLst>
                  <a:path w="136" h="424">
                    <a:moveTo>
                      <a:pt x="90" y="144"/>
                    </a:moveTo>
                    <a:cubicBezTo>
                      <a:pt x="61" y="146"/>
                      <a:pt x="31" y="149"/>
                      <a:pt x="2" y="151"/>
                    </a:cubicBezTo>
                    <a:cubicBezTo>
                      <a:pt x="2" y="158"/>
                      <a:pt x="2" y="164"/>
                      <a:pt x="2" y="171"/>
                    </a:cubicBezTo>
                    <a:cubicBezTo>
                      <a:pt x="43" y="171"/>
                      <a:pt x="49" y="174"/>
                      <a:pt x="49" y="205"/>
                    </a:cubicBezTo>
                    <a:cubicBezTo>
                      <a:pt x="49" y="262"/>
                      <a:pt x="49" y="319"/>
                      <a:pt x="49" y="376"/>
                    </a:cubicBezTo>
                    <a:cubicBezTo>
                      <a:pt x="49" y="405"/>
                      <a:pt x="41" y="405"/>
                      <a:pt x="0" y="405"/>
                    </a:cubicBezTo>
                    <a:cubicBezTo>
                      <a:pt x="0" y="411"/>
                      <a:pt x="0" y="417"/>
                      <a:pt x="0" y="423"/>
                    </a:cubicBezTo>
                    <a:cubicBezTo>
                      <a:pt x="20" y="423"/>
                      <a:pt x="54" y="421"/>
                      <a:pt x="68" y="421"/>
                    </a:cubicBezTo>
                    <a:cubicBezTo>
                      <a:pt x="92" y="421"/>
                      <a:pt x="113" y="423"/>
                      <a:pt x="135" y="423"/>
                    </a:cubicBezTo>
                    <a:cubicBezTo>
                      <a:pt x="135" y="417"/>
                      <a:pt x="135" y="411"/>
                      <a:pt x="135" y="405"/>
                    </a:cubicBezTo>
                    <a:cubicBezTo>
                      <a:pt x="94" y="405"/>
                      <a:pt x="90" y="401"/>
                      <a:pt x="90" y="376"/>
                    </a:cubicBezTo>
                    <a:cubicBezTo>
                      <a:pt x="90" y="299"/>
                      <a:pt x="90" y="221"/>
                      <a:pt x="90" y="144"/>
                    </a:cubicBezTo>
                    <a:moveTo>
                      <a:pt x="94" y="34"/>
                    </a:moveTo>
                    <a:cubicBezTo>
                      <a:pt x="94" y="14"/>
                      <a:pt x="77" y="0"/>
                      <a:pt x="59" y="0"/>
                    </a:cubicBezTo>
                    <a:cubicBezTo>
                      <a:pt x="40" y="0"/>
                      <a:pt x="25" y="18"/>
                      <a:pt x="25" y="34"/>
                    </a:cubicBezTo>
                    <a:cubicBezTo>
                      <a:pt x="25" y="52"/>
                      <a:pt x="40" y="68"/>
                      <a:pt x="59" y="68"/>
                    </a:cubicBezTo>
                    <a:cubicBezTo>
                      <a:pt x="77" y="68"/>
                      <a:pt x="94" y="54"/>
                      <a:pt x="94" y="34"/>
                    </a:cubicBezTo>
                    <a:close/>
                  </a:path>
                </a:pathLst>
              </a:custGeom>
              <a:solidFill>
                <a:srgbClr val="000000"/>
              </a:solidFill>
              <a:ln>
                <a:noFill/>
              </a:ln>
            </p:spPr>
          </p:sp>
          <p:sp>
            <p:nvSpPr>
              <p:cNvPr id="1697" name="Freeform 24"/>
              <p:cNvSpPr/>
              <p:nvPr/>
            </p:nvSpPr>
            <p:spPr>
              <a:xfrm>
                <a:off x="2050560" y="2959200"/>
                <a:ext cx="114840" cy="100800"/>
              </a:xfrm>
              <a:custGeom>
                <a:avLst/>
                <a:gdLst/>
                <a:ahLst/>
                <a:cxnLst/>
                <a:rect l="0" t="0" r="r" b="b"/>
                <a:pathLst>
                  <a:path w="319" h="280">
                    <a:moveTo>
                      <a:pt x="49" y="63"/>
                    </a:moveTo>
                    <a:cubicBezTo>
                      <a:pt x="49" y="119"/>
                      <a:pt x="49" y="176"/>
                      <a:pt x="49" y="232"/>
                    </a:cubicBezTo>
                    <a:cubicBezTo>
                      <a:pt x="49" y="261"/>
                      <a:pt x="41" y="261"/>
                      <a:pt x="0" y="261"/>
                    </a:cubicBezTo>
                    <a:cubicBezTo>
                      <a:pt x="0" y="267"/>
                      <a:pt x="0" y="273"/>
                      <a:pt x="0" y="279"/>
                    </a:cubicBezTo>
                    <a:cubicBezTo>
                      <a:pt x="22" y="279"/>
                      <a:pt x="54" y="277"/>
                      <a:pt x="72" y="277"/>
                    </a:cubicBezTo>
                    <a:cubicBezTo>
                      <a:pt x="88" y="277"/>
                      <a:pt x="121" y="279"/>
                      <a:pt x="142" y="279"/>
                    </a:cubicBezTo>
                    <a:cubicBezTo>
                      <a:pt x="142" y="273"/>
                      <a:pt x="142" y="267"/>
                      <a:pt x="142" y="261"/>
                    </a:cubicBezTo>
                    <a:cubicBezTo>
                      <a:pt x="99" y="261"/>
                      <a:pt x="92" y="261"/>
                      <a:pt x="92" y="232"/>
                    </a:cubicBezTo>
                    <a:cubicBezTo>
                      <a:pt x="92" y="193"/>
                      <a:pt x="92" y="154"/>
                      <a:pt x="92" y="115"/>
                    </a:cubicBezTo>
                    <a:cubicBezTo>
                      <a:pt x="92" y="50"/>
                      <a:pt x="137" y="14"/>
                      <a:pt x="178" y="14"/>
                    </a:cubicBezTo>
                    <a:cubicBezTo>
                      <a:pt x="218" y="14"/>
                      <a:pt x="225" y="49"/>
                      <a:pt x="225" y="85"/>
                    </a:cubicBezTo>
                    <a:cubicBezTo>
                      <a:pt x="225" y="134"/>
                      <a:pt x="225" y="183"/>
                      <a:pt x="225" y="232"/>
                    </a:cubicBezTo>
                    <a:cubicBezTo>
                      <a:pt x="225" y="261"/>
                      <a:pt x="218" y="261"/>
                      <a:pt x="176" y="261"/>
                    </a:cubicBezTo>
                    <a:cubicBezTo>
                      <a:pt x="176" y="267"/>
                      <a:pt x="176" y="273"/>
                      <a:pt x="176" y="279"/>
                    </a:cubicBezTo>
                    <a:cubicBezTo>
                      <a:pt x="198" y="279"/>
                      <a:pt x="230" y="277"/>
                      <a:pt x="247" y="277"/>
                    </a:cubicBezTo>
                    <a:cubicBezTo>
                      <a:pt x="263" y="277"/>
                      <a:pt x="297" y="279"/>
                      <a:pt x="318" y="279"/>
                    </a:cubicBezTo>
                    <a:cubicBezTo>
                      <a:pt x="318" y="273"/>
                      <a:pt x="318" y="267"/>
                      <a:pt x="318" y="261"/>
                    </a:cubicBezTo>
                    <a:cubicBezTo>
                      <a:pt x="284" y="261"/>
                      <a:pt x="270" y="261"/>
                      <a:pt x="268" y="241"/>
                    </a:cubicBezTo>
                    <a:cubicBezTo>
                      <a:pt x="268" y="201"/>
                      <a:pt x="268" y="161"/>
                      <a:pt x="268" y="121"/>
                    </a:cubicBezTo>
                    <a:cubicBezTo>
                      <a:pt x="268" y="67"/>
                      <a:pt x="268" y="47"/>
                      <a:pt x="248" y="23"/>
                    </a:cubicBezTo>
                    <a:cubicBezTo>
                      <a:pt x="239" y="13"/>
                      <a:pt x="220" y="0"/>
                      <a:pt x="182" y="0"/>
                    </a:cubicBezTo>
                    <a:cubicBezTo>
                      <a:pt x="137" y="0"/>
                      <a:pt x="106" y="27"/>
                      <a:pt x="88" y="67"/>
                    </a:cubicBezTo>
                    <a:cubicBezTo>
                      <a:pt x="88" y="44"/>
                      <a:pt x="88" y="22"/>
                      <a:pt x="88" y="0"/>
                    </a:cubicBezTo>
                    <a:cubicBezTo>
                      <a:pt x="59" y="2"/>
                      <a:pt x="29" y="5"/>
                      <a:pt x="0" y="7"/>
                    </a:cubicBezTo>
                    <a:cubicBezTo>
                      <a:pt x="0" y="14"/>
                      <a:pt x="0" y="20"/>
                      <a:pt x="0" y="27"/>
                    </a:cubicBezTo>
                    <a:cubicBezTo>
                      <a:pt x="43" y="27"/>
                      <a:pt x="49" y="31"/>
                      <a:pt x="49" y="63"/>
                    </a:cubicBezTo>
                    <a:close/>
                  </a:path>
                </a:pathLst>
              </a:custGeom>
              <a:solidFill>
                <a:srgbClr val="000000"/>
              </a:solidFill>
              <a:ln>
                <a:noFill/>
              </a:ln>
            </p:spPr>
          </p:sp>
          <p:sp>
            <p:nvSpPr>
              <p:cNvPr id="1698" name="Freeform 25"/>
              <p:cNvSpPr/>
              <p:nvPr/>
            </p:nvSpPr>
            <p:spPr>
              <a:xfrm>
                <a:off x="2192400" y="2889360"/>
                <a:ext cx="52920" cy="227520"/>
              </a:xfrm>
              <a:custGeom>
                <a:avLst/>
                <a:gdLst/>
                <a:ahLst/>
                <a:cxnLst/>
                <a:rect l="0" t="0" r="r" b="b"/>
                <a:pathLst>
                  <a:path w="147" h="632">
                    <a:moveTo>
                      <a:pt x="146" y="626"/>
                    </a:moveTo>
                    <a:cubicBezTo>
                      <a:pt x="146" y="624"/>
                      <a:pt x="146" y="622"/>
                      <a:pt x="135" y="612"/>
                    </a:cubicBezTo>
                    <a:cubicBezTo>
                      <a:pt x="56" y="532"/>
                      <a:pt x="36" y="412"/>
                      <a:pt x="36" y="317"/>
                    </a:cubicBezTo>
                    <a:cubicBezTo>
                      <a:pt x="36" y="207"/>
                      <a:pt x="59" y="95"/>
                      <a:pt x="139" y="16"/>
                    </a:cubicBezTo>
                    <a:cubicBezTo>
                      <a:pt x="146" y="9"/>
                      <a:pt x="146" y="9"/>
                      <a:pt x="146" y="7"/>
                    </a:cubicBezTo>
                    <a:cubicBezTo>
                      <a:pt x="146" y="2"/>
                      <a:pt x="144" y="0"/>
                      <a:pt x="140" y="0"/>
                    </a:cubicBezTo>
                    <a:cubicBezTo>
                      <a:pt x="133" y="0"/>
                      <a:pt x="76" y="43"/>
                      <a:pt x="40" y="122"/>
                    </a:cubicBezTo>
                    <a:cubicBezTo>
                      <a:pt x="7" y="192"/>
                      <a:pt x="0" y="263"/>
                      <a:pt x="0" y="317"/>
                    </a:cubicBezTo>
                    <a:cubicBezTo>
                      <a:pt x="0" y="365"/>
                      <a:pt x="5" y="442"/>
                      <a:pt x="41" y="513"/>
                    </a:cubicBezTo>
                    <a:cubicBezTo>
                      <a:pt x="79" y="590"/>
                      <a:pt x="133" y="631"/>
                      <a:pt x="140" y="631"/>
                    </a:cubicBezTo>
                    <a:cubicBezTo>
                      <a:pt x="144" y="631"/>
                      <a:pt x="146" y="630"/>
                      <a:pt x="146" y="626"/>
                    </a:cubicBezTo>
                    <a:close/>
                  </a:path>
                </a:pathLst>
              </a:custGeom>
              <a:solidFill>
                <a:srgbClr val="000000"/>
              </a:solidFill>
              <a:ln>
                <a:noFill/>
              </a:ln>
            </p:spPr>
          </p:sp>
          <p:sp>
            <p:nvSpPr>
              <p:cNvPr id="1699" name="Freeform 26"/>
              <p:cNvSpPr/>
              <p:nvPr/>
            </p:nvSpPr>
            <p:spPr>
              <a:xfrm>
                <a:off x="2269440" y="2908800"/>
                <a:ext cx="91080" cy="151200"/>
              </a:xfrm>
              <a:custGeom>
                <a:avLst/>
                <a:gdLst/>
                <a:ahLst/>
                <a:cxnLst/>
                <a:rect l="0" t="0" r="r" b="b"/>
                <a:pathLst>
                  <a:path w="253" h="420">
                    <a:moveTo>
                      <a:pt x="49" y="371"/>
                    </a:moveTo>
                    <a:cubicBezTo>
                      <a:pt x="71" y="349"/>
                      <a:pt x="93" y="327"/>
                      <a:pt x="115" y="306"/>
                    </a:cubicBezTo>
                    <a:cubicBezTo>
                      <a:pt x="214" y="219"/>
                      <a:pt x="252" y="185"/>
                      <a:pt x="252" y="122"/>
                    </a:cubicBezTo>
                    <a:cubicBezTo>
                      <a:pt x="252" y="50"/>
                      <a:pt x="196" y="0"/>
                      <a:pt x="119" y="0"/>
                    </a:cubicBezTo>
                    <a:cubicBezTo>
                      <a:pt x="47" y="0"/>
                      <a:pt x="0" y="58"/>
                      <a:pt x="0" y="113"/>
                    </a:cubicBezTo>
                    <a:cubicBezTo>
                      <a:pt x="0" y="149"/>
                      <a:pt x="32" y="149"/>
                      <a:pt x="34" y="149"/>
                    </a:cubicBezTo>
                    <a:cubicBezTo>
                      <a:pt x="45" y="149"/>
                      <a:pt x="67" y="142"/>
                      <a:pt x="67" y="115"/>
                    </a:cubicBezTo>
                    <a:cubicBezTo>
                      <a:pt x="67" y="99"/>
                      <a:pt x="56" y="83"/>
                      <a:pt x="32" y="83"/>
                    </a:cubicBezTo>
                    <a:cubicBezTo>
                      <a:pt x="27" y="83"/>
                      <a:pt x="27" y="83"/>
                      <a:pt x="25" y="83"/>
                    </a:cubicBezTo>
                    <a:cubicBezTo>
                      <a:pt x="40" y="41"/>
                      <a:pt x="74" y="18"/>
                      <a:pt x="110" y="18"/>
                    </a:cubicBezTo>
                    <a:cubicBezTo>
                      <a:pt x="167" y="18"/>
                      <a:pt x="194" y="70"/>
                      <a:pt x="194" y="122"/>
                    </a:cubicBezTo>
                    <a:cubicBezTo>
                      <a:pt x="194" y="173"/>
                      <a:pt x="164" y="221"/>
                      <a:pt x="128" y="261"/>
                    </a:cubicBezTo>
                    <a:cubicBezTo>
                      <a:pt x="88" y="306"/>
                      <a:pt x="47" y="351"/>
                      <a:pt x="7" y="396"/>
                    </a:cubicBezTo>
                    <a:cubicBezTo>
                      <a:pt x="0" y="403"/>
                      <a:pt x="0" y="405"/>
                      <a:pt x="0" y="419"/>
                    </a:cubicBezTo>
                    <a:cubicBezTo>
                      <a:pt x="78" y="419"/>
                      <a:pt x="156" y="419"/>
                      <a:pt x="234" y="419"/>
                    </a:cubicBezTo>
                    <a:cubicBezTo>
                      <a:pt x="240" y="383"/>
                      <a:pt x="246" y="346"/>
                      <a:pt x="252" y="309"/>
                    </a:cubicBezTo>
                    <a:cubicBezTo>
                      <a:pt x="247" y="309"/>
                      <a:pt x="241" y="309"/>
                      <a:pt x="236" y="309"/>
                    </a:cubicBezTo>
                    <a:cubicBezTo>
                      <a:pt x="234" y="329"/>
                      <a:pt x="229" y="356"/>
                      <a:pt x="223" y="367"/>
                    </a:cubicBezTo>
                    <a:cubicBezTo>
                      <a:pt x="218" y="371"/>
                      <a:pt x="176" y="371"/>
                      <a:pt x="162" y="371"/>
                    </a:cubicBezTo>
                    <a:cubicBezTo>
                      <a:pt x="124" y="371"/>
                      <a:pt x="86" y="371"/>
                      <a:pt x="49" y="371"/>
                    </a:cubicBezTo>
                    <a:close/>
                  </a:path>
                </a:pathLst>
              </a:custGeom>
              <a:solidFill>
                <a:srgbClr val="000000"/>
              </a:solidFill>
              <a:ln>
                <a:noFill/>
              </a:ln>
            </p:spPr>
          </p:sp>
          <p:sp>
            <p:nvSpPr>
              <p:cNvPr id="1700" name="Freeform 27"/>
              <p:cNvSpPr/>
              <p:nvPr/>
            </p:nvSpPr>
            <p:spPr>
              <a:xfrm>
                <a:off x="2378520" y="2961720"/>
                <a:ext cx="110520" cy="101520"/>
              </a:xfrm>
              <a:custGeom>
                <a:avLst/>
                <a:gdLst/>
                <a:ahLst/>
                <a:cxnLst/>
                <a:rect l="0" t="0" r="r" b="b"/>
                <a:pathLst>
                  <a:path w="307" h="282">
                    <a:moveTo>
                      <a:pt x="167" y="36"/>
                    </a:moveTo>
                    <a:cubicBezTo>
                      <a:pt x="203" y="36"/>
                      <a:pt x="238" y="36"/>
                      <a:pt x="274" y="36"/>
                    </a:cubicBezTo>
                    <a:cubicBezTo>
                      <a:pt x="283" y="36"/>
                      <a:pt x="306" y="36"/>
                      <a:pt x="306" y="14"/>
                    </a:cubicBezTo>
                    <a:cubicBezTo>
                      <a:pt x="306" y="0"/>
                      <a:pt x="292" y="0"/>
                      <a:pt x="281" y="0"/>
                    </a:cubicBezTo>
                    <a:cubicBezTo>
                      <a:pt x="221" y="0"/>
                      <a:pt x="162" y="0"/>
                      <a:pt x="103" y="0"/>
                    </a:cubicBezTo>
                    <a:cubicBezTo>
                      <a:pt x="90" y="0"/>
                      <a:pt x="67" y="0"/>
                      <a:pt x="38" y="31"/>
                    </a:cubicBezTo>
                    <a:cubicBezTo>
                      <a:pt x="16" y="52"/>
                      <a:pt x="0" y="83"/>
                      <a:pt x="0" y="86"/>
                    </a:cubicBezTo>
                    <a:cubicBezTo>
                      <a:pt x="0" y="88"/>
                      <a:pt x="0" y="94"/>
                      <a:pt x="7" y="94"/>
                    </a:cubicBezTo>
                    <a:cubicBezTo>
                      <a:pt x="13" y="94"/>
                      <a:pt x="13" y="90"/>
                      <a:pt x="16" y="85"/>
                    </a:cubicBezTo>
                    <a:cubicBezTo>
                      <a:pt x="49" y="36"/>
                      <a:pt x="85" y="36"/>
                      <a:pt x="97" y="36"/>
                    </a:cubicBezTo>
                    <a:cubicBezTo>
                      <a:pt x="115" y="36"/>
                      <a:pt x="132" y="36"/>
                      <a:pt x="149" y="36"/>
                    </a:cubicBezTo>
                    <a:cubicBezTo>
                      <a:pt x="129" y="104"/>
                      <a:pt x="109" y="171"/>
                      <a:pt x="88" y="239"/>
                    </a:cubicBezTo>
                    <a:cubicBezTo>
                      <a:pt x="85" y="246"/>
                      <a:pt x="81" y="261"/>
                      <a:pt x="81" y="263"/>
                    </a:cubicBezTo>
                    <a:cubicBezTo>
                      <a:pt x="81" y="270"/>
                      <a:pt x="86" y="281"/>
                      <a:pt x="99" y="281"/>
                    </a:cubicBezTo>
                    <a:cubicBezTo>
                      <a:pt x="121" y="281"/>
                      <a:pt x="124" y="263"/>
                      <a:pt x="126" y="254"/>
                    </a:cubicBezTo>
                    <a:cubicBezTo>
                      <a:pt x="140" y="181"/>
                      <a:pt x="154" y="109"/>
                      <a:pt x="167" y="36"/>
                    </a:cubicBezTo>
                    <a:close/>
                  </a:path>
                </a:pathLst>
              </a:custGeom>
              <a:solidFill>
                <a:srgbClr val="000000"/>
              </a:solidFill>
              <a:ln>
                <a:noFill/>
              </a:ln>
            </p:spPr>
          </p:sp>
          <p:sp>
            <p:nvSpPr>
              <p:cNvPr id="1701" name="Freeform 28"/>
              <p:cNvSpPr/>
              <p:nvPr/>
            </p:nvSpPr>
            <p:spPr>
              <a:xfrm>
                <a:off x="2566800" y="2998800"/>
                <a:ext cx="138960" cy="9360"/>
              </a:xfrm>
              <a:custGeom>
                <a:avLst/>
                <a:gdLst/>
                <a:ahLst/>
                <a:cxnLst/>
                <a:rect l="0" t="0" r="r" b="b"/>
                <a:pathLst>
                  <a:path w="386" h="26">
                    <a:moveTo>
                      <a:pt x="363" y="25"/>
                    </a:moveTo>
                    <a:cubicBezTo>
                      <a:pt x="374" y="25"/>
                      <a:pt x="385" y="25"/>
                      <a:pt x="385" y="13"/>
                    </a:cubicBezTo>
                    <a:cubicBezTo>
                      <a:pt x="385"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702" name="Freeform 29"/>
              <p:cNvSpPr/>
              <p:nvPr/>
            </p:nvSpPr>
            <p:spPr>
              <a:xfrm>
                <a:off x="2787120" y="2908800"/>
                <a:ext cx="91080" cy="151200"/>
              </a:xfrm>
              <a:custGeom>
                <a:avLst/>
                <a:gdLst/>
                <a:ahLst/>
                <a:cxnLst/>
                <a:rect l="0" t="0" r="r" b="b"/>
                <a:pathLst>
                  <a:path w="253" h="420">
                    <a:moveTo>
                      <a:pt x="49" y="371"/>
                    </a:moveTo>
                    <a:cubicBezTo>
                      <a:pt x="71" y="349"/>
                      <a:pt x="93" y="327"/>
                      <a:pt x="115" y="306"/>
                    </a:cubicBezTo>
                    <a:cubicBezTo>
                      <a:pt x="214" y="219"/>
                      <a:pt x="252" y="185"/>
                      <a:pt x="252" y="122"/>
                    </a:cubicBezTo>
                    <a:cubicBezTo>
                      <a:pt x="252" y="50"/>
                      <a:pt x="194" y="0"/>
                      <a:pt x="117" y="0"/>
                    </a:cubicBezTo>
                    <a:cubicBezTo>
                      <a:pt x="47" y="0"/>
                      <a:pt x="0" y="58"/>
                      <a:pt x="0" y="113"/>
                    </a:cubicBezTo>
                    <a:cubicBezTo>
                      <a:pt x="0" y="149"/>
                      <a:pt x="31" y="149"/>
                      <a:pt x="32" y="149"/>
                    </a:cubicBezTo>
                    <a:cubicBezTo>
                      <a:pt x="43" y="149"/>
                      <a:pt x="65" y="142"/>
                      <a:pt x="65" y="115"/>
                    </a:cubicBezTo>
                    <a:cubicBezTo>
                      <a:pt x="65" y="99"/>
                      <a:pt x="54" y="83"/>
                      <a:pt x="32" y="83"/>
                    </a:cubicBezTo>
                    <a:cubicBezTo>
                      <a:pt x="27" y="83"/>
                      <a:pt x="25" y="83"/>
                      <a:pt x="23" y="83"/>
                    </a:cubicBezTo>
                    <a:cubicBezTo>
                      <a:pt x="38" y="41"/>
                      <a:pt x="72" y="18"/>
                      <a:pt x="110" y="18"/>
                    </a:cubicBezTo>
                    <a:cubicBezTo>
                      <a:pt x="167" y="18"/>
                      <a:pt x="194" y="70"/>
                      <a:pt x="194" y="122"/>
                    </a:cubicBezTo>
                    <a:cubicBezTo>
                      <a:pt x="194" y="173"/>
                      <a:pt x="162" y="221"/>
                      <a:pt x="128" y="261"/>
                    </a:cubicBezTo>
                    <a:cubicBezTo>
                      <a:pt x="87" y="306"/>
                      <a:pt x="46" y="351"/>
                      <a:pt x="5" y="396"/>
                    </a:cubicBezTo>
                    <a:cubicBezTo>
                      <a:pt x="0" y="403"/>
                      <a:pt x="0" y="405"/>
                      <a:pt x="0" y="419"/>
                    </a:cubicBezTo>
                    <a:cubicBezTo>
                      <a:pt x="78" y="419"/>
                      <a:pt x="156" y="419"/>
                      <a:pt x="234" y="419"/>
                    </a:cubicBezTo>
                    <a:cubicBezTo>
                      <a:pt x="240" y="383"/>
                      <a:pt x="246" y="346"/>
                      <a:pt x="252" y="309"/>
                    </a:cubicBezTo>
                    <a:cubicBezTo>
                      <a:pt x="247" y="309"/>
                      <a:pt x="241" y="309"/>
                      <a:pt x="236" y="309"/>
                    </a:cubicBezTo>
                    <a:cubicBezTo>
                      <a:pt x="232" y="329"/>
                      <a:pt x="229" y="356"/>
                      <a:pt x="221" y="367"/>
                    </a:cubicBezTo>
                    <a:cubicBezTo>
                      <a:pt x="218" y="371"/>
                      <a:pt x="176" y="371"/>
                      <a:pt x="162" y="371"/>
                    </a:cubicBezTo>
                    <a:cubicBezTo>
                      <a:pt x="124" y="371"/>
                      <a:pt x="86" y="371"/>
                      <a:pt x="49" y="371"/>
                    </a:cubicBezTo>
                    <a:close/>
                  </a:path>
                </a:pathLst>
              </a:custGeom>
              <a:solidFill>
                <a:srgbClr val="000000"/>
              </a:solidFill>
              <a:ln>
                <a:noFill/>
              </a:ln>
            </p:spPr>
          </p:sp>
          <p:sp>
            <p:nvSpPr>
              <p:cNvPr id="1703" name="Freeform 30"/>
              <p:cNvSpPr/>
              <p:nvPr/>
            </p:nvSpPr>
            <p:spPr>
              <a:xfrm>
                <a:off x="2900520" y="2902320"/>
                <a:ext cx="119520" cy="204480"/>
              </a:xfrm>
              <a:custGeom>
                <a:avLst/>
                <a:gdLst/>
                <a:ahLst/>
                <a:cxnLst/>
                <a:rect l="0" t="0" r="r" b="b"/>
                <a:pathLst>
                  <a:path w="332" h="568">
                    <a:moveTo>
                      <a:pt x="245" y="14"/>
                    </a:moveTo>
                    <a:cubicBezTo>
                      <a:pt x="245" y="13"/>
                      <a:pt x="247" y="7"/>
                      <a:pt x="247" y="5"/>
                    </a:cubicBezTo>
                    <a:cubicBezTo>
                      <a:pt x="244" y="4"/>
                      <a:pt x="247" y="0"/>
                      <a:pt x="239" y="0"/>
                    </a:cubicBezTo>
                    <a:cubicBezTo>
                      <a:pt x="232" y="0"/>
                      <a:pt x="232" y="2"/>
                      <a:pt x="230" y="13"/>
                    </a:cubicBezTo>
                    <a:cubicBezTo>
                      <a:pt x="218" y="61"/>
                      <a:pt x="205" y="110"/>
                      <a:pt x="193" y="158"/>
                    </a:cubicBezTo>
                    <a:cubicBezTo>
                      <a:pt x="92" y="162"/>
                      <a:pt x="0" y="245"/>
                      <a:pt x="0" y="331"/>
                    </a:cubicBezTo>
                    <a:cubicBezTo>
                      <a:pt x="0" y="390"/>
                      <a:pt x="43" y="441"/>
                      <a:pt x="121" y="446"/>
                    </a:cubicBezTo>
                    <a:cubicBezTo>
                      <a:pt x="115" y="466"/>
                      <a:pt x="112" y="486"/>
                      <a:pt x="106" y="505"/>
                    </a:cubicBezTo>
                    <a:cubicBezTo>
                      <a:pt x="99" y="534"/>
                      <a:pt x="92" y="559"/>
                      <a:pt x="92" y="561"/>
                    </a:cubicBezTo>
                    <a:cubicBezTo>
                      <a:pt x="92" y="567"/>
                      <a:pt x="98" y="567"/>
                      <a:pt x="101" y="567"/>
                    </a:cubicBezTo>
                    <a:cubicBezTo>
                      <a:pt x="103" y="567"/>
                      <a:pt x="104" y="567"/>
                      <a:pt x="106" y="565"/>
                    </a:cubicBezTo>
                    <a:cubicBezTo>
                      <a:pt x="108" y="563"/>
                      <a:pt x="112" y="549"/>
                      <a:pt x="113" y="540"/>
                    </a:cubicBezTo>
                    <a:cubicBezTo>
                      <a:pt x="121" y="508"/>
                      <a:pt x="129" y="477"/>
                      <a:pt x="137" y="446"/>
                    </a:cubicBezTo>
                    <a:cubicBezTo>
                      <a:pt x="239" y="442"/>
                      <a:pt x="331" y="356"/>
                      <a:pt x="331" y="272"/>
                    </a:cubicBezTo>
                    <a:cubicBezTo>
                      <a:pt x="331" y="223"/>
                      <a:pt x="297" y="164"/>
                      <a:pt x="209" y="158"/>
                    </a:cubicBezTo>
                    <a:cubicBezTo>
                      <a:pt x="221" y="110"/>
                      <a:pt x="233" y="62"/>
                      <a:pt x="245" y="14"/>
                    </a:cubicBezTo>
                    <a:moveTo>
                      <a:pt x="124" y="432"/>
                    </a:moveTo>
                    <a:cubicBezTo>
                      <a:pt x="86" y="430"/>
                      <a:pt x="41" y="408"/>
                      <a:pt x="41" y="344"/>
                    </a:cubicBezTo>
                    <a:cubicBezTo>
                      <a:pt x="41" y="268"/>
                      <a:pt x="95" y="180"/>
                      <a:pt x="189" y="173"/>
                    </a:cubicBezTo>
                    <a:cubicBezTo>
                      <a:pt x="167" y="259"/>
                      <a:pt x="146" y="345"/>
                      <a:pt x="124" y="432"/>
                    </a:cubicBezTo>
                    <a:moveTo>
                      <a:pt x="205" y="173"/>
                    </a:moveTo>
                    <a:cubicBezTo>
                      <a:pt x="254" y="174"/>
                      <a:pt x="290" y="203"/>
                      <a:pt x="290" y="259"/>
                    </a:cubicBezTo>
                    <a:cubicBezTo>
                      <a:pt x="290" y="333"/>
                      <a:pt x="236" y="424"/>
                      <a:pt x="140" y="432"/>
                    </a:cubicBezTo>
                    <a:cubicBezTo>
                      <a:pt x="162" y="345"/>
                      <a:pt x="184" y="259"/>
                      <a:pt x="205" y="173"/>
                    </a:cubicBezTo>
                    <a:close/>
                  </a:path>
                </a:pathLst>
              </a:custGeom>
              <a:solidFill>
                <a:srgbClr val="000000"/>
              </a:solidFill>
              <a:ln>
                <a:noFill/>
              </a:ln>
            </p:spPr>
          </p:sp>
          <p:sp>
            <p:nvSpPr>
              <p:cNvPr id="1704" name="Freeform 31"/>
              <p:cNvSpPr/>
              <p:nvPr/>
            </p:nvSpPr>
            <p:spPr>
              <a:xfrm>
                <a:off x="3036600" y="2981880"/>
                <a:ext cx="85320" cy="144720"/>
              </a:xfrm>
              <a:custGeom>
                <a:avLst/>
                <a:gdLst/>
                <a:ahLst/>
                <a:cxnLst/>
                <a:rect l="0" t="0" r="r" b="b"/>
                <a:pathLst>
                  <a:path w="237" h="402">
                    <a:moveTo>
                      <a:pt x="148" y="137"/>
                    </a:moveTo>
                    <a:cubicBezTo>
                      <a:pt x="162" y="137"/>
                      <a:pt x="176" y="137"/>
                      <a:pt x="191" y="137"/>
                    </a:cubicBezTo>
                    <a:cubicBezTo>
                      <a:pt x="200" y="137"/>
                      <a:pt x="205" y="137"/>
                      <a:pt x="205" y="128"/>
                    </a:cubicBezTo>
                    <a:cubicBezTo>
                      <a:pt x="205" y="121"/>
                      <a:pt x="200" y="121"/>
                      <a:pt x="193" y="121"/>
                    </a:cubicBezTo>
                    <a:cubicBezTo>
                      <a:pt x="179" y="121"/>
                      <a:pt x="165" y="121"/>
                      <a:pt x="151" y="121"/>
                    </a:cubicBezTo>
                    <a:cubicBezTo>
                      <a:pt x="160" y="65"/>
                      <a:pt x="164" y="45"/>
                      <a:pt x="167" y="31"/>
                    </a:cubicBezTo>
                    <a:cubicBezTo>
                      <a:pt x="171" y="22"/>
                      <a:pt x="180" y="13"/>
                      <a:pt x="191" y="13"/>
                    </a:cubicBezTo>
                    <a:cubicBezTo>
                      <a:pt x="198" y="14"/>
                      <a:pt x="203" y="13"/>
                      <a:pt x="212" y="18"/>
                    </a:cubicBezTo>
                    <a:cubicBezTo>
                      <a:pt x="193" y="23"/>
                      <a:pt x="193" y="40"/>
                      <a:pt x="193" y="41"/>
                    </a:cubicBezTo>
                    <a:cubicBezTo>
                      <a:pt x="193" y="52"/>
                      <a:pt x="200" y="58"/>
                      <a:pt x="211" y="58"/>
                    </a:cubicBezTo>
                    <a:cubicBezTo>
                      <a:pt x="221" y="58"/>
                      <a:pt x="236" y="49"/>
                      <a:pt x="236" y="31"/>
                    </a:cubicBezTo>
                    <a:cubicBezTo>
                      <a:pt x="236" y="11"/>
                      <a:pt x="212" y="0"/>
                      <a:pt x="191" y="0"/>
                    </a:cubicBezTo>
                    <a:cubicBezTo>
                      <a:pt x="171" y="0"/>
                      <a:pt x="149" y="11"/>
                      <a:pt x="137" y="32"/>
                    </a:cubicBezTo>
                    <a:cubicBezTo>
                      <a:pt x="130" y="50"/>
                      <a:pt x="126" y="70"/>
                      <a:pt x="115" y="121"/>
                    </a:cubicBezTo>
                    <a:cubicBezTo>
                      <a:pt x="104" y="121"/>
                      <a:pt x="92" y="121"/>
                      <a:pt x="81" y="121"/>
                    </a:cubicBezTo>
                    <a:cubicBezTo>
                      <a:pt x="72" y="121"/>
                      <a:pt x="67" y="121"/>
                      <a:pt x="67" y="131"/>
                    </a:cubicBezTo>
                    <a:cubicBezTo>
                      <a:pt x="67" y="137"/>
                      <a:pt x="72" y="137"/>
                      <a:pt x="79" y="137"/>
                    </a:cubicBezTo>
                    <a:cubicBezTo>
                      <a:pt x="91" y="137"/>
                      <a:pt x="102" y="137"/>
                      <a:pt x="113" y="137"/>
                    </a:cubicBezTo>
                    <a:cubicBezTo>
                      <a:pt x="112" y="138"/>
                      <a:pt x="85" y="299"/>
                      <a:pt x="74" y="345"/>
                    </a:cubicBezTo>
                    <a:cubicBezTo>
                      <a:pt x="72" y="356"/>
                      <a:pt x="65" y="388"/>
                      <a:pt x="43" y="388"/>
                    </a:cubicBezTo>
                    <a:cubicBezTo>
                      <a:pt x="37" y="387"/>
                      <a:pt x="32" y="388"/>
                      <a:pt x="23" y="383"/>
                    </a:cubicBezTo>
                    <a:cubicBezTo>
                      <a:pt x="41" y="378"/>
                      <a:pt x="43" y="362"/>
                      <a:pt x="43" y="360"/>
                    </a:cubicBezTo>
                    <a:cubicBezTo>
                      <a:pt x="43" y="351"/>
                      <a:pt x="36" y="344"/>
                      <a:pt x="25" y="344"/>
                    </a:cubicBezTo>
                    <a:cubicBezTo>
                      <a:pt x="13" y="344"/>
                      <a:pt x="0" y="353"/>
                      <a:pt x="0" y="371"/>
                    </a:cubicBezTo>
                    <a:cubicBezTo>
                      <a:pt x="0" y="390"/>
                      <a:pt x="20" y="401"/>
                      <a:pt x="43" y="401"/>
                    </a:cubicBezTo>
                    <a:cubicBezTo>
                      <a:pt x="72" y="401"/>
                      <a:pt x="90" y="372"/>
                      <a:pt x="95" y="363"/>
                    </a:cubicBezTo>
                    <a:cubicBezTo>
                      <a:pt x="112" y="333"/>
                      <a:pt x="122" y="279"/>
                      <a:pt x="122" y="273"/>
                    </a:cubicBezTo>
                    <a:cubicBezTo>
                      <a:pt x="131" y="228"/>
                      <a:pt x="139" y="182"/>
                      <a:pt x="148" y="137"/>
                    </a:cubicBezTo>
                    <a:close/>
                  </a:path>
                </a:pathLst>
              </a:custGeom>
              <a:solidFill>
                <a:srgbClr val="000000"/>
              </a:solidFill>
              <a:ln>
                <a:noFill/>
              </a:ln>
            </p:spPr>
          </p:sp>
          <p:sp>
            <p:nvSpPr>
              <p:cNvPr id="1705" name="Freeform 32"/>
              <p:cNvSpPr/>
              <p:nvPr/>
            </p:nvSpPr>
            <p:spPr>
              <a:xfrm>
                <a:off x="3155760" y="2889360"/>
                <a:ext cx="53640" cy="227520"/>
              </a:xfrm>
              <a:custGeom>
                <a:avLst/>
                <a:gdLst/>
                <a:ahLst/>
                <a:cxnLst/>
                <a:rect l="0" t="0" r="r" b="b"/>
                <a:pathLst>
                  <a:path w="149" h="632">
                    <a:moveTo>
                      <a:pt x="148" y="317"/>
                    </a:moveTo>
                    <a:cubicBezTo>
                      <a:pt x="148" y="266"/>
                      <a:pt x="140" y="191"/>
                      <a:pt x="104" y="119"/>
                    </a:cubicBezTo>
                    <a:cubicBezTo>
                      <a:pt x="67" y="41"/>
                      <a:pt x="13" y="0"/>
                      <a:pt x="7" y="0"/>
                    </a:cubicBezTo>
                    <a:cubicBezTo>
                      <a:pt x="4" y="0"/>
                      <a:pt x="0" y="2"/>
                      <a:pt x="0" y="7"/>
                    </a:cubicBezTo>
                    <a:cubicBezTo>
                      <a:pt x="0" y="9"/>
                      <a:pt x="0" y="9"/>
                      <a:pt x="13" y="22"/>
                    </a:cubicBezTo>
                    <a:cubicBezTo>
                      <a:pt x="74" y="83"/>
                      <a:pt x="110" y="183"/>
                      <a:pt x="110" y="317"/>
                    </a:cubicBezTo>
                    <a:cubicBezTo>
                      <a:pt x="110" y="424"/>
                      <a:pt x="86" y="536"/>
                      <a:pt x="9" y="615"/>
                    </a:cubicBezTo>
                    <a:cubicBezTo>
                      <a:pt x="0" y="622"/>
                      <a:pt x="0" y="624"/>
                      <a:pt x="0" y="626"/>
                    </a:cubicBezTo>
                    <a:cubicBezTo>
                      <a:pt x="0" y="630"/>
                      <a:pt x="4" y="631"/>
                      <a:pt x="7" y="631"/>
                    </a:cubicBezTo>
                    <a:cubicBezTo>
                      <a:pt x="13" y="631"/>
                      <a:pt x="70" y="588"/>
                      <a:pt x="108" y="509"/>
                    </a:cubicBezTo>
                    <a:cubicBezTo>
                      <a:pt x="139" y="439"/>
                      <a:pt x="148" y="369"/>
                      <a:pt x="148" y="317"/>
                    </a:cubicBezTo>
                    <a:close/>
                  </a:path>
                </a:pathLst>
              </a:custGeom>
              <a:solidFill>
                <a:srgbClr val="000000"/>
              </a:solidFill>
              <a:ln>
                <a:noFill/>
              </a:ln>
            </p:spPr>
          </p:sp>
          <p:sp>
            <p:nvSpPr>
              <p:cNvPr id="1706" name="Freeform 33"/>
              <p:cNvSpPr/>
              <p:nvPr/>
            </p:nvSpPr>
            <p:spPr>
              <a:xfrm>
                <a:off x="1092600" y="324108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4"/>
                      <a:pt x="277" y="0"/>
                      <a:pt x="236" y="0"/>
                    </a:cubicBezTo>
                    <a:cubicBezTo>
                      <a:pt x="157" y="0"/>
                      <a:pt x="81" y="72"/>
                      <a:pt x="81" y="149"/>
                    </a:cubicBezTo>
                    <a:cubicBezTo>
                      <a:pt x="81" y="200"/>
                      <a:pt x="113" y="228"/>
                      <a:pt x="146" y="237"/>
                    </a:cubicBezTo>
                    <a:cubicBezTo>
                      <a:pt x="169" y="243"/>
                      <a:pt x="191" y="249"/>
                      <a:pt x="214" y="255"/>
                    </a:cubicBezTo>
                    <a:cubicBezTo>
                      <a:pt x="238" y="261"/>
                      <a:pt x="272" y="272"/>
                      <a:pt x="272" y="324"/>
                    </a:cubicBezTo>
                    <a:cubicBezTo>
                      <a:pt x="272" y="380"/>
                      <a:pt x="220" y="439"/>
                      <a:pt x="158" y="439"/>
                    </a:cubicBezTo>
                    <a:cubicBezTo>
                      <a:pt x="117" y="439"/>
                      <a:pt x="47" y="424"/>
                      <a:pt x="47" y="347"/>
                    </a:cubicBezTo>
                    <a:cubicBezTo>
                      <a:pt x="47" y="331"/>
                      <a:pt x="50" y="317"/>
                      <a:pt x="50" y="313"/>
                    </a:cubicBezTo>
                    <a:cubicBezTo>
                      <a:pt x="52" y="309"/>
                      <a:pt x="52" y="309"/>
                      <a:pt x="52" y="308"/>
                    </a:cubicBezTo>
                    <a:cubicBezTo>
                      <a:pt x="52" y="302"/>
                      <a:pt x="49" y="302"/>
                      <a:pt x="45" y="302"/>
                    </a:cubicBezTo>
                    <a:cubicBezTo>
                      <a:pt x="41" y="302"/>
                      <a:pt x="40" y="302"/>
                      <a:pt x="38" y="304"/>
                    </a:cubicBezTo>
                    <a:cubicBezTo>
                      <a:pt x="36" y="306"/>
                      <a:pt x="0" y="450"/>
                      <a:pt x="0" y="453"/>
                    </a:cubicBezTo>
                    <a:cubicBezTo>
                      <a:pt x="0" y="457"/>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4"/>
                      <a:pt x="295" y="232"/>
                      <a:pt x="286" y="223"/>
                    </a:cubicBezTo>
                    <a:cubicBezTo>
                      <a:pt x="272" y="209"/>
                      <a:pt x="263" y="205"/>
                      <a:pt x="205" y="191"/>
                    </a:cubicBezTo>
                    <a:cubicBezTo>
                      <a:pt x="193" y="187"/>
                      <a:pt x="169" y="180"/>
                      <a:pt x="164" y="180"/>
                    </a:cubicBezTo>
                    <a:cubicBezTo>
                      <a:pt x="146" y="174"/>
                      <a:pt x="124" y="155"/>
                      <a:pt x="124" y="122"/>
                    </a:cubicBezTo>
                    <a:cubicBezTo>
                      <a:pt x="124" y="70"/>
                      <a:pt x="176" y="18"/>
                      <a:pt x="236" y="18"/>
                    </a:cubicBezTo>
                    <a:cubicBezTo>
                      <a:pt x="288" y="18"/>
                      <a:pt x="327" y="45"/>
                      <a:pt x="327" y="115"/>
                    </a:cubicBezTo>
                    <a:cubicBezTo>
                      <a:pt x="327" y="135"/>
                      <a:pt x="324" y="147"/>
                      <a:pt x="324" y="151"/>
                    </a:cubicBezTo>
                    <a:cubicBezTo>
                      <a:pt x="326" y="153"/>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707" name="Freeform 34"/>
              <p:cNvSpPr/>
              <p:nvPr/>
            </p:nvSpPr>
            <p:spPr>
              <a:xfrm>
                <a:off x="1230480" y="3329640"/>
                <a:ext cx="70920" cy="105840"/>
              </a:xfrm>
              <a:custGeom>
                <a:avLst/>
                <a:gdLst/>
                <a:ahLst/>
                <a:cxnLst/>
                <a:rect l="0" t="0" r="r" b="b"/>
                <a:pathLst>
                  <a:path w="197" h="294">
                    <a:moveTo>
                      <a:pt x="196" y="212"/>
                    </a:moveTo>
                    <a:cubicBezTo>
                      <a:pt x="191" y="212"/>
                      <a:pt x="185" y="212"/>
                      <a:pt x="180" y="212"/>
                    </a:cubicBezTo>
                    <a:cubicBezTo>
                      <a:pt x="180" y="223"/>
                      <a:pt x="175" y="248"/>
                      <a:pt x="169" y="254"/>
                    </a:cubicBezTo>
                    <a:cubicBezTo>
                      <a:pt x="166" y="255"/>
                      <a:pt x="131" y="255"/>
                      <a:pt x="126" y="255"/>
                    </a:cubicBezTo>
                    <a:cubicBezTo>
                      <a:pt x="98" y="255"/>
                      <a:pt x="71" y="255"/>
                      <a:pt x="43" y="255"/>
                    </a:cubicBezTo>
                    <a:cubicBezTo>
                      <a:pt x="90" y="214"/>
                      <a:pt x="106" y="201"/>
                      <a:pt x="131" y="182"/>
                    </a:cubicBezTo>
                    <a:cubicBezTo>
                      <a:pt x="166" y="155"/>
                      <a:pt x="196" y="128"/>
                      <a:pt x="196" y="86"/>
                    </a:cubicBezTo>
                    <a:cubicBezTo>
                      <a:pt x="196" y="32"/>
                      <a:pt x="149" y="0"/>
                      <a:pt x="92" y="0"/>
                    </a:cubicBezTo>
                    <a:cubicBezTo>
                      <a:pt x="38" y="0"/>
                      <a:pt x="0" y="38"/>
                      <a:pt x="0" y="79"/>
                    </a:cubicBezTo>
                    <a:cubicBezTo>
                      <a:pt x="0" y="101"/>
                      <a:pt x="20" y="104"/>
                      <a:pt x="23" y="104"/>
                    </a:cubicBezTo>
                    <a:cubicBezTo>
                      <a:pt x="34" y="104"/>
                      <a:pt x="47" y="95"/>
                      <a:pt x="47" y="79"/>
                    </a:cubicBezTo>
                    <a:cubicBezTo>
                      <a:pt x="47" y="72"/>
                      <a:pt x="43" y="56"/>
                      <a:pt x="22" y="56"/>
                    </a:cubicBezTo>
                    <a:cubicBezTo>
                      <a:pt x="34" y="25"/>
                      <a:pt x="65" y="16"/>
                      <a:pt x="85" y="16"/>
                    </a:cubicBezTo>
                    <a:cubicBezTo>
                      <a:pt x="130" y="16"/>
                      <a:pt x="153" y="50"/>
                      <a:pt x="153" y="86"/>
                    </a:cubicBezTo>
                    <a:cubicBezTo>
                      <a:pt x="153" y="124"/>
                      <a:pt x="126" y="155"/>
                      <a:pt x="112" y="171"/>
                    </a:cubicBezTo>
                    <a:cubicBezTo>
                      <a:pt x="76" y="206"/>
                      <a:pt x="40" y="240"/>
                      <a:pt x="4" y="275"/>
                    </a:cubicBezTo>
                    <a:cubicBezTo>
                      <a:pt x="0" y="281"/>
                      <a:pt x="0" y="281"/>
                      <a:pt x="0" y="293"/>
                    </a:cubicBezTo>
                    <a:cubicBezTo>
                      <a:pt x="61" y="293"/>
                      <a:pt x="121" y="293"/>
                      <a:pt x="182" y="293"/>
                    </a:cubicBezTo>
                    <a:cubicBezTo>
                      <a:pt x="187" y="266"/>
                      <a:pt x="191" y="239"/>
                      <a:pt x="196" y="212"/>
                    </a:cubicBezTo>
                    <a:close/>
                  </a:path>
                </a:pathLst>
              </a:custGeom>
              <a:solidFill>
                <a:srgbClr val="000000"/>
              </a:solidFill>
              <a:ln>
                <a:noFill/>
              </a:ln>
            </p:spPr>
          </p:sp>
          <p:sp>
            <p:nvSpPr>
              <p:cNvPr id="1708" name="Freeform 35"/>
              <p:cNvSpPr/>
              <p:nvPr/>
            </p:nvSpPr>
            <p:spPr>
              <a:xfrm>
                <a:off x="1398240" y="3291480"/>
                <a:ext cx="151920" cy="97560"/>
              </a:xfrm>
              <a:custGeom>
                <a:avLst/>
                <a:gdLst/>
                <a:ahLst/>
                <a:cxnLst/>
                <a:rect l="0" t="0" r="r" b="b"/>
                <a:pathLst>
                  <a:path w="422" h="271">
                    <a:moveTo>
                      <a:pt x="421" y="20"/>
                    </a:moveTo>
                    <a:cubicBezTo>
                      <a:pt x="421" y="5"/>
                      <a:pt x="417" y="0"/>
                      <a:pt x="412" y="0"/>
                    </a:cubicBezTo>
                    <a:cubicBezTo>
                      <a:pt x="410" y="0"/>
                      <a:pt x="405" y="2"/>
                      <a:pt x="405" y="16"/>
                    </a:cubicBezTo>
                    <a:cubicBezTo>
                      <a:pt x="401" y="61"/>
                      <a:pt x="358" y="86"/>
                      <a:pt x="317" y="86"/>
                    </a:cubicBezTo>
                    <a:cubicBezTo>
                      <a:pt x="279" y="86"/>
                      <a:pt x="248" y="67"/>
                      <a:pt x="214" y="45"/>
                    </a:cubicBezTo>
                    <a:cubicBezTo>
                      <a:pt x="180" y="22"/>
                      <a:pt x="148" y="0"/>
                      <a:pt x="106" y="0"/>
                    </a:cubicBezTo>
                    <a:cubicBezTo>
                      <a:pt x="47" y="0"/>
                      <a:pt x="0" y="45"/>
                      <a:pt x="0" y="103"/>
                    </a:cubicBezTo>
                    <a:cubicBezTo>
                      <a:pt x="0" y="117"/>
                      <a:pt x="5" y="121"/>
                      <a:pt x="9" y="121"/>
                    </a:cubicBezTo>
                    <a:cubicBezTo>
                      <a:pt x="14" y="121"/>
                      <a:pt x="18" y="110"/>
                      <a:pt x="18" y="106"/>
                    </a:cubicBezTo>
                    <a:cubicBezTo>
                      <a:pt x="22" y="54"/>
                      <a:pt x="72" y="34"/>
                      <a:pt x="106" y="34"/>
                    </a:cubicBezTo>
                    <a:cubicBezTo>
                      <a:pt x="142" y="34"/>
                      <a:pt x="175" y="54"/>
                      <a:pt x="207" y="76"/>
                    </a:cubicBezTo>
                    <a:cubicBezTo>
                      <a:pt x="241" y="99"/>
                      <a:pt x="275" y="122"/>
                      <a:pt x="317" y="122"/>
                    </a:cubicBezTo>
                    <a:cubicBezTo>
                      <a:pt x="374" y="122"/>
                      <a:pt x="421" y="77"/>
                      <a:pt x="421" y="20"/>
                    </a:cubicBezTo>
                    <a:moveTo>
                      <a:pt x="421" y="167"/>
                    </a:moveTo>
                    <a:cubicBezTo>
                      <a:pt x="421" y="149"/>
                      <a:pt x="414" y="147"/>
                      <a:pt x="412" y="147"/>
                    </a:cubicBezTo>
                    <a:cubicBezTo>
                      <a:pt x="410" y="147"/>
                      <a:pt x="405" y="151"/>
                      <a:pt x="405" y="164"/>
                    </a:cubicBezTo>
                    <a:cubicBezTo>
                      <a:pt x="401" y="209"/>
                      <a:pt x="358" y="234"/>
                      <a:pt x="317" y="234"/>
                    </a:cubicBezTo>
                    <a:cubicBezTo>
                      <a:pt x="279" y="234"/>
                      <a:pt x="248" y="214"/>
                      <a:pt x="214" y="192"/>
                    </a:cubicBezTo>
                    <a:cubicBezTo>
                      <a:pt x="180" y="169"/>
                      <a:pt x="148" y="146"/>
                      <a:pt x="106" y="146"/>
                    </a:cubicBezTo>
                    <a:cubicBezTo>
                      <a:pt x="47" y="146"/>
                      <a:pt x="0" y="191"/>
                      <a:pt x="0" y="250"/>
                    </a:cubicBezTo>
                    <a:cubicBezTo>
                      <a:pt x="0" y="263"/>
                      <a:pt x="5" y="268"/>
                      <a:pt x="9" y="268"/>
                    </a:cubicBezTo>
                    <a:cubicBezTo>
                      <a:pt x="14" y="268"/>
                      <a:pt x="18" y="257"/>
                      <a:pt x="18" y="254"/>
                    </a:cubicBezTo>
                    <a:cubicBezTo>
                      <a:pt x="22" y="201"/>
                      <a:pt x="72" y="182"/>
                      <a:pt x="106" y="182"/>
                    </a:cubicBezTo>
                    <a:cubicBezTo>
                      <a:pt x="142" y="182"/>
                      <a:pt x="175" y="201"/>
                      <a:pt x="207" y="223"/>
                    </a:cubicBezTo>
                    <a:cubicBezTo>
                      <a:pt x="241" y="246"/>
                      <a:pt x="275" y="270"/>
                      <a:pt x="317" y="270"/>
                    </a:cubicBezTo>
                    <a:cubicBezTo>
                      <a:pt x="376" y="270"/>
                      <a:pt x="421" y="223"/>
                      <a:pt x="421" y="167"/>
                    </a:cubicBezTo>
                    <a:close/>
                  </a:path>
                </a:pathLst>
              </a:custGeom>
              <a:solidFill>
                <a:srgbClr val="000000"/>
              </a:solidFill>
              <a:ln>
                <a:noFill/>
              </a:ln>
            </p:spPr>
          </p:sp>
          <p:sp>
            <p:nvSpPr>
              <p:cNvPr id="1709" name="Freeform 36"/>
              <p:cNvSpPr/>
              <p:nvPr/>
            </p:nvSpPr>
            <p:spPr>
              <a:xfrm>
                <a:off x="1635480" y="3245400"/>
                <a:ext cx="162360" cy="155880"/>
              </a:xfrm>
              <a:custGeom>
                <a:avLst/>
                <a:gdLst/>
                <a:ahLst/>
                <a:cxnLst/>
                <a:rect l="0" t="0" r="r" b="b"/>
                <a:pathLst>
                  <a:path w="451" h="433">
                    <a:moveTo>
                      <a:pt x="166" y="232"/>
                    </a:moveTo>
                    <a:cubicBezTo>
                      <a:pt x="202" y="232"/>
                      <a:pt x="238" y="232"/>
                      <a:pt x="274" y="232"/>
                    </a:cubicBezTo>
                    <a:cubicBezTo>
                      <a:pt x="363" y="232"/>
                      <a:pt x="450" y="167"/>
                      <a:pt x="450" y="95"/>
                    </a:cubicBezTo>
                    <a:cubicBezTo>
                      <a:pt x="450" y="47"/>
                      <a:pt x="408" y="0"/>
                      <a:pt x="326" y="0"/>
                    </a:cubicBezTo>
                    <a:cubicBezTo>
                      <a:pt x="257" y="0"/>
                      <a:pt x="189" y="0"/>
                      <a:pt x="121" y="0"/>
                    </a:cubicBezTo>
                    <a:cubicBezTo>
                      <a:pt x="110" y="0"/>
                      <a:pt x="103" y="0"/>
                      <a:pt x="103" y="13"/>
                    </a:cubicBezTo>
                    <a:cubicBezTo>
                      <a:pt x="103" y="20"/>
                      <a:pt x="108" y="20"/>
                      <a:pt x="121" y="20"/>
                    </a:cubicBezTo>
                    <a:cubicBezTo>
                      <a:pt x="130" y="20"/>
                      <a:pt x="140" y="22"/>
                      <a:pt x="148" y="22"/>
                    </a:cubicBezTo>
                    <a:cubicBezTo>
                      <a:pt x="158" y="23"/>
                      <a:pt x="162" y="25"/>
                      <a:pt x="162" y="32"/>
                    </a:cubicBezTo>
                    <a:cubicBezTo>
                      <a:pt x="162" y="34"/>
                      <a:pt x="162" y="36"/>
                      <a:pt x="160" y="43"/>
                    </a:cubicBezTo>
                    <a:cubicBezTo>
                      <a:pt x="131" y="156"/>
                      <a:pt x="103" y="270"/>
                      <a:pt x="74" y="383"/>
                    </a:cubicBezTo>
                    <a:cubicBezTo>
                      <a:pt x="68" y="408"/>
                      <a:pt x="67" y="412"/>
                      <a:pt x="16" y="412"/>
                    </a:cubicBezTo>
                    <a:cubicBezTo>
                      <a:pt x="5" y="412"/>
                      <a:pt x="0" y="412"/>
                      <a:pt x="0" y="424"/>
                    </a:cubicBezTo>
                    <a:cubicBezTo>
                      <a:pt x="0" y="432"/>
                      <a:pt x="7" y="432"/>
                      <a:pt x="9" y="432"/>
                    </a:cubicBezTo>
                    <a:cubicBezTo>
                      <a:pt x="27" y="432"/>
                      <a:pt x="72" y="430"/>
                      <a:pt x="90" y="430"/>
                    </a:cubicBezTo>
                    <a:cubicBezTo>
                      <a:pt x="103" y="430"/>
                      <a:pt x="117" y="432"/>
                      <a:pt x="130" y="432"/>
                    </a:cubicBezTo>
                    <a:cubicBezTo>
                      <a:pt x="144" y="432"/>
                      <a:pt x="157" y="432"/>
                      <a:pt x="171" y="432"/>
                    </a:cubicBezTo>
                    <a:cubicBezTo>
                      <a:pt x="175" y="432"/>
                      <a:pt x="184" y="432"/>
                      <a:pt x="184" y="419"/>
                    </a:cubicBezTo>
                    <a:cubicBezTo>
                      <a:pt x="184" y="412"/>
                      <a:pt x="178" y="412"/>
                      <a:pt x="166" y="412"/>
                    </a:cubicBezTo>
                    <a:cubicBezTo>
                      <a:pt x="142" y="412"/>
                      <a:pt x="124" y="412"/>
                      <a:pt x="124" y="401"/>
                    </a:cubicBezTo>
                    <a:cubicBezTo>
                      <a:pt x="124" y="397"/>
                      <a:pt x="126" y="394"/>
                      <a:pt x="126" y="390"/>
                    </a:cubicBezTo>
                    <a:cubicBezTo>
                      <a:pt x="139" y="338"/>
                      <a:pt x="152" y="285"/>
                      <a:pt x="166" y="232"/>
                    </a:cubicBezTo>
                    <a:moveTo>
                      <a:pt x="211" y="45"/>
                    </a:moveTo>
                    <a:cubicBezTo>
                      <a:pt x="216" y="22"/>
                      <a:pt x="218" y="20"/>
                      <a:pt x="245" y="20"/>
                    </a:cubicBezTo>
                    <a:cubicBezTo>
                      <a:pt x="265" y="20"/>
                      <a:pt x="286" y="20"/>
                      <a:pt x="306" y="20"/>
                    </a:cubicBezTo>
                    <a:cubicBezTo>
                      <a:pt x="358" y="20"/>
                      <a:pt x="392" y="38"/>
                      <a:pt x="392" y="81"/>
                    </a:cubicBezTo>
                    <a:cubicBezTo>
                      <a:pt x="392" y="106"/>
                      <a:pt x="380" y="160"/>
                      <a:pt x="354" y="183"/>
                    </a:cubicBezTo>
                    <a:cubicBezTo>
                      <a:pt x="324" y="210"/>
                      <a:pt x="284" y="216"/>
                      <a:pt x="257" y="216"/>
                    </a:cubicBezTo>
                    <a:cubicBezTo>
                      <a:pt x="227" y="216"/>
                      <a:pt x="197" y="216"/>
                      <a:pt x="167" y="216"/>
                    </a:cubicBezTo>
                    <a:cubicBezTo>
                      <a:pt x="182" y="159"/>
                      <a:pt x="196" y="102"/>
                      <a:pt x="211" y="45"/>
                    </a:cubicBezTo>
                    <a:close/>
                  </a:path>
                </a:pathLst>
              </a:custGeom>
              <a:solidFill>
                <a:srgbClr val="000000"/>
              </a:solidFill>
              <a:ln>
                <a:noFill/>
              </a:ln>
            </p:spPr>
          </p:sp>
          <p:sp>
            <p:nvSpPr>
              <p:cNvPr id="1710" name="Freeform 37"/>
              <p:cNvSpPr/>
              <p:nvPr/>
            </p:nvSpPr>
            <p:spPr>
              <a:xfrm>
                <a:off x="1782000" y="3365280"/>
                <a:ext cx="69840" cy="71640"/>
              </a:xfrm>
              <a:custGeom>
                <a:avLst/>
                <a:gdLst/>
                <a:ahLst/>
                <a:cxnLst/>
                <a:rect l="0" t="0" r="r" b="b"/>
                <a:pathLst>
                  <a:path w="194" h="199">
                    <a:moveTo>
                      <a:pt x="167" y="25"/>
                    </a:moveTo>
                    <a:cubicBezTo>
                      <a:pt x="151" y="27"/>
                      <a:pt x="144" y="40"/>
                      <a:pt x="144" y="50"/>
                    </a:cubicBezTo>
                    <a:cubicBezTo>
                      <a:pt x="144" y="61"/>
                      <a:pt x="153" y="67"/>
                      <a:pt x="162" y="67"/>
                    </a:cubicBezTo>
                    <a:cubicBezTo>
                      <a:pt x="171" y="67"/>
                      <a:pt x="187" y="59"/>
                      <a:pt x="187" y="38"/>
                    </a:cubicBezTo>
                    <a:cubicBezTo>
                      <a:pt x="187" y="7"/>
                      <a:pt x="153" y="0"/>
                      <a:pt x="128" y="0"/>
                    </a:cubicBezTo>
                    <a:cubicBezTo>
                      <a:pt x="63" y="0"/>
                      <a:pt x="0" y="59"/>
                      <a:pt x="0" y="122"/>
                    </a:cubicBezTo>
                    <a:cubicBezTo>
                      <a:pt x="0" y="160"/>
                      <a:pt x="27" y="198"/>
                      <a:pt x="83" y="198"/>
                    </a:cubicBezTo>
                    <a:cubicBezTo>
                      <a:pt x="157" y="198"/>
                      <a:pt x="193" y="155"/>
                      <a:pt x="193" y="149"/>
                    </a:cubicBezTo>
                    <a:cubicBezTo>
                      <a:pt x="193" y="146"/>
                      <a:pt x="189" y="140"/>
                      <a:pt x="185" y="140"/>
                    </a:cubicBezTo>
                    <a:cubicBezTo>
                      <a:pt x="182" y="140"/>
                      <a:pt x="182" y="142"/>
                      <a:pt x="178" y="146"/>
                    </a:cubicBezTo>
                    <a:cubicBezTo>
                      <a:pt x="144" y="187"/>
                      <a:pt x="92" y="187"/>
                      <a:pt x="83" y="187"/>
                    </a:cubicBezTo>
                    <a:cubicBezTo>
                      <a:pt x="52" y="187"/>
                      <a:pt x="38" y="165"/>
                      <a:pt x="38" y="137"/>
                    </a:cubicBezTo>
                    <a:cubicBezTo>
                      <a:pt x="38" y="124"/>
                      <a:pt x="43" y="76"/>
                      <a:pt x="67" y="45"/>
                    </a:cubicBezTo>
                    <a:cubicBezTo>
                      <a:pt x="83" y="23"/>
                      <a:pt x="106" y="11"/>
                      <a:pt x="128" y="11"/>
                    </a:cubicBezTo>
                    <a:cubicBezTo>
                      <a:pt x="135" y="11"/>
                      <a:pt x="157" y="13"/>
                      <a:pt x="167" y="25"/>
                    </a:cubicBezTo>
                    <a:close/>
                  </a:path>
                </a:pathLst>
              </a:custGeom>
              <a:solidFill>
                <a:srgbClr val="000000"/>
              </a:solidFill>
              <a:ln>
                <a:noFill/>
              </a:ln>
            </p:spPr>
          </p:sp>
          <p:sp>
            <p:nvSpPr>
              <p:cNvPr id="1711" name="Freeform 38"/>
              <p:cNvSpPr/>
              <p:nvPr/>
            </p:nvSpPr>
            <p:spPr>
              <a:xfrm>
                <a:off x="1092600" y="3582000"/>
                <a:ext cx="135720" cy="165600"/>
              </a:xfrm>
              <a:custGeom>
                <a:avLst/>
                <a:gdLst/>
                <a:ahLst/>
                <a:cxnLst/>
                <a:rect l="0" t="0" r="r" b="b"/>
                <a:pathLst>
                  <a:path w="377" h="460">
                    <a:moveTo>
                      <a:pt x="376" y="5"/>
                    </a:moveTo>
                    <a:cubicBezTo>
                      <a:pt x="376" y="4"/>
                      <a:pt x="374" y="0"/>
                      <a:pt x="369" y="0"/>
                    </a:cubicBezTo>
                    <a:cubicBezTo>
                      <a:pt x="365" y="0"/>
                      <a:pt x="365" y="0"/>
                      <a:pt x="356" y="9"/>
                    </a:cubicBezTo>
                    <a:cubicBezTo>
                      <a:pt x="347" y="21"/>
                      <a:pt x="337" y="33"/>
                      <a:pt x="327" y="45"/>
                    </a:cubicBezTo>
                    <a:cubicBezTo>
                      <a:pt x="309" y="14"/>
                      <a:pt x="277" y="0"/>
                      <a:pt x="236" y="0"/>
                    </a:cubicBezTo>
                    <a:cubicBezTo>
                      <a:pt x="157" y="0"/>
                      <a:pt x="81" y="72"/>
                      <a:pt x="81" y="147"/>
                    </a:cubicBezTo>
                    <a:cubicBezTo>
                      <a:pt x="81" y="200"/>
                      <a:pt x="113" y="228"/>
                      <a:pt x="146" y="237"/>
                    </a:cubicBezTo>
                    <a:cubicBezTo>
                      <a:pt x="169" y="243"/>
                      <a:pt x="191" y="249"/>
                      <a:pt x="214" y="255"/>
                    </a:cubicBezTo>
                    <a:cubicBezTo>
                      <a:pt x="238" y="261"/>
                      <a:pt x="272" y="272"/>
                      <a:pt x="272" y="322"/>
                    </a:cubicBezTo>
                    <a:cubicBezTo>
                      <a:pt x="272" y="380"/>
                      <a:pt x="220" y="439"/>
                      <a:pt x="158" y="439"/>
                    </a:cubicBezTo>
                    <a:cubicBezTo>
                      <a:pt x="117" y="439"/>
                      <a:pt x="47" y="424"/>
                      <a:pt x="47" y="347"/>
                    </a:cubicBezTo>
                    <a:cubicBezTo>
                      <a:pt x="47" y="331"/>
                      <a:pt x="50" y="317"/>
                      <a:pt x="50" y="313"/>
                    </a:cubicBezTo>
                    <a:cubicBezTo>
                      <a:pt x="52" y="309"/>
                      <a:pt x="52" y="309"/>
                      <a:pt x="52" y="308"/>
                    </a:cubicBezTo>
                    <a:cubicBezTo>
                      <a:pt x="52" y="302"/>
                      <a:pt x="49" y="300"/>
                      <a:pt x="45" y="300"/>
                    </a:cubicBezTo>
                    <a:cubicBezTo>
                      <a:pt x="41" y="300"/>
                      <a:pt x="40" y="302"/>
                      <a:pt x="38" y="304"/>
                    </a:cubicBezTo>
                    <a:cubicBezTo>
                      <a:pt x="36" y="306"/>
                      <a:pt x="0" y="450"/>
                      <a:pt x="0" y="451"/>
                    </a:cubicBezTo>
                    <a:cubicBezTo>
                      <a:pt x="0" y="455"/>
                      <a:pt x="4" y="459"/>
                      <a:pt x="7" y="459"/>
                    </a:cubicBezTo>
                    <a:cubicBezTo>
                      <a:pt x="11" y="459"/>
                      <a:pt x="11" y="459"/>
                      <a:pt x="18" y="450"/>
                    </a:cubicBezTo>
                    <a:cubicBezTo>
                      <a:pt x="29" y="438"/>
                      <a:pt x="40" y="426"/>
                      <a:pt x="50" y="414"/>
                    </a:cubicBezTo>
                    <a:cubicBezTo>
                      <a:pt x="77" y="450"/>
                      <a:pt x="121" y="459"/>
                      <a:pt x="157" y="459"/>
                    </a:cubicBezTo>
                    <a:cubicBezTo>
                      <a:pt x="243" y="459"/>
                      <a:pt x="317" y="374"/>
                      <a:pt x="317" y="297"/>
                    </a:cubicBezTo>
                    <a:cubicBezTo>
                      <a:pt x="317" y="252"/>
                      <a:pt x="295" y="230"/>
                      <a:pt x="286" y="223"/>
                    </a:cubicBezTo>
                    <a:cubicBezTo>
                      <a:pt x="272" y="207"/>
                      <a:pt x="263" y="205"/>
                      <a:pt x="205" y="191"/>
                    </a:cubicBezTo>
                    <a:cubicBezTo>
                      <a:pt x="193" y="187"/>
                      <a:pt x="169" y="180"/>
                      <a:pt x="164" y="180"/>
                    </a:cubicBezTo>
                    <a:cubicBezTo>
                      <a:pt x="146" y="173"/>
                      <a:pt x="124" y="155"/>
                      <a:pt x="124" y="122"/>
                    </a:cubicBezTo>
                    <a:cubicBezTo>
                      <a:pt x="124" y="70"/>
                      <a:pt x="176" y="16"/>
                      <a:pt x="236" y="16"/>
                    </a:cubicBezTo>
                    <a:cubicBezTo>
                      <a:pt x="288" y="16"/>
                      <a:pt x="327" y="43"/>
                      <a:pt x="327" y="115"/>
                    </a:cubicBezTo>
                    <a:cubicBezTo>
                      <a:pt x="327" y="135"/>
                      <a:pt x="324" y="146"/>
                      <a:pt x="324" y="149"/>
                    </a:cubicBezTo>
                    <a:cubicBezTo>
                      <a:pt x="324" y="151"/>
                      <a:pt x="324" y="156"/>
                      <a:pt x="331" y="156"/>
                    </a:cubicBezTo>
                    <a:cubicBezTo>
                      <a:pt x="338" y="156"/>
                      <a:pt x="338" y="155"/>
                      <a:pt x="342" y="144"/>
                    </a:cubicBezTo>
                    <a:cubicBezTo>
                      <a:pt x="353" y="98"/>
                      <a:pt x="365" y="52"/>
                      <a:pt x="376" y="5"/>
                    </a:cubicBezTo>
                    <a:close/>
                  </a:path>
                </a:pathLst>
              </a:custGeom>
              <a:solidFill>
                <a:srgbClr val="000000"/>
              </a:solidFill>
              <a:ln>
                <a:noFill/>
              </a:ln>
            </p:spPr>
          </p:sp>
          <p:sp>
            <p:nvSpPr>
              <p:cNvPr id="1712" name="Freeform 39"/>
              <p:cNvSpPr/>
              <p:nvPr/>
            </p:nvSpPr>
            <p:spPr>
              <a:xfrm>
                <a:off x="1229400" y="3670920"/>
                <a:ext cx="73440" cy="109080"/>
              </a:xfrm>
              <a:custGeom>
                <a:avLst/>
                <a:gdLst/>
                <a:ahLst/>
                <a:cxnLst/>
                <a:rect l="0" t="0" r="r" b="b"/>
                <a:pathLst>
                  <a:path w="204" h="303">
                    <a:moveTo>
                      <a:pt x="97" y="146"/>
                    </a:moveTo>
                    <a:cubicBezTo>
                      <a:pt x="131" y="146"/>
                      <a:pt x="157" y="169"/>
                      <a:pt x="157" y="216"/>
                    </a:cubicBezTo>
                    <a:cubicBezTo>
                      <a:pt x="157" y="272"/>
                      <a:pt x="124" y="288"/>
                      <a:pt x="99" y="288"/>
                    </a:cubicBezTo>
                    <a:cubicBezTo>
                      <a:pt x="81" y="288"/>
                      <a:pt x="41" y="282"/>
                      <a:pt x="23" y="257"/>
                    </a:cubicBezTo>
                    <a:cubicBezTo>
                      <a:pt x="43" y="255"/>
                      <a:pt x="49" y="241"/>
                      <a:pt x="49" y="232"/>
                    </a:cubicBezTo>
                    <a:cubicBezTo>
                      <a:pt x="49" y="218"/>
                      <a:pt x="38" y="207"/>
                      <a:pt x="25" y="207"/>
                    </a:cubicBezTo>
                    <a:cubicBezTo>
                      <a:pt x="13" y="207"/>
                      <a:pt x="0" y="216"/>
                      <a:pt x="0" y="234"/>
                    </a:cubicBezTo>
                    <a:cubicBezTo>
                      <a:pt x="0" y="275"/>
                      <a:pt x="45" y="302"/>
                      <a:pt x="99" y="302"/>
                    </a:cubicBezTo>
                    <a:cubicBezTo>
                      <a:pt x="160" y="302"/>
                      <a:pt x="203" y="261"/>
                      <a:pt x="203" y="216"/>
                    </a:cubicBezTo>
                    <a:cubicBezTo>
                      <a:pt x="203" y="182"/>
                      <a:pt x="175" y="147"/>
                      <a:pt x="126" y="137"/>
                    </a:cubicBezTo>
                    <a:cubicBezTo>
                      <a:pt x="173" y="121"/>
                      <a:pt x="189" y="88"/>
                      <a:pt x="189" y="61"/>
                    </a:cubicBezTo>
                    <a:cubicBezTo>
                      <a:pt x="189" y="25"/>
                      <a:pt x="150" y="0"/>
                      <a:pt x="101" y="0"/>
                    </a:cubicBezTo>
                    <a:cubicBezTo>
                      <a:pt x="51" y="0"/>
                      <a:pt x="13" y="23"/>
                      <a:pt x="13" y="59"/>
                    </a:cubicBezTo>
                    <a:cubicBezTo>
                      <a:pt x="13" y="74"/>
                      <a:pt x="23" y="83"/>
                      <a:pt x="36" y="83"/>
                    </a:cubicBezTo>
                    <a:cubicBezTo>
                      <a:pt x="50" y="83"/>
                      <a:pt x="59" y="72"/>
                      <a:pt x="59" y="59"/>
                    </a:cubicBezTo>
                    <a:cubicBezTo>
                      <a:pt x="59" y="47"/>
                      <a:pt x="50" y="38"/>
                      <a:pt x="36" y="36"/>
                    </a:cubicBezTo>
                    <a:cubicBezTo>
                      <a:pt x="52" y="16"/>
                      <a:pt x="83" y="13"/>
                      <a:pt x="99" y="13"/>
                    </a:cubicBezTo>
                    <a:cubicBezTo>
                      <a:pt x="119" y="13"/>
                      <a:pt x="146" y="22"/>
                      <a:pt x="146" y="61"/>
                    </a:cubicBezTo>
                    <a:cubicBezTo>
                      <a:pt x="146" y="79"/>
                      <a:pt x="140" y="99"/>
                      <a:pt x="130" y="113"/>
                    </a:cubicBezTo>
                    <a:cubicBezTo>
                      <a:pt x="113" y="129"/>
                      <a:pt x="103" y="131"/>
                      <a:pt x="79" y="131"/>
                    </a:cubicBezTo>
                    <a:cubicBezTo>
                      <a:pt x="68" y="133"/>
                      <a:pt x="68" y="133"/>
                      <a:pt x="65" y="133"/>
                    </a:cubicBezTo>
                    <a:cubicBezTo>
                      <a:pt x="64" y="135"/>
                      <a:pt x="61" y="135"/>
                      <a:pt x="61" y="138"/>
                    </a:cubicBezTo>
                    <a:cubicBezTo>
                      <a:pt x="61" y="146"/>
                      <a:pt x="65" y="146"/>
                      <a:pt x="72" y="146"/>
                    </a:cubicBezTo>
                    <a:cubicBezTo>
                      <a:pt x="80" y="146"/>
                      <a:pt x="89" y="146"/>
                      <a:pt x="97" y="146"/>
                    </a:cubicBezTo>
                    <a:close/>
                  </a:path>
                </a:pathLst>
              </a:custGeom>
              <a:solidFill>
                <a:srgbClr val="000000"/>
              </a:solidFill>
              <a:ln>
                <a:noFill/>
              </a:ln>
            </p:spPr>
          </p:sp>
          <p:sp>
            <p:nvSpPr>
              <p:cNvPr id="1713" name="Freeform 40"/>
              <p:cNvSpPr/>
              <p:nvPr/>
            </p:nvSpPr>
            <p:spPr>
              <a:xfrm>
                <a:off x="1398240" y="3632760"/>
                <a:ext cx="151920" cy="96840"/>
              </a:xfrm>
              <a:custGeom>
                <a:avLst/>
                <a:gdLst/>
                <a:ahLst/>
                <a:cxnLst/>
                <a:rect l="0" t="0" r="r" b="b"/>
                <a:pathLst>
                  <a:path w="422" h="269">
                    <a:moveTo>
                      <a:pt x="421" y="18"/>
                    </a:moveTo>
                    <a:cubicBezTo>
                      <a:pt x="421" y="5"/>
                      <a:pt x="417" y="0"/>
                      <a:pt x="412" y="0"/>
                    </a:cubicBezTo>
                    <a:cubicBezTo>
                      <a:pt x="410" y="0"/>
                      <a:pt x="405" y="2"/>
                      <a:pt x="405" y="16"/>
                    </a:cubicBezTo>
                    <a:cubicBezTo>
                      <a:pt x="401" y="61"/>
                      <a:pt x="358" y="86"/>
                      <a:pt x="317" y="86"/>
                    </a:cubicBezTo>
                    <a:cubicBezTo>
                      <a:pt x="279" y="86"/>
                      <a:pt x="248" y="67"/>
                      <a:pt x="214" y="45"/>
                    </a:cubicBezTo>
                    <a:cubicBezTo>
                      <a:pt x="180" y="22"/>
                      <a:pt x="148" y="0"/>
                      <a:pt x="106" y="0"/>
                    </a:cubicBezTo>
                    <a:cubicBezTo>
                      <a:pt x="47" y="0"/>
                      <a:pt x="0" y="43"/>
                      <a:pt x="0" y="103"/>
                    </a:cubicBezTo>
                    <a:cubicBezTo>
                      <a:pt x="0" y="115"/>
                      <a:pt x="5" y="121"/>
                      <a:pt x="9" y="121"/>
                    </a:cubicBezTo>
                    <a:cubicBezTo>
                      <a:pt x="14" y="121"/>
                      <a:pt x="18" y="110"/>
                      <a:pt x="18" y="106"/>
                    </a:cubicBezTo>
                    <a:cubicBezTo>
                      <a:pt x="22" y="54"/>
                      <a:pt x="72" y="34"/>
                      <a:pt x="106" y="34"/>
                    </a:cubicBezTo>
                    <a:cubicBezTo>
                      <a:pt x="142" y="34"/>
                      <a:pt x="175" y="54"/>
                      <a:pt x="207" y="76"/>
                    </a:cubicBezTo>
                    <a:cubicBezTo>
                      <a:pt x="241" y="99"/>
                      <a:pt x="275" y="122"/>
                      <a:pt x="317" y="122"/>
                    </a:cubicBezTo>
                    <a:cubicBezTo>
                      <a:pt x="374" y="122"/>
                      <a:pt x="421" y="77"/>
                      <a:pt x="421" y="18"/>
                    </a:cubicBezTo>
                    <a:moveTo>
                      <a:pt x="421" y="167"/>
                    </a:moveTo>
                    <a:cubicBezTo>
                      <a:pt x="421" y="147"/>
                      <a:pt x="414" y="147"/>
                      <a:pt x="412" y="147"/>
                    </a:cubicBezTo>
                    <a:cubicBezTo>
                      <a:pt x="410" y="147"/>
                      <a:pt x="405" y="149"/>
                      <a:pt x="405" y="164"/>
                    </a:cubicBezTo>
                    <a:cubicBezTo>
                      <a:pt x="401" y="207"/>
                      <a:pt x="358" y="234"/>
                      <a:pt x="317" y="234"/>
                    </a:cubicBezTo>
                    <a:cubicBezTo>
                      <a:pt x="279" y="234"/>
                      <a:pt x="248" y="214"/>
                      <a:pt x="214" y="192"/>
                    </a:cubicBezTo>
                    <a:cubicBezTo>
                      <a:pt x="180" y="169"/>
                      <a:pt x="148" y="146"/>
                      <a:pt x="106" y="146"/>
                    </a:cubicBezTo>
                    <a:cubicBezTo>
                      <a:pt x="47" y="146"/>
                      <a:pt x="0" y="191"/>
                      <a:pt x="0" y="250"/>
                    </a:cubicBezTo>
                    <a:cubicBezTo>
                      <a:pt x="0" y="263"/>
                      <a:pt x="5" y="268"/>
                      <a:pt x="9" y="268"/>
                    </a:cubicBezTo>
                    <a:cubicBezTo>
                      <a:pt x="14" y="268"/>
                      <a:pt x="18" y="255"/>
                      <a:pt x="18" y="254"/>
                    </a:cubicBezTo>
                    <a:cubicBezTo>
                      <a:pt x="22" y="201"/>
                      <a:pt x="72" y="182"/>
                      <a:pt x="106" y="182"/>
                    </a:cubicBezTo>
                    <a:cubicBezTo>
                      <a:pt x="142" y="182"/>
                      <a:pt x="175" y="201"/>
                      <a:pt x="207" y="223"/>
                    </a:cubicBezTo>
                    <a:cubicBezTo>
                      <a:pt x="241" y="246"/>
                      <a:pt x="275" y="268"/>
                      <a:pt x="317" y="268"/>
                    </a:cubicBezTo>
                    <a:cubicBezTo>
                      <a:pt x="376" y="268"/>
                      <a:pt x="421" y="221"/>
                      <a:pt x="421" y="167"/>
                    </a:cubicBezTo>
                    <a:close/>
                  </a:path>
                </a:pathLst>
              </a:custGeom>
              <a:solidFill>
                <a:srgbClr val="000000"/>
              </a:solidFill>
              <a:ln>
                <a:noFill/>
              </a:ln>
            </p:spPr>
          </p:sp>
          <p:sp>
            <p:nvSpPr>
              <p:cNvPr id="1714" name="Freeform 41"/>
              <p:cNvSpPr/>
              <p:nvPr/>
            </p:nvSpPr>
            <p:spPr>
              <a:xfrm>
                <a:off x="1645200" y="3680640"/>
                <a:ext cx="138960" cy="9360"/>
              </a:xfrm>
              <a:custGeom>
                <a:avLst/>
                <a:gdLst/>
                <a:ahLst/>
                <a:cxnLst/>
                <a:rect l="0" t="0" r="r" b="b"/>
                <a:pathLst>
                  <a:path w="386" h="26">
                    <a:moveTo>
                      <a:pt x="363" y="25"/>
                    </a:moveTo>
                    <a:cubicBezTo>
                      <a:pt x="374" y="25"/>
                      <a:pt x="385" y="25"/>
                      <a:pt x="385" y="13"/>
                    </a:cubicBezTo>
                    <a:cubicBezTo>
                      <a:pt x="385"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715" name="Freeform 42"/>
              <p:cNvSpPr/>
              <p:nvPr/>
            </p:nvSpPr>
            <p:spPr>
              <a:xfrm>
                <a:off x="1812240" y="3586680"/>
                <a:ext cx="163080" cy="155880"/>
              </a:xfrm>
              <a:custGeom>
                <a:avLst/>
                <a:gdLst/>
                <a:ahLst/>
                <a:cxnLst/>
                <a:rect l="0" t="0" r="r" b="b"/>
                <a:pathLst>
                  <a:path w="453" h="433">
                    <a:moveTo>
                      <a:pt x="166" y="232"/>
                    </a:moveTo>
                    <a:cubicBezTo>
                      <a:pt x="202" y="232"/>
                      <a:pt x="238" y="232"/>
                      <a:pt x="274" y="232"/>
                    </a:cubicBezTo>
                    <a:cubicBezTo>
                      <a:pt x="363" y="232"/>
                      <a:pt x="452" y="167"/>
                      <a:pt x="452" y="95"/>
                    </a:cubicBezTo>
                    <a:cubicBezTo>
                      <a:pt x="452" y="47"/>
                      <a:pt x="410" y="0"/>
                      <a:pt x="327" y="0"/>
                    </a:cubicBezTo>
                    <a:cubicBezTo>
                      <a:pt x="259" y="0"/>
                      <a:pt x="191" y="0"/>
                      <a:pt x="122" y="0"/>
                    </a:cubicBezTo>
                    <a:cubicBezTo>
                      <a:pt x="110" y="0"/>
                      <a:pt x="103" y="0"/>
                      <a:pt x="103" y="13"/>
                    </a:cubicBezTo>
                    <a:cubicBezTo>
                      <a:pt x="103" y="20"/>
                      <a:pt x="108" y="20"/>
                      <a:pt x="121" y="20"/>
                    </a:cubicBezTo>
                    <a:cubicBezTo>
                      <a:pt x="130" y="20"/>
                      <a:pt x="140" y="20"/>
                      <a:pt x="148" y="22"/>
                    </a:cubicBezTo>
                    <a:cubicBezTo>
                      <a:pt x="158" y="23"/>
                      <a:pt x="162" y="25"/>
                      <a:pt x="162" y="31"/>
                    </a:cubicBezTo>
                    <a:cubicBezTo>
                      <a:pt x="162" y="34"/>
                      <a:pt x="162" y="36"/>
                      <a:pt x="160" y="43"/>
                    </a:cubicBezTo>
                    <a:cubicBezTo>
                      <a:pt x="132" y="156"/>
                      <a:pt x="104" y="270"/>
                      <a:pt x="76" y="383"/>
                    </a:cubicBezTo>
                    <a:cubicBezTo>
                      <a:pt x="68" y="406"/>
                      <a:pt x="67" y="412"/>
                      <a:pt x="18" y="412"/>
                    </a:cubicBezTo>
                    <a:cubicBezTo>
                      <a:pt x="7" y="412"/>
                      <a:pt x="0" y="412"/>
                      <a:pt x="0" y="424"/>
                    </a:cubicBezTo>
                    <a:cubicBezTo>
                      <a:pt x="0" y="432"/>
                      <a:pt x="7" y="432"/>
                      <a:pt x="9" y="432"/>
                    </a:cubicBezTo>
                    <a:cubicBezTo>
                      <a:pt x="27" y="432"/>
                      <a:pt x="72" y="430"/>
                      <a:pt x="90" y="430"/>
                    </a:cubicBezTo>
                    <a:cubicBezTo>
                      <a:pt x="103" y="430"/>
                      <a:pt x="117" y="430"/>
                      <a:pt x="130" y="430"/>
                    </a:cubicBezTo>
                    <a:cubicBezTo>
                      <a:pt x="144" y="430"/>
                      <a:pt x="158" y="432"/>
                      <a:pt x="171" y="432"/>
                    </a:cubicBezTo>
                    <a:cubicBezTo>
                      <a:pt x="176" y="432"/>
                      <a:pt x="184" y="432"/>
                      <a:pt x="184" y="419"/>
                    </a:cubicBezTo>
                    <a:cubicBezTo>
                      <a:pt x="184" y="412"/>
                      <a:pt x="178" y="412"/>
                      <a:pt x="166" y="412"/>
                    </a:cubicBezTo>
                    <a:cubicBezTo>
                      <a:pt x="142" y="412"/>
                      <a:pt x="124" y="412"/>
                      <a:pt x="124" y="401"/>
                    </a:cubicBezTo>
                    <a:cubicBezTo>
                      <a:pt x="124" y="397"/>
                      <a:pt x="126" y="394"/>
                      <a:pt x="128" y="390"/>
                    </a:cubicBezTo>
                    <a:cubicBezTo>
                      <a:pt x="140" y="338"/>
                      <a:pt x="153" y="285"/>
                      <a:pt x="166" y="232"/>
                    </a:cubicBezTo>
                    <a:moveTo>
                      <a:pt x="212" y="43"/>
                    </a:moveTo>
                    <a:cubicBezTo>
                      <a:pt x="218" y="22"/>
                      <a:pt x="218" y="20"/>
                      <a:pt x="247" y="20"/>
                    </a:cubicBezTo>
                    <a:cubicBezTo>
                      <a:pt x="266" y="20"/>
                      <a:pt x="286" y="20"/>
                      <a:pt x="306" y="20"/>
                    </a:cubicBezTo>
                    <a:cubicBezTo>
                      <a:pt x="358" y="20"/>
                      <a:pt x="392" y="38"/>
                      <a:pt x="392" y="81"/>
                    </a:cubicBezTo>
                    <a:cubicBezTo>
                      <a:pt x="392" y="106"/>
                      <a:pt x="380" y="160"/>
                      <a:pt x="354" y="182"/>
                    </a:cubicBezTo>
                    <a:cubicBezTo>
                      <a:pt x="324" y="210"/>
                      <a:pt x="286" y="216"/>
                      <a:pt x="257" y="216"/>
                    </a:cubicBezTo>
                    <a:cubicBezTo>
                      <a:pt x="228" y="216"/>
                      <a:pt x="199" y="216"/>
                      <a:pt x="169" y="216"/>
                    </a:cubicBezTo>
                    <a:cubicBezTo>
                      <a:pt x="184" y="158"/>
                      <a:pt x="198" y="101"/>
                      <a:pt x="212" y="43"/>
                    </a:cubicBezTo>
                    <a:close/>
                  </a:path>
                </a:pathLst>
              </a:custGeom>
              <a:solidFill>
                <a:srgbClr val="000000"/>
              </a:solidFill>
              <a:ln>
                <a:noFill/>
              </a:ln>
            </p:spPr>
          </p:sp>
          <p:sp>
            <p:nvSpPr>
              <p:cNvPr id="1716" name="Freeform 43"/>
              <p:cNvSpPr/>
              <p:nvPr/>
            </p:nvSpPr>
            <p:spPr>
              <a:xfrm>
                <a:off x="1956240" y="3676680"/>
                <a:ext cx="54000" cy="101520"/>
              </a:xfrm>
              <a:custGeom>
                <a:avLst/>
                <a:gdLst/>
                <a:ahLst/>
                <a:cxnLst/>
                <a:rect l="0" t="0" r="r" b="b"/>
                <a:pathLst>
                  <a:path w="150" h="282">
                    <a:moveTo>
                      <a:pt x="90" y="103"/>
                    </a:moveTo>
                    <a:cubicBezTo>
                      <a:pt x="105" y="103"/>
                      <a:pt x="120" y="103"/>
                      <a:pt x="135" y="103"/>
                    </a:cubicBezTo>
                    <a:cubicBezTo>
                      <a:pt x="144" y="103"/>
                      <a:pt x="149" y="103"/>
                      <a:pt x="149" y="92"/>
                    </a:cubicBezTo>
                    <a:cubicBezTo>
                      <a:pt x="149" y="86"/>
                      <a:pt x="144" y="86"/>
                      <a:pt x="137" y="86"/>
                    </a:cubicBezTo>
                    <a:cubicBezTo>
                      <a:pt x="122" y="86"/>
                      <a:pt x="108" y="86"/>
                      <a:pt x="94" y="86"/>
                    </a:cubicBezTo>
                    <a:cubicBezTo>
                      <a:pt x="99" y="64"/>
                      <a:pt x="104" y="42"/>
                      <a:pt x="110" y="20"/>
                    </a:cubicBezTo>
                    <a:cubicBezTo>
                      <a:pt x="110" y="18"/>
                      <a:pt x="112" y="16"/>
                      <a:pt x="112" y="14"/>
                    </a:cubicBezTo>
                    <a:cubicBezTo>
                      <a:pt x="112" y="7"/>
                      <a:pt x="106" y="0"/>
                      <a:pt x="97" y="0"/>
                    </a:cubicBezTo>
                    <a:cubicBezTo>
                      <a:pt x="85" y="0"/>
                      <a:pt x="79" y="7"/>
                      <a:pt x="76" y="20"/>
                    </a:cubicBezTo>
                    <a:cubicBezTo>
                      <a:pt x="72" y="31"/>
                      <a:pt x="79" y="9"/>
                      <a:pt x="59" y="86"/>
                    </a:cubicBezTo>
                    <a:cubicBezTo>
                      <a:pt x="44" y="86"/>
                      <a:pt x="29" y="86"/>
                      <a:pt x="14" y="86"/>
                    </a:cubicBezTo>
                    <a:cubicBezTo>
                      <a:pt x="5" y="86"/>
                      <a:pt x="0" y="86"/>
                      <a:pt x="0" y="95"/>
                    </a:cubicBezTo>
                    <a:cubicBezTo>
                      <a:pt x="0" y="103"/>
                      <a:pt x="5" y="103"/>
                      <a:pt x="13" y="103"/>
                    </a:cubicBezTo>
                    <a:cubicBezTo>
                      <a:pt x="26" y="103"/>
                      <a:pt x="40" y="103"/>
                      <a:pt x="54" y="103"/>
                    </a:cubicBezTo>
                    <a:cubicBezTo>
                      <a:pt x="46" y="137"/>
                      <a:pt x="37" y="172"/>
                      <a:pt x="29" y="207"/>
                    </a:cubicBezTo>
                    <a:cubicBezTo>
                      <a:pt x="27" y="218"/>
                      <a:pt x="22" y="234"/>
                      <a:pt x="22" y="239"/>
                    </a:cubicBezTo>
                    <a:cubicBezTo>
                      <a:pt x="22" y="264"/>
                      <a:pt x="45" y="281"/>
                      <a:pt x="70" y="281"/>
                    </a:cubicBezTo>
                    <a:cubicBezTo>
                      <a:pt x="119" y="281"/>
                      <a:pt x="146" y="220"/>
                      <a:pt x="146" y="214"/>
                    </a:cubicBezTo>
                    <a:cubicBezTo>
                      <a:pt x="146" y="208"/>
                      <a:pt x="140" y="207"/>
                      <a:pt x="139" y="207"/>
                    </a:cubicBezTo>
                    <a:cubicBezTo>
                      <a:pt x="135" y="207"/>
                      <a:pt x="133" y="209"/>
                      <a:pt x="130" y="216"/>
                    </a:cubicBezTo>
                    <a:cubicBezTo>
                      <a:pt x="117" y="245"/>
                      <a:pt x="95" y="268"/>
                      <a:pt x="70" y="268"/>
                    </a:cubicBezTo>
                    <a:cubicBezTo>
                      <a:pt x="61" y="268"/>
                      <a:pt x="56" y="263"/>
                      <a:pt x="56" y="246"/>
                    </a:cubicBezTo>
                    <a:cubicBezTo>
                      <a:pt x="56" y="243"/>
                      <a:pt x="58" y="234"/>
                      <a:pt x="58" y="228"/>
                    </a:cubicBezTo>
                    <a:cubicBezTo>
                      <a:pt x="68" y="186"/>
                      <a:pt x="79" y="144"/>
                      <a:pt x="90" y="103"/>
                    </a:cubicBezTo>
                    <a:close/>
                  </a:path>
                </a:pathLst>
              </a:custGeom>
              <a:solidFill>
                <a:srgbClr val="000000"/>
              </a:solidFill>
              <a:ln>
                <a:noFill/>
              </a:ln>
            </p:spPr>
          </p:sp>
          <p:sp>
            <p:nvSpPr>
              <p:cNvPr id="1717" name="Freeform 44"/>
              <p:cNvSpPr/>
              <p:nvPr/>
            </p:nvSpPr>
            <p:spPr>
              <a:xfrm>
                <a:off x="2075400" y="3640320"/>
                <a:ext cx="87120" cy="104760"/>
              </a:xfrm>
              <a:custGeom>
                <a:avLst/>
                <a:gdLst/>
                <a:ahLst/>
                <a:cxnLst/>
                <a:rect l="0" t="0" r="r" b="b"/>
                <a:pathLst>
                  <a:path w="242" h="291">
                    <a:moveTo>
                      <a:pt x="52" y="146"/>
                    </a:moveTo>
                    <a:cubicBezTo>
                      <a:pt x="52" y="41"/>
                      <a:pt x="104" y="16"/>
                      <a:pt x="137" y="16"/>
                    </a:cubicBezTo>
                    <a:cubicBezTo>
                      <a:pt x="142" y="16"/>
                      <a:pt x="184" y="16"/>
                      <a:pt x="205" y="40"/>
                    </a:cubicBezTo>
                    <a:cubicBezTo>
                      <a:pt x="178" y="41"/>
                      <a:pt x="175" y="59"/>
                      <a:pt x="175" y="68"/>
                    </a:cubicBezTo>
                    <a:cubicBezTo>
                      <a:pt x="175" y="85"/>
                      <a:pt x="187" y="97"/>
                      <a:pt x="203" y="97"/>
                    </a:cubicBezTo>
                    <a:cubicBezTo>
                      <a:pt x="221" y="97"/>
                      <a:pt x="234" y="86"/>
                      <a:pt x="234" y="67"/>
                    </a:cubicBezTo>
                    <a:cubicBezTo>
                      <a:pt x="234" y="23"/>
                      <a:pt x="185" y="0"/>
                      <a:pt x="137" y="0"/>
                    </a:cubicBezTo>
                    <a:cubicBezTo>
                      <a:pt x="58" y="0"/>
                      <a:pt x="0" y="68"/>
                      <a:pt x="0" y="146"/>
                    </a:cubicBezTo>
                    <a:cubicBezTo>
                      <a:pt x="0" y="227"/>
                      <a:pt x="61" y="290"/>
                      <a:pt x="135" y="290"/>
                    </a:cubicBezTo>
                    <a:cubicBezTo>
                      <a:pt x="220" y="290"/>
                      <a:pt x="241" y="213"/>
                      <a:pt x="241" y="207"/>
                    </a:cubicBezTo>
                    <a:cubicBezTo>
                      <a:pt x="241" y="201"/>
                      <a:pt x="234" y="201"/>
                      <a:pt x="232" y="201"/>
                    </a:cubicBezTo>
                    <a:cubicBezTo>
                      <a:pt x="227" y="201"/>
                      <a:pt x="225" y="203"/>
                      <a:pt x="223" y="207"/>
                    </a:cubicBezTo>
                    <a:cubicBezTo>
                      <a:pt x="205" y="266"/>
                      <a:pt x="164" y="273"/>
                      <a:pt x="140" y="273"/>
                    </a:cubicBezTo>
                    <a:cubicBezTo>
                      <a:pt x="108" y="273"/>
                      <a:pt x="52" y="246"/>
                      <a:pt x="52" y="146"/>
                    </a:cubicBezTo>
                    <a:close/>
                  </a:path>
                </a:pathLst>
              </a:custGeom>
              <a:solidFill>
                <a:srgbClr val="000000"/>
              </a:solidFill>
              <a:ln>
                <a:noFill/>
              </a:ln>
            </p:spPr>
          </p:sp>
          <p:sp>
            <p:nvSpPr>
              <p:cNvPr id="1718" name="Freeform 45"/>
              <p:cNvSpPr/>
              <p:nvPr/>
            </p:nvSpPr>
            <p:spPr>
              <a:xfrm>
                <a:off x="2175120" y="3640320"/>
                <a:ext cx="100800" cy="104760"/>
              </a:xfrm>
              <a:custGeom>
                <a:avLst/>
                <a:gdLst/>
                <a:ahLst/>
                <a:cxnLst/>
                <a:rect l="0" t="0" r="r" b="b"/>
                <a:pathLst>
                  <a:path w="280" h="291">
                    <a:moveTo>
                      <a:pt x="279" y="147"/>
                    </a:moveTo>
                    <a:cubicBezTo>
                      <a:pt x="279" y="67"/>
                      <a:pt x="216" y="0"/>
                      <a:pt x="140" y="0"/>
                    </a:cubicBezTo>
                    <a:cubicBezTo>
                      <a:pt x="61" y="0"/>
                      <a:pt x="0" y="68"/>
                      <a:pt x="0" y="147"/>
                    </a:cubicBezTo>
                    <a:cubicBezTo>
                      <a:pt x="0" y="228"/>
                      <a:pt x="65" y="290"/>
                      <a:pt x="139" y="290"/>
                    </a:cubicBezTo>
                    <a:cubicBezTo>
                      <a:pt x="216" y="290"/>
                      <a:pt x="279" y="228"/>
                      <a:pt x="279" y="147"/>
                    </a:cubicBezTo>
                    <a:moveTo>
                      <a:pt x="140" y="273"/>
                    </a:moveTo>
                    <a:cubicBezTo>
                      <a:pt x="113" y="273"/>
                      <a:pt x="85" y="261"/>
                      <a:pt x="68" y="232"/>
                    </a:cubicBezTo>
                    <a:cubicBezTo>
                      <a:pt x="52" y="203"/>
                      <a:pt x="52" y="165"/>
                      <a:pt x="52" y="142"/>
                    </a:cubicBezTo>
                    <a:cubicBezTo>
                      <a:pt x="52" y="117"/>
                      <a:pt x="52" y="85"/>
                      <a:pt x="67" y="56"/>
                    </a:cubicBezTo>
                    <a:cubicBezTo>
                      <a:pt x="85" y="27"/>
                      <a:pt x="113" y="14"/>
                      <a:pt x="139" y="14"/>
                    </a:cubicBezTo>
                    <a:cubicBezTo>
                      <a:pt x="167" y="14"/>
                      <a:pt x="194" y="27"/>
                      <a:pt x="211" y="54"/>
                    </a:cubicBezTo>
                    <a:cubicBezTo>
                      <a:pt x="227" y="81"/>
                      <a:pt x="227" y="119"/>
                      <a:pt x="227" y="142"/>
                    </a:cubicBezTo>
                    <a:cubicBezTo>
                      <a:pt x="227" y="165"/>
                      <a:pt x="227" y="200"/>
                      <a:pt x="212" y="227"/>
                    </a:cubicBezTo>
                    <a:cubicBezTo>
                      <a:pt x="200" y="255"/>
                      <a:pt x="171" y="273"/>
                      <a:pt x="140" y="273"/>
                    </a:cubicBezTo>
                    <a:close/>
                  </a:path>
                </a:pathLst>
              </a:custGeom>
              <a:solidFill>
                <a:srgbClr val="000000"/>
              </a:solidFill>
              <a:ln>
                <a:noFill/>
              </a:ln>
            </p:spPr>
          </p:sp>
          <p:sp>
            <p:nvSpPr>
              <p:cNvPr id="1719" name="Freeform 46"/>
              <p:cNvSpPr/>
              <p:nvPr/>
            </p:nvSpPr>
            <p:spPr>
              <a:xfrm>
                <a:off x="2289600" y="3640320"/>
                <a:ext cx="74880" cy="104760"/>
              </a:xfrm>
              <a:custGeom>
                <a:avLst/>
                <a:gdLst/>
                <a:ahLst/>
                <a:cxnLst/>
                <a:rect l="0" t="0" r="r" b="b"/>
                <a:pathLst>
                  <a:path w="208" h="291">
                    <a:moveTo>
                      <a:pt x="112" y="160"/>
                    </a:moveTo>
                    <a:cubicBezTo>
                      <a:pt x="124" y="162"/>
                      <a:pt x="176" y="173"/>
                      <a:pt x="176" y="218"/>
                    </a:cubicBezTo>
                    <a:cubicBezTo>
                      <a:pt x="176" y="250"/>
                      <a:pt x="155" y="275"/>
                      <a:pt x="104" y="275"/>
                    </a:cubicBezTo>
                    <a:cubicBezTo>
                      <a:pt x="52" y="275"/>
                      <a:pt x="29" y="239"/>
                      <a:pt x="18" y="185"/>
                    </a:cubicBezTo>
                    <a:cubicBezTo>
                      <a:pt x="16" y="178"/>
                      <a:pt x="14" y="174"/>
                      <a:pt x="9" y="174"/>
                    </a:cubicBezTo>
                    <a:cubicBezTo>
                      <a:pt x="0" y="174"/>
                      <a:pt x="0" y="180"/>
                      <a:pt x="0" y="191"/>
                    </a:cubicBezTo>
                    <a:cubicBezTo>
                      <a:pt x="0" y="219"/>
                      <a:pt x="0" y="247"/>
                      <a:pt x="0" y="275"/>
                    </a:cubicBezTo>
                    <a:cubicBezTo>
                      <a:pt x="0" y="286"/>
                      <a:pt x="0" y="290"/>
                      <a:pt x="7" y="290"/>
                    </a:cubicBezTo>
                    <a:cubicBezTo>
                      <a:pt x="11" y="290"/>
                      <a:pt x="11" y="290"/>
                      <a:pt x="23" y="277"/>
                    </a:cubicBezTo>
                    <a:cubicBezTo>
                      <a:pt x="23" y="275"/>
                      <a:pt x="23" y="275"/>
                      <a:pt x="36" y="263"/>
                    </a:cubicBezTo>
                    <a:cubicBezTo>
                      <a:pt x="63" y="290"/>
                      <a:pt x="92" y="290"/>
                      <a:pt x="104" y="290"/>
                    </a:cubicBezTo>
                    <a:cubicBezTo>
                      <a:pt x="178" y="290"/>
                      <a:pt x="207" y="246"/>
                      <a:pt x="207" y="201"/>
                    </a:cubicBezTo>
                    <a:cubicBezTo>
                      <a:pt x="207" y="169"/>
                      <a:pt x="187" y="149"/>
                      <a:pt x="180" y="142"/>
                    </a:cubicBezTo>
                    <a:cubicBezTo>
                      <a:pt x="160" y="122"/>
                      <a:pt x="135" y="117"/>
                      <a:pt x="108" y="112"/>
                    </a:cubicBezTo>
                    <a:cubicBezTo>
                      <a:pt x="74" y="104"/>
                      <a:pt x="31" y="97"/>
                      <a:pt x="31" y="59"/>
                    </a:cubicBezTo>
                    <a:cubicBezTo>
                      <a:pt x="31" y="38"/>
                      <a:pt x="47" y="11"/>
                      <a:pt x="101" y="11"/>
                    </a:cubicBezTo>
                    <a:cubicBezTo>
                      <a:pt x="171" y="11"/>
                      <a:pt x="175" y="68"/>
                      <a:pt x="175" y="88"/>
                    </a:cubicBezTo>
                    <a:cubicBezTo>
                      <a:pt x="176" y="94"/>
                      <a:pt x="182" y="94"/>
                      <a:pt x="184" y="94"/>
                    </a:cubicBezTo>
                    <a:cubicBezTo>
                      <a:pt x="191" y="94"/>
                      <a:pt x="191" y="90"/>
                      <a:pt x="191" y="79"/>
                    </a:cubicBezTo>
                    <a:cubicBezTo>
                      <a:pt x="191" y="58"/>
                      <a:pt x="191" y="36"/>
                      <a:pt x="191" y="14"/>
                    </a:cubicBezTo>
                    <a:cubicBezTo>
                      <a:pt x="191" y="4"/>
                      <a:pt x="191" y="0"/>
                      <a:pt x="184" y="0"/>
                    </a:cubicBezTo>
                    <a:cubicBezTo>
                      <a:pt x="182" y="0"/>
                      <a:pt x="180" y="0"/>
                      <a:pt x="171" y="7"/>
                    </a:cubicBezTo>
                    <a:cubicBezTo>
                      <a:pt x="169" y="9"/>
                      <a:pt x="164" y="16"/>
                      <a:pt x="160" y="18"/>
                    </a:cubicBezTo>
                    <a:cubicBezTo>
                      <a:pt x="137" y="0"/>
                      <a:pt x="112" y="0"/>
                      <a:pt x="101" y="0"/>
                    </a:cubicBezTo>
                    <a:cubicBezTo>
                      <a:pt x="23" y="0"/>
                      <a:pt x="0" y="41"/>
                      <a:pt x="0" y="77"/>
                    </a:cubicBezTo>
                    <a:cubicBezTo>
                      <a:pt x="0" y="99"/>
                      <a:pt x="11" y="117"/>
                      <a:pt x="27" y="131"/>
                    </a:cubicBezTo>
                    <a:cubicBezTo>
                      <a:pt x="47" y="147"/>
                      <a:pt x="65" y="151"/>
                      <a:pt x="112" y="160"/>
                    </a:cubicBezTo>
                    <a:close/>
                  </a:path>
                </a:pathLst>
              </a:custGeom>
              <a:solidFill>
                <a:srgbClr val="000000"/>
              </a:solidFill>
              <a:ln>
                <a:noFill/>
              </a:ln>
            </p:spPr>
          </p:sp>
          <p:sp>
            <p:nvSpPr>
              <p:cNvPr id="1720" name="Freeform 47"/>
              <p:cNvSpPr/>
              <p:nvPr/>
            </p:nvSpPr>
            <p:spPr>
              <a:xfrm>
                <a:off x="2394720" y="3571920"/>
                <a:ext cx="52920" cy="227520"/>
              </a:xfrm>
              <a:custGeom>
                <a:avLst/>
                <a:gdLst/>
                <a:ahLst/>
                <a:cxnLst/>
                <a:rect l="0" t="0" r="r" b="b"/>
                <a:pathLst>
                  <a:path w="147" h="632">
                    <a:moveTo>
                      <a:pt x="146" y="624"/>
                    </a:moveTo>
                    <a:cubicBezTo>
                      <a:pt x="146" y="622"/>
                      <a:pt x="146" y="622"/>
                      <a:pt x="135" y="612"/>
                    </a:cubicBezTo>
                    <a:cubicBezTo>
                      <a:pt x="58" y="531"/>
                      <a:pt x="36" y="412"/>
                      <a:pt x="36" y="315"/>
                    </a:cubicBezTo>
                    <a:cubicBezTo>
                      <a:pt x="36" y="205"/>
                      <a:pt x="61" y="95"/>
                      <a:pt x="139" y="16"/>
                    </a:cubicBezTo>
                    <a:cubicBezTo>
                      <a:pt x="146" y="9"/>
                      <a:pt x="146" y="7"/>
                      <a:pt x="146" y="5"/>
                    </a:cubicBezTo>
                    <a:cubicBezTo>
                      <a:pt x="146" y="2"/>
                      <a:pt x="144" y="0"/>
                      <a:pt x="140" y="0"/>
                    </a:cubicBezTo>
                    <a:cubicBezTo>
                      <a:pt x="133" y="0"/>
                      <a:pt x="77" y="43"/>
                      <a:pt x="40" y="122"/>
                    </a:cubicBezTo>
                    <a:cubicBezTo>
                      <a:pt x="7" y="192"/>
                      <a:pt x="0" y="263"/>
                      <a:pt x="0" y="315"/>
                    </a:cubicBezTo>
                    <a:cubicBezTo>
                      <a:pt x="0" y="365"/>
                      <a:pt x="7" y="441"/>
                      <a:pt x="41" y="513"/>
                    </a:cubicBezTo>
                    <a:cubicBezTo>
                      <a:pt x="79" y="590"/>
                      <a:pt x="133" y="631"/>
                      <a:pt x="140" y="631"/>
                    </a:cubicBezTo>
                    <a:cubicBezTo>
                      <a:pt x="144" y="631"/>
                      <a:pt x="146" y="630"/>
                      <a:pt x="146" y="624"/>
                    </a:cubicBezTo>
                    <a:close/>
                  </a:path>
                </a:pathLst>
              </a:custGeom>
              <a:solidFill>
                <a:srgbClr val="000000"/>
              </a:solidFill>
              <a:ln>
                <a:noFill/>
              </a:ln>
            </p:spPr>
          </p:sp>
          <p:sp>
            <p:nvSpPr>
              <p:cNvPr id="1721" name="Freeform 48"/>
              <p:cNvSpPr/>
              <p:nvPr/>
            </p:nvSpPr>
            <p:spPr>
              <a:xfrm>
                <a:off x="2471760" y="3590640"/>
                <a:ext cx="91800" cy="151920"/>
              </a:xfrm>
              <a:custGeom>
                <a:avLst/>
                <a:gdLst/>
                <a:ahLst/>
                <a:cxnLst/>
                <a:rect l="0" t="0" r="r" b="b"/>
                <a:pathLst>
                  <a:path w="255" h="422">
                    <a:moveTo>
                      <a:pt x="49" y="372"/>
                    </a:moveTo>
                    <a:cubicBezTo>
                      <a:pt x="71" y="351"/>
                      <a:pt x="94" y="329"/>
                      <a:pt x="117" y="308"/>
                    </a:cubicBezTo>
                    <a:cubicBezTo>
                      <a:pt x="214" y="219"/>
                      <a:pt x="254" y="185"/>
                      <a:pt x="254" y="122"/>
                    </a:cubicBezTo>
                    <a:cubicBezTo>
                      <a:pt x="254" y="50"/>
                      <a:pt x="196" y="0"/>
                      <a:pt x="119" y="0"/>
                    </a:cubicBezTo>
                    <a:cubicBezTo>
                      <a:pt x="47" y="0"/>
                      <a:pt x="0" y="59"/>
                      <a:pt x="0" y="115"/>
                    </a:cubicBezTo>
                    <a:cubicBezTo>
                      <a:pt x="0" y="149"/>
                      <a:pt x="32" y="149"/>
                      <a:pt x="34" y="149"/>
                    </a:cubicBezTo>
                    <a:cubicBezTo>
                      <a:pt x="45" y="149"/>
                      <a:pt x="67" y="142"/>
                      <a:pt x="67" y="117"/>
                    </a:cubicBezTo>
                    <a:cubicBezTo>
                      <a:pt x="67" y="101"/>
                      <a:pt x="56" y="85"/>
                      <a:pt x="34" y="85"/>
                    </a:cubicBezTo>
                    <a:cubicBezTo>
                      <a:pt x="29" y="85"/>
                      <a:pt x="27" y="85"/>
                      <a:pt x="25" y="85"/>
                    </a:cubicBezTo>
                    <a:cubicBezTo>
                      <a:pt x="40" y="43"/>
                      <a:pt x="74" y="20"/>
                      <a:pt x="110" y="20"/>
                    </a:cubicBezTo>
                    <a:cubicBezTo>
                      <a:pt x="167" y="20"/>
                      <a:pt x="196" y="72"/>
                      <a:pt x="196" y="122"/>
                    </a:cubicBezTo>
                    <a:cubicBezTo>
                      <a:pt x="196" y="173"/>
                      <a:pt x="164" y="223"/>
                      <a:pt x="130" y="263"/>
                    </a:cubicBezTo>
                    <a:cubicBezTo>
                      <a:pt x="89" y="308"/>
                      <a:pt x="48" y="353"/>
                      <a:pt x="7" y="397"/>
                    </a:cubicBezTo>
                    <a:cubicBezTo>
                      <a:pt x="0" y="405"/>
                      <a:pt x="0" y="406"/>
                      <a:pt x="0" y="421"/>
                    </a:cubicBezTo>
                    <a:cubicBezTo>
                      <a:pt x="79" y="421"/>
                      <a:pt x="157" y="421"/>
                      <a:pt x="236" y="421"/>
                    </a:cubicBezTo>
                    <a:cubicBezTo>
                      <a:pt x="242" y="384"/>
                      <a:pt x="248" y="348"/>
                      <a:pt x="254" y="311"/>
                    </a:cubicBezTo>
                    <a:cubicBezTo>
                      <a:pt x="248" y="311"/>
                      <a:pt x="243" y="311"/>
                      <a:pt x="238" y="311"/>
                    </a:cubicBezTo>
                    <a:cubicBezTo>
                      <a:pt x="234" y="331"/>
                      <a:pt x="230" y="358"/>
                      <a:pt x="223" y="367"/>
                    </a:cubicBezTo>
                    <a:cubicBezTo>
                      <a:pt x="220" y="372"/>
                      <a:pt x="176" y="372"/>
                      <a:pt x="164" y="372"/>
                    </a:cubicBezTo>
                    <a:cubicBezTo>
                      <a:pt x="125" y="372"/>
                      <a:pt x="87" y="372"/>
                      <a:pt x="49" y="372"/>
                    </a:cubicBezTo>
                    <a:close/>
                  </a:path>
                </a:pathLst>
              </a:custGeom>
              <a:solidFill>
                <a:srgbClr val="000000"/>
              </a:solidFill>
              <a:ln>
                <a:noFill/>
              </a:ln>
            </p:spPr>
          </p:sp>
          <p:sp>
            <p:nvSpPr>
              <p:cNvPr id="1722" name="Freeform 49"/>
              <p:cNvSpPr/>
              <p:nvPr/>
            </p:nvSpPr>
            <p:spPr>
              <a:xfrm>
                <a:off x="2580480" y="3644280"/>
                <a:ext cx="110520" cy="100800"/>
              </a:xfrm>
              <a:custGeom>
                <a:avLst/>
                <a:gdLst/>
                <a:ahLst/>
                <a:cxnLst/>
                <a:rect l="0" t="0" r="r" b="b"/>
                <a:pathLst>
                  <a:path w="307" h="280">
                    <a:moveTo>
                      <a:pt x="169" y="36"/>
                    </a:moveTo>
                    <a:cubicBezTo>
                      <a:pt x="205" y="36"/>
                      <a:pt x="240" y="36"/>
                      <a:pt x="275" y="36"/>
                    </a:cubicBezTo>
                    <a:cubicBezTo>
                      <a:pt x="283" y="36"/>
                      <a:pt x="306" y="36"/>
                      <a:pt x="306" y="14"/>
                    </a:cubicBezTo>
                    <a:cubicBezTo>
                      <a:pt x="306" y="0"/>
                      <a:pt x="293" y="0"/>
                      <a:pt x="281" y="0"/>
                    </a:cubicBezTo>
                    <a:cubicBezTo>
                      <a:pt x="222" y="0"/>
                      <a:pt x="163" y="0"/>
                      <a:pt x="104" y="0"/>
                    </a:cubicBezTo>
                    <a:cubicBezTo>
                      <a:pt x="92" y="0"/>
                      <a:pt x="67" y="0"/>
                      <a:pt x="38" y="29"/>
                    </a:cubicBezTo>
                    <a:cubicBezTo>
                      <a:pt x="18" y="52"/>
                      <a:pt x="0" y="83"/>
                      <a:pt x="0" y="86"/>
                    </a:cubicBezTo>
                    <a:cubicBezTo>
                      <a:pt x="2" y="88"/>
                      <a:pt x="0" y="92"/>
                      <a:pt x="7" y="92"/>
                    </a:cubicBezTo>
                    <a:cubicBezTo>
                      <a:pt x="13" y="92"/>
                      <a:pt x="14" y="90"/>
                      <a:pt x="18" y="85"/>
                    </a:cubicBezTo>
                    <a:cubicBezTo>
                      <a:pt x="49" y="36"/>
                      <a:pt x="85" y="36"/>
                      <a:pt x="97" y="36"/>
                    </a:cubicBezTo>
                    <a:cubicBezTo>
                      <a:pt x="115" y="36"/>
                      <a:pt x="133" y="36"/>
                      <a:pt x="151" y="36"/>
                    </a:cubicBezTo>
                    <a:cubicBezTo>
                      <a:pt x="130" y="104"/>
                      <a:pt x="109" y="171"/>
                      <a:pt x="88" y="239"/>
                    </a:cubicBezTo>
                    <a:cubicBezTo>
                      <a:pt x="86" y="246"/>
                      <a:pt x="83" y="259"/>
                      <a:pt x="83" y="263"/>
                    </a:cubicBezTo>
                    <a:cubicBezTo>
                      <a:pt x="83" y="270"/>
                      <a:pt x="86" y="279"/>
                      <a:pt x="101" y="279"/>
                    </a:cubicBezTo>
                    <a:cubicBezTo>
                      <a:pt x="121" y="279"/>
                      <a:pt x="124" y="263"/>
                      <a:pt x="126" y="252"/>
                    </a:cubicBezTo>
                    <a:cubicBezTo>
                      <a:pt x="140" y="180"/>
                      <a:pt x="155" y="108"/>
                      <a:pt x="169" y="36"/>
                    </a:cubicBezTo>
                    <a:close/>
                  </a:path>
                </a:pathLst>
              </a:custGeom>
              <a:solidFill>
                <a:srgbClr val="000000"/>
              </a:solidFill>
              <a:ln>
                <a:noFill/>
              </a:ln>
            </p:spPr>
          </p:sp>
          <p:sp>
            <p:nvSpPr>
              <p:cNvPr id="1723" name="Freeform 50"/>
              <p:cNvSpPr/>
              <p:nvPr/>
            </p:nvSpPr>
            <p:spPr>
              <a:xfrm>
                <a:off x="2769120" y="3680640"/>
                <a:ext cx="139680" cy="9360"/>
              </a:xfrm>
              <a:custGeom>
                <a:avLst/>
                <a:gdLst/>
                <a:ahLst/>
                <a:cxnLst/>
                <a:rect l="0" t="0" r="r" b="b"/>
                <a:pathLst>
                  <a:path w="388" h="26">
                    <a:moveTo>
                      <a:pt x="363" y="25"/>
                    </a:moveTo>
                    <a:cubicBezTo>
                      <a:pt x="374" y="25"/>
                      <a:pt x="387" y="25"/>
                      <a:pt x="387" y="13"/>
                    </a:cubicBezTo>
                    <a:cubicBezTo>
                      <a:pt x="387" y="0"/>
                      <a:pt x="374" y="0"/>
                      <a:pt x="363" y="0"/>
                    </a:cubicBezTo>
                    <a:cubicBezTo>
                      <a:pt x="250" y="0"/>
                      <a:pt x="136" y="0"/>
                      <a:pt x="22" y="0"/>
                    </a:cubicBezTo>
                    <a:cubicBezTo>
                      <a:pt x="11" y="0"/>
                      <a:pt x="0" y="0"/>
                      <a:pt x="0" y="13"/>
                    </a:cubicBezTo>
                    <a:cubicBezTo>
                      <a:pt x="0" y="25"/>
                      <a:pt x="11" y="25"/>
                      <a:pt x="22" y="25"/>
                    </a:cubicBezTo>
                    <a:cubicBezTo>
                      <a:pt x="136" y="25"/>
                      <a:pt x="250" y="25"/>
                      <a:pt x="363" y="25"/>
                    </a:cubicBezTo>
                    <a:close/>
                  </a:path>
                </a:pathLst>
              </a:custGeom>
              <a:solidFill>
                <a:srgbClr val="000000"/>
              </a:solidFill>
              <a:ln>
                <a:noFill/>
              </a:ln>
            </p:spPr>
          </p:sp>
          <p:sp>
            <p:nvSpPr>
              <p:cNvPr id="1724" name="Freeform 51"/>
              <p:cNvSpPr/>
              <p:nvPr/>
            </p:nvSpPr>
            <p:spPr>
              <a:xfrm>
                <a:off x="2989440" y="3590640"/>
                <a:ext cx="91080" cy="151920"/>
              </a:xfrm>
              <a:custGeom>
                <a:avLst/>
                <a:gdLst/>
                <a:ahLst/>
                <a:cxnLst/>
                <a:rect l="0" t="0" r="r" b="b"/>
                <a:pathLst>
                  <a:path w="253" h="422">
                    <a:moveTo>
                      <a:pt x="49" y="372"/>
                    </a:moveTo>
                    <a:cubicBezTo>
                      <a:pt x="71" y="351"/>
                      <a:pt x="93" y="329"/>
                      <a:pt x="115" y="308"/>
                    </a:cubicBezTo>
                    <a:cubicBezTo>
                      <a:pt x="214" y="219"/>
                      <a:pt x="252" y="185"/>
                      <a:pt x="252" y="122"/>
                    </a:cubicBezTo>
                    <a:cubicBezTo>
                      <a:pt x="252" y="50"/>
                      <a:pt x="194" y="0"/>
                      <a:pt x="119" y="0"/>
                    </a:cubicBezTo>
                    <a:cubicBezTo>
                      <a:pt x="47" y="0"/>
                      <a:pt x="0" y="59"/>
                      <a:pt x="0" y="115"/>
                    </a:cubicBezTo>
                    <a:cubicBezTo>
                      <a:pt x="0" y="149"/>
                      <a:pt x="31" y="149"/>
                      <a:pt x="32" y="149"/>
                    </a:cubicBezTo>
                    <a:cubicBezTo>
                      <a:pt x="43" y="149"/>
                      <a:pt x="67" y="142"/>
                      <a:pt x="67" y="117"/>
                    </a:cubicBezTo>
                    <a:cubicBezTo>
                      <a:pt x="67" y="101"/>
                      <a:pt x="54" y="85"/>
                      <a:pt x="32" y="85"/>
                    </a:cubicBezTo>
                    <a:cubicBezTo>
                      <a:pt x="27" y="85"/>
                      <a:pt x="27" y="85"/>
                      <a:pt x="25" y="85"/>
                    </a:cubicBezTo>
                    <a:cubicBezTo>
                      <a:pt x="40" y="43"/>
                      <a:pt x="74" y="20"/>
                      <a:pt x="110" y="20"/>
                    </a:cubicBezTo>
                    <a:cubicBezTo>
                      <a:pt x="167" y="20"/>
                      <a:pt x="194" y="72"/>
                      <a:pt x="194" y="122"/>
                    </a:cubicBezTo>
                    <a:cubicBezTo>
                      <a:pt x="194" y="173"/>
                      <a:pt x="162" y="223"/>
                      <a:pt x="128" y="263"/>
                    </a:cubicBezTo>
                    <a:cubicBezTo>
                      <a:pt x="88" y="308"/>
                      <a:pt x="47" y="353"/>
                      <a:pt x="7" y="397"/>
                    </a:cubicBezTo>
                    <a:cubicBezTo>
                      <a:pt x="0" y="405"/>
                      <a:pt x="0" y="406"/>
                      <a:pt x="0" y="421"/>
                    </a:cubicBezTo>
                    <a:cubicBezTo>
                      <a:pt x="78" y="421"/>
                      <a:pt x="156" y="421"/>
                      <a:pt x="234" y="421"/>
                    </a:cubicBezTo>
                    <a:cubicBezTo>
                      <a:pt x="240" y="384"/>
                      <a:pt x="246" y="348"/>
                      <a:pt x="252" y="311"/>
                    </a:cubicBezTo>
                    <a:cubicBezTo>
                      <a:pt x="247" y="311"/>
                      <a:pt x="241" y="311"/>
                      <a:pt x="236" y="311"/>
                    </a:cubicBezTo>
                    <a:cubicBezTo>
                      <a:pt x="232" y="331"/>
                      <a:pt x="229" y="358"/>
                      <a:pt x="223" y="367"/>
                    </a:cubicBezTo>
                    <a:cubicBezTo>
                      <a:pt x="218" y="372"/>
                      <a:pt x="176" y="372"/>
                      <a:pt x="162" y="372"/>
                    </a:cubicBezTo>
                    <a:cubicBezTo>
                      <a:pt x="124" y="372"/>
                      <a:pt x="86" y="372"/>
                      <a:pt x="49" y="372"/>
                    </a:cubicBezTo>
                    <a:close/>
                  </a:path>
                </a:pathLst>
              </a:custGeom>
              <a:solidFill>
                <a:srgbClr val="000000"/>
              </a:solidFill>
              <a:ln>
                <a:noFill/>
              </a:ln>
            </p:spPr>
          </p:sp>
          <p:sp>
            <p:nvSpPr>
              <p:cNvPr id="1725" name="Freeform 52"/>
              <p:cNvSpPr/>
              <p:nvPr/>
            </p:nvSpPr>
            <p:spPr>
              <a:xfrm>
                <a:off x="3102480" y="3584160"/>
                <a:ext cx="119520" cy="204840"/>
              </a:xfrm>
              <a:custGeom>
                <a:avLst/>
                <a:gdLst/>
                <a:ahLst/>
                <a:cxnLst/>
                <a:rect l="0" t="0" r="r" b="b"/>
                <a:pathLst>
                  <a:path w="332" h="569">
                    <a:moveTo>
                      <a:pt x="245" y="16"/>
                    </a:moveTo>
                    <a:cubicBezTo>
                      <a:pt x="245" y="14"/>
                      <a:pt x="247" y="10"/>
                      <a:pt x="248" y="7"/>
                    </a:cubicBezTo>
                    <a:cubicBezTo>
                      <a:pt x="245" y="5"/>
                      <a:pt x="248" y="0"/>
                      <a:pt x="239" y="0"/>
                    </a:cubicBezTo>
                    <a:cubicBezTo>
                      <a:pt x="234" y="0"/>
                      <a:pt x="232" y="2"/>
                      <a:pt x="230" y="13"/>
                    </a:cubicBezTo>
                    <a:cubicBezTo>
                      <a:pt x="218" y="62"/>
                      <a:pt x="206" y="111"/>
                      <a:pt x="194" y="160"/>
                    </a:cubicBezTo>
                    <a:cubicBezTo>
                      <a:pt x="94" y="162"/>
                      <a:pt x="0" y="246"/>
                      <a:pt x="0" y="333"/>
                    </a:cubicBezTo>
                    <a:cubicBezTo>
                      <a:pt x="0" y="392"/>
                      <a:pt x="45" y="442"/>
                      <a:pt x="122" y="446"/>
                    </a:cubicBezTo>
                    <a:cubicBezTo>
                      <a:pt x="117" y="466"/>
                      <a:pt x="112" y="487"/>
                      <a:pt x="108" y="505"/>
                    </a:cubicBezTo>
                    <a:cubicBezTo>
                      <a:pt x="99" y="536"/>
                      <a:pt x="94" y="559"/>
                      <a:pt x="94" y="561"/>
                    </a:cubicBezTo>
                    <a:cubicBezTo>
                      <a:pt x="94" y="568"/>
                      <a:pt x="97" y="568"/>
                      <a:pt x="101" y="568"/>
                    </a:cubicBezTo>
                    <a:cubicBezTo>
                      <a:pt x="104" y="568"/>
                      <a:pt x="104" y="568"/>
                      <a:pt x="108" y="567"/>
                    </a:cubicBezTo>
                    <a:cubicBezTo>
                      <a:pt x="108" y="565"/>
                      <a:pt x="112" y="550"/>
                      <a:pt x="113" y="541"/>
                    </a:cubicBezTo>
                    <a:cubicBezTo>
                      <a:pt x="122" y="510"/>
                      <a:pt x="130" y="478"/>
                      <a:pt x="139" y="446"/>
                    </a:cubicBezTo>
                    <a:cubicBezTo>
                      <a:pt x="239" y="444"/>
                      <a:pt x="331" y="358"/>
                      <a:pt x="331" y="273"/>
                    </a:cubicBezTo>
                    <a:cubicBezTo>
                      <a:pt x="331" y="223"/>
                      <a:pt x="299" y="165"/>
                      <a:pt x="211" y="160"/>
                    </a:cubicBezTo>
                    <a:cubicBezTo>
                      <a:pt x="222" y="112"/>
                      <a:pt x="233" y="64"/>
                      <a:pt x="245" y="16"/>
                    </a:cubicBezTo>
                    <a:moveTo>
                      <a:pt x="124" y="433"/>
                    </a:moveTo>
                    <a:cubicBezTo>
                      <a:pt x="86" y="432"/>
                      <a:pt x="41" y="408"/>
                      <a:pt x="41" y="345"/>
                    </a:cubicBezTo>
                    <a:cubicBezTo>
                      <a:pt x="41" y="270"/>
                      <a:pt x="95" y="182"/>
                      <a:pt x="191" y="173"/>
                    </a:cubicBezTo>
                    <a:cubicBezTo>
                      <a:pt x="169" y="260"/>
                      <a:pt x="146" y="347"/>
                      <a:pt x="124" y="433"/>
                    </a:cubicBezTo>
                    <a:moveTo>
                      <a:pt x="207" y="173"/>
                    </a:moveTo>
                    <a:cubicBezTo>
                      <a:pt x="254" y="176"/>
                      <a:pt x="290" y="205"/>
                      <a:pt x="290" y="261"/>
                    </a:cubicBezTo>
                    <a:cubicBezTo>
                      <a:pt x="290" y="335"/>
                      <a:pt x="236" y="424"/>
                      <a:pt x="142" y="433"/>
                    </a:cubicBezTo>
                    <a:cubicBezTo>
                      <a:pt x="164" y="347"/>
                      <a:pt x="185" y="260"/>
                      <a:pt x="207" y="173"/>
                    </a:cubicBezTo>
                    <a:close/>
                  </a:path>
                </a:pathLst>
              </a:custGeom>
              <a:solidFill>
                <a:srgbClr val="000000"/>
              </a:solidFill>
              <a:ln>
                <a:noFill/>
              </a:ln>
            </p:spPr>
          </p:sp>
          <p:sp>
            <p:nvSpPr>
              <p:cNvPr id="1726" name="Freeform 53"/>
              <p:cNvSpPr/>
              <p:nvPr/>
            </p:nvSpPr>
            <p:spPr>
              <a:xfrm>
                <a:off x="3238560" y="3664440"/>
                <a:ext cx="85320" cy="144720"/>
              </a:xfrm>
              <a:custGeom>
                <a:avLst/>
                <a:gdLst/>
                <a:ahLst/>
                <a:cxnLst/>
                <a:rect l="0" t="0" r="r" b="b"/>
                <a:pathLst>
                  <a:path w="237" h="402">
                    <a:moveTo>
                      <a:pt x="148" y="137"/>
                    </a:moveTo>
                    <a:cubicBezTo>
                      <a:pt x="163" y="137"/>
                      <a:pt x="178" y="137"/>
                      <a:pt x="193" y="137"/>
                    </a:cubicBezTo>
                    <a:cubicBezTo>
                      <a:pt x="200" y="137"/>
                      <a:pt x="207" y="137"/>
                      <a:pt x="207" y="126"/>
                    </a:cubicBezTo>
                    <a:cubicBezTo>
                      <a:pt x="207" y="121"/>
                      <a:pt x="200" y="121"/>
                      <a:pt x="193" y="121"/>
                    </a:cubicBezTo>
                    <a:cubicBezTo>
                      <a:pt x="179" y="121"/>
                      <a:pt x="165" y="121"/>
                      <a:pt x="151" y="121"/>
                    </a:cubicBezTo>
                    <a:cubicBezTo>
                      <a:pt x="162" y="65"/>
                      <a:pt x="166" y="43"/>
                      <a:pt x="169" y="31"/>
                    </a:cubicBezTo>
                    <a:cubicBezTo>
                      <a:pt x="171" y="22"/>
                      <a:pt x="180" y="13"/>
                      <a:pt x="191" y="13"/>
                    </a:cubicBezTo>
                    <a:cubicBezTo>
                      <a:pt x="193" y="13"/>
                      <a:pt x="203" y="13"/>
                      <a:pt x="212" y="18"/>
                    </a:cubicBezTo>
                    <a:cubicBezTo>
                      <a:pt x="194" y="23"/>
                      <a:pt x="193" y="40"/>
                      <a:pt x="193" y="41"/>
                    </a:cubicBezTo>
                    <a:cubicBezTo>
                      <a:pt x="193" y="52"/>
                      <a:pt x="200" y="58"/>
                      <a:pt x="211" y="58"/>
                    </a:cubicBezTo>
                    <a:cubicBezTo>
                      <a:pt x="221" y="58"/>
                      <a:pt x="236" y="49"/>
                      <a:pt x="236" y="31"/>
                    </a:cubicBezTo>
                    <a:cubicBezTo>
                      <a:pt x="236" y="11"/>
                      <a:pt x="214" y="0"/>
                      <a:pt x="191" y="0"/>
                    </a:cubicBezTo>
                    <a:cubicBezTo>
                      <a:pt x="171" y="0"/>
                      <a:pt x="149" y="11"/>
                      <a:pt x="139" y="32"/>
                    </a:cubicBezTo>
                    <a:cubicBezTo>
                      <a:pt x="130" y="49"/>
                      <a:pt x="126" y="68"/>
                      <a:pt x="117" y="121"/>
                    </a:cubicBezTo>
                    <a:cubicBezTo>
                      <a:pt x="105" y="121"/>
                      <a:pt x="93" y="121"/>
                      <a:pt x="81" y="121"/>
                    </a:cubicBezTo>
                    <a:cubicBezTo>
                      <a:pt x="72" y="121"/>
                      <a:pt x="67" y="121"/>
                      <a:pt x="67" y="129"/>
                    </a:cubicBezTo>
                    <a:cubicBezTo>
                      <a:pt x="67" y="137"/>
                      <a:pt x="72" y="137"/>
                      <a:pt x="81" y="137"/>
                    </a:cubicBezTo>
                    <a:cubicBezTo>
                      <a:pt x="92" y="137"/>
                      <a:pt x="103" y="137"/>
                      <a:pt x="113" y="137"/>
                    </a:cubicBezTo>
                    <a:cubicBezTo>
                      <a:pt x="113" y="138"/>
                      <a:pt x="85" y="299"/>
                      <a:pt x="74" y="345"/>
                    </a:cubicBezTo>
                    <a:cubicBezTo>
                      <a:pt x="72" y="354"/>
                      <a:pt x="65" y="388"/>
                      <a:pt x="43" y="388"/>
                    </a:cubicBezTo>
                    <a:cubicBezTo>
                      <a:pt x="37" y="387"/>
                      <a:pt x="32" y="388"/>
                      <a:pt x="23" y="383"/>
                    </a:cubicBezTo>
                    <a:cubicBezTo>
                      <a:pt x="41" y="378"/>
                      <a:pt x="43" y="362"/>
                      <a:pt x="43" y="360"/>
                    </a:cubicBezTo>
                    <a:cubicBezTo>
                      <a:pt x="43" y="349"/>
                      <a:pt x="36" y="344"/>
                      <a:pt x="25" y="344"/>
                    </a:cubicBezTo>
                    <a:cubicBezTo>
                      <a:pt x="14" y="344"/>
                      <a:pt x="0" y="353"/>
                      <a:pt x="0" y="371"/>
                    </a:cubicBezTo>
                    <a:cubicBezTo>
                      <a:pt x="0" y="390"/>
                      <a:pt x="22" y="401"/>
                      <a:pt x="43" y="401"/>
                    </a:cubicBezTo>
                    <a:cubicBezTo>
                      <a:pt x="72" y="401"/>
                      <a:pt x="92" y="372"/>
                      <a:pt x="97" y="362"/>
                    </a:cubicBezTo>
                    <a:cubicBezTo>
                      <a:pt x="112" y="333"/>
                      <a:pt x="122" y="279"/>
                      <a:pt x="124" y="273"/>
                    </a:cubicBezTo>
                    <a:cubicBezTo>
                      <a:pt x="132" y="228"/>
                      <a:pt x="140" y="182"/>
                      <a:pt x="148" y="137"/>
                    </a:cubicBezTo>
                    <a:close/>
                  </a:path>
                </a:pathLst>
              </a:custGeom>
              <a:solidFill>
                <a:srgbClr val="000000"/>
              </a:solidFill>
              <a:ln>
                <a:noFill/>
              </a:ln>
            </p:spPr>
          </p:sp>
          <p:sp>
            <p:nvSpPr>
              <p:cNvPr id="1727" name="Freeform 54"/>
              <p:cNvSpPr/>
              <p:nvPr/>
            </p:nvSpPr>
            <p:spPr>
              <a:xfrm>
                <a:off x="3357720" y="3571920"/>
                <a:ext cx="53640" cy="227520"/>
              </a:xfrm>
              <a:custGeom>
                <a:avLst/>
                <a:gdLst/>
                <a:ahLst/>
                <a:cxnLst/>
                <a:rect l="0" t="0" r="r" b="b"/>
                <a:pathLst>
                  <a:path w="149" h="632">
                    <a:moveTo>
                      <a:pt x="148" y="315"/>
                    </a:moveTo>
                    <a:cubicBezTo>
                      <a:pt x="148" y="266"/>
                      <a:pt x="140" y="189"/>
                      <a:pt x="106" y="119"/>
                    </a:cubicBezTo>
                    <a:cubicBezTo>
                      <a:pt x="68" y="41"/>
                      <a:pt x="14" y="0"/>
                      <a:pt x="7" y="0"/>
                    </a:cubicBezTo>
                    <a:cubicBezTo>
                      <a:pt x="4" y="0"/>
                      <a:pt x="0" y="2"/>
                      <a:pt x="0" y="5"/>
                    </a:cubicBezTo>
                    <a:cubicBezTo>
                      <a:pt x="0" y="7"/>
                      <a:pt x="0" y="9"/>
                      <a:pt x="13" y="20"/>
                    </a:cubicBezTo>
                    <a:cubicBezTo>
                      <a:pt x="76" y="83"/>
                      <a:pt x="112" y="183"/>
                      <a:pt x="112" y="315"/>
                    </a:cubicBezTo>
                    <a:cubicBezTo>
                      <a:pt x="112" y="423"/>
                      <a:pt x="88" y="534"/>
                      <a:pt x="9" y="613"/>
                    </a:cubicBezTo>
                    <a:cubicBezTo>
                      <a:pt x="0" y="622"/>
                      <a:pt x="0" y="622"/>
                      <a:pt x="0" y="624"/>
                    </a:cubicBezTo>
                    <a:cubicBezTo>
                      <a:pt x="0" y="630"/>
                      <a:pt x="4" y="631"/>
                      <a:pt x="7" y="631"/>
                    </a:cubicBezTo>
                    <a:cubicBezTo>
                      <a:pt x="14" y="631"/>
                      <a:pt x="70" y="588"/>
                      <a:pt x="108" y="507"/>
                    </a:cubicBezTo>
                    <a:cubicBezTo>
                      <a:pt x="140" y="439"/>
                      <a:pt x="148" y="369"/>
                      <a:pt x="148" y="315"/>
                    </a:cubicBezTo>
                    <a:close/>
                  </a:path>
                </a:pathLst>
              </a:custGeom>
              <a:solidFill>
                <a:srgbClr val="000000"/>
              </a:solidFill>
              <a:ln>
                <a:noFill/>
              </a:ln>
            </p:spPr>
          </p:sp>
        </p:grpSp>
      </p:grpSp>
      <p:grpSp>
        <p:nvGrpSpPr>
          <p:cNvPr id="1728" name="Group 55"/>
          <p:cNvGrpSpPr/>
          <p:nvPr/>
        </p:nvGrpSpPr>
        <p:grpSpPr>
          <a:xfrm>
            <a:off x="845280" y="3969720"/>
            <a:ext cx="196200" cy="189720"/>
            <a:chOff x="845280" y="3969720"/>
            <a:chExt cx="196200" cy="189720"/>
          </a:xfrm>
        </p:grpSpPr>
        <p:grpSp>
          <p:nvGrpSpPr>
            <p:cNvPr id="1729" name="Group 56"/>
            <p:cNvGrpSpPr/>
            <p:nvPr/>
          </p:nvGrpSpPr>
          <p:grpSpPr>
            <a:xfrm>
              <a:off x="845280" y="3969720"/>
              <a:ext cx="196200" cy="189720"/>
              <a:chOff x="845280" y="3969720"/>
              <a:chExt cx="196200" cy="189720"/>
            </a:xfrm>
          </p:grpSpPr>
          <p:sp>
            <p:nvSpPr>
              <p:cNvPr id="1730" name="Freeform 57"/>
              <p:cNvSpPr/>
              <p:nvPr/>
            </p:nvSpPr>
            <p:spPr>
              <a:xfrm>
                <a:off x="847800" y="3981240"/>
                <a:ext cx="182520" cy="166680"/>
              </a:xfrm>
              <a:custGeom>
                <a:avLst/>
                <a:gdLst/>
                <a:ahLst/>
                <a:cxnLst/>
                <a:rect l="0" t="0" r="r" b="b"/>
                <a:pathLst>
                  <a:path w="507" h="463">
                    <a:moveTo>
                      <a:pt x="0" y="0"/>
                    </a:moveTo>
                    <a:cubicBezTo>
                      <a:pt x="169" y="0"/>
                      <a:pt x="337" y="0"/>
                      <a:pt x="506" y="0"/>
                    </a:cubicBezTo>
                    <a:cubicBezTo>
                      <a:pt x="506" y="154"/>
                      <a:pt x="506" y="308"/>
                      <a:pt x="506" y="462"/>
                    </a:cubicBezTo>
                    <a:cubicBezTo>
                      <a:pt x="337" y="462"/>
                      <a:pt x="169" y="462"/>
                      <a:pt x="0" y="462"/>
                    </a:cubicBezTo>
                    <a:cubicBezTo>
                      <a:pt x="0" y="308"/>
                      <a:pt x="0" y="154"/>
                      <a:pt x="0" y="0"/>
                    </a:cubicBezTo>
                    <a:close/>
                  </a:path>
                </a:pathLst>
              </a:custGeom>
              <a:solidFill>
                <a:srgbClr val="FFFFFF"/>
              </a:solidFill>
              <a:ln>
                <a:noFill/>
              </a:ln>
            </p:spPr>
          </p:sp>
          <p:sp>
            <p:nvSpPr>
              <p:cNvPr id="1731" name="Freeform 58"/>
              <p:cNvSpPr/>
              <p:nvPr/>
            </p:nvSpPr>
            <p:spPr>
              <a:xfrm>
                <a:off x="845280" y="3969720"/>
                <a:ext cx="161640" cy="154440"/>
              </a:xfrm>
              <a:custGeom>
                <a:avLst/>
                <a:gdLst/>
                <a:ahLst/>
                <a:cxnLst/>
                <a:rect l="0" t="0" r="r" b="b"/>
                <a:pathLst>
                  <a:path w="449" h="429">
                    <a:moveTo>
                      <a:pt x="165" y="229"/>
                    </a:moveTo>
                    <a:cubicBezTo>
                      <a:pt x="201" y="229"/>
                      <a:pt x="237" y="229"/>
                      <a:pt x="273" y="229"/>
                    </a:cubicBezTo>
                    <a:cubicBezTo>
                      <a:pt x="360" y="229"/>
                      <a:pt x="448" y="165"/>
                      <a:pt x="448" y="95"/>
                    </a:cubicBezTo>
                    <a:cubicBezTo>
                      <a:pt x="448" y="47"/>
                      <a:pt x="407" y="0"/>
                      <a:pt x="325" y="0"/>
                    </a:cubicBezTo>
                    <a:cubicBezTo>
                      <a:pt x="257" y="0"/>
                      <a:pt x="189" y="0"/>
                      <a:pt x="122" y="0"/>
                    </a:cubicBezTo>
                    <a:cubicBezTo>
                      <a:pt x="109" y="0"/>
                      <a:pt x="102" y="0"/>
                      <a:pt x="102" y="13"/>
                    </a:cubicBezTo>
                    <a:cubicBezTo>
                      <a:pt x="102" y="20"/>
                      <a:pt x="108" y="20"/>
                      <a:pt x="120" y="20"/>
                    </a:cubicBezTo>
                    <a:cubicBezTo>
                      <a:pt x="129" y="20"/>
                      <a:pt x="140" y="20"/>
                      <a:pt x="147" y="22"/>
                    </a:cubicBezTo>
                    <a:cubicBezTo>
                      <a:pt x="158" y="22"/>
                      <a:pt x="161" y="23"/>
                      <a:pt x="161" y="30"/>
                    </a:cubicBezTo>
                    <a:cubicBezTo>
                      <a:pt x="161" y="34"/>
                      <a:pt x="161" y="36"/>
                      <a:pt x="160" y="43"/>
                    </a:cubicBezTo>
                    <a:cubicBezTo>
                      <a:pt x="131" y="155"/>
                      <a:pt x="103" y="268"/>
                      <a:pt x="75" y="380"/>
                    </a:cubicBezTo>
                    <a:cubicBezTo>
                      <a:pt x="68" y="403"/>
                      <a:pt x="66" y="409"/>
                      <a:pt x="18" y="409"/>
                    </a:cubicBezTo>
                    <a:cubicBezTo>
                      <a:pt x="7" y="409"/>
                      <a:pt x="0" y="409"/>
                      <a:pt x="0" y="421"/>
                    </a:cubicBezTo>
                    <a:cubicBezTo>
                      <a:pt x="0" y="428"/>
                      <a:pt x="7" y="428"/>
                      <a:pt x="9" y="428"/>
                    </a:cubicBezTo>
                    <a:cubicBezTo>
                      <a:pt x="27" y="428"/>
                      <a:pt x="72" y="427"/>
                      <a:pt x="90" y="427"/>
                    </a:cubicBezTo>
                    <a:cubicBezTo>
                      <a:pt x="102" y="427"/>
                      <a:pt x="117" y="427"/>
                      <a:pt x="129" y="427"/>
                    </a:cubicBezTo>
                    <a:cubicBezTo>
                      <a:pt x="143" y="427"/>
                      <a:pt x="158" y="428"/>
                      <a:pt x="170" y="428"/>
                    </a:cubicBezTo>
                    <a:cubicBezTo>
                      <a:pt x="174" y="428"/>
                      <a:pt x="183" y="428"/>
                      <a:pt x="183" y="416"/>
                    </a:cubicBezTo>
                    <a:cubicBezTo>
                      <a:pt x="183" y="409"/>
                      <a:pt x="178" y="409"/>
                      <a:pt x="165" y="409"/>
                    </a:cubicBezTo>
                    <a:cubicBezTo>
                      <a:pt x="142" y="409"/>
                      <a:pt x="124" y="409"/>
                      <a:pt x="124" y="398"/>
                    </a:cubicBezTo>
                    <a:cubicBezTo>
                      <a:pt x="124" y="394"/>
                      <a:pt x="126" y="391"/>
                      <a:pt x="126" y="387"/>
                    </a:cubicBezTo>
                    <a:cubicBezTo>
                      <a:pt x="139" y="335"/>
                      <a:pt x="152" y="282"/>
                      <a:pt x="165" y="229"/>
                    </a:cubicBezTo>
                    <a:moveTo>
                      <a:pt x="210" y="43"/>
                    </a:moveTo>
                    <a:cubicBezTo>
                      <a:pt x="215" y="22"/>
                      <a:pt x="217" y="20"/>
                      <a:pt x="244" y="20"/>
                    </a:cubicBezTo>
                    <a:cubicBezTo>
                      <a:pt x="264" y="20"/>
                      <a:pt x="284" y="20"/>
                      <a:pt x="305" y="20"/>
                    </a:cubicBezTo>
                    <a:cubicBezTo>
                      <a:pt x="357" y="20"/>
                      <a:pt x="389" y="36"/>
                      <a:pt x="389" y="79"/>
                    </a:cubicBezTo>
                    <a:cubicBezTo>
                      <a:pt x="389" y="104"/>
                      <a:pt x="377" y="158"/>
                      <a:pt x="353" y="181"/>
                    </a:cubicBezTo>
                    <a:cubicBezTo>
                      <a:pt x="321" y="210"/>
                      <a:pt x="283" y="213"/>
                      <a:pt x="256" y="213"/>
                    </a:cubicBezTo>
                    <a:cubicBezTo>
                      <a:pt x="227" y="213"/>
                      <a:pt x="198" y="213"/>
                      <a:pt x="169" y="213"/>
                    </a:cubicBezTo>
                    <a:cubicBezTo>
                      <a:pt x="182" y="157"/>
                      <a:pt x="196" y="100"/>
                      <a:pt x="210" y="43"/>
                    </a:cubicBezTo>
                    <a:close/>
                  </a:path>
                </a:pathLst>
              </a:custGeom>
              <a:solidFill>
                <a:srgbClr val="000000"/>
              </a:solidFill>
              <a:ln>
                <a:noFill/>
              </a:ln>
            </p:spPr>
          </p:sp>
          <p:sp>
            <p:nvSpPr>
              <p:cNvPr id="1732" name="Freeform 59"/>
              <p:cNvSpPr/>
              <p:nvPr/>
            </p:nvSpPr>
            <p:spPr>
              <a:xfrm>
                <a:off x="987840" y="4058640"/>
                <a:ext cx="54000" cy="101160"/>
              </a:xfrm>
              <a:custGeom>
                <a:avLst/>
                <a:gdLst/>
                <a:ahLst/>
                <a:cxnLst/>
                <a:rect l="0" t="0" r="r" b="b"/>
                <a:pathLst>
                  <a:path w="150" h="281">
                    <a:moveTo>
                      <a:pt x="90" y="102"/>
                    </a:moveTo>
                    <a:cubicBezTo>
                      <a:pt x="105" y="102"/>
                      <a:pt x="120" y="102"/>
                      <a:pt x="134" y="102"/>
                    </a:cubicBezTo>
                    <a:cubicBezTo>
                      <a:pt x="143" y="102"/>
                      <a:pt x="149" y="102"/>
                      <a:pt x="149" y="91"/>
                    </a:cubicBezTo>
                    <a:cubicBezTo>
                      <a:pt x="149" y="86"/>
                      <a:pt x="143" y="86"/>
                      <a:pt x="136" y="86"/>
                    </a:cubicBezTo>
                    <a:cubicBezTo>
                      <a:pt x="122" y="86"/>
                      <a:pt x="108" y="86"/>
                      <a:pt x="93" y="86"/>
                    </a:cubicBezTo>
                    <a:cubicBezTo>
                      <a:pt x="99" y="65"/>
                      <a:pt x="104" y="43"/>
                      <a:pt x="109" y="22"/>
                    </a:cubicBezTo>
                    <a:cubicBezTo>
                      <a:pt x="111" y="18"/>
                      <a:pt x="111" y="16"/>
                      <a:pt x="111" y="14"/>
                    </a:cubicBezTo>
                    <a:cubicBezTo>
                      <a:pt x="111" y="7"/>
                      <a:pt x="106" y="0"/>
                      <a:pt x="97" y="0"/>
                    </a:cubicBezTo>
                    <a:cubicBezTo>
                      <a:pt x="86" y="0"/>
                      <a:pt x="79" y="9"/>
                      <a:pt x="75" y="20"/>
                    </a:cubicBezTo>
                    <a:cubicBezTo>
                      <a:pt x="74" y="30"/>
                      <a:pt x="79" y="9"/>
                      <a:pt x="59" y="86"/>
                    </a:cubicBezTo>
                    <a:cubicBezTo>
                      <a:pt x="44" y="86"/>
                      <a:pt x="29" y="86"/>
                      <a:pt x="14" y="86"/>
                    </a:cubicBezTo>
                    <a:cubicBezTo>
                      <a:pt x="5" y="86"/>
                      <a:pt x="0" y="86"/>
                      <a:pt x="0" y="95"/>
                    </a:cubicBezTo>
                    <a:cubicBezTo>
                      <a:pt x="0" y="102"/>
                      <a:pt x="5" y="102"/>
                      <a:pt x="13" y="102"/>
                    </a:cubicBezTo>
                    <a:cubicBezTo>
                      <a:pt x="27" y="102"/>
                      <a:pt x="41" y="102"/>
                      <a:pt x="56" y="102"/>
                    </a:cubicBezTo>
                    <a:cubicBezTo>
                      <a:pt x="47" y="137"/>
                      <a:pt x="38" y="171"/>
                      <a:pt x="29" y="206"/>
                    </a:cubicBezTo>
                    <a:cubicBezTo>
                      <a:pt x="27" y="217"/>
                      <a:pt x="23" y="233"/>
                      <a:pt x="23" y="238"/>
                    </a:cubicBezTo>
                    <a:cubicBezTo>
                      <a:pt x="23" y="264"/>
                      <a:pt x="45" y="280"/>
                      <a:pt x="70" y="280"/>
                    </a:cubicBezTo>
                    <a:cubicBezTo>
                      <a:pt x="118" y="280"/>
                      <a:pt x="147" y="220"/>
                      <a:pt x="147" y="213"/>
                    </a:cubicBezTo>
                    <a:cubicBezTo>
                      <a:pt x="147" y="207"/>
                      <a:pt x="142" y="209"/>
                      <a:pt x="140" y="206"/>
                    </a:cubicBezTo>
                    <a:cubicBezTo>
                      <a:pt x="134" y="206"/>
                      <a:pt x="133" y="208"/>
                      <a:pt x="129" y="215"/>
                    </a:cubicBezTo>
                    <a:cubicBezTo>
                      <a:pt x="118" y="242"/>
                      <a:pt x="95" y="267"/>
                      <a:pt x="72" y="267"/>
                    </a:cubicBezTo>
                    <a:cubicBezTo>
                      <a:pt x="61" y="267"/>
                      <a:pt x="56" y="262"/>
                      <a:pt x="56" y="246"/>
                    </a:cubicBezTo>
                    <a:cubicBezTo>
                      <a:pt x="56" y="242"/>
                      <a:pt x="57" y="233"/>
                      <a:pt x="57" y="228"/>
                    </a:cubicBezTo>
                    <a:cubicBezTo>
                      <a:pt x="68" y="186"/>
                      <a:pt x="79" y="144"/>
                      <a:pt x="90" y="102"/>
                    </a:cubicBezTo>
                    <a:close/>
                  </a:path>
                </a:pathLst>
              </a:custGeom>
              <a:solidFill>
                <a:srgbClr val="000000"/>
              </a:solidFill>
              <a:ln>
                <a:noFill/>
              </a:ln>
            </p:spPr>
          </p:sp>
        </p:grpSp>
      </p:grpSp>
      <p:grpSp>
        <p:nvGrpSpPr>
          <p:cNvPr id="1733" name="Group 60"/>
          <p:cNvGrpSpPr/>
          <p:nvPr/>
        </p:nvGrpSpPr>
        <p:grpSpPr>
          <a:xfrm>
            <a:off x="845640" y="4249440"/>
            <a:ext cx="214560" cy="189720"/>
            <a:chOff x="845640" y="4249440"/>
            <a:chExt cx="214560" cy="189720"/>
          </a:xfrm>
        </p:grpSpPr>
        <p:grpSp>
          <p:nvGrpSpPr>
            <p:cNvPr id="1734" name="Group 61"/>
            <p:cNvGrpSpPr/>
            <p:nvPr/>
          </p:nvGrpSpPr>
          <p:grpSpPr>
            <a:xfrm>
              <a:off x="845640" y="4249440"/>
              <a:ext cx="214560" cy="189720"/>
              <a:chOff x="845640" y="4249440"/>
              <a:chExt cx="214560" cy="189720"/>
            </a:xfrm>
          </p:grpSpPr>
          <p:sp>
            <p:nvSpPr>
              <p:cNvPr id="1735" name="Freeform 62"/>
              <p:cNvSpPr/>
              <p:nvPr/>
            </p:nvSpPr>
            <p:spPr>
              <a:xfrm>
                <a:off x="848160" y="4260960"/>
                <a:ext cx="200880" cy="166680"/>
              </a:xfrm>
              <a:custGeom>
                <a:avLst/>
                <a:gdLst/>
                <a:ahLst/>
                <a:cxnLst/>
                <a:rect l="0" t="0" r="r" b="b"/>
                <a:pathLst>
                  <a:path w="558" h="463">
                    <a:moveTo>
                      <a:pt x="0" y="0"/>
                    </a:moveTo>
                    <a:cubicBezTo>
                      <a:pt x="186" y="0"/>
                      <a:pt x="371" y="0"/>
                      <a:pt x="557" y="0"/>
                    </a:cubicBezTo>
                    <a:cubicBezTo>
                      <a:pt x="557" y="154"/>
                      <a:pt x="557" y="308"/>
                      <a:pt x="557" y="462"/>
                    </a:cubicBezTo>
                    <a:cubicBezTo>
                      <a:pt x="371" y="462"/>
                      <a:pt x="186" y="462"/>
                      <a:pt x="0" y="462"/>
                    </a:cubicBezTo>
                    <a:cubicBezTo>
                      <a:pt x="0" y="308"/>
                      <a:pt x="0" y="154"/>
                      <a:pt x="0" y="0"/>
                    </a:cubicBezTo>
                    <a:close/>
                  </a:path>
                </a:pathLst>
              </a:custGeom>
              <a:solidFill>
                <a:srgbClr val="FFFFFF"/>
              </a:solidFill>
              <a:ln>
                <a:noFill/>
              </a:ln>
            </p:spPr>
          </p:sp>
          <p:sp>
            <p:nvSpPr>
              <p:cNvPr id="1736" name="Freeform 63"/>
              <p:cNvSpPr/>
              <p:nvPr/>
            </p:nvSpPr>
            <p:spPr>
              <a:xfrm>
                <a:off x="845640" y="4249440"/>
                <a:ext cx="162000" cy="154440"/>
              </a:xfrm>
              <a:custGeom>
                <a:avLst/>
                <a:gdLst/>
                <a:ahLst/>
                <a:cxnLst/>
                <a:rect l="0" t="0" r="r" b="b"/>
                <a:pathLst>
                  <a:path w="450" h="429">
                    <a:moveTo>
                      <a:pt x="165" y="229"/>
                    </a:moveTo>
                    <a:cubicBezTo>
                      <a:pt x="201" y="229"/>
                      <a:pt x="237" y="229"/>
                      <a:pt x="273" y="229"/>
                    </a:cubicBezTo>
                    <a:cubicBezTo>
                      <a:pt x="361" y="229"/>
                      <a:pt x="449" y="165"/>
                      <a:pt x="449" y="95"/>
                    </a:cubicBezTo>
                    <a:cubicBezTo>
                      <a:pt x="449" y="47"/>
                      <a:pt x="408" y="0"/>
                      <a:pt x="325" y="0"/>
                    </a:cubicBezTo>
                    <a:cubicBezTo>
                      <a:pt x="257" y="0"/>
                      <a:pt x="190" y="0"/>
                      <a:pt x="122" y="0"/>
                    </a:cubicBezTo>
                    <a:cubicBezTo>
                      <a:pt x="110" y="0"/>
                      <a:pt x="102" y="0"/>
                      <a:pt x="102" y="13"/>
                    </a:cubicBezTo>
                    <a:cubicBezTo>
                      <a:pt x="102" y="20"/>
                      <a:pt x="108" y="20"/>
                      <a:pt x="120" y="20"/>
                    </a:cubicBezTo>
                    <a:cubicBezTo>
                      <a:pt x="129" y="20"/>
                      <a:pt x="140" y="20"/>
                      <a:pt x="147" y="22"/>
                    </a:cubicBezTo>
                    <a:cubicBezTo>
                      <a:pt x="158" y="22"/>
                      <a:pt x="162" y="23"/>
                      <a:pt x="162" y="30"/>
                    </a:cubicBezTo>
                    <a:cubicBezTo>
                      <a:pt x="162" y="34"/>
                      <a:pt x="162" y="36"/>
                      <a:pt x="160" y="43"/>
                    </a:cubicBezTo>
                    <a:cubicBezTo>
                      <a:pt x="132" y="155"/>
                      <a:pt x="104" y="268"/>
                      <a:pt x="75" y="380"/>
                    </a:cubicBezTo>
                    <a:cubicBezTo>
                      <a:pt x="68" y="403"/>
                      <a:pt x="66" y="409"/>
                      <a:pt x="18" y="409"/>
                    </a:cubicBezTo>
                    <a:cubicBezTo>
                      <a:pt x="7" y="409"/>
                      <a:pt x="0" y="409"/>
                      <a:pt x="0" y="421"/>
                    </a:cubicBezTo>
                    <a:cubicBezTo>
                      <a:pt x="0" y="428"/>
                      <a:pt x="7" y="428"/>
                      <a:pt x="9" y="428"/>
                    </a:cubicBezTo>
                    <a:cubicBezTo>
                      <a:pt x="27" y="428"/>
                      <a:pt x="72" y="427"/>
                      <a:pt x="90" y="427"/>
                    </a:cubicBezTo>
                    <a:cubicBezTo>
                      <a:pt x="102" y="427"/>
                      <a:pt x="117" y="427"/>
                      <a:pt x="129" y="427"/>
                    </a:cubicBezTo>
                    <a:cubicBezTo>
                      <a:pt x="144" y="427"/>
                      <a:pt x="158" y="428"/>
                      <a:pt x="171" y="428"/>
                    </a:cubicBezTo>
                    <a:cubicBezTo>
                      <a:pt x="174" y="428"/>
                      <a:pt x="183" y="428"/>
                      <a:pt x="183" y="416"/>
                    </a:cubicBezTo>
                    <a:cubicBezTo>
                      <a:pt x="183" y="409"/>
                      <a:pt x="178" y="409"/>
                      <a:pt x="165" y="409"/>
                    </a:cubicBezTo>
                    <a:cubicBezTo>
                      <a:pt x="142" y="409"/>
                      <a:pt x="124" y="409"/>
                      <a:pt x="124" y="398"/>
                    </a:cubicBezTo>
                    <a:cubicBezTo>
                      <a:pt x="124" y="394"/>
                      <a:pt x="126" y="391"/>
                      <a:pt x="126" y="387"/>
                    </a:cubicBezTo>
                    <a:cubicBezTo>
                      <a:pt x="139" y="335"/>
                      <a:pt x="152" y="282"/>
                      <a:pt x="165" y="229"/>
                    </a:cubicBezTo>
                    <a:moveTo>
                      <a:pt x="210" y="43"/>
                    </a:moveTo>
                    <a:cubicBezTo>
                      <a:pt x="215" y="22"/>
                      <a:pt x="217" y="20"/>
                      <a:pt x="244" y="20"/>
                    </a:cubicBezTo>
                    <a:cubicBezTo>
                      <a:pt x="265" y="20"/>
                      <a:pt x="285" y="20"/>
                      <a:pt x="305" y="20"/>
                    </a:cubicBezTo>
                    <a:cubicBezTo>
                      <a:pt x="357" y="20"/>
                      <a:pt x="390" y="36"/>
                      <a:pt x="390" y="79"/>
                    </a:cubicBezTo>
                    <a:cubicBezTo>
                      <a:pt x="390" y="104"/>
                      <a:pt x="377" y="158"/>
                      <a:pt x="354" y="181"/>
                    </a:cubicBezTo>
                    <a:cubicBezTo>
                      <a:pt x="321" y="210"/>
                      <a:pt x="284" y="213"/>
                      <a:pt x="257" y="213"/>
                    </a:cubicBezTo>
                    <a:cubicBezTo>
                      <a:pt x="227" y="213"/>
                      <a:pt x="197" y="213"/>
                      <a:pt x="167" y="213"/>
                    </a:cubicBezTo>
                    <a:cubicBezTo>
                      <a:pt x="181" y="157"/>
                      <a:pt x="196" y="100"/>
                      <a:pt x="210" y="43"/>
                    </a:cubicBezTo>
                    <a:close/>
                  </a:path>
                </a:pathLst>
              </a:custGeom>
              <a:solidFill>
                <a:srgbClr val="000000"/>
              </a:solidFill>
              <a:ln>
                <a:noFill/>
              </a:ln>
            </p:spPr>
          </p:sp>
          <p:sp>
            <p:nvSpPr>
              <p:cNvPr id="1737" name="Freeform 64"/>
              <p:cNvSpPr/>
              <p:nvPr/>
            </p:nvSpPr>
            <p:spPr>
              <a:xfrm>
                <a:off x="991800" y="4368240"/>
                <a:ext cx="68760" cy="71280"/>
              </a:xfrm>
              <a:custGeom>
                <a:avLst/>
                <a:gdLst/>
                <a:ahLst/>
                <a:cxnLst/>
                <a:rect l="0" t="0" r="r" b="b"/>
                <a:pathLst>
                  <a:path w="191" h="198">
                    <a:moveTo>
                      <a:pt x="165" y="25"/>
                    </a:moveTo>
                    <a:cubicBezTo>
                      <a:pt x="149" y="27"/>
                      <a:pt x="144" y="39"/>
                      <a:pt x="144" y="48"/>
                    </a:cubicBezTo>
                    <a:cubicBezTo>
                      <a:pt x="144" y="61"/>
                      <a:pt x="153" y="65"/>
                      <a:pt x="160" y="65"/>
                    </a:cubicBezTo>
                    <a:cubicBezTo>
                      <a:pt x="169" y="65"/>
                      <a:pt x="185" y="59"/>
                      <a:pt x="185" y="38"/>
                    </a:cubicBezTo>
                    <a:cubicBezTo>
                      <a:pt x="185" y="7"/>
                      <a:pt x="151" y="0"/>
                      <a:pt x="127" y="0"/>
                    </a:cubicBezTo>
                    <a:cubicBezTo>
                      <a:pt x="61" y="0"/>
                      <a:pt x="0" y="59"/>
                      <a:pt x="0" y="120"/>
                    </a:cubicBezTo>
                    <a:cubicBezTo>
                      <a:pt x="0" y="158"/>
                      <a:pt x="27" y="197"/>
                      <a:pt x="81" y="197"/>
                    </a:cubicBezTo>
                    <a:cubicBezTo>
                      <a:pt x="156" y="197"/>
                      <a:pt x="190" y="154"/>
                      <a:pt x="190" y="147"/>
                    </a:cubicBezTo>
                    <a:cubicBezTo>
                      <a:pt x="190" y="145"/>
                      <a:pt x="187" y="140"/>
                      <a:pt x="183" y="140"/>
                    </a:cubicBezTo>
                    <a:cubicBezTo>
                      <a:pt x="180" y="140"/>
                      <a:pt x="180" y="142"/>
                      <a:pt x="176" y="145"/>
                    </a:cubicBezTo>
                    <a:cubicBezTo>
                      <a:pt x="142" y="185"/>
                      <a:pt x="90" y="185"/>
                      <a:pt x="83" y="185"/>
                    </a:cubicBezTo>
                    <a:cubicBezTo>
                      <a:pt x="50" y="185"/>
                      <a:pt x="36" y="163"/>
                      <a:pt x="36" y="136"/>
                    </a:cubicBezTo>
                    <a:cubicBezTo>
                      <a:pt x="36" y="124"/>
                      <a:pt x="43" y="75"/>
                      <a:pt x="65" y="45"/>
                    </a:cubicBezTo>
                    <a:cubicBezTo>
                      <a:pt x="83" y="23"/>
                      <a:pt x="104" y="11"/>
                      <a:pt x="127" y="11"/>
                    </a:cubicBezTo>
                    <a:cubicBezTo>
                      <a:pt x="133" y="11"/>
                      <a:pt x="154" y="13"/>
                      <a:pt x="165" y="25"/>
                    </a:cubicBezTo>
                    <a:close/>
                  </a:path>
                </a:pathLst>
              </a:custGeom>
              <a:solidFill>
                <a:srgbClr val="000000"/>
              </a:solidFill>
              <a:ln>
                <a:noFill/>
              </a:ln>
            </p:spPr>
          </p:sp>
        </p:grpSp>
      </p:grpSp>
      <p:grpSp>
        <p:nvGrpSpPr>
          <p:cNvPr id="1738" name="Group 65"/>
          <p:cNvGrpSpPr/>
          <p:nvPr/>
        </p:nvGrpSpPr>
        <p:grpSpPr>
          <a:xfrm>
            <a:off x="845640" y="4546800"/>
            <a:ext cx="108720" cy="99720"/>
            <a:chOff x="845640" y="4546800"/>
            <a:chExt cx="108720" cy="99720"/>
          </a:xfrm>
        </p:grpSpPr>
        <p:grpSp>
          <p:nvGrpSpPr>
            <p:cNvPr id="1739" name="Group 66"/>
            <p:cNvGrpSpPr/>
            <p:nvPr/>
          </p:nvGrpSpPr>
          <p:grpSpPr>
            <a:xfrm>
              <a:off x="845640" y="4546800"/>
              <a:ext cx="108720" cy="99720"/>
              <a:chOff x="845640" y="4546800"/>
              <a:chExt cx="108720" cy="99720"/>
            </a:xfrm>
          </p:grpSpPr>
          <p:sp>
            <p:nvSpPr>
              <p:cNvPr id="1740" name="Freeform 67"/>
              <p:cNvSpPr/>
              <p:nvPr/>
            </p:nvSpPr>
            <p:spPr>
              <a:xfrm>
                <a:off x="850680" y="4558320"/>
                <a:ext cx="92520" cy="77040"/>
              </a:xfrm>
              <a:custGeom>
                <a:avLst/>
                <a:gdLst/>
                <a:ahLst/>
                <a:cxnLst/>
                <a:rect l="0" t="0" r="r" b="b"/>
                <a:pathLst>
                  <a:path w="257" h="214">
                    <a:moveTo>
                      <a:pt x="129" y="213"/>
                    </a:moveTo>
                    <a:cubicBezTo>
                      <a:pt x="86" y="213"/>
                      <a:pt x="43" y="213"/>
                      <a:pt x="0" y="213"/>
                    </a:cubicBezTo>
                    <a:cubicBezTo>
                      <a:pt x="0" y="142"/>
                      <a:pt x="0" y="71"/>
                      <a:pt x="0" y="0"/>
                    </a:cubicBezTo>
                    <a:cubicBezTo>
                      <a:pt x="85" y="0"/>
                      <a:pt x="171" y="0"/>
                      <a:pt x="256" y="0"/>
                    </a:cubicBezTo>
                    <a:cubicBezTo>
                      <a:pt x="256" y="71"/>
                      <a:pt x="256" y="142"/>
                      <a:pt x="256" y="213"/>
                    </a:cubicBezTo>
                    <a:cubicBezTo>
                      <a:pt x="213" y="213"/>
                      <a:pt x="171" y="213"/>
                      <a:pt x="129" y="213"/>
                    </a:cubicBezTo>
                    <a:close/>
                  </a:path>
                </a:pathLst>
              </a:custGeom>
              <a:solidFill>
                <a:srgbClr val="FFFFFF"/>
              </a:solidFill>
              <a:ln>
                <a:noFill/>
              </a:ln>
            </p:spPr>
          </p:sp>
          <p:sp>
            <p:nvSpPr>
              <p:cNvPr id="1741" name="Freeform 68"/>
              <p:cNvSpPr/>
              <p:nvPr/>
            </p:nvSpPr>
            <p:spPr>
              <a:xfrm>
                <a:off x="845640" y="4546800"/>
                <a:ext cx="109080" cy="100080"/>
              </a:xfrm>
              <a:custGeom>
                <a:avLst/>
                <a:gdLst/>
                <a:ahLst/>
                <a:cxnLst/>
                <a:rect l="0" t="0" r="r" b="b"/>
                <a:pathLst>
                  <a:path w="303" h="278">
                    <a:moveTo>
                      <a:pt x="166" y="36"/>
                    </a:moveTo>
                    <a:cubicBezTo>
                      <a:pt x="202" y="36"/>
                      <a:pt x="237" y="36"/>
                      <a:pt x="272" y="36"/>
                    </a:cubicBezTo>
                    <a:cubicBezTo>
                      <a:pt x="279" y="36"/>
                      <a:pt x="302" y="36"/>
                      <a:pt x="302" y="16"/>
                    </a:cubicBezTo>
                    <a:cubicBezTo>
                      <a:pt x="302" y="0"/>
                      <a:pt x="288" y="0"/>
                      <a:pt x="277" y="0"/>
                    </a:cubicBezTo>
                    <a:cubicBezTo>
                      <a:pt x="219" y="0"/>
                      <a:pt x="160" y="0"/>
                      <a:pt x="102" y="0"/>
                    </a:cubicBezTo>
                    <a:cubicBezTo>
                      <a:pt x="89" y="0"/>
                      <a:pt x="64" y="0"/>
                      <a:pt x="38" y="30"/>
                    </a:cubicBezTo>
                    <a:cubicBezTo>
                      <a:pt x="16" y="52"/>
                      <a:pt x="0" y="82"/>
                      <a:pt x="0" y="86"/>
                    </a:cubicBezTo>
                    <a:cubicBezTo>
                      <a:pt x="2" y="88"/>
                      <a:pt x="0" y="91"/>
                      <a:pt x="7" y="91"/>
                    </a:cubicBezTo>
                    <a:cubicBezTo>
                      <a:pt x="13" y="91"/>
                      <a:pt x="13" y="89"/>
                      <a:pt x="16" y="84"/>
                    </a:cubicBezTo>
                    <a:cubicBezTo>
                      <a:pt x="48" y="36"/>
                      <a:pt x="82" y="36"/>
                      <a:pt x="97" y="36"/>
                    </a:cubicBezTo>
                    <a:cubicBezTo>
                      <a:pt x="114" y="36"/>
                      <a:pt x="131" y="36"/>
                      <a:pt x="148" y="36"/>
                    </a:cubicBezTo>
                    <a:cubicBezTo>
                      <a:pt x="128" y="103"/>
                      <a:pt x="108" y="171"/>
                      <a:pt x="88" y="238"/>
                    </a:cubicBezTo>
                    <a:cubicBezTo>
                      <a:pt x="84" y="245"/>
                      <a:pt x="81" y="258"/>
                      <a:pt x="81" y="259"/>
                    </a:cubicBezTo>
                    <a:cubicBezTo>
                      <a:pt x="81" y="267"/>
                      <a:pt x="86" y="277"/>
                      <a:pt x="98" y="277"/>
                    </a:cubicBezTo>
                    <a:cubicBezTo>
                      <a:pt x="120" y="277"/>
                      <a:pt x="122" y="259"/>
                      <a:pt x="125" y="250"/>
                    </a:cubicBezTo>
                    <a:cubicBezTo>
                      <a:pt x="139" y="179"/>
                      <a:pt x="153" y="107"/>
                      <a:pt x="166" y="36"/>
                    </a:cubicBezTo>
                    <a:close/>
                  </a:path>
                </a:pathLst>
              </a:custGeom>
              <a:solidFill>
                <a:srgbClr val="000000"/>
              </a:solidFill>
              <a:ln>
                <a:noFill/>
              </a:ln>
            </p:spPr>
          </p:sp>
        </p:grpSp>
      </p:grpSp>
      <p:grpSp>
        <p:nvGrpSpPr>
          <p:cNvPr id="1742" name="Group 69"/>
          <p:cNvGrpSpPr/>
          <p:nvPr/>
        </p:nvGrpSpPr>
        <p:grpSpPr>
          <a:xfrm>
            <a:off x="845640" y="4736160"/>
            <a:ext cx="219600" cy="223560"/>
            <a:chOff x="845640" y="4736160"/>
            <a:chExt cx="219600" cy="223560"/>
          </a:xfrm>
        </p:grpSpPr>
        <p:grpSp>
          <p:nvGrpSpPr>
            <p:cNvPr id="1743" name="Group 70"/>
            <p:cNvGrpSpPr/>
            <p:nvPr/>
          </p:nvGrpSpPr>
          <p:grpSpPr>
            <a:xfrm>
              <a:off x="845640" y="4736160"/>
              <a:ext cx="219600" cy="223560"/>
              <a:chOff x="845640" y="4736160"/>
              <a:chExt cx="219600" cy="223560"/>
            </a:xfrm>
          </p:grpSpPr>
          <p:sp>
            <p:nvSpPr>
              <p:cNvPr id="1744" name="Freeform 71"/>
              <p:cNvSpPr/>
              <p:nvPr/>
            </p:nvSpPr>
            <p:spPr>
              <a:xfrm>
                <a:off x="846360" y="4747680"/>
                <a:ext cx="207720" cy="200880"/>
              </a:xfrm>
              <a:custGeom>
                <a:avLst/>
                <a:gdLst/>
                <a:ahLst/>
                <a:cxnLst/>
                <a:rect l="0" t="0" r="r" b="b"/>
                <a:pathLst>
                  <a:path w="577" h="558">
                    <a:moveTo>
                      <a:pt x="287" y="557"/>
                    </a:moveTo>
                    <a:cubicBezTo>
                      <a:pt x="191" y="557"/>
                      <a:pt x="96" y="557"/>
                      <a:pt x="0" y="557"/>
                    </a:cubicBezTo>
                    <a:cubicBezTo>
                      <a:pt x="0" y="371"/>
                      <a:pt x="0" y="186"/>
                      <a:pt x="0" y="0"/>
                    </a:cubicBezTo>
                    <a:cubicBezTo>
                      <a:pt x="192" y="0"/>
                      <a:pt x="384" y="0"/>
                      <a:pt x="576" y="0"/>
                    </a:cubicBezTo>
                    <a:cubicBezTo>
                      <a:pt x="576" y="186"/>
                      <a:pt x="576" y="371"/>
                      <a:pt x="576" y="557"/>
                    </a:cubicBezTo>
                    <a:cubicBezTo>
                      <a:pt x="480" y="557"/>
                      <a:pt x="383" y="557"/>
                      <a:pt x="287" y="557"/>
                    </a:cubicBezTo>
                    <a:close/>
                  </a:path>
                </a:pathLst>
              </a:custGeom>
              <a:solidFill>
                <a:srgbClr val="FFFFFF"/>
              </a:solidFill>
              <a:ln>
                <a:noFill/>
              </a:ln>
            </p:spPr>
          </p:sp>
          <p:sp>
            <p:nvSpPr>
              <p:cNvPr id="1745" name="Freeform 72"/>
              <p:cNvSpPr/>
              <p:nvPr/>
            </p:nvSpPr>
            <p:spPr>
              <a:xfrm>
                <a:off x="845640" y="4736160"/>
                <a:ext cx="119160" cy="203760"/>
              </a:xfrm>
              <a:custGeom>
                <a:avLst/>
                <a:gdLst/>
                <a:ahLst/>
                <a:cxnLst/>
                <a:rect l="0" t="0" r="r" b="b"/>
                <a:pathLst>
                  <a:path w="331" h="566">
                    <a:moveTo>
                      <a:pt x="244" y="16"/>
                    </a:moveTo>
                    <a:cubicBezTo>
                      <a:pt x="244" y="14"/>
                      <a:pt x="245" y="10"/>
                      <a:pt x="246" y="7"/>
                    </a:cubicBezTo>
                    <a:cubicBezTo>
                      <a:pt x="246" y="5"/>
                      <a:pt x="246" y="0"/>
                      <a:pt x="239" y="0"/>
                    </a:cubicBezTo>
                    <a:cubicBezTo>
                      <a:pt x="233" y="0"/>
                      <a:pt x="232" y="2"/>
                      <a:pt x="230" y="13"/>
                    </a:cubicBezTo>
                    <a:cubicBezTo>
                      <a:pt x="217" y="61"/>
                      <a:pt x="205" y="110"/>
                      <a:pt x="192" y="158"/>
                    </a:cubicBezTo>
                    <a:cubicBezTo>
                      <a:pt x="93" y="162"/>
                      <a:pt x="0" y="244"/>
                      <a:pt x="0" y="330"/>
                    </a:cubicBezTo>
                    <a:cubicBezTo>
                      <a:pt x="0" y="390"/>
                      <a:pt x="45" y="440"/>
                      <a:pt x="122" y="443"/>
                    </a:cubicBezTo>
                    <a:cubicBezTo>
                      <a:pt x="117" y="463"/>
                      <a:pt x="111" y="485"/>
                      <a:pt x="108" y="503"/>
                    </a:cubicBezTo>
                    <a:cubicBezTo>
                      <a:pt x="99" y="533"/>
                      <a:pt x="93" y="557"/>
                      <a:pt x="93" y="558"/>
                    </a:cubicBezTo>
                    <a:cubicBezTo>
                      <a:pt x="93" y="565"/>
                      <a:pt x="97" y="565"/>
                      <a:pt x="101" y="565"/>
                    </a:cubicBezTo>
                    <a:cubicBezTo>
                      <a:pt x="104" y="565"/>
                      <a:pt x="104" y="565"/>
                      <a:pt x="108" y="564"/>
                    </a:cubicBezTo>
                    <a:cubicBezTo>
                      <a:pt x="108" y="562"/>
                      <a:pt x="111" y="548"/>
                      <a:pt x="113" y="539"/>
                    </a:cubicBezTo>
                    <a:cubicBezTo>
                      <a:pt x="121" y="507"/>
                      <a:pt x="130" y="475"/>
                      <a:pt x="138" y="443"/>
                    </a:cubicBezTo>
                    <a:cubicBezTo>
                      <a:pt x="239" y="442"/>
                      <a:pt x="330" y="355"/>
                      <a:pt x="330" y="271"/>
                    </a:cubicBezTo>
                    <a:cubicBezTo>
                      <a:pt x="330" y="223"/>
                      <a:pt x="296" y="165"/>
                      <a:pt x="210" y="158"/>
                    </a:cubicBezTo>
                    <a:cubicBezTo>
                      <a:pt x="221" y="111"/>
                      <a:pt x="233" y="63"/>
                      <a:pt x="244" y="16"/>
                    </a:cubicBezTo>
                    <a:moveTo>
                      <a:pt x="124" y="431"/>
                    </a:moveTo>
                    <a:cubicBezTo>
                      <a:pt x="86" y="429"/>
                      <a:pt x="41" y="406"/>
                      <a:pt x="41" y="343"/>
                    </a:cubicBezTo>
                    <a:cubicBezTo>
                      <a:pt x="41" y="267"/>
                      <a:pt x="95" y="180"/>
                      <a:pt x="188" y="172"/>
                    </a:cubicBezTo>
                    <a:cubicBezTo>
                      <a:pt x="167" y="259"/>
                      <a:pt x="145" y="345"/>
                      <a:pt x="124" y="431"/>
                    </a:cubicBezTo>
                    <a:moveTo>
                      <a:pt x="205" y="172"/>
                    </a:moveTo>
                    <a:cubicBezTo>
                      <a:pt x="253" y="174"/>
                      <a:pt x="289" y="203"/>
                      <a:pt x="289" y="259"/>
                    </a:cubicBezTo>
                    <a:cubicBezTo>
                      <a:pt x="289" y="332"/>
                      <a:pt x="235" y="424"/>
                      <a:pt x="140" y="431"/>
                    </a:cubicBezTo>
                    <a:cubicBezTo>
                      <a:pt x="162" y="345"/>
                      <a:pt x="183" y="259"/>
                      <a:pt x="205" y="172"/>
                    </a:cubicBezTo>
                    <a:close/>
                  </a:path>
                </a:pathLst>
              </a:custGeom>
              <a:solidFill>
                <a:srgbClr val="000000"/>
              </a:solidFill>
              <a:ln>
                <a:noFill/>
              </a:ln>
            </p:spPr>
          </p:sp>
          <p:sp>
            <p:nvSpPr>
              <p:cNvPr id="1746" name="Freeform 73"/>
              <p:cNvSpPr/>
              <p:nvPr/>
            </p:nvSpPr>
            <p:spPr>
              <a:xfrm>
                <a:off x="981360" y="4815720"/>
                <a:ext cx="84240" cy="144360"/>
              </a:xfrm>
              <a:custGeom>
                <a:avLst/>
                <a:gdLst/>
                <a:ahLst/>
                <a:cxnLst/>
                <a:rect l="0" t="0" r="r" b="b"/>
                <a:pathLst>
                  <a:path w="234" h="401">
                    <a:moveTo>
                      <a:pt x="147" y="136"/>
                    </a:moveTo>
                    <a:cubicBezTo>
                      <a:pt x="162" y="136"/>
                      <a:pt x="176" y="136"/>
                      <a:pt x="190" y="136"/>
                    </a:cubicBezTo>
                    <a:cubicBezTo>
                      <a:pt x="197" y="136"/>
                      <a:pt x="205" y="136"/>
                      <a:pt x="205" y="127"/>
                    </a:cubicBezTo>
                    <a:cubicBezTo>
                      <a:pt x="205" y="120"/>
                      <a:pt x="197" y="120"/>
                      <a:pt x="190" y="120"/>
                    </a:cubicBezTo>
                    <a:cubicBezTo>
                      <a:pt x="176" y="120"/>
                      <a:pt x="163" y="120"/>
                      <a:pt x="149" y="120"/>
                    </a:cubicBezTo>
                    <a:cubicBezTo>
                      <a:pt x="160" y="65"/>
                      <a:pt x="163" y="45"/>
                      <a:pt x="167" y="32"/>
                    </a:cubicBezTo>
                    <a:cubicBezTo>
                      <a:pt x="169" y="22"/>
                      <a:pt x="178" y="13"/>
                      <a:pt x="188" y="13"/>
                    </a:cubicBezTo>
                    <a:cubicBezTo>
                      <a:pt x="190" y="13"/>
                      <a:pt x="201" y="13"/>
                      <a:pt x="210" y="18"/>
                    </a:cubicBezTo>
                    <a:cubicBezTo>
                      <a:pt x="192" y="23"/>
                      <a:pt x="190" y="39"/>
                      <a:pt x="190" y="41"/>
                    </a:cubicBezTo>
                    <a:cubicBezTo>
                      <a:pt x="190" y="52"/>
                      <a:pt x="197" y="59"/>
                      <a:pt x="208" y="59"/>
                    </a:cubicBezTo>
                    <a:cubicBezTo>
                      <a:pt x="219" y="59"/>
                      <a:pt x="233" y="48"/>
                      <a:pt x="233" y="32"/>
                    </a:cubicBezTo>
                    <a:cubicBezTo>
                      <a:pt x="233" y="11"/>
                      <a:pt x="212" y="0"/>
                      <a:pt x="188" y="0"/>
                    </a:cubicBezTo>
                    <a:cubicBezTo>
                      <a:pt x="170" y="0"/>
                      <a:pt x="149" y="11"/>
                      <a:pt x="136" y="34"/>
                    </a:cubicBezTo>
                    <a:cubicBezTo>
                      <a:pt x="127" y="50"/>
                      <a:pt x="124" y="70"/>
                      <a:pt x="115" y="120"/>
                    </a:cubicBezTo>
                    <a:cubicBezTo>
                      <a:pt x="103" y="120"/>
                      <a:pt x="92" y="120"/>
                      <a:pt x="81" y="120"/>
                    </a:cubicBezTo>
                    <a:cubicBezTo>
                      <a:pt x="72" y="120"/>
                      <a:pt x="65" y="120"/>
                      <a:pt x="65" y="131"/>
                    </a:cubicBezTo>
                    <a:cubicBezTo>
                      <a:pt x="65" y="136"/>
                      <a:pt x="72" y="136"/>
                      <a:pt x="79" y="136"/>
                    </a:cubicBezTo>
                    <a:cubicBezTo>
                      <a:pt x="90" y="136"/>
                      <a:pt x="101" y="136"/>
                      <a:pt x="111" y="136"/>
                    </a:cubicBezTo>
                    <a:cubicBezTo>
                      <a:pt x="111" y="138"/>
                      <a:pt x="83" y="298"/>
                      <a:pt x="74" y="345"/>
                    </a:cubicBezTo>
                    <a:cubicBezTo>
                      <a:pt x="70" y="354"/>
                      <a:pt x="63" y="388"/>
                      <a:pt x="41" y="388"/>
                    </a:cubicBezTo>
                    <a:cubicBezTo>
                      <a:pt x="35" y="386"/>
                      <a:pt x="31" y="388"/>
                      <a:pt x="23" y="382"/>
                    </a:cubicBezTo>
                    <a:cubicBezTo>
                      <a:pt x="41" y="377"/>
                      <a:pt x="41" y="361"/>
                      <a:pt x="41" y="359"/>
                    </a:cubicBezTo>
                    <a:cubicBezTo>
                      <a:pt x="41" y="348"/>
                      <a:pt x="34" y="341"/>
                      <a:pt x="25" y="341"/>
                    </a:cubicBezTo>
                    <a:cubicBezTo>
                      <a:pt x="13" y="341"/>
                      <a:pt x="0" y="352"/>
                      <a:pt x="0" y="368"/>
                    </a:cubicBezTo>
                    <a:cubicBezTo>
                      <a:pt x="0" y="388"/>
                      <a:pt x="20" y="400"/>
                      <a:pt x="41" y="400"/>
                    </a:cubicBezTo>
                    <a:cubicBezTo>
                      <a:pt x="70" y="400"/>
                      <a:pt x="90" y="372"/>
                      <a:pt x="95" y="361"/>
                    </a:cubicBezTo>
                    <a:cubicBezTo>
                      <a:pt x="111" y="332"/>
                      <a:pt x="120" y="278"/>
                      <a:pt x="122" y="273"/>
                    </a:cubicBezTo>
                    <a:cubicBezTo>
                      <a:pt x="130" y="227"/>
                      <a:pt x="139" y="182"/>
                      <a:pt x="147" y="136"/>
                    </a:cubicBezTo>
                    <a:close/>
                  </a:path>
                </a:pathLst>
              </a:custGeom>
              <a:solidFill>
                <a:srgbClr val="000000"/>
              </a:solidFill>
              <a:ln>
                <a:noFill/>
              </a:ln>
            </p:spPr>
          </p:sp>
        </p:grpSp>
      </p:grpSp>
      <p:grpSp>
        <p:nvGrpSpPr>
          <p:cNvPr id="1747" name="Group 74"/>
          <p:cNvGrpSpPr/>
          <p:nvPr/>
        </p:nvGrpSpPr>
        <p:grpSpPr>
          <a:xfrm>
            <a:off x="2326320" y="5249520"/>
            <a:ext cx="498960" cy="224280"/>
            <a:chOff x="2326320" y="5249520"/>
            <a:chExt cx="498960" cy="224280"/>
          </a:xfrm>
        </p:grpSpPr>
        <p:grpSp>
          <p:nvGrpSpPr>
            <p:cNvPr id="1748" name="Group 75"/>
            <p:cNvGrpSpPr/>
            <p:nvPr/>
          </p:nvGrpSpPr>
          <p:grpSpPr>
            <a:xfrm>
              <a:off x="2326320" y="5249520"/>
              <a:ext cx="498960" cy="224280"/>
              <a:chOff x="2326320" y="5249520"/>
              <a:chExt cx="498960" cy="224280"/>
            </a:xfrm>
          </p:grpSpPr>
          <p:sp>
            <p:nvSpPr>
              <p:cNvPr id="1749" name="Freeform 76"/>
              <p:cNvSpPr/>
              <p:nvPr/>
            </p:nvSpPr>
            <p:spPr>
              <a:xfrm>
                <a:off x="2326320" y="5261040"/>
                <a:ext cx="487800" cy="201240"/>
              </a:xfrm>
              <a:custGeom>
                <a:avLst/>
                <a:gdLst/>
                <a:ahLst/>
                <a:cxnLst/>
                <a:rect l="0" t="0" r="r" b="b"/>
                <a:pathLst>
                  <a:path w="1355" h="559">
                    <a:moveTo>
                      <a:pt x="678" y="558"/>
                    </a:moveTo>
                    <a:cubicBezTo>
                      <a:pt x="452" y="558"/>
                      <a:pt x="226" y="558"/>
                      <a:pt x="0" y="558"/>
                    </a:cubicBezTo>
                    <a:cubicBezTo>
                      <a:pt x="0" y="372"/>
                      <a:pt x="0" y="186"/>
                      <a:pt x="0" y="0"/>
                    </a:cubicBezTo>
                    <a:cubicBezTo>
                      <a:pt x="451" y="0"/>
                      <a:pt x="902" y="0"/>
                      <a:pt x="1354" y="0"/>
                    </a:cubicBezTo>
                    <a:cubicBezTo>
                      <a:pt x="1354" y="186"/>
                      <a:pt x="1354" y="372"/>
                      <a:pt x="1354" y="558"/>
                    </a:cubicBezTo>
                    <a:cubicBezTo>
                      <a:pt x="1128" y="558"/>
                      <a:pt x="903" y="558"/>
                      <a:pt x="678" y="558"/>
                    </a:cubicBezTo>
                    <a:close/>
                  </a:path>
                </a:pathLst>
              </a:custGeom>
              <a:solidFill>
                <a:srgbClr val="FFFFFF"/>
              </a:solidFill>
              <a:ln>
                <a:noFill/>
              </a:ln>
            </p:spPr>
          </p:sp>
          <p:sp>
            <p:nvSpPr>
              <p:cNvPr id="1750" name="Freeform 77"/>
              <p:cNvSpPr/>
              <p:nvPr/>
            </p:nvSpPr>
            <p:spPr>
              <a:xfrm>
                <a:off x="2326320" y="5249520"/>
                <a:ext cx="135720" cy="165240"/>
              </a:xfrm>
              <a:custGeom>
                <a:avLst/>
                <a:gdLst/>
                <a:ahLst/>
                <a:cxnLst/>
                <a:rect l="0" t="0" r="r" b="b"/>
                <a:pathLst>
                  <a:path w="377" h="459">
                    <a:moveTo>
                      <a:pt x="376" y="7"/>
                    </a:moveTo>
                    <a:cubicBezTo>
                      <a:pt x="376" y="5"/>
                      <a:pt x="374" y="0"/>
                      <a:pt x="369" y="0"/>
                    </a:cubicBezTo>
                    <a:cubicBezTo>
                      <a:pt x="365" y="0"/>
                      <a:pt x="365" y="2"/>
                      <a:pt x="358" y="9"/>
                    </a:cubicBezTo>
                    <a:cubicBezTo>
                      <a:pt x="348" y="21"/>
                      <a:pt x="337" y="33"/>
                      <a:pt x="327" y="45"/>
                    </a:cubicBezTo>
                    <a:cubicBezTo>
                      <a:pt x="311" y="16"/>
                      <a:pt x="277" y="0"/>
                      <a:pt x="236" y="0"/>
                    </a:cubicBezTo>
                    <a:cubicBezTo>
                      <a:pt x="156" y="0"/>
                      <a:pt x="81" y="72"/>
                      <a:pt x="81" y="149"/>
                    </a:cubicBezTo>
                    <a:cubicBezTo>
                      <a:pt x="81" y="199"/>
                      <a:pt x="113" y="228"/>
                      <a:pt x="146" y="239"/>
                    </a:cubicBezTo>
                    <a:cubicBezTo>
                      <a:pt x="168" y="244"/>
                      <a:pt x="191" y="250"/>
                      <a:pt x="214" y="255"/>
                    </a:cubicBezTo>
                    <a:cubicBezTo>
                      <a:pt x="237" y="260"/>
                      <a:pt x="271" y="271"/>
                      <a:pt x="271" y="321"/>
                    </a:cubicBezTo>
                    <a:cubicBezTo>
                      <a:pt x="271" y="379"/>
                      <a:pt x="219" y="438"/>
                      <a:pt x="158" y="438"/>
                    </a:cubicBezTo>
                    <a:cubicBezTo>
                      <a:pt x="117" y="438"/>
                      <a:pt x="47" y="424"/>
                      <a:pt x="47" y="347"/>
                    </a:cubicBezTo>
                    <a:cubicBezTo>
                      <a:pt x="47" y="330"/>
                      <a:pt x="50" y="316"/>
                      <a:pt x="52" y="312"/>
                    </a:cubicBezTo>
                    <a:cubicBezTo>
                      <a:pt x="52" y="309"/>
                      <a:pt x="52" y="309"/>
                      <a:pt x="52" y="307"/>
                    </a:cubicBezTo>
                    <a:cubicBezTo>
                      <a:pt x="52" y="302"/>
                      <a:pt x="49" y="302"/>
                      <a:pt x="45" y="302"/>
                    </a:cubicBezTo>
                    <a:cubicBezTo>
                      <a:pt x="41" y="302"/>
                      <a:pt x="42" y="302"/>
                      <a:pt x="40" y="303"/>
                    </a:cubicBezTo>
                    <a:cubicBezTo>
                      <a:pt x="36" y="306"/>
                      <a:pt x="0" y="449"/>
                      <a:pt x="0" y="451"/>
                    </a:cubicBezTo>
                    <a:cubicBezTo>
                      <a:pt x="0" y="454"/>
                      <a:pt x="4" y="458"/>
                      <a:pt x="7" y="458"/>
                    </a:cubicBezTo>
                    <a:cubicBezTo>
                      <a:pt x="11" y="458"/>
                      <a:pt x="11" y="456"/>
                      <a:pt x="20" y="447"/>
                    </a:cubicBezTo>
                    <a:cubicBezTo>
                      <a:pt x="30" y="436"/>
                      <a:pt x="40" y="424"/>
                      <a:pt x="50" y="413"/>
                    </a:cubicBezTo>
                    <a:cubicBezTo>
                      <a:pt x="77" y="449"/>
                      <a:pt x="120" y="458"/>
                      <a:pt x="156" y="458"/>
                    </a:cubicBezTo>
                    <a:cubicBezTo>
                      <a:pt x="243" y="458"/>
                      <a:pt x="316" y="374"/>
                      <a:pt x="316" y="296"/>
                    </a:cubicBezTo>
                    <a:cubicBezTo>
                      <a:pt x="316" y="253"/>
                      <a:pt x="297" y="232"/>
                      <a:pt x="286" y="223"/>
                    </a:cubicBezTo>
                    <a:cubicBezTo>
                      <a:pt x="271" y="208"/>
                      <a:pt x="262" y="205"/>
                      <a:pt x="207" y="190"/>
                    </a:cubicBezTo>
                    <a:cubicBezTo>
                      <a:pt x="192" y="187"/>
                      <a:pt x="169" y="181"/>
                      <a:pt x="164" y="180"/>
                    </a:cubicBezTo>
                    <a:cubicBezTo>
                      <a:pt x="147" y="174"/>
                      <a:pt x="126" y="156"/>
                      <a:pt x="126" y="122"/>
                    </a:cubicBezTo>
                    <a:cubicBezTo>
                      <a:pt x="126" y="72"/>
                      <a:pt x="176" y="18"/>
                      <a:pt x="236" y="18"/>
                    </a:cubicBezTo>
                    <a:cubicBezTo>
                      <a:pt x="288" y="18"/>
                      <a:pt x="327" y="45"/>
                      <a:pt x="327" y="115"/>
                    </a:cubicBezTo>
                    <a:cubicBezTo>
                      <a:pt x="327" y="135"/>
                      <a:pt x="324" y="147"/>
                      <a:pt x="324" y="151"/>
                    </a:cubicBezTo>
                    <a:cubicBezTo>
                      <a:pt x="327" y="153"/>
                      <a:pt x="324" y="156"/>
                      <a:pt x="333" y="156"/>
                    </a:cubicBezTo>
                    <a:cubicBezTo>
                      <a:pt x="338" y="156"/>
                      <a:pt x="338" y="154"/>
                      <a:pt x="342" y="144"/>
                    </a:cubicBezTo>
                    <a:cubicBezTo>
                      <a:pt x="353" y="98"/>
                      <a:pt x="364" y="53"/>
                      <a:pt x="376" y="7"/>
                    </a:cubicBezTo>
                    <a:close/>
                  </a:path>
                </a:pathLst>
              </a:custGeom>
              <a:solidFill>
                <a:srgbClr val="000000"/>
              </a:solidFill>
              <a:ln>
                <a:noFill/>
              </a:ln>
            </p:spPr>
          </p:sp>
          <p:sp>
            <p:nvSpPr>
              <p:cNvPr id="1751" name="Freeform 78"/>
              <p:cNvSpPr/>
              <p:nvPr/>
            </p:nvSpPr>
            <p:spPr>
              <a:xfrm>
                <a:off x="2471400" y="5338080"/>
                <a:ext cx="58680" cy="105840"/>
              </a:xfrm>
              <a:custGeom>
                <a:avLst/>
                <a:gdLst/>
                <a:ahLst/>
                <a:cxnLst/>
                <a:rect l="0" t="0" r="r" b="b"/>
                <a:pathLst>
                  <a:path w="163" h="294">
                    <a:moveTo>
                      <a:pt x="101" y="13"/>
                    </a:moveTo>
                    <a:cubicBezTo>
                      <a:pt x="101" y="0"/>
                      <a:pt x="99" y="0"/>
                      <a:pt x="88" y="0"/>
                    </a:cubicBezTo>
                    <a:cubicBezTo>
                      <a:pt x="59" y="27"/>
                      <a:pt x="18" y="27"/>
                      <a:pt x="0" y="27"/>
                    </a:cubicBezTo>
                    <a:cubicBezTo>
                      <a:pt x="0" y="32"/>
                      <a:pt x="0" y="38"/>
                      <a:pt x="0" y="43"/>
                    </a:cubicBezTo>
                    <a:cubicBezTo>
                      <a:pt x="11" y="43"/>
                      <a:pt x="41" y="43"/>
                      <a:pt x="65" y="31"/>
                    </a:cubicBezTo>
                    <a:cubicBezTo>
                      <a:pt x="65" y="105"/>
                      <a:pt x="65" y="180"/>
                      <a:pt x="65" y="255"/>
                    </a:cubicBezTo>
                    <a:cubicBezTo>
                      <a:pt x="65" y="271"/>
                      <a:pt x="65" y="277"/>
                      <a:pt x="20" y="277"/>
                    </a:cubicBezTo>
                    <a:cubicBezTo>
                      <a:pt x="14" y="277"/>
                      <a:pt x="9" y="277"/>
                      <a:pt x="4" y="277"/>
                    </a:cubicBezTo>
                    <a:cubicBezTo>
                      <a:pt x="4" y="282"/>
                      <a:pt x="4" y="287"/>
                      <a:pt x="4" y="293"/>
                    </a:cubicBezTo>
                    <a:cubicBezTo>
                      <a:pt x="13" y="291"/>
                      <a:pt x="67" y="291"/>
                      <a:pt x="83" y="291"/>
                    </a:cubicBezTo>
                    <a:cubicBezTo>
                      <a:pt x="95" y="291"/>
                      <a:pt x="151" y="291"/>
                      <a:pt x="162" y="293"/>
                    </a:cubicBezTo>
                    <a:cubicBezTo>
                      <a:pt x="162" y="287"/>
                      <a:pt x="162" y="282"/>
                      <a:pt x="162" y="277"/>
                    </a:cubicBezTo>
                    <a:cubicBezTo>
                      <a:pt x="156" y="277"/>
                      <a:pt x="151" y="277"/>
                      <a:pt x="146" y="277"/>
                    </a:cubicBezTo>
                    <a:cubicBezTo>
                      <a:pt x="101" y="277"/>
                      <a:pt x="101" y="271"/>
                      <a:pt x="101" y="255"/>
                    </a:cubicBezTo>
                    <a:cubicBezTo>
                      <a:pt x="101" y="174"/>
                      <a:pt x="101" y="93"/>
                      <a:pt x="101" y="13"/>
                    </a:cubicBezTo>
                    <a:close/>
                  </a:path>
                </a:pathLst>
              </a:custGeom>
              <a:solidFill>
                <a:srgbClr val="000000"/>
              </a:solidFill>
              <a:ln>
                <a:noFill/>
              </a:ln>
            </p:spPr>
          </p:sp>
          <p:sp>
            <p:nvSpPr>
              <p:cNvPr id="1752" name="Freeform 79"/>
              <p:cNvSpPr/>
              <p:nvPr/>
            </p:nvSpPr>
            <p:spPr>
              <a:xfrm>
                <a:off x="2562480" y="5424840"/>
                <a:ext cx="20520" cy="49320"/>
              </a:xfrm>
              <a:custGeom>
                <a:avLst/>
                <a:gdLst/>
                <a:ahLst/>
                <a:cxnLst/>
                <a:rect l="0" t="0" r="r" b="b"/>
                <a:pathLst>
                  <a:path w="57" h="137">
                    <a:moveTo>
                      <a:pt x="43" y="45"/>
                    </a:moveTo>
                    <a:cubicBezTo>
                      <a:pt x="43" y="68"/>
                      <a:pt x="40" y="97"/>
                      <a:pt x="9" y="124"/>
                    </a:cubicBezTo>
                    <a:cubicBezTo>
                      <a:pt x="7" y="126"/>
                      <a:pt x="7" y="127"/>
                      <a:pt x="7" y="129"/>
                    </a:cubicBezTo>
                    <a:cubicBezTo>
                      <a:pt x="7" y="133"/>
                      <a:pt x="11" y="136"/>
                      <a:pt x="13" y="136"/>
                    </a:cubicBezTo>
                    <a:cubicBezTo>
                      <a:pt x="18" y="136"/>
                      <a:pt x="56" y="101"/>
                      <a:pt x="56" y="48"/>
                    </a:cubicBezTo>
                    <a:cubicBezTo>
                      <a:pt x="56" y="22"/>
                      <a:pt x="45" y="0"/>
                      <a:pt x="25" y="0"/>
                    </a:cubicBezTo>
                    <a:cubicBezTo>
                      <a:pt x="11" y="0"/>
                      <a:pt x="0" y="13"/>
                      <a:pt x="0" y="25"/>
                    </a:cubicBezTo>
                    <a:cubicBezTo>
                      <a:pt x="0" y="40"/>
                      <a:pt x="11" y="52"/>
                      <a:pt x="25" y="52"/>
                    </a:cubicBezTo>
                    <a:cubicBezTo>
                      <a:pt x="36" y="52"/>
                      <a:pt x="37" y="47"/>
                      <a:pt x="43" y="45"/>
                    </a:cubicBezTo>
                    <a:close/>
                  </a:path>
                </a:pathLst>
              </a:custGeom>
              <a:solidFill>
                <a:srgbClr val="000000"/>
              </a:solidFill>
              <a:ln>
                <a:noFill/>
              </a:ln>
            </p:spPr>
          </p:sp>
          <p:sp>
            <p:nvSpPr>
              <p:cNvPr id="1753" name="Freeform 80"/>
              <p:cNvSpPr/>
              <p:nvPr/>
            </p:nvSpPr>
            <p:spPr>
              <a:xfrm>
                <a:off x="2608560" y="5338080"/>
                <a:ext cx="70920" cy="105840"/>
              </a:xfrm>
              <a:custGeom>
                <a:avLst/>
                <a:gdLst/>
                <a:ahLst/>
                <a:cxnLst/>
                <a:rect l="0" t="0" r="r" b="b"/>
                <a:pathLst>
                  <a:path w="197" h="294">
                    <a:moveTo>
                      <a:pt x="196" y="212"/>
                    </a:moveTo>
                    <a:cubicBezTo>
                      <a:pt x="191" y="212"/>
                      <a:pt x="186" y="212"/>
                      <a:pt x="182" y="212"/>
                    </a:cubicBezTo>
                    <a:cubicBezTo>
                      <a:pt x="180" y="221"/>
                      <a:pt x="176" y="248"/>
                      <a:pt x="169" y="251"/>
                    </a:cubicBezTo>
                    <a:cubicBezTo>
                      <a:pt x="165" y="255"/>
                      <a:pt x="133" y="255"/>
                      <a:pt x="126" y="255"/>
                    </a:cubicBezTo>
                    <a:cubicBezTo>
                      <a:pt x="99" y="255"/>
                      <a:pt x="72" y="255"/>
                      <a:pt x="45" y="255"/>
                    </a:cubicBezTo>
                    <a:cubicBezTo>
                      <a:pt x="92" y="214"/>
                      <a:pt x="106" y="201"/>
                      <a:pt x="133" y="181"/>
                    </a:cubicBezTo>
                    <a:cubicBezTo>
                      <a:pt x="165" y="154"/>
                      <a:pt x="196" y="127"/>
                      <a:pt x="196" y="86"/>
                    </a:cubicBezTo>
                    <a:cubicBezTo>
                      <a:pt x="196" y="32"/>
                      <a:pt x="149" y="0"/>
                      <a:pt x="93" y="0"/>
                    </a:cubicBezTo>
                    <a:cubicBezTo>
                      <a:pt x="38" y="0"/>
                      <a:pt x="0" y="38"/>
                      <a:pt x="0" y="79"/>
                    </a:cubicBezTo>
                    <a:cubicBezTo>
                      <a:pt x="0" y="101"/>
                      <a:pt x="20" y="102"/>
                      <a:pt x="25" y="102"/>
                    </a:cubicBezTo>
                    <a:cubicBezTo>
                      <a:pt x="34" y="102"/>
                      <a:pt x="49" y="95"/>
                      <a:pt x="49" y="79"/>
                    </a:cubicBezTo>
                    <a:cubicBezTo>
                      <a:pt x="49" y="72"/>
                      <a:pt x="45" y="56"/>
                      <a:pt x="22" y="56"/>
                    </a:cubicBezTo>
                    <a:cubicBezTo>
                      <a:pt x="36" y="25"/>
                      <a:pt x="65" y="16"/>
                      <a:pt x="86" y="16"/>
                    </a:cubicBezTo>
                    <a:cubicBezTo>
                      <a:pt x="131" y="16"/>
                      <a:pt x="153" y="50"/>
                      <a:pt x="153" y="86"/>
                    </a:cubicBezTo>
                    <a:cubicBezTo>
                      <a:pt x="153" y="124"/>
                      <a:pt x="126" y="154"/>
                      <a:pt x="111" y="171"/>
                    </a:cubicBezTo>
                    <a:cubicBezTo>
                      <a:pt x="76" y="205"/>
                      <a:pt x="41" y="240"/>
                      <a:pt x="5" y="275"/>
                    </a:cubicBezTo>
                    <a:cubicBezTo>
                      <a:pt x="0" y="278"/>
                      <a:pt x="0" y="280"/>
                      <a:pt x="0" y="293"/>
                    </a:cubicBezTo>
                    <a:cubicBezTo>
                      <a:pt x="61" y="293"/>
                      <a:pt x="122" y="293"/>
                      <a:pt x="183" y="293"/>
                    </a:cubicBezTo>
                    <a:cubicBezTo>
                      <a:pt x="188" y="266"/>
                      <a:pt x="192" y="239"/>
                      <a:pt x="196" y="212"/>
                    </a:cubicBezTo>
                    <a:close/>
                  </a:path>
                </a:pathLst>
              </a:custGeom>
              <a:solidFill>
                <a:srgbClr val="000000"/>
              </a:solidFill>
              <a:ln>
                <a:noFill/>
              </a:ln>
            </p:spPr>
          </p:sp>
          <p:sp>
            <p:nvSpPr>
              <p:cNvPr id="1754" name="Freeform 81"/>
              <p:cNvSpPr/>
              <p:nvPr/>
            </p:nvSpPr>
            <p:spPr>
              <a:xfrm>
                <a:off x="2707560" y="5424840"/>
                <a:ext cx="20520" cy="49320"/>
              </a:xfrm>
              <a:custGeom>
                <a:avLst/>
                <a:gdLst/>
                <a:ahLst/>
                <a:cxnLst/>
                <a:rect l="0" t="0" r="r" b="b"/>
                <a:pathLst>
                  <a:path w="57" h="137">
                    <a:moveTo>
                      <a:pt x="43" y="45"/>
                    </a:moveTo>
                    <a:cubicBezTo>
                      <a:pt x="43" y="68"/>
                      <a:pt x="38" y="97"/>
                      <a:pt x="9" y="124"/>
                    </a:cubicBezTo>
                    <a:cubicBezTo>
                      <a:pt x="7" y="126"/>
                      <a:pt x="5" y="127"/>
                      <a:pt x="5" y="129"/>
                    </a:cubicBezTo>
                    <a:cubicBezTo>
                      <a:pt x="5" y="133"/>
                      <a:pt x="9" y="136"/>
                      <a:pt x="11" y="136"/>
                    </a:cubicBezTo>
                    <a:cubicBezTo>
                      <a:pt x="18" y="136"/>
                      <a:pt x="56" y="101"/>
                      <a:pt x="56" y="48"/>
                    </a:cubicBezTo>
                    <a:cubicBezTo>
                      <a:pt x="56" y="22"/>
                      <a:pt x="45" y="0"/>
                      <a:pt x="25" y="0"/>
                    </a:cubicBezTo>
                    <a:cubicBezTo>
                      <a:pt x="9" y="0"/>
                      <a:pt x="0" y="13"/>
                      <a:pt x="0" y="25"/>
                    </a:cubicBezTo>
                    <a:cubicBezTo>
                      <a:pt x="0" y="40"/>
                      <a:pt x="9" y="52"/>
                      <a:pt x="25" y="52"/>
                    </a:cubicBezTo>
                    <a:cubicBezTo>
                      <a:pt x="36" y="52"/>
                      <a:pt x="37" y="47"/>
                      <a:pt x="43" y="45"/>
                    </a:cubicBezTo>
                    <a:close/>
                  </a:path>
                </a:pathLst>
              </a:custGeom>
              <a:solidFill>
                <a:srgbClr val="000000"/>
              </a:solidFill>
              <a:ln>
                <a:noFill/>
              </a:ln>
            </p:spPr>
          </p:sp>
          <p:sp>
            <p:nvSpPr>
              <p:cNvPr id="1755" name="Freeform 82"/>
              <p:cNvSpPr/>
              <p:nvPr/>
            </p:nvSpPr>
            <p:spPr>
              <a:xfrm>
                <a:off x="2752200" y="5338080"/>
                <a:ext cx="73440" cy="108360"/>
              </a:xfrm>
              <a:custGeom>
                <a:avLst/>
                <a:gdLst/>
                <a:ahLst/>
                <a:cxnLst/>
                <a:rect l="0" t="0" r="r" b="b"/>
                <a:pathLst>
                  <a:path w="204" h="301">
                    <a:moveTo>
                      <a:pt x="97" y="145"/>
                    </a:moveTo>
                    <a:cubicBezTo>
                      <a:pt x="131" y="145"/>
                      <a:pt x="155" y="169"/>
                      <a:pt x="155" y="215"/>
                    </a:cubicBezTo>
                    <a:cubicBezTo>
                      <a:pt x="155" y="271"/>
                      <a:pt x="124" y="287"/>
                      <a:pt x="99" y="287"/>
                    </a:cubicBezTo>
                    <a:cubicBezTo>
                      <a:pt x="81" y="287"/>
                      <a:pt x="41" y="282"/>
                      <a:pt x="23" y="255"/>
                    </a:cubicBezTo>
                    <a:cubicBezTo>
                      <a:pt x="43" y="255"/>
                      <a:pt x="49" y="241"/>
                      <a:pt x="49" y="232"/>
                    </a:cubicBezTo>
                    <a:cubicBezTo>
                      <a:pt x="49" y="217"/>
                      <a:pt x="38" y="207"/>
                      <a:pt x="23" y="207"/>
                    </a:cubicBezTo>
                    <a:cubicBezTo>
                      <a:pt x="13" y="207"/>
                      <a:pt x="0" y="214"/>
                      <a:pt x="0" y="232"/>
                    </a:cubicBezTo>
                    <a:cubicBezTo>
                      <a:pt x="0" y="273"/>
                      <a:pt x="45" y="300"/>
                      <a:pt x="99" y="300"/>
                    </a:cubicBezTo>
                    <a:cubicBezTo>
                      <a:pt x="160" y="300"/>
                      <a:pt x="203" y="260"/>
                      <a:pt x="203" y="215"/>
                    </a:cubicBezTo>
                    <a:cubicBezTo>
                      <a:pt x="203" y="181"/>
                      <a:pt x="174" y="147"/>
                      <a:pt x="126" y="136"/>
                    </a:cubicBezTo>
                    <a:cubicBezTo>
                      <a:pt x="173" y="120"/>
                      <a:pt x="189" y="88"/>
                      <a:pt x="189" y="61"/>
                    </a:cubicBezTo>
                    <a:cubicBezTo>
                      <a:pt x="189" y="25"/>
                      <a:pt x="148" y="0"/>
                      <a:pt x="99" y="0"/>
                    </a:cubicBezTo>
                    <a:cubicBezTo>
                      <a:pt x="49" y="0"/>
                      <a:pt x="13" y="23"/>
                      <a:pt x="13" y="59"/>
                    </a:cubicBezTo>
                    <a:cubicBezTo>
                      <a:pt x="13" y="74"/>
                      <a:pt x="23" y="83"/>
                      <a:pt x="36" y="83"/>
                    </a:cubicBezTo>
                    <a:cubicBezTo>
                      <a:pt x="50" y="83"/>
                      <a:pt x="59" y="72"/>
                      <a:pt x="59" y="59"/>
                    </a:cubicBezTo>
                    <a:cubicBezTo>
                      <a:pt x="59" y="47"/>
                      <a:pt x="50" y="38"/>
                      <a:pt x="36" y="36"/>
                    </a:cubicBezTo>
                    <a:cubicBezTo>
                      <a:pt x="52" y="18"/>
                      <a:pt x="83" y="13"/>
                      <a:pt x="99" y="13"/>
                    </a:cubicBezTo>
                    <a:cubicBezTo>
                      <a:pt x="119" y="13"/>
                      <a:pt x="146" y="22"/>
                      <a:pt x="146" y="61"/>
                    </a:cubicBezTo>
                    <a:cubicBezTo>
                      <a:pt x="146" y="79"/>
                      <a:pt x="140" y="99"/>
                      <a:pt x="128" y="113"/>
                    </a:cubicBezTo>
                    <a:cubicBezTo>
                      <a:pt x="113" y="129"/>
                      <a:pt x="101" y="131"/>
                      <a:pt x="79" y="131"/>
                    </a:cubicBezTo>
                    <a:cubicBezTo>
                      <a:pt x="68" y="133"/>
                      <a:pt x="68" y="133"/>
                      <a:pt x="65" y="133"/>
                    </a:cubicBezTo>
                    <a:cubicBezTo>
                      <a:pt x="64" y="135"/>
                      <a:pt x="61" y="135"/>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756" name="Group 83"/>
          <p:cNvGrpSpPr/>
          <p:nvPr/>
        </p:nvGrpSpPr>
        <p:grpSpPr>
          <a:xfrm>
            <a:off x="2470320" y="5484240"/>
            <a:ext cx="498960" cy="268920"/>
            <a:chOff x="2470320" y="5484240"/>
            <a:chExt cx="498960" cy="268920"/>
          </a:xfrm>
        </p:grpSpPr>
        <p:grpSp>
          <p:nvGrpSpPr>
            <p:cNvPr id="1757" name="Group 84"/>
            <p:cNvGrpSpPr/>
            <p:nvPr/>
          </p:nvGrpSpPr>
          <p:grpSpPr>
            <a:xfrm>
              <a:off x="2470320" y="5484240"/>
              <a:ext cx="498960" cy="268920"/>
              <a:chOff x="2470320" y="5484240"/>
              <a:chExt cx="498960" cy="268920"/>
            </a:xfrm>
          </p:grpSpPr>
          <p:sp>
            <p:nvSpPr>
              <p:cNvPr id="1758" name="Freeform 85"/>
              <p:cNvSpPr/>
              <p:nvPr/>
            </p:nvSpPr>
            <p:spPr>
              <a:xfrm>
                <a:off x="2470320" y="5495760"/>
                <a:ext cx="487800" cy="245880"/>
              </a:xfrm>
              <a:custGeom>
                <a:avLst/>
                <a:gdLst/>
                <a:ahLst/>
                <a:cxnLst/>
                <a:rect l="0" t="0" r="r" b="b"/>
                <a:pathLst>
                  <a:path w="1355" h="683">
                    <a:moveTo>
                      <a:pt x="678" y="682"/>
                    </a:moveTo>
                    <a:cubicBezTo>
                      <a:pt x="452" y="682"/>
                      <a:pt x="226" y="682"/>
                      <a:pt x="0" y="682"/>
                    </a:cubicBezTo>
                    <a:cubicBezTo>
                      <a:pt x="0" y="455"/>
                      <a:pt x="0" y="227"/>
                      <a:pt x="0" y="0"/>
                    </a:cubicBezTo>
                    <a:cubicBezTo>
                      <a:pt x="451" y="0"/>
                      <a:pt x="902" y="0"/>
                      <a:pt x="1354" y="0"/>
                    </a:cubicBezTo>
                    <a:cubicBezTo>
                      <a:pt x="1354" y="227"/>
                      <a:pt x="1354" y="455"/>
                      <a:pt x="1354" y="682"/>
                    </a:cubicBezTo>
                    <a:cubicBezTo>
                      <a:pt x="1128" y="682"/>
                      <a:pt x="903" y="682"/>
                      <a:pt x="678" y="682"/>
                    </a:cubicBezTo>
                    <a:close/>
                  </a:path>
                </a:pathLst>
              </a:custGeom>
              <a:solidFill>
                <a:srgbClr val="FFFFFF"/>
              </a:solidFill>
              <a:ln>
                <a:noFill/>
              </a:ln>
            </p:spPr>
          </p:sp>
          <p:sp>
            <p:nvSpPr>
              <p:cNvPr id="1759" name="Freeform 86"/>
              <p:cNvSpPr/>
              <p:nvPr/>
            </p:nvSpPr>
            <p:spPr>
              <a:xfrm>
                <a:off x="2470320" y="5506920"/>
                <a:ext cx="135720" cy="165240"/>
              </a:xfrm>
              <a:custGeom>
                <a:avLst/>
                <a:gdLst/>
                <a:ahLst/>
                <a:cxnLst/>
                <a:rect l="0" t="0" r="r" b="b"/>
                <a:pathLst>
                  <a:path w="377" h="459">
                    <a:moveTo>
                      <a:pt x="376" y="5"/>
                    </a:moveTo>
                    <a:cubicBezTo>
                      <a:pt x="376" y="4"/>
                      <a:pt x="374" y="0"/>
                      <a:pt x="369" y="0"/>
                    </a:cubicBezTo>
                    <a:cubicBezTo>
                      <a:pt x="365" y="0"/>
                      <a:pt x="365" y="0"/>
                      <a:pt x="358" y="9"/>
                    </a:cubicBezTo>
                    <a:cubicBezTo>
                      <a:pt x="348" y="21"/>
                      <a:pt x="337" y="33"/>
                      <a:pt x="327" y="45"/>
                    </a:cubicBezTo>
                    <a:cubicBezTo>
                      <a:pt x="311" y="16"/>
                      <a:pt x="277" y="0"/>
                      <a:pt x="236" y="0"/>
                    </a:cubicBezTo>
                    <a:cubicBezTo>
                      <a:pt x="156" y="0"/>
                      <a:pt x="81" y="72"/>
                      <a:pt x="81" y="149"/>
                    </a:cubicBezTo>
                    <a:cubicBezTo>
                      <a:pt x="81" y="199"/>
                      <a:pt x="113" y="228"/>
                      <a:pt x="146" y="237"/>
                    </a:cubicBezTo>
                    <a:cubicBezTo>
                      <a:pt x="168" y="243"/>
                      <a:pt x="191" y="249"/>
                      <a:pt x="214" y="255"/>
                    </a:cubicBezTo>
                    <a:cubicBezTo>
                      <a:pt x="237" y="260"/>
                      <a:pt x="271" y="271"/>
                      <a:pt x="271" y="321"/>
                    </a:cubicBezTo>
                    <a:cubicBezTo>
                      <a:pt x="271" y="379"/>
                      <a:pt x="219" y="438"/>
                      <a:pt x="158" y="438"/>
                    </a:cubicBezTo>
                    <a:cubicBezTo>
                      <a:pt x="117" y="438"/>
                      <a:pt x="47" y="424"/>
                      <a:pt x="47" y="347"/>
                    </a:cubicBezTo>
                    <a:cubicBezTo>
                      <a:pt x="47" y="330"/>
                      <a:pt x="50" y="316"/>
                      <a:pt x="52" y="312"/>
                    </a:cubicBezTo>
                    <a:cubicBezTo>
                      <a:pt x="52" y="309"/>
                      <a:pt x="52" y="309"/>
                      <a:pt x="52" y="307"/>
                    </a:cubicBezTo>
                    <a:cubicBezTo>
                      <a:pt x="52" y="302"/>
                      <a:pt x="49" y="300"/>
                      <a:pt x="45" y="300"/>
                    </a:cubicBezTo>
                    <a:cubicBezTo>
                      <a:pt x="41" y="300"/>
                      <a:pt x="42" y="302"/>
                      <a:pt x="40" y="304"/>
                    </a:cubicBezTo>
                    <a:cubicBezTo>
                      <a:pt x="36" y="306"/>
                      <a:pt x="0" y="449"/>
                      <a:pt x="0" y="451"/>
                    </a:cubicBezTo>
                    <a:cubicBezTo>
                      <a:pt x="0" y="454"/>
                      <a:pt x="4" y="458"/>
                      <a:pt x="7" y="458"/>
                    </a:cubicBezTo>
                    <a:cubicBezTo>
                      <a:pt x="11" y="458"/>
                      <a:pt x="11" y="456"/>
                      <a:pt x="20" y="447"/>
                    </a:cubicBezTo>
                    <a:cubicBezTo>
                      <a:pt x="30" y="435"/>
                      <a:pt x="40" y="423"/>
                      <a:pt x="50" y="411"/>
                    </a:cubicBezTo>
                    <a:cubicBezTo>
                      <a:pt x="77" y="449"/>
                      <a:pt x="120" y="458"/>
                      <a:pt x="156" y="458"/>
                    </a:cubicBezTo>
                    <a:cubicBezTo>
                      <a:pt x="243" y="458"/>
                      <a:pt x="316" y="374"/>
                      <a:pt x="316" y="296"/>
                    </a:cubicBezTo>
                    <a:cubicBezTo>
                      <a:pt x="316" y="251"/>
                      <a:pt x="297" y="230"/>
                      <a:pt x="286" y="223"/>
                    </a:cubicBezTo>
                    <a:cubicBezTo>
                      <a:pt x="271" y="208"/>
                      <a:pt x="262" y="205"/>
                      <a:pt x="207" y="190"/>
                    </a:cubicBezTo>
                    <a:cubicBezTo>
                      <a:pt x="192" y="187"/>
                      <a:pt x="169" y="180"/>
                      <a:pt x="164" y="180"/>
                    </a:cubicBezTo>
                    <a:cubicBezTo>
                      <a:pt x="147" y="174"/>
                      <a:pt x="126" y="154"/>
                      <a:pt x="126" y="122"/>
                    </a:cubicBezTo>
                    <a:cubicBezTo>
                      <a:pt x="126" y="72"/>
                      <a:pt x="176" y="18"/>
                      <a:pt x="236" y="18"/>
                    </a:cubicBezTo>
                    <a:cubicBezTo>
                      <a:pt x="288" y="18"/>
                      <a:pt x="327" y="45"/>
                      <a:pt x="327" y="115"/>
                    </a:cubicBezTo>
                    <a:cubicBezTo>
                      <a:pt x="327" y="135"/>
                      <a:pt x="324" y="147"/>
                      <a:pt x="324" y="151"/>
                    </a:cubicBezTo>
                    <a:cubicBezTo>
                      <a:pt x="327" y="153"/>
                      <a:pt x="324" y="156"/>
                      <a:pt x="333" y="156"/>
                    </a:cubicBezTo>
                    <a:cubicBezTo>
                      <a:pt x="338" y="156"/>
                      <a:pt x="338" y="154"/>
                      <a:pt x="342" y="144"/>
                    </a:cubicBezTo>
                    <a:cubicBezTo>
                      <a:pt x="353" y="98"/>
                      <a:pt x="364" y="51"/>
                      <a:pt x="376" y="5"/>
                    </a:cubicBezTo>
                    <a:close/>
                  </a:path>
                </a:pathLst>
              </a:custGeom>
              <a:solidFill>
                <a:srgbClr val="000000"/>
              </a:solidFill>
              <a:ln>
                <a:noFill/>
              </a:ln>
            </p:spPr>
          </p:sp>
          <p:sp>
            <p:nvSpPr>
              <p:cNvPr id="1760" name="Freeform 87"/>
              <p:cNvSpPr/>
              <p:nvPr/>
            </p:nvSpPr>
            <p:spPr>
              <a:xfrm>
                <a:off x="2619000" y="5484240"/>
                <a:ext cx="39960" cy="82440"/>
              </a:xfrm>
              <a:custGeom>
                <a:avLst/>
                <a:gdLst/>
                <a:ahLst/>
                <a:cxnLst/>
                <a:rect l="0" t="0" r="r" b="b"/>
                <a:pathLst>
                  <a:path w="111" h="229">
                    <a:moveTo>
                      <a:pt x="106" y="40"/>
                    </a:moveTo>
                    <a:cubicBezTo>
                      <a:pt x="110" y="31"/>
                      <a:pt x="110" y="27"/>
                      <a:pt x="110" y="25"/>
                    </a:cubicBezTo>
                    <a:cubicBezTo>
                      <a:pt x="110" y="11"/>
                      <a:pt x="97" y="0"/>
                      <a:pt x="84" y="0"/>
                    </a:cubicBezTo>
                    <a:cubicBezTo>
                      <a:pt x="67" y="0"/>
                      <a:pt x="63" y="14"/>
                      <a:pt x="59" y="22"/>
                    </a:cubicBezTo>
                    <a:cubicBezTo>
                      <a:pt x="40" y="85"/>
                      <a:pt x="21" y="148"/>
                      <a:pt x="2" y="212"/>
                    </a:cubicBezTo>
                    <a:cubicBezTo>
                      <a:pt x="1" y="214"/>
                      <a:pt x="1" y="217"/>
                      <a:pt x="0" y="219"/>
                    </a:cubicBezTo>
                    <a:cubicBezTo>
                      <a:pt x="0" y="224"/>
                      <a:pt x="13" y="228"/>
                      <a:pt x="16" y="228"/>
                    </a:cubicBezTo>
                    <a:cubicBezTo>
                      <a:pt x="20" y="228"/>
                      <a:pt x="20" y="228"/>
                      <a:pt x="23" y="221"/>
                    </a:cubicBezTo>
                    <a:cubicBezTo>
                      <a:pt x="51" y="160"/>
                      <a:pt x="79" y="100"/>
                      <a:pt x="106" y="40"/>
                    </a:cubicBezTo>
                    <a:close/>
                  </a:path>
                </a:pathLst>
              </a:custGeom>
              <a:solidFill>
                <a:srgbClr val="000000"/>
              </a:solidFill>
              <a:ln>
                <a:noFill/>
              </a:ln>
            </p:spPr>
          </p:sp>
          <p:sp>
            <p:nvSpPr>
              <p:cNvPr id="1761" name="Freeform 88"/>
              <p:cNvSpPr/>
              <p:nvPr/>
            </p:nvSpPr>
            <p:spPr>
              <a:xfrm>
                <a:off x="2615400" y="5617440"/>
                <a:ext cx="58680" cy="105120"/>
              </a:xfrm>
              <a:custGeom>
                <a:avLst/>
                <a:gdLst/>
                <a:ahLst/>
                <a:cxnLst/>
                <a:rect l="0" t="0" r="r" b="b"/>
                <a:pathLst>
                  <a:path w="163" h="292">
                    <a:moveTo>
                      <a:pt x="101" y="13"/>
                    </a:moveTo>
                    <a:cubicBezTo>
                      <a:pt x="101" y="0"/>
                      <a:pt x="99" y="0"/>
                      <a:pt x="88" y="0"/>
                    </a:cubicBezTo>
                    <a:cubicBezTo>
                      <a:pt x="59" y="27"/>
                      <a:pt x="18" y="27"/>
                      <a:pt x="0" y="27"/>
                    </a:cubicBezTo>
                    <a:cubicBezTo>
                      <a:pt x="0" y="32"/>
                      <a:pt x="0" y="38"/>
                      <a:pt x="0" y="43"/>
                    </a:cubicBezTo>
                    <a:cubicBezTo>
                      <a:pt x="11" y="43"/>
                      <a:pt x="41" y="43"/>
                      <a:pt x="65" y="31"/>
                    </a:cubicBezTo>
                    <a:cubicBezTo>
                      <a:pt x="65" y="105"/>
                      <a:pt x="65" y="180"/>
                      <a:pt x="65" y="255"/>
                    </a:cubicBezTo>
                    <a:cubicBezTo>
                      <a:pt x="65" y="269"/>
                      <a:pt x="65" y="277"/>
                      <a:pt x="20" y="277"/>
                    </a:cubicBezTo>
                    <a:cubicBezTo>
                      <a:pt x="14" y="277"/>
                      <a:pt x="9" y="277"/>
                      <a:pt x="4" y="277"/>
                    </a:cubicBezTo>
                    <a:cubicBezTo>
                      <a:pt x="4" y="281"/>
                      <a:pt x="4" y="286"/>
                      <a:pt x="4" y="291"/>
                    </a:cubicBezTo>
                    <a:cubicBezTo>
                      <a:pt x="13" y="291"/>
                      <a:pt x="67" y="291"/>
                      <a:pt x="83" y="291"/>
                    </a:cubicBezTo>
                    <a:cubicBezTo>
                      <a:pt x="95" y="291"/>
                      <a:pt x="151" y="291"/>
                      <a:pt x="162" y="291"/>
                    </a:cubicBezTo>
                    <a:cubicBezTo>
                      <a:pt x="162" y="286"/>
                      <a:pt x="162" y="281"/>
                      <a:pt x="162" y="277"/>
                    </a:cubicBezTo>
                    <a:cubicBezTo>
                      <a:pt x="156" y="277"/>
                      <a:pt x="151" y="277"/>
                      <a:pt x="146" y="277"/>
                    </a:cubicBezTo>
                    <a:cubicBezTo>
                      <a:pt x="101" y="277"/>
                      <a:pt x="101" y="269"/>
                      <a:pt x="101" y="255"/>
                    </a:cubicBezTo>
                    <a:cubicBezTo>
                      <a:pt x="101" y="174"/>
                      <a:pt x="101" y="93"/>
                      <a:pt x="101" y="13"/>
                    </a:cubicBezTo>
                    <a:close/>
                  </a:path>
                </a:pathLst>
              </a:custGeom>
              <a:solidFill>
                <a:srgbClr val="000000"/>
              </a:solidFill>
              <a:ln>
                <a:noFill/>
              </a:ln>
            </p:spPr>
          </p:sp>
          <p:sp>
            <p:nvSpPr>
              <p:cNvPr id="1762" name="Freeform 89"/>
              <p:cNvSpPr/>
              <p:nvPr/>
            </p:nvSpPr>
            <p:spPr>
              <a:xfrm>
                <a:off x="2706480" y="5704200"/>
                <a:ext cx="20520" cy="49320"/>
              </a:xfrm>
              <a:custGeom>
                <a:avLst/>
                <a:gdLst/>
                <a:ahLst/>
                <a:cxnLst/>
                <a:rect l="0" t="0" r="r" b="b"/>
                <a:pathLst>
                  <a:path w="57" h="137">
                    <a:moveTo>
                      <a:pt x="43" y="45"/>
                    </a:moveTo>
                    <a:cubicBezTo>
                      <a:pt x="43" y="68"/>
                      <a:pt x="40" y="97"/>
                      <a:pt x="9" y="124"/>
                    </a:cubicBezTo>
                    <a:cubicBezTo>
                      <a:pt x="7" y="126"/>
                      <a:pt x="7" y="128"/>
                      <a:pt x="7" y="129"/>
                    </a:cubicBezTo>
                    <a:cubicBezTo>
                      <a:pt x="7" y="133"/>
                      <a:pt x="11" y="136"/>
                      <a:pt x="13" y="136"/>
                    </a:cubicBezTo>
                    <a:cubicBezTo>
                      <a:pt x="18" y="136"/>
                      <a:pt x="56" y="101"/>
                      <a:pt x="56" y="48"/>
                    </a:cubicBezTo>
                    <a:cubicBezTo>
                      <a:pt x="56" y="22"/>
                      <a:pt x="45" y="0"/>
                      <a:pt x="25" y="0"/>
                    </a:cubicBezTo>
                    <a:cubicBezTo>
                      <a:pt x="11" y="0"/>
                      <a:pt x="0" y="13"/>
                      <a:pt x="0" y="25"/>
                    </a:cubicBezTo>
                    <a:cubicBezTo>
                      <a:pt x="0" y="40"/>
                      <a:pt x="11" y="50"/>
                      <a:pt x="25" y="50"/>
                    </a:cubicBezTo>
                    <a:cubicBezTo>
                      <a:pt x="36" y="50"/>
                      <a:pt x="37" y="47"/>
                      <a:pt x="43" y="45"/>
                    </a:cubicBezTo>
                    <a:close/>
                  </a:path>
                </a:pathLst>
              </a:custGeom>
              <a:solidFill>
                <a:srgbClr val="000000"/>
              </a:solidFill>
              <a:ln>
                <a:noFill/>
              </a:ln>
            </p:spPr>
          </p:sp>
          <p:sp>
            <p:nvSpPr>
              <p:cNvPr id="1763" name="Freeform 90"/>
              <p:cNvSpPr/>
              <p:nvPr/>
            </p:nvSpPr>
            <p:spPr>
              <a:xfrm>
                <a:off x="2752560" y="5617440"/>
                <a:ext cx="70920" cy="105120"/>
              </a:xfrm>
              <a:custGeom>
                <a:avLst/>
                <a:gdLst/>
                <a:ahLst/>
                <a:cxnLst/>
                <a:rect l="0" t="0" r="r" b="b"/>
                <a:pathLst>
                  <a:path w="197" h="292">
                    <a:moveTo>
                      <a:pt x="196" y="212"/>
                    </a:moveTo>
                    <a:cubicBezTo>
                      <a:pt x="191" y="212"/>
                      <a:pt x="186" y="212"/>
                      <a:pt x="182" y="212"/>
                    </a:cubicBezTo>
                    <a:cubicBezTo>
                      <a:pt x="180" y="221"/>
                      <a:pt x="176" y="248"/>
                      <a:pt x="169" y="251"/>
                    </a:cubicBezTo>
                    <a:cubicBezTo>
                      <a:pt x="165" y="255"/>
                      <a:pt x="133" y="255"/>
                      <a:pt x="126" y="255"/>
                    </a:cubicBezTo>
                    <a:cubicBezTo>
                      <a:pt x="99" y="255"/>
                      <a:pt x="72" y="255"/>
                      <a:pt x="45" y="255"/>
                    </a:cubicBezTo>
                    <a:cubicBezTo>
                      <a:pt x="92" y="214"/>
                      <a:pt x="106" y="201"/>
                      <a:pt x="133" y="180"/>
                    </a:cubicBezTo>
                    <a:cubicBezTo>
                      <a:pt x="165" y="154"/>
                      <a:pt x="196" y="128"/>
                      <a:pt x="196" y="84"/>
                    </a:cubicBezTo>
                    <a:cubicBezTo>
                      <a:pt x="196" y="32"/>
                      <a:pt x="149" y="0"/>
                      <a:pt x="93" y="0"/>
                    </a:cubicBezTo>
                    <a:cubicBezTo>
                      <a:pt x="38" y="0"/>
                      <a:pt x="0" y="38"/>
                      <a:pt x="0" y="79"/>
                    </a:cubicBezTo>
                    <a:cubicBezTo>
                      <a:pt x="0" y="101"/>
                      <a:pt x="20" y="102"/>
                      <a:pt x="25" y="102"/>
                    </a:cubicBezTo>
                    <a:cubicBezTo>
                      <a:pt x="34" y="102"/>
                      <a:pt x="49" y="95"/>
                      <a:pt x="49" y="79"/>
                    </a:cubicBezTo>
                    <a:cubicBezTo>
                      <a:pt x="49" y="72"/>
                      <a:pt x="45" y="56"/>
                      <a:pt x="22" y="56"/>
                    </a:cubicBezTo>
                    <a:cubicBezTo>
                      <a:pt x="36" y="25"/>
                      <a:pt x="65" y="14"/>
                      <a:pt x="86" y="14"/>
                    </a:cubicBezTo>
                    <a:cubicBezTo>
                      <a:pt x="131" y="14"/>
                      <a:pt x="153" y="50"/>
                      <a:pt x="153" y="84"/>
                    </a:cubicBezTo>
                    <a:cubicBezTo>
                      <a:pt x="153" y="124"/>
                      <a:pt x="126" y="154"/>
                      <a:pt x="111" y="171"/>
                    </a:cubicBezTo>
                    <a:cubicBezTo>
                      <a:pt x="76" y="205"/>
                      <a:pt x="41" y="240"/>
                      <a:pt x="5" y="275"/>
                    </a:cubicBezTo>
                    <a:cubicBezTo>
                      <a:pt x="0" y="278"/>
                      <a:pt x="0" y="280"/>
                      <a:pt x="0" y="291"/>
                    </a:cubicBezTo>
                    <a:cubicBezTo>
                      <a:pt x="61" y="291"/>
                      <a:pt x="122" y="291"/>
                      <a:pt x="183" y="291"/>
                    </a:cubicBezTo>
                    <a:cubicBezTo>
                      <a:pt x="188" y="265"/>
                      <a:pt x="192" y="238"/>
                      <a:pt x="196" y="212"/>
                    </a:cubicBezTo>
                    <a:close/>
                  </a:path>
                </a:pathLst>
              </a:custGeom>
              <a:solidFill>
                <a:srgbClr val="000000"/>
              </a:solidFill>
              <a:ln>
                <a:noFill/>
              </a:ln>
            </p:spPr>
          </p:sp>
          <p:sp>
            <p:nvSpPr>
              <p:cNvPr id="1764" name="Freeform 91"/>
              <p:cNvSpPr/>
              <p:nvPr/>
            </p:nvSpPr>
            <p:spPr>
              <a:xfrm>
                <a:off x="2851560" y="5704200"/>
                <a:ext cx="20520" cy="49320"/>
              </a:xfrm>
              <a:custGeom>
                <a:avLst/>
                <a:gdLst/>
                <a:ahLst/>
                <a:cxnLst/>
                <a:rect l="0" t="0" r="r" b="b"/>
                <a:pathLst>
                  <a:path w="57" h="137">
                    <a:moveTo>
                      <a:pt x="43" y="45"/>
                    </a:moveTo>
                    <a:cubicBezTo>
                      <a:pt x="43" y="68"/>
                      <a:pt x="38" y="97"/>
                      <a:pt x="9" y="124"/>
                    </a:cubicBezTo>
                    <a:cubicBezTo>
                      <a:pt x="7" y="126"/>
                      <a:pt x="5" y="128"/>
                      <a:pt x="5" y="129"/>
                    </a:cubicBezTo>
                    <a:cubicBezTo>
                      <a:pt x="5" y="133"/>
                      <a:pt x="9" y="136"/>
                      <a:pt x="11" y="136"/>
                    </a:cubicBezTo>
                    <a:cubicBezTo>
                      <a:pt x="18" y="136"/>
                      <a:pt x="56" y="101"/>
                      <a:pt x="56" y="48"/>
                    </a:cubicBezTo>
                    <a:cubicBezTo>
                      <a:pt x="56" y="22"/>
                      <a:pt x="45" y="0"/>
                      <a:pt x="25" y="0"/>
                    </a:cubicBezTo>
                    <a:cubicBezTo>
                      <a:pt x="9" y="0"/>
                      <a:pt x="0" y="13"/>
                      <a:pt x="0" y="25"/>
                    </a:cubicBezTo>
                    <a:cubicBezTo>
                      <a:pt x="0" y="40"/>
                      <a:pt x="9" y="50"/>
                      <a:pt x="25" y="50"/>
                    </a:cubicBezTo>
                    <a:cubicBezTo>
                      <a:pt x="36" y="50"/>
                      <a:pt x="37" y="47"/>
                      <a:pt x="43" y="45"/>
                    </a:cubicBezTo>
                    <a:close/>
                  </a:path>
                </a:pathLst>
              </a:custGeom>
              <a:solidFill>
                <a:srgbClr val="000000"/>
              </a:solidFill>
              <a:ln>
                <a:noFill/>
              </a:ln>
            </p:spPr>
          </p:sp>
          <p:sp>
            <p:nvSpPr>
              <p:cNvPr id="1765" name="Freeform 92"/>
              <p:cNvSpPr/>
              <p:nvPr/>
            </p:nvSpPr>
            <p:spPr>
              <a:xfrm>
                <a:off x="2896200" y="5617440"/>
                <a:ext cx="73440" cy="108360"/>
              </a:xfrm>
              <a:custGeom>
                <a:avLst/>
                <a:gdLst/>
                <a:ahLst/>
                <a:cxnLst/>
                <a:rect l="0" t="0" r="r" b="b"/>
                <a:pathLst>
                  <a:path w="204" h="301">
                    <a:moveTo>
                      <a:pt x="97" y="145"/>
                    </a:moveTo>
                    <a:cubicBezTo>
                      <a:pt x="131" y="145"/>
                      <a:pt x="155" y="169"/>
                      <a:pt x="155" y="216"/>
                    </a:cubicBezTo>
                    <a:cubicBezTo>
                      <a:pt x="155" y="269"/>
                      <a:pt x="124" y="287"/>
                      <a:pt x="99" y="287"/>
                    </a:cubicBezTo>
                    <a:cubicBezTo>
                      <a:pt x="81" y="287"/>
                      <a:pt x="41" y="282"/>
                      <a:pt x="23" y="255"/>
                    </a:cubicBezTo>
                    <a:cubicBezTo>
                      <a:pt x="43" y="255"/>
                      <a:pt x="49" y="241"/>
                      <a:pt x="49" y="232"/>
                    </a:cubicBezTo>
                    <a:cubicBezTo>
                      <a:pt x="49" y="217"/>
                      <a:pt x="38" y="207"/>
                      <a:pt x="23" y="207"/>
                    </a:cubicBezTo>
                    <a:cubicBezTo>
                      <a:pt x="13" y="207"/>
                      <a:pt x="0" y="214"/>
                      <a:pt x="0" y="232"/>
                    </a:cubicBezTo>
                    <a:cubicBezTo>
                      <a:pt x="0" y="273"/>
                      <a:pt x="45" y="300"/>
                      <a:pt x="99" y="300"/>
                    </a:cubicBezTo>
                    <a:cubicBezTo>
                      <a:pt x="160" y="300"/>
                      <a:pt x="203" y="260"/>
                      <a:pt x="203" y="216"/>
                    </a:cubicBezTo>
                    <a:cubicBezTo>
                      <a:pt x="203" y="181"/>
                      <a:pt x="174" y="147"/>
                      <a:pt x="126" y="136"/>
                    </a:cubicBezTo>
                    <a:cubicBezTo>
                      <a:pt x="173" y="120"/>
                      <a:pt x="189" y="86"/>
                      <a:pt x="189" y="61"/>
                    </a:cubicBezTo>
                    <a:cubicBezTo>
                      <a:pt x="189" y="25"/>
                      <a:pt x="148" y="0"/>
                      <a:pt x="99" y="0"/>
                    </a:cubicBezTo>
                    <a:cubicBezTo>
                      <a:pt x="49" y="0"/>
                      <a:pt x="13" y="23"/>
                      <a:pt x="13" y="59"/>
                    </a:cubicBezTo>
                    <a:cubicBezTo>
                      <a:pt x="13" y="74"/>
                      <a:pt x="23" y="83"/>
                      <a:pt x="36" y="83"/>
                    </a:cubicBezTo>
                    <a:cubicBezTo>
                      <a:pt x="50" y="83"/>
                      <a:pt x="59" y="72"/>
                      <a:pt x="59" y="59"/>
                    </a:cubicBezTo>
                    <a:cubicBezTo>
                      <a:pt x="59" y="47"/>
                      <a:pt x="50" y="38"/>
                      <a:pt x="36" y="36"/>
                    </a:cubicBezTo>
                    <a:cubicBezTo>
                      <a:pt x="52" y="16"/>
                      <a:pt x="83" y="13"/>
                      <a:pt x="99" y="13"/>
                    </a:cubicBezTo>
                    <a:cubicBezTo>
                      <a:pt x="119" y="13"/>
                      <a:pt x="146" y="22"/>
                      <a:pt x="146" y="61"/>
                    </a:cubicBezTo>
                    <a:cubicBezTo>
                      <a:pt x="146" y="79"/>
                      <a:pt x="140" y="99"/>
                      <a:pt x="128" y="113"/>
                    </a:cubicBezTo>
                    <a:cubicBezTo>
                      <a:pt x="113" y="129"/>
                      <a:pt x="101" y="129"/>
                      <a:pt x="79" y="131"/>
                    </a:cubicBezTo>
                    <a:cubicBezTo>
                      <a:pt x="68" y="133"/>
                      <a:pt x="68" y="133"/>
                      <a:pt x="65" y="133"/>
                    </a:cubicBezTo>
                    <a:cubicBezTo>
                      <a:pt x="64" y="135"/>
                      <a:pt x="61" y="133"/>
                      <a:pt x="61" y="138"/>
                    </a:cubicBezTo>
                    <a:cubicBezTo>
                      <a:pt x="61" y="145"/>
                      <a:pt x="65" y="145"/>
                      <a:pt x="72" y="145"/>
                    </a:cubicBezTo>
                    <a:cubicBezTo>
                      <a:pt x="80" y="145"/>
                      <a:pt x="89" y="145"/>
                      <a:pt x="97" y="145"/>
                    </a:cubicBezTo>
                    <a:close/>
                  </a:path>
                </a:pathLst>
              </a:custGeom>
              <a:solidFill>
                <a:srgbClr val="000000"/>
              </a:solidFill>
              <a:ln>
                <a:noFill/>
              </a:ln>
            </p:spPr>
          </p:sp>
        </p:grpSp>
      </p:grpSp>
      <p:grpSp>
        <p:nvGrpSpPr>
          <p:cNvPr id="1766" name="Group 93"/>
          <p:cNvGrpSpPr/>
          <p:nvPr/>
        </p:nvGrpSpPr>
        <p:grpSpPr>
          <a:xfrm>
            <a:off x="4342680" y="5248440"/>
            <a:ext cx="710280" cy="226800"/>
            <a:chOff x="4342680" y="5248440"/>
            <a:chExt cx="710280" cy="226800"/>
          </a:xfrm>
        </p:grpSpPr>
        <p:grpSp>
          <p:nvGrpSpPr>
            <p:cNvPr id="1767" name="Group 94"/>
            <p:cNvGrpSpPr/>
            <p:nvPr/>
          </p:nvGrpSpPr>
          <p:grpSpPr>
            <a:xfrm>
              <a:off x="4342680" y="5248440"/>
              <a:ext cx="710280" cy="226800"/>
              <a:chOff x="4342680" y="5248440"/>
              <a:chExt cx="710280" cy="226800"/>
            </a:xfrm>
          </p:grpSpPr>
          <p:sp>
            <p:nvSpPr>
              <p:cNvPr id="1768" name="Freeform 95"/>
              <p:cNvSpPr/>
              <p:nvPr/>
            </p:nvSpPr>
            <p:spPr>
              <a:xfrm>
                <a:off x="4342680" y="5259960"/>
                <a:ext cx="699120" cy="204120"/>
              </a:xfrm>
              <a:custGeom>
                <a:avLst/>
                <a:gdLst/>
                <a:ahLst/>
                <a:cxnLst/>
                <a:rect l="0" t="0" r="r" b="b"/>
                <a:pathLst>
                  <a:path w="1942" h="567">
                    <a:moveTo>
                      <a:pt x="971" y="566"/>
                    </a:moveTo>
                    <a:cubicBezTo>
                      <a:pt x="647" y="566"/>
                      <a:pt x="324" y="566"/>
                      <a:pt x="0" y="566"/>
                    </a:cubicBezTo>
                    <a:cubicBezTo>
                      <a:pt x="0" y="377"/>
                      <a:pt x="0" y="189"/>
                      <a:pt x="0" y="0"/>
                    </a:cubicBezTo>
                    <a:cubicBezTo>
                      <a:pt x="647" y="0"/>
                      <a:pt x="1294" y="0"/>
                      <a:pt x="1941" y="0"/>
                    </a:cubicBezTo>
                    <a:cubicBezTo>
                      <a:pt x="1941" y="189"/>
                      <a:pt x="1941" y="377"/>
                      <a:pt x="1941" y="566"/>
                    </a:cubicBezTo>
                    <a:cubicBezTo>
                      <a:pt x="1618" y="566"/>
                      <a:pt x="1294" y="566"/>
                      <a:pt x="971" y="566"/>
                    </a:cubicBezTo>
                    <a:close/>
                  </a:path>
                </a:pathLst>
              </a:custGeom>
              <a:solidFill>
                <a:srgbClr val="FFFFFF"/>
              </a:solidFill>
              <a:ln>
                <a:noFill/>
              </a:ln>
            </p:spPr>
          </p:sp>
          <p:sp>
            <p:nvSpPr>
              <p:cNvPr id="1769" name="Freeform 96"/>
              <p:cNvSpPr/>
              <p:nvPr/>
            </p:nvSpPr>
            <p:spPr>
              <a:xfrm>
                <a:off x="4353840" y="5248440"/>
                <a:ext cx="52920" cy="227160"/>
              </a:xfrm>
              <a:custGeom>
                <a:avLst/>
                <a:gdLst/>
                <a:ahLst/>
                <a:cxnLst/>
                <a:rect l="0" t="0" r="r" b="b"/>
                <a:pathLst>
                  <a:path w="147" h="631">
                    <a:moveTo>
                      <a:pt x="146" y="623"/>
                    </a:moveTo>
                    <a:cubicBezTo>
                      <a:pt x="146" y="621"/>
                      <a:pt x="146" y="621"/>
                      <a:pt x="135" y="610"/>
                    </a:cubicBezTo>
                    <a:cubicBezTo>
                      <a:pt x="58" y="530"/>
                      <a:pt x="36" y="411"/>
                      <a:pt x="36" y="314"/>
                    </a:cubicBezTo>
                    <a:cubicBezTo>
                      <a:pt x="36" y="205"/>
                      <a:pt x="61" y="95"/>
                      <a:pt x="138" y="18"/>
                    </a:cubicBezTo>
                    <a:cubicBezTo>
                      <a:pt x="146" y="9"/>
                      <a:pt x="146" y="9"/>
                      <a:pt x="146" y="7"/>
                    </a:cubicBezTo>
                    <a:cubicBezTo>
                      <a:pt x="146" y="2"/>
                      <a:pt x="144" y="0"/>
                      <a:pt x="140" y="0"/>
                    </a:cubicBezTo>
                    <a:cubicBezTo>
                      <a:pt x="133" y="0"/>
                      <a:pt x="77" y="43"/>
                      <a:pt x="40" y="124"/>
                    </a:cubicBezTo>
                    <a:cubicBezTo>
                      <a:pt x="7" y="192"/>
                      <a:pt x="0" y="262"/>
                      <a:pt x="0" y="314"/>
                    </a:cubicBezTo>
                    <a:cubicBezTo>
                      <a:pt x="0" y="364"/>
                      <a:pt x="7" y="440"/>
                      <a:pt x="41" y="512"/>
                    </a:cubicBezTo>
                    <a:cubicBezTo>
                      <a:pt x="79" y="589"/>
                      <a:pt x="133" y="630"/>
                      <a:pt x="140" y="630"/>
                    </a:cubicBezTo>
                    <a:cubicBezTo>
                      <a:pt x="144" y="630"/>
                      <a:pt x="146" y="628"/>
                      <a:pt x="146" y="623"/>
                    </a:cubicBezTo>
                    <a:close/>
                  </a:path>
                </a:pathLst>
              </a:custGeom>
              <a:solidFill>
                <a:srgbClr val="000000"/>
              </a:solidFill>
              <a:ln>
                <a:noFill/>
              </a:ln>
            </p:spPr>
          </p:sp>
          <p:sp>
            <p:nvSpPr>
              <p:cNvPr id="1770" name="Freeform 97"/>
              <p:cNvSpPr/>
              <p:nvPr/>
            </p:nvSpPr>
            <p:spPr>
              <a:xfrm>
                <a:off x="4427640" y="5254920"/>
                <a:ext cx="126720" cy="26280"/>
              </a:xfrm>
              <a:custGeom>
                <a:avLst/>
                <a:gdLst/>
                <a:ahLst/>
                <a:cxnLst/>
                <a:rect l="0" t="0" r="r" b="b"/>
                <a:pathLst>
                  <a:path w="352" h="73">
                    <a:moveTo>
                      <a:pt x="342" y="0"/>
                    </a:moveTo>
                    <a:cubicBezTo>
                      <a:pt x="311" y="25"/>
                      <a:pt x="279" y="45"/>
                      <a:pt x="246" y="45"/>
                    </a:cubicBezTo>
                    <a:cubicBezTo>
                      <a:pt x="221" y="45"/>
                      <a:pt x="201" y="34"/>
                      <a:pt x="180" y="22"/>
                    </a:cubicBezTo>
                    <a:cubicBezTo>
                      <a:pt x="162" y="11"/>
                      <a:pt x="142" y="0"/>
                      <a:pt x="117"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6" y="27"/>
                    </a:cubicBezTo>
                    <a:cubicBezTo>
                      <a:pt x="131" y="27"/>
                      <a:pt x="149" y="38"/>
                      <a:pt x="173" y="50"/>
                    </a:cubicBezTo>
                    <a:cubicBezTo>
                      <a:pt x="191" y="61"/>
                      <a:pt x="210" y="72"/>
                      <a:pt x="236" y="72"/>
                    </a:cubicBezTo>
                    <a:cubicBezTo>
                      <a:pt x="250" y="72"/>
                      <a:pt x="268"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771" name="Freeform 98"/>
              <p:cNvSpPr/>
              <p:nvPr/>
            </p:nvSpPr>
            <p:spPr>
              <a:xfrm>
                <a:off x="4426200" y="5318280"/>
                <a:ext cx="113760" cy="102960"/>
              </a:xfrm>
              <a:custGeom>
                <a:avLst/>
                <a:gdLst/>
                <a:ahLst/>
                <a:cxnLst/>
                <a:rect l="0" t="0" r="r" b="b"/>
                <a:pathLst>
                  <a:path w="316" h="286">
                    <a:moveTo>
                      <a:pt x="192" y="88"/>
                    </a:moveTo>
                    <a:cubicBezTo>
                      <a:pt x="196" y="72"/>
                      <a:pt x="210" y="14"/>
                      <a:pt x="255" y="14"/>
                    </a:cubicBezTo>
                    <a:cubicBezTo>
                      <a:pt x="259" y="14"/>
                      <a:pt x="273" y="14"/>
                      <a:pt x="286" y="22"/>
                    </a:cubicBezTo>
                    <a:cubicBezTo>
                      <a:pt x="270" y="25"/>
                      <a:pt x="257" y="41"/>
                      <a:pt x="257" y="56"/>
                    </a:cubicBezTo>
                    <a:cubicBezTo>
                      <a:pt x="257" y="66"/>
                      <a:pt x="263" y="79"/>
                      <a:pt x="281" y="79"/>
                    </a:cubicBezTo>
                    <a:cubicBezTo>
                      <a:pt x="295" y="79"/>
                      <a:pt x="315" y="66"/>
                      <a:pt x="315" y="41"/>
                    </a:cubicBezTo>
                    <a:cubicBezTo>
                      <a:pt x="315" y="9"/>
                      <a:pt x="277" y="0"/>
                      <a:pt x="255" y="0"/>
                    </a:cubicBezTo>
                    <a:cubicBezTo>
                      <a:pt x="219" y="0"/>
                      <a:pt x="198" y="34"/>
                      <a:pt x="189" y="48"/>
                    </a:cubicBezTo>
                    <a:cubicBezTo>
                      <a:pt x="174" y="7"/>
                      <a:pt x="140" y="0"/>
                      <a:pt x="121" y="0"/>
                    </a:cubicBezTo>
                    <a:cubicBezTo>
                      <a:pt x="56" y="0"/>
                      <a:pt x="20" y="81"/>
                      <a:pt x="20" y="97"/>
                    </a:cubicBezTo>
                    <a:cubicBezTo>
                      <a:pt x="20" y="104"/>
                      <a:pt x="25" y="104"/>
                      <a:pt x="27" y="104"/>
                    </a:cubicBezTo>
                    <a:cubicBezTo>
                      <a:pt x="32" y="104"/>
                      <a:pt x="34" y="102"/>
                      <a:pt x="36" y="97"/>
                    </a:cubicBezTo>
                    <a:cubicBezTo>
                      <a:pt x="58" y="31"/>
                      <a:pt x="99" y="14"/>
                      <a:pt x="121" y="14"/>
                    </a:cubicBezTo>
                    <a:cubicBezTo>
                      <a:pt x="131" y="14"/>
                      <a:pt x="155" y="20"/>
                      <a:pt x="155" y="56"/>
                    </a:cubicBezTo>
                    <a:cubicBezTo>
                      <a:pt x="155" y="75"/>
                      <a:pt x="144" y="118"/>
                      <a:pt x="121" y="206"/>
                    </a:cubicBezTo>
                    <a:cubicBezTo>
                      <a:pt x="110" y="246"/>
                      <a:pt x="88" y="271"/>
                      <a:pt x="59" y="271"/>
                    </a:cubicBezTo>
                    <a:cubicBezTo>
                      <a:pt x="56" y="271"/>
                      <a:pt x="41" y="271"/>
                      <a:pt x="29" y="264"/>
                    </a:cubicBezTo>
                    <a:cubicBezTo>
                      <a:pt x="45" y="260"/>
                      <a:pt x="58" y="248"/>
                      <a:pt x="58" y="230"/>
                    </a:cubicBezTo>
                    <a:cubicBezTo>
                      <a:pt x="58" y="212"/>
                      <a:pt x="45" y="208"/>
                      <a:pt x="34" y="208"/>
                    </a:cubicBezTo>
                    <a:cubicBezTo>
                      <a:pt x="16" y="208"/>
                      <a:pt x="0" y="224"/>
                      <a:pt x="0" y="244"/>
                    </a:cubicBezTo>
                    <a:cubicBezTo>
                      <a:pt x="0" y="273"/>
                      <a:pt x="32" y="285"/>
                      <a:pt x="59" y="285"/>
                    </a:cubicBezTo>
                    <a:cubicBezTo>
                      <a:pt x="101" y="285"/>
                      <a:pt x="124" y="241"/>
                      <a:pt x="126" y="237"/>
                    </a:cubicBezTo>
                    <a:cubicBezTo>
                      <a:pt x="133" y="260"/>
                      <a:pt x="156" y="285"/>
                      <a:pt x="194" y="285"/>
                    </a:cubicBezTo>
                    <a:cubicBezTo>
                      <a:pt x="259" y="285"/>
                      <a:pt x="295" y="205"/>
                      <a:pt x="295" y="189"/>
                    </a:cubicBezTo>
                    <a:cubicBezTo>
                      <a:pt x="295" y="183"/>
                      <a:pt x="290" y="183"/>
                      <a:pt x="288" y="183"/>
                    </a:cubicBezTo>
                    <a:cubicBezTo>
                      <a:pt x="282" y="183"/>
                      <a:pt x="281" y="185"/>
                      <a:pt x="279" y="189"/>
                    </a:cubicBezTo>
                    <a:cubicBezTo>
                      <a:pt x="259" y="257"/>
                      <a:pt x="216" y="271"/>
                      <a:pt x="196" y="271"/>
                    </a:cubicBezTo>
                    <a:cubicBezTo>
                      <a:pt x="171" y="271"/>
                      <a:pt x="160" y="251"/>
                      <a:pt x="160" y="230"/>
                    </a:cubicBezTo>
                    <a:cubicBezTo>
                      <a:pt x="160" y="215"/>
                      <a:pt x="164" y="203"/>
                      <a:pt x="171" y="174"/>
                    </a:cubicBezTo>
                    <a:cubicBezTo>
                      <a:pt x="178" y="145"/>
                      <a:pt x="185" y="117"/>
                      <a:pt x="192" y="88"/>
                    </a:cubicBezTo>
                    <a:close/>
                  </a:path>
                </a:pathLst>
              </a:custGeom>
              <a:solidFill>
                <a:srgbClr val="000000"/>
              </a:solidFill>
              <a:ln>
                <a:noFill/>
              </a:ln>
            </p:spPr>
          </p:sp>
          <p:sp>
            <p:nvSpPr>
              <p:cNvPr id="1772" name="Freeform 99"/>
              <p:cNvSpPr/>
              <p:nvPr/>
            </p:nvSpPr>
            <p:spPr>
              <a:xfrm>
                <a:off x="4569120" y="5394600"/>
                <a:ext cx="27000" cy="68400"/>
              </a:xfrm>
              <a:custGeom>
                <a:avLst/>
                <a:gdLst/>
                <a:ahLst/>
                <a:cxnLst/>
                <a:rect l="0" t="0" r="r" b="b"/>
                <a:pathLst>
                  <a:path w="75" h="190">
                    <a:moveTo>
                      <a:pt x="74" y="66"/>
                    </a:moveTo>
                    <a:cubicBezTo>
                      <a:pt x="74" y="25"/>
                      <a:pt x="58" y="0"/>
                      <a:pt x="32" y="0"/>
                    </a:cubicBezTo>
                    <a:cubicBezTo>
                      <a:pt x="13" y="0"/>
                      <a:pt x="0" y="16"/>
                      <a:pt x="0" y="34"/>
                    </a:cubicBezTo>
                    <a:cubicBezTo>
                      <a:pt x="0" y="50"/>
                      <a:pt x="13" y="66"/>
                      <a:pt x="32" y="66"/>
                    </a:cubicBezTo>
                    <a:cubicBezTo>
                      <a:pt x="41" y="66"/>
                      <a:pt x="49" y="65"/>
                      <a:pt x="56" y="59"/>
                    </a:cubicBezTo>
                    <a:cubicBezTo>
                      <a:pt x="58" y="57"/>
                      <a:pt x="57" y="58"/>
                      <a:pt x="58" y="57"/>
                    </a:cubicBezTo>
                    <a:cubicBezTo>
                      <a:pt x="59" y="57"/>
                      <a:pt x="59" y="57"/>
                      <a:pt x="59" y="66"/>
                    </a:cubicBezTo>
                    <a:cubicBezTo>
                      <a:pt x="59" y="113"/>
                      <a:pt x="38" y="151"/>
                      <a:pt x="16" y="171"/>
                    </a:cubicBezTo>
                    <a:cubicBezTo>
                      <a:pt x="9" y="177"/>
                      <a:pt x="9" y="180"/>
                      <a:pt x="9" y="181"/>
                    </a:cubicBezTo>
                    <a:cubicBezTo>
                      <a:pt x="9" y="185"/>
                      <a:pt x="13" y="189"/>
                      <a:pt x="16" y="189"/>
                    </a:cubicBezTo>
                    <a:cubicBezTo>
                      <a:pt x="23" y="189"/>
                      <a:pt x="74" y="140"/>
                      <a:pt x="74" y="66"/>
                    </a:cubicBezTo>
                    <a:close/>
                  </a:path>
                </a:pathLst>
              </a:custGeom>
              <a:solidFill>
                <a:srgbClr val="000000"/>
              </a:solidFill>
              <a:ln>
                <a:noFill/>
              </a:ln>
            </p:spPr>
          </p:sp>
          <p:sp>
            <p:nvSpPr>
              <p:cNvPr id="1773" name="Freeform 100"/>
              <p:cNvSpPr/>
              <p:nvPr/>
            </p:nvSpPr>
            <p:spPr>
              <a:xfrm>
                <a:off x="4659840" y="525492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6"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774" name="Freeform 101"/>
              <p:cNvSpPr/>
              <p:nvPr/>
            </p:nvSpPr>
            <p:spPr>
              <a:xfrm>
                <a:off x="4657320" y="5318280"/>
                <a:ext cx="105120" cy="147240"/>
              </a:xfrm>
              <a:custGeom>
                <a:avLst/>
                <a:gdLst/>
                <a:ahLst/>
                <a:cxnLst/>
                <a:rect l="0" t="0" r="r" b="b"/>
                <a:pathLst>
                  <a:path w="292" h="409">
                    <a:moveTo>
                      <a:pt x="288" y="39"/>
                    </a:moveTo>
                    <a:cubicBezTo>
                      <a:pt x="291" y="31"/>
                      <a:pt x="291" y="29"/>
                      <a:pt x="291" y="25"/>
                    </a:cubicBezTo>
                    <a:cubicBezTo>
                      <a:pt x="291" y="13"/>
                      <a:pt x="282" y="7"/>
                      <a:pt x="273" y="7"/>
                    </a:cubicBezTo>
                    <a:cubicBezTo>
                      <a:pt x="266" y="7"/>
                      <a:pt x="255" y="11"/>
                      <a:pt x="250" y="20"/>
                    </a:cubicBezTo>
                    <a:cubicBezTo>
                      <a:pt x="250" y="23"/>
                      <a:pt x="245" y="43"/>
                      <a:pt x="241" y="54"/>
                    </a:cubicBezTo>
                    <a:cubicBezTo>
                      <a:pt x="237" y="70"/>
                      <a:pt x="232" y="88"/>
                      <a:pt x="228" y="104"/>
                    </a:cubicBezTo>
                    <a:cubicBezTo>
                      <a:pt x="219" y="142"/>
                      <a:pt x="209" y="180"/>
                      <a:pt x="200" y="217"/>
                    </a:cubicBezTo>
                    <a:cubicBezTo>
                      <a:pt x="198" y="228"/>
                      <a:pt x="171" y="271"/>
                      <a:pt x="129" y="271"/>
                    </a:cubicBezTo>
                    <a:cubicBezTo>
                      <a:pt x="97" y="271"/>
                      <a:pt x="90" y="244"/>
                      <a:pt x="90" y="221"/>
                    </a:cubicBezTo>
                    <a:cubicBezTo>
                      <a:pt x="90" y="192"/>
                      <a:pt x="101" y="153"/>
                      <a:pt x="122" y="97"/>
                    </a:cubicBezTo>
                    <a:cubicBezTo>
                      <a:pt x="133" y="72"/>
                      <a:pt x="135" y="65"/>
                      <a:pt x="135" y="52"/>
                    </a:cubicBezTo>
                    <a:cubicBezTo>
                      <a:pt x="135" y="23"/>
                      <a:pt x="115" y="0"/>
                      <a:pt x="83" y="0"/>
                    </a:cubicBezTo>
                    <a:cubicBezTo>
                      <a:pt x="23" y="0"/>
                      <a:pt x="0" y="92"/>
                      <a:pt x="0" y="97"/>
                    </a:cubicBezTo>
                    <a:cubicBezTo>
                      <a:pt x="0" y="104"/>
                      <a:pt x="5" y="104"/>
                      <a:pt x="7" y="104"/>
                    </a:cubicBezTo>
                    <a:cubicBezTo>
                      <a:pt x="14" y="104"/>
                      <a:pt x="14" y="102"/>
                      <a:pt x="18" y="92"/>
                    </a:cubicBezTo>
                    <a:cubicBezTo>
                      <a:pt x="34" y="32"/>
                      <a:pt x="59" y="14"/>
                      <a:pt x="81" y="14"/>
                    </a:cubicBezTo>
                    <a:cubicBezTo>
                      <a:pt x="86" y="14"/>
                      <a:pt x="97" y="14"/>
                      <a:pt x="97" y="34"/>
                    </a:cubicBezTo>
                    <a:cubicBezTo>
                      <a:pt x="97" y="50"/>
                      <a:pt x="90" y="66"/>
                      <a:pt x="86" y="79"/>
                    </a:cubicBezTo>
                    <a:cubicBezTo>
                      <a:pt x="61" y="145"/>
                      <a:pt x="50" y="181"/>
                      <a:pt x="50" y="210"/>
                    </a:cubicBezTo>
                    <a:cubicBezTo>
                      <a:pt x="50" y="266"/>
                      <a:pt x="90" y="285"/>
                      <a:pt x="126" y="285"/>
                    </a:cubicBezTo>
                    <a:cubicBezTo>
                      <a:pt x="151" y="285"/>
                      <a:pt x="173" y="275"/>
                      <a:pt x="191" y="257"/>
                    </a:cubicBezTo>
                    <a:cubicBezTo>
                      <a:pt x="182" y="289"/>
                      <a:pt x="174" y="321"/>
                      <a:pt x="149" y="354"/>
                    </a:cubicBezTo>
                    <a:cubicBezTo>
                      <a:pt x="133" y="375"/>
                      <a:pt x="110" y="393"/>
                      <a:pt x="79" y="393"/>
                    </a:cubicBezTo>
                    <a:cubicBezTo>
                      <a:pt x="70" y="393"/>
                      <a:pt x="43" y="391"/>
                      <a:pt x="32" y="368"/>
                    </a:cubicBezTo>
                    <a:cubicBezTo>
                      <a:pt x="41" y="368"/>
                      <a:pt x="50" y="368"/>
                      <a:pt x="59" y="359"/>
                    </a:cubicBezTo>
                    <a:cubicBezTo>
                      <a:pt x="65" y="354"/>
                      <a:pt x="72" y="346"/>
                      <a:pt x="72" y="334"/>
                    </a:cubicBezTo>
                    <a:cubicBezTo>
                      <a:pt x="72" y="314"/>
                      <a:pt x="54" y="312"/>
                      <a:pt x="49" y="312"/>
                    </a:cubicBezTo>
                    <a:cubicBezTo>
                      <a:pt x="34" y="312"/>
                      <a:pt x="13" y="321"/>
                      <a:pt x="13" y="354"/>
                    </a:cubicBezTo>
                    <a:cubicBezTo>
                      <a:pt x="13" y="384"/>
                      <a:pt x="41" y="408"/>
                      <a:pt x="79" y="408"/>
                    </a:cubicBezTo>
                    <a:cubicBezTo>
                      <a:pt x="146" y="408"/>
                      <a:pt x="210" y="350"/>
                      <a:pt x="228" y="280"/>
                    </a:cubicBezTo>
                    <a:cubicBezTo>
                      <a:pt x="248" y="200"/>
                      <a:pt x="268" y="120"/>
                      <a:pt x="288" y="39"/>
                    </a:cubicBezTo>
                    <a:close/>
                  </a:path>
                </a:pathLst>
              </a:custGeom>
              <a:solidFill>
                <a:srgbClr val="000000"/>
              </a:solidFill>
              <a:ln>
                <a:noFill/>
              </a:ln>
            </p:spPr>
          </p:sp>
          <p:sp>
            <p:nvSpPr>
              <p:cNvPr id="1775" name="Freeform 102"/>
              <p:cNvSpPr/>
              <p:nvPr/>
            </p:nvSpPr>
            <p:spPr>
              <a:xfrm>
                <a:off x="4790160" y="5394600"/>
                <a:ext cx="27000" cy="68400"/>
              </a:xfrm>
              <a:custGeom>
                <a:avLst/>
                <a:gdLst/>
                <a:ahLst/>
                <a:cxnLst/>
                <a:rect l="0" t="0" r="r" b="b"/>
                <a:pathLst>
                  <a:path w="75" h="190">
                    <a:moveTo>
                      <a:pt x="74" y="66"/>
                    </a:moveTo>
                    <a:cubicBezTo>
                      <a:pt x="74" y="25"/>
                      <a:pt x="58" y="0"/>
                      <a:pt x="32" y="0"/>
                    </a:cubicBezTo>
                    <a:cubicBezTo>
                      <a:pt x="13" y="0"/>
                      <a:pt x="0" y="16"/>
                      <a:pt x="0" y="34"/>
                    </a:cubicBezTo>
                    <a:cubicBezTo>
                      <a:pt x="0" y="50"/>
                      <a:pt x="13" y="66"/>
                      <a:pt x="32" y="66"/>
                    </a:cubicBezTo>
                    <a:cubicBezTo>
                      <a:pt x="40" y="66"/>
                      <a:pt x="49" y="65"/>
                      <a:pt x="56" y="59"/>
                    </a:cubicBezTo>
                    <a:cubicBezTo>
                      <a:pt x="58" y="57"/>
                      <a:pt x="57" y="58"/>
                      <a:pt x="58" y="57"/>
                    </a:cubicBezTo>
                    <a:cubicBezTo>
                      <a:pt x="59" y="57"/>
                      <a:pt x="59" y="57"/>
                      <a:pt x="59" y="66"/>
                    </a:cubicBezTo>
                    <a:cubicBezTo>
                      <a:pt x="59" y="113"/>
                      <a:pt x="38" y="151"/>
                      <a:pt x="16" y="171"/>
                    </a:cubicBezTo>
                    <a:cubicBezTo>
                      <a:pt x="9" y="177"/>
                      <a:pt x="9" y="180"/>
                      <a:pt x="9" y="181"/>
                    </a:cubicBezTo>
                    <a:cubicBezTo>
                      <a:pt x="9" y="185"/>
                      <a:pt x="13" y="189"/>
                      <a:pt x="16" y="189"/>
                    </a:cubicBezTo>
                    <a:cubicBezTo>
                      <a:pt x="23" y="189"/>
                      <a:pt x="74" y="140"/>
                      <a:pt x="74" y="66"/>
                    </a:cubicBezTo>
                    <a:close/>
                  </a:path>
                </a:pathLst>
              </a:custGeom>
              <a:solidFill>
                <a:srgbClr val="000000"/>
              </a:solidFill>
              <a:ln>
                <a:noFill/>
              </a:ln>
            </p:spPr>
          </p:sp>
          <p:sp>
            <p:nvSpPr>
              <p:cNvPr id="1776" name="Freeform 103"/>
              <p:cNvSpPr/>
              <p:nvPr/>
            </p:nvSpPr>
            <p:spPr>
              <a:xfrm>
                <a:off x="4878720" y="525492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0" y="11"/>
                      <a:pt x="142" y="0"/>
                      <a:pt x="115" y="0"/>
                    </a:cubicBezTo>
                    <a:cubicBezTo>
                      <a:pt x="101" y="0"/>
                      <a:pt x="85" y="5"/>
                      <a:pt x="70" y="11"/>
                    </a:cubicBezTo>
                    <a:cubicBezTo>
                      <a:pt x="58" y="18"/>
                      <a:pt x="45" y="25"/>
                      <a:pt x="34" y="34"/>
                    </a:cubicBezTo>
                    <a:cubicBezTo>
                      <a:pt x="23" y="43"/>
                      <a:pt x="11" y="52"/>
                      <a:pt x="0" y="61"/>
                    </a:cubicBezTo>
                    <a:cubicBezTo>
                      <a:pt x="3" y="65"/>
                      <a:pt x="6" y="68"/>
                      <a:pt x="9" y="72"/>
                    </a:cubicBezTo>
                    <a:cubicBezTo>
                      <a:pt x="40" y="47"/>
                      <a:pt x="74" y="27"/>
                      <a:pt x="104"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777" name="Freeform 104"/>
              <p:cNvSpPr/>
              <p:nvPr/>
            </p:nvSpPr>
            <p:spPr>
              <a:xfrm>
                <a:off x="4881240" y="5318280"/>
                <a:ext cx="96840" cy="102960"/>
              </a:xfrm>
              <a:custGeom>
                <a:avLst/>
                <a:gdLst/>
                <a:ahLst/>
                <a:cxnLst/>
                <a:rect l="0" t="0" r="r" b="b"/>
                <a:pathLst>
                  <a:path w="269" h="286">
                    <a:moveTo>
                      <a:pt x="56" y="226"/>
                    </a:moveTo>
                    <a:cubicBezTo>
                      <a:pt x="90" y="190"/>
                      <a:pt x="108" y="174"/>
                      <a:pt x="131" y="154"/>
                    </a:cubicBezTo>
                    <a:cubicBezTo>
                      <a:pt x="152" y="136"/>
                      <a:pt x="171" y="120"/>
                      <a:pt x="192" y="99"/>
                    </a:cubicBezTo>
                    <a:cubicBezTo>
                      <a:pt x="254" y="39"/>
                      <a:pt x="268" y="9"/>
                      <a:pt x="268" y="7"/>
                    </a:cubicBezTo>
                    <a:cubicBezTo>
                      <a:pt x="268" y="0"/>
                      <a:pt x="263" y="2"/>
                      <a:pt x="261" y="0"/>
                    </a:cubicBezTo>
                    <a:cubicBezTo>
                      <a:pt x="255" y="0"/>
                      <a:pt x="254" y="2"/>
                      <a:pt x="250" y="7"/>
                    </a:cubicBezTo>
                    <a:cubicBezTo>
                      <a:pt x="232" y="38"/>
                      <a:pt x="218" y="47"/>
                      <a:pt x="203" y="47"/>
                    </a:cubicBezTo>
                    <a:cubicBezTo>
                      <a:pt x="189" y="47"/>
                      <a:pt x="180" y="38"/>
                      <a:pt x="171" y="27"/>
                    </a:cubicBezTo>
                    <a:cubicBezTo>
                      <a:pt x="158" y="13"/>
                      <a:pt x="147" y="0"/>
                      <a:pt x="128" y="0"/>
                    </a:cubicBezTo>
                    <a:cubicBezTo>
                      <a:pt x="81" y="0"/>
                      <a:pt x="50" y="59"/>
                      <a:pt x="50" y="72"/>
                    </a:cubicBezTo>
                    <a:cubicBezTo>
                      <a:pt x="50" y="75"/>
                      <a:pt x="53" y="79"/>
                      <a:pt x="59" y="79"/>
                    </a:cubicBezTo>
                    <a:cubicBezTo>
                      <a:pt x="66" y="79"/>
                      <a:pt x="65" y="75"/>
                      <a:pt x="67" y="72"/>
                    </a:cubicBezTo>
                    <a:cubicBezTo>
                      <a:pt x="79" y="43"/>
                      <a:pt x="115" y="43"/>
                      <a:pt x="121" y="43"/>
                    </a:cubicBezTo>
                    <a:cubicBezTo>
                      <a:pt x="133" y="43"/>
                      <a:pt x="146" y="47"/>
                      <a:pt x="160" y="52"/>
                    </a:cubicBezTo>
                    <a:cubicBezTo>
                      <a:pt x="185" y="61"/>
                      <a:pt x="192" y="61"/>
                      <a:pt x="209" y="61"/>
                    </a:cubicBezTo>
                    <a:cubicBezTo>
                      <a:pt x="187" y="88"/>
                      <a:pt x="133" y="135"/>
                      <a:pt x="121" y="144"/>
                    </a:cubicBezTo>
                    <a:cubicBezTo>
                      <a:pt x="102" y="162"/>
                      <a:pt x="83" y="180"/>
                      <a:pt x="65" y="197"/>
                    </a:cubicBezTo>
                    <a:cubicBezTo>
                      <a:pt x="22" y="239"/>
                      <a:pt x="0" y="275"/>
                      <a:pt x="0" y="280"/>
                    </a:cubicBezTo>
                    <a:cubicBezTo>
                      <a:pt x="0" y="285"/>
                      <a:pt x="5" y="285"/>
                      <a:pt x="7" y="285"/>
                    </a:cubicBezTo>
                    <a:cubicBezTo>
                      <a:pt x="13" y="285"/>
                      <a:pt x="13" y="284"/>
                      <a:pt x="16" y="276"/>
                    </a:cubicBezTo>
                    <a:cubicBezTo>
                      <a:pt x="32" y="255"/>
                      <a:pt x="50" y="239"/>
                      <a:pt x="70" y="239"/>
                    </a:cubicBezTo>
                    <a:cubicBezTo>
                      <a:pt x="85" y="239"/>
                      <a:pt x="92" y="244"/>
                      <a:pt x="108" y="262"/>
                    </a:cubicBezTo>
                    <a:cubicBezTo>
                      <a:pt x="119" y="275"/>
                      <a:pt x="129" y="285"/>
                      <a:pt x="147" y="285"/>
                    </a:cubicBezTo>
                    <a:cubicBezTo>
                      <a:pt x="210" y="285"/>
                      <a:pt x="246" y="205"/>
                      <a:pt x="246" y="189"/>
                    </a:cubicBezTo>
                    <a:cubicBezTo>
                      <a:pt x="246" y="185"/>
                      <a:pt x="245" y="183"/>
                      <a:pt x="239" y="183"/>
                    </a:cubicBezTo>
                    <a:cubicBezTo>
                      <a:pt x="234" y="183"/>
                      <a:pt x="232" y="187"/>
                      <a:pt x="230" y="190"/>
                    </a:cubicBezTo>
                    <a:cubicBezTo>
                      <a:pt x="216" y="232"/>
                      <a:pt x="176" y="244"/>
                      <a:pt x="155" y="244"/>
                    </a:cubicBezTo>
                    <a:cubicBezTo>
                      <a:pt x="142" y="244"/>
                      <a:pt x="131" y="239"/>
                      <a:pt x="117" y="235"/>
                    </a:cubicBezTo>
                    <a:cubicBezTo>
                      <a:pt x="95" y="226"/>
                      <a:pt x="86" y="224"/>
                      <a:pt x="74" y="224"/>
                    </a:cubicBezTo>
                    <a:cubicBezTo>
                      <a:pt x="72" y="224"/>
                      <a:pt x="61" y="224"/>
                      <a:pt x="56" y="226"/>
                    </a:cubicBezTo>
                    <a:close/>
                  </a:path>
                </a:pathLst>
              </a:custGeom>
              <a:solidFill>
                <a:srgbClr val="000000"/>
              </a:solidFill>
              <a:ln>
                <a:noFill/>
              </a:ln>
            </p:spPr>
          </p:sp>
          <p:sp>
            <p:nvSpPr>
              <p:cNvPr id="1778" name="Freeform 105"/>
              <p:cNvSpPr/>
              <p:nvPr/>
            </p:nvSpPr>
            <p:spPr>
              <a:xfrm>
                <a:off x="5000040" y="5248440"/>
                <a:ext cx="53280" cy="227160"/>
              </a:xfrm>
              <a:custGeom>
                <a:avLst/>
                <a:gdLst/>
                <a:ahLst/>
                <a:cxnLst/>
                <a:rect l="0" t="0" r="r" b="b"/>
                <a:pathLst>
                  <a:path w="148" h="631">
                    <a:moveTo>
                      <a:pt x="147" y="314"/>
                    </a:moveTo>
                    <a:cubicBezTo>
                      <a:pt x="147" y="266"/>
                      <a:pt x="140" y="190"/>
                      <a:pt x="106" y="118"/>
                    </a:cubicBezTo>
                    <a:cubicBezTo>
                      <a:pt x="68" y="41"/>
                      <a:pt x="13" y="0"/>
                      <a:pt x="7" y="0"/>
                    </a:cubicBezTo>
                    <a:cubicBezTo>
                      <a:pt x="4" y="0"/>
                      <a:pt x="0" y="4"/>
                      <a:pt x="0" y="7"/>
                    </a:cubicBezTo>
                    <a:cubicBezTo>
                      <a:pt x="0" y="9"/>
                      <a:pt x="0" y="9"/>
                      <a:pt x="13" y="22"/>
                    </a:cubicBezTo>
                    <a:cubicBezTo>
                      <a:pt x="74" y="83"/>
                      <a:pt x="110" y="183"/>
                      <a:pt x="110" y="314"/>
                    </a:cubicBezTo>
                    <a:cubicBezTo>
                      <a:pt x="110" y="422"/>
                      <a:pt x="86" y="533"/>
                      <a:pt x="9" y="612"/>
                    </a:cubicBezTo>
                    <a:cubicBezTo>
                      <a:pt x="0" y="621"/>
                      <a:pt x="0" y="621"/>
                      <a:pt x="0" y="623"/>
                    </a:cubicBezTo>
                    <a:cubicBezTo>
                      <a:pt x="0" y="627"/>
                      <a:pt x="4" y="630"/>
                      <a:pt x="7" y="630"/>
                    </a:cubicBezTo>
                    <a:cubicBezTo>
                      <a:pt x="13" y="630"/>
                      <a:pt x="70" y="587"/>
                      <a:pt x="108" y="506"/>
                    </a:cubicBezTo>
                    <a:cubicBezTo>
                      <a:pt x="140" y="438"/>
                      <a:pt x="147" y="368"/>
                      <a:pt x="147" y="314"/>
                    </a:cubicBezTo>
                    <a:close/>
                  </a:path>
                </a:pathLst>
              </a:custGeom>
              <a:solidFill>
                <a:srgbClr val="000000"/>
              </a:solidFill>
              <a:ln>
                <a:noFill/>
              </a:ln>
            </p:spPr>
          </p:sp>
        </p:grpSp>
      </p:grpSp>
      <p:grpSp>
        <p:nvGrpSpPr>
          <p:cNvPr id="1779" name="Group 106"/>
          <p:cNvGrpSpPr/>
          <p:nvPr/>
        </p:nvGrpSpPr>
        <p:grpSpPr>
          <a:xfrm>
            <a:off x="4496040" y="5492160"/>
            <a:ext cx="901440" cy="239040"/>
            <a:chOff x="4496040" y="5492160"/>
            <a:chExt cx="901440" cy="239040"/>
          </a:xfrm>
        </p:grpSpPr>
        <p:grpSp>
          <p:nvGrpSpPr>
            <p:cNvPr id="1780" name="Group 107"/>
            <p:cNvGrpSpPr/>
            <p:nvPr/>
          </p:nvGrpSpPr>
          <p:grpSpPr>
            <a:xfrm>
              <a:off x="4496040" y="5492160"/>
              <a:ext cx="901440" cy="239040"/>
              <a:chOff x="4496040" y="5492160"/>
              <a:chExt cx="901440" cy="239040"/>
            </a:xfrm>
          </p:grpSpPr>
          <p:sp>
            <p:nvSpPr>
              <p:cNvPr id="1781" name="Freeform 108"/>
              <p:cNvSpPr/>
              <p:nvPr/>
            </p:nvSpPr>
            <p:spPr>
              <a:xfrm>
                <a:off x="4496040" y="5503680"/>
                <a:ext cx="890280" cy="216000"/>
              </a:xfrm>
              <a:custGeom>
                <a:avLst/>
                <a:gdLst/>
                <a:ahLst/>
                <a:cxnLst/>
                <a:rect l="0" t="0" r="r" b="b"/>
                <a:pathLst>
                  <a:path w="2473" h="600">
                    <a:moveTo>
                      <a:pt x="0" y="0"/>
                    </a:moveTo>
                    <a:cubicBezTo>
                      <a:pt x="824" y="0"/>
                      <a:pt x="1648" y="0"/>
                      <a:pt x="2472" y="0"/>
                    </a:cubicBezTo>
                    <a:cubicBezTo>
                      <a:pt x="2472" y="200"/>
                      <a:pt x="2472" y="400"/>
                      <a:pt x="2472" y="599"/>
                    </a:cubicBezTo>
                    <a:cubicBezTo>
                      <a:pt x="1648" y="599"/>
                      <a:pt x="824" y="599"/>
                      <a:pt x="0" y="599"/>
                    </a:cubicBezTo>
                    <a:cubicBezTo>
                      <a:pt x="0" y="400"/>
                      <a:pt x="0" y="200"/>
                      <a:pt x="0" y="0"/>
                    </a:cubicBezTo>
                    <a:close/>
                  </a:path>
                </a:pathLst>
              </a:custGeom>
              <a:solidFill>
                <a:srgbClr val="FFFFFF"/>
              </a:solidFill>
              <a:ln>
                <a:noFill/>
              </a:ln>
            </p:spPr>
          </p:sp>
          <p:sp>
            <p:nvSpPr>
              <p:cNvPr id="1782" name="Freeform 109"/>
              <p:cNvSpPr/>
              <p:nvPr/>
            </p:nvSpPr>
            <p:spPr>
              <a:xfrm>
                <a:off x="4507200" y="5504400"/>
                <a:ext cx="52920" cy="227160"/>
              </a:xfrm>
              <a:custGeom>
                <a:avLst/>
                <a:gdLst/>
                <a:ahLst/>
                <a:cxnLst/>
                <a:rect l="0" t="0" r="r" b="b"/>
                <a:pathLst>
                  <a:path w="147" h="631">
                    <a:moveTo>
                      <a:pt x="146" y="623"/>
                    </a:moveTo>
                    <a:cubicBezTo>
                      <a:pt x="146" y="621"/>
                      <a:pt x="146" y="621"/>
                      <a:pt x="135" y="610"/>
                    </a:cubicBezTo>
                    <a:cubicBezTo>
                      <a:pt x="56" y="531"/>
                      <a:pt x="36" y="411"/>
                      <a:pt x="36" y="316"/>
                    </a:cubicBezTo>
                    <a:cubicBezTo>
                      <a:pt x="36" y="205"/>
                      <a:pt x="59" y="95"/>
                      <a:pt x="139" y="16"/>
                    </a:cubicBezTo>
                    <a:cubicBezTo>
                      <a:pt x="146" y="9"/>
                      <a:pt x="146" y="9"/>
                      <a:pt x="146" y="7"/>
                    </a:cubicBezTo>
                    <a:cubicBezTo>
                      <a:pt x="146" y="2"/>
                      <a:pt x="144" y="0"/>
                      <a:pt x="140" y="0"/>
                    </a:cubicBezTo>
                    <a:cubicBezTo>
                      <a:pt x="133" y="0"/>
                      <a:pt x="77" y="43"/>
                      <a:pt x="40" y="122"/>
                    </a:cubicBezTo>
                    <a:cubicBezTo>
                      <a:pt x="7" y="192"/>
                      <a:pt x="0" y="262"/>
                      <a:pt x="0" y="316"/>
                    </a:cubicBezTo>
                    <a:cubicBezTo>
                      <a:pt x="0" y="364"/>
                      <a:pt x="7" y="440"/>
                      <a:pt x="41" y="511"/>
                    </a:cubicBezTo>
                    <a:cubicBezTo>
                      <a:pt x="79" y="589"/>
                      <a:pt x="133" y="630"/>
                      <a:pt x="140" y="630"/>
                    </a:cubicBezTo>
                    <a:cubicBezTo>
                      <a:pt x="144" y="630"/>
                      <a:pt x="146" y="628"/>
                      <a:pt x="146" y="623"/>
                    </a:cubicBezTo>
                    <a:close/>
                  </a:path>
                </a:pathLst>
              </a:custGeom>
              <a:solidFill>
                <a:srgbClr val="000000"/>
              </a:solidFill>
              <a:ln>
                <a:noFill/>
              </a:ln>
            </p:spPr>
          </p:sp>
          <p:sp>
            <p:nvSpPr>
              <p:cNvPr id="1783" name="Freeform 110"/>
              <p:cNvSpPr/>
              <p:nvPr/>
            </p:nvSpPr>
            <p:spPr>
              <a:xfrm>
                <a:off x="4581000" y="551088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2"/>
                    </a:cubicBezTo>
                    <a:cubicBezTo>
                      <a:pt x="23" y="42"/>
                      <a:pt x="11" y="51"/>
                      <a:pt x="0" y="61"/>
                    </a:cubicBezTo>
                    <a:cubicBezTo>
                      <a:pt x="3" y="65"/>
                      <a:pt x="6" y="68"/>
                      <a:pt x="9" y="72"/>
                    </a:cubicBezTo>
                    <a:cubicBezTo>
                      <a:pt x="40" y="45"/>
                      <a:pt x="74" y="27"/>
                      <a:pt x="106" y="27"/>
                    </a:cubicBezTo>
                    <a:cubicBezTo>
                      <a:pt x="131" y="27"/>
                      <a:pt x="149" y="38"/>
                      <a:pt x="171" y="50"/>
                    </a:cubicBezTo>
                    <a:cubicBezTo>
                      <a:pt x="189"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784" name="Freeform 111"/>
              <p:cNvSpPr/>
              <p:nvPr/>
            </p:nvSpPr>
            <p:spPr>
              <a:xfrm>
                <a:off x="4579560" y="5574240"/>
                <a:ext cx="113760" cy="102960"/>
              </a:xfrm>
              <a:custGeom>
                <a:avLst/>
                <a:gdLst/>
                <a:ahLst/>
                <a:cxnLst/>
                <a:rect l="0" t="0" r="r" b="b"/>
                <a:pathLst>
                  <a:path w="316" h="286">
                    <a:moveTo>
                      <a:pt x="192" y="88"/>
                    </a:moveTo>
                    <a:cubicBezTo>
                      <a:pt x="196" y="72"/>
                      <a:pt x="210" y="14"/>
                      <a:pt x="255" y="14"/>
                    </a:cubicBezTo>
                    <a:cubicBezTo>
                      <a:pt x="257" y="14"/>
                      <a:pt x="273" y="14"/>
                      <a:pt x="286" y="22"/>
                    </a:cubicBezTo>
                    <a:cubicBezTo>
                      <a:pt x="268" y="25"/>
                      <a:pt x="255" y="41"/>
                      <a:pt x="255" y="56"/>
                    </a:cubicBezTo>
                    <a:cubicBezTo>
                      <a:pt x="255" y="66"/>
                      <a:pt x="263" y="79"/>
                      <a:pt x="281" y="79"/>
                    </a:cubicBezTo>
                    <a:cubicBezTo>
                      <a:pt x="293" y="79"/>
                      <a:pt x="315" y="66"/>
                      <a:pt x="315" y="41"/>
                    </a:cubicBezTo>
                    <a:cubicBezTo>
                      <a:pt x="315" y="9"/>
                      <a:pt x="277" y="0"/>
                      <a:pt x="255" y="0"/>
                    </a:cubicBezTo>
                    <a:cubicBezTo>
                      <a:pt x="219" y="0"/>
                      <a:pt x="196" y="34"/>
                      <a:pt x="189" y="48"/>
                    </a:cubicBezTo>
                    <a:cubicBezTo>
                      <a:pt x="173" y="7"/>
                      <a:pt x="139" y="0"/>
                      <a:pt x="121" y="0"/>
                    </a:cubicBezTo>
                    <a:cubicBezTo>
                      <a:pt x="56" y="0"/>
                      <a:pt x="20" y="81"/>
                      <a:pt x="20" y="97"/>
                    </a:cubicBezTo>
                    <a:cubicBezTo>
                      <a:pt x="20" y="104"/>
                      <a:pt x="25" y="104"/>
                      <a:pt x="27" y="104"/>
                    </a:cubicBezTo>
                    <a:cubicBezTo>
                      <a:pt x="32" y="104"/>
                      <a:pt x="34" y="102"/>
                      <a:pt x="34" y="97"/>
                    </a:cubicBezTo>
                    <a:cubicBezTo>
                      <a:pt x="56" y="31"/>
                      <a:pt x="99" y="14"/>
                      <a:pt x="119" y="14"/>
                    </a:cubicBezTo>
                    <a:cubicBezTo>
                      <a:pt x="131" y="14"/>
                      <a:pt x="153" y="20"/>
                      <a:pt x="153" y="56"/>
                    </a:cubicBezTo>
                    <a:cubicBezTo>
                      <a:pt x="153" y="75"/>
                      <a:pt x="142" y="118"/>
                      <a:pt x="119" y="206"/>
                    </a:cubicBezTo>
                    <a:cubicBezTo>
                      <a:pt x="110" y="246"/>
                      <a:pt x="88" y="271"/>
                      <a:pt x="59" y="271"/>
                    </a:cubicBezTo>
                    <a:cubicBezTo>
                      <a:pt x="56" y="271"/>
                      <a:pt x="41" y="271"/>
                      <a:pt x="29" y="264"/>
                    </a:cubicBezTo>
                    <a:cubicBezTo>
                      <a:pt x="43" y="260"/>
                      <a:pt x="58" y="248"/>
                      <a:pt x="58" y="230"/>
                    </a:cubicBezTo>
                    <a:cubicBezTo>
                      <a:pt x="58" y="212"/>
                      <a:pt x="43" y="208"/>
                      <a:pt x="34" y="208"/>
                    </a:cubicBezTo>
                    <a:cubicBezTo>
                      <a:pt x="16" y="208"/>
                      <a:pt x="0" y="224"/>
                      <a:pt x="0" y="244"/>
                    </a:cubicBezTo>
                    <a:cubicBezTo>
                      <a:pt x="0" y="273"/>
                      <a:pt x="31" y="285"/>
                      <a:pt x="59" y="285"/>
                    </a:cubicBezTo>
                    <a:cubicBezTo>
                      <a:pt x="101" y="285"/>
                      <a:pt x="124" y="242"/>
                      <a:pt x="126" y="237"/>
                    </a:cubicBezTo>
                    <a:cubicBezTo>
                      <a:pt x="133" y="260"/>
                      <a:pt x="155" y="285"/>
                      <a:pt x="194" y="285"/>
                    </a:cubicBezTo>
                    <a:cubicBezTo>
                      <a:pt x="259" y="285"/>
                      <a:pt x="295" y="205"/>
                      <a:pt x="295" y="188"/>
                    </a:cubicBezTo>
                    <a:cubicBezTo>
                      <a:pt x="295" y="183"/>
                      <a:pt x="290" y="183"/>
                      <a:pt x="288" y="183"/>
                    </a:cubicBezTo>
                    <a:cubicBezTo>
                      <a:pt x="281" y="183"/>
                      <a:pt x="281" y="185"/>
                      <a:pt x="279" y="188"/>
                    </a:cubicBezTo>
                    <a:cubicBezTo>
                      <a:pt x="257" y="257"/>
                      <a:pt x="214" y="271"/>
                      <a:pt x="194" y="271"/>
                    </a:cubicBezTo>
                    <a:cubicBezTo>
                      <a:pt x="171" y="271"/>
                      <a:pt x="160" y="251"/>
                      <a:pt x="160" y="230"/>
                    </a:cubicBezTo>
                    <a:cubicBezTo>
                      <a:pt x="160" y="217"/>
                      <a:pt x="164" y="203"/>
                      <a:pt x="171" y="174"/>
                    </a:cubicBezTo>
                    <a:cubicBezTo>
                      <a:pt x="178" y="145"/>
                      <a:pt x="185" y="117"/>
                      <a:pt x="192" y="88"/>
                    </a:cubicBezTo>
                    <a:close/>
                  </a:path>
                </a:pathLst>
              </a:custGeom>
              <a:solidFill>
                <a:srgbClr val="000000"/>
              </a:solidFill>
              <a:ln>
                <a:noFill/>
              </a:ln>
            </p:spPr>
          </p:sp>
          <p:sp>
            <p:nvSpPr>
              <p:cNvPr id="1785" name="Freeform 112"/>
              <p:cNvSpPr/>
              <p:nvPr/>
            </p:nvSpPr>
            <p:spPr>
              <a:xfrm>
                <a:off x="4710240" y="5492160"/>
                <a:ext cx="40680" cy="82440"/>
              </a:xfrm>
              <a:custGeom>
                <a:avLst/>
                <a:gdLst/>
                <a:ahLst/>
                <a:cxnLst/>
                <a:rect l="0" t="0" r="r" b="b"/>
                <a:pathLst>
                  <a:path w="113" h="229">
                    <a:moveTo>
                      <a:pt x="108" y="38"/>
                    </a:moveTo>
                    <a:cubicBezTo>
                      <a:pt x="112" y="31"/>
                      <a:pt x="112" y="27"/>
                      <a:pt x="112" y="25"/>
                    </a:cubicBezTo>
                    <a:cubicBezTo>
                      <a:pt x="112" y="11"/>
                      <a:pt x="99" y="0"/>
                      <a:pt x="85" y="0"/>
                    </a:cubicBezTo>
                    <a:cubicBezTo>
                      <a:pt x="68" y="0"/>
                      <a:pt x="63" y="14"/>
                      <a:pt x="61" y="22"/>
                    </a:cubicBezTo>
                    <a:cubicBezTo>
                      <a:pt x="41" y="85"/>
                      <a:pt x="22" y="148"/>
                      <a:pt x="2" y="212"/>
                    </a:cubicBezTo>
                    <a:cubicBezTo>
                      <a:pt x="1" y="214"/>
                      <a:pt x="1" y="217"/>
                      <a:pt x="0" y="219"/>
                    </a:cubicBezTo>
                    <a:cubicBezTo>
                      <a:pt x="0" y="224"/>
                      <a:pt x="14" y="228"/>
                      <a:pt x="18" y="228"/>
                    </a:cubicBezTo>
                    <a:cubicBezTo>
                      <a:pt x="20" y="228"/>
                      <a:pt x="22" y="228"/>
                      <a:pt x="23" y="221"/>
                    </a:cubicBezTo>
                    <a:cubicBezTo>
                      <a:pt x="52" y="160"/>
                      <a:pt x="80" y="99"/>
                      <a:pt x="108" y="38"/>
                    </a:cubicBezTo>
                    <a:close/>
                  </a:path>
                </a:pathLst>
              </a:custGeom>
              <a:solidFill>
                <a:srgbClr val="000000"/>
              </a:solidFill>
              <a:ln>
                <a:noFill/>
              </a:ln>
            </p:spPr>
          </p:sp>
          <p:sp>
            <p:nvSpPr>
              <p:cNvPr id="1786" name="Freeform 113"/>
              <p:cNvSpPr/>
              <p:nvPr/>
            </p:nvSpPr>
            <p:spPr>
              <a:xfrm>
                <a:off x="4786200" y="5650560"/>
                <a:ext cx="27000" cy="68040"/>
              </a:xfrm>
              <a:custGeom>
                <a:avLst/>
                <a:gdLst/>
                <a:ahLst/>
                <a:cxnLst/>
                <a:rect l="0" t="0" r="r" b="b"/>
                <a:pathLst>
                  <a:path w="75" h="189">
                    <a:moveTo>
                      <a:pt x="74" y="66"/>
                    </a:moveTo>
                    <a:cubicBezTo>
                      <a:pt x="74" y="25"/>
                      <a:pt x="58" y="0"/>
                      <a:pt x="34" y="0"/>
                    </a:cubicBezTo>
                    <a:cubicBezTo>
                      <a:pt x="13" y="0"/>
                      <a:pt x="0" y="16"/>
                      <a:pt x="0" y="34"/>
                    </a:cubicBezTo>
                    <a:cubicBezTo>
                      <a:pt x="0" y="50"/>
                      <a:pt x="13" y="66"/>
                      <a:pt x="34" y="66"/>
                    </a:cubicBezTo>
                    <a:cubicBezTo>
                      <a:pt x="41" y="66"/>
                      <a:pt x="49" y="65"/>
                      <a:pt x="56" y="59"/>
                    </a:cubicBezTo>
                    <a:cubicBezTo>
                      <a:pt x="58" y="57"/>
                      <a:pt x="58" y="57"/>
                      <a:pt x="59" y="57"/>
                    </a:cubicBezTo>
                    <a:cubicBezTo>
                      <a:pt x="59" y="60"/>
                      <a:pt x="59" y="57"/>
                      <a:pt x="59" y="66"/>
                    </a:cubicBezTo>
                    <a:cubicBezTo>
                      <a:pt x="59" y="113"/>
                      <a:pt x="38" y="151"/>
                      <a:pt x="16" y="172"/>
                    </a:cubicBezTo>
                    <a:cubicBezTo>
                      <a:pt x="11" y="178"/>
                      <a:pt x="11" y="179"/>
                      <a:pt x="11" y="181"/>
                    </a:cubicBezTo>
                    <a:cubicBezTo>
                      <a:pt x="11" y="187"/>
                      <a:pt x="13" y="188"/>
                      <a:pt x="16" y="188"/>
                    </a:cubicBezTo>
                    <a:cubicBezTo>
                      <a:pt x="23" y="188"/>
                      <a:pt x="74" y="140"/>
                      <a:pt x="74" y="66"/>
                    </a:cubicBezTo>
                    <a:close/>
                  </a:path>
                </a:pathLst>
              </a:custGeom>
              <a:solidFill>
                <a:srgbClr val="000000"/>
              </a:solidFill>
              <a:ln>
                <a:noFill/>
              </a:ln>
            </p:spPr>
          </p:sp>
          <p:sp>
            <p:nvSpPr>
              <p:cNvPr id="1787" name="Freeform 114"/>
              <p:cNvSpPr/>
              <p:nvPr/>
            </p:nvSpPr>
            <p:spPr>
              <a:xfrm>
                <a:off x="4876920" y="5510880"/>
                <a:ext cx="126720" cy="26280"/>
              </a:xfrm>
              <a:custGeom>
                <a:avLst/>
                <a:gdLst/>
                <a:ahLst/>
                <a:cxnLst/>
                <a:rect l="0" t="0" r="r" b="b"/>
                <a:pathLst>
                  <a:path w="352" h="73">
                    <a:moveTo>
                      <a:pt x="342" y="0"/>
                    </a:moveTo>
                    <a:cubicBezTo>
                      <a:pt x="311" y="25"/>
                      <a:pt x="277" y="45"/>
                      <a:pt x="245" y="45"/>
                    </a:cubicBezTo>
                    <a:cubicBezTo>
                      <a:pt x="219" y="45"/>
                      <a:pt x="201" y="34"/>
                      <a:pt x="180" y="22"/>
                    </a:cubicBezTo>
                    <a:cubicBezTo>
                      <a:pt x="162" y="11"/>
                      <a:pt x="142" y="0"/>
                      <a:pt x="117" y="0"/>
                    </a:cubicBezTo>
                    <a:cubicBezTo>
                      <a:pt x="101" y="0"/>
                      <a:pt x="85" y="5"/>
                      <a:pt x="70" y="11"/>
                    </a:cubicBezTo>
                    <a:cubicBezTo>
                      <a:pt x="58" y="18"/>
                      <a:pt x="45" y="25"/>
                      <a:pt x="34" y="32"/>
                    </a:cubicBezTo>
                    <a:cubicBezTo>
                      <a:pt x="23" y="42"/>
                      <a:pt x="11" y="51"/>
                      <a:pt x="0" y="61"/>
                    </a:cubicBezTo>
                    <a:cubicBezTo>
                      <a:pt x="3" y="65"/>
                      <a:pt x="6" y="68"/>
                      <a:pt x="9" y="72"/>
                    </a:cubicBezTo>
                    <a:cubicBezTo>
                      <a:pt x="40" y="45"/>
                      <a:pt x="74" y="27"/>
                      <a:pt x="106" y="27"/>
                    </a:cubicBezTo>
                    <a:cubicBezTo>
                      <a:pt x="131" y="27"/>
                      <a:pt x="149" y="38"/>
                      <a:pt x="171" y="50"/>
                    </a:cubicBezTo>
                    <a:cubicBezTo>
                      <a:pt x="191" y="61"/>
                      <a:pt x="209" y="72"/>
                      <a:pt x="234" y="72"/>
                    </a:cubicBezTo>
                    <a:cubicBezTo>
                      <a:pt x="250" y="72"/>
                      <a:pt x="266" y="66"/>
                      <a:pt x="281" y="61"/>
                    </a:cubicBezTo>
                    <a:cubicBezTo>
                      <a:pt x="293" y="54"/>
                      <a:pt x="306" y="47"/>
                      <a:pt x="317" y="38"/>
                    </a:cubicBezTo>
                    <a:cubicBezTo>
                      <a:pt x="328" y="29"/>
                      <a:pt x="339" y="20"/>
                      <a:pt x="351" y="11"/>
                    </a:cubicBezTo>
                    <a:cubicBezTo>
                      <a:pt x="348" y="7"/>
                      <a:pt x="345" y="4"/>
                      <a:pt x="342" y="0"/>
                    </a:cubicBezTo>
                    <a:close/>
                  </a:path>
                </a:pathLst>
              </a:custGeom>
              <a:solidFill>
                <a:srgbClr val="000000"/>
              </a:solidFill>
              <a:ln>
                <a:noFill/>
              </a:ln>
            </p:spPr>
          </p:sp>
          <p:sp>
            <p:nvSpPr>
              <p:cNvPr id="1788" name="Freeform 115"/>
              <p:cNvSpPr/>
              <p:nvPr/>
            </p:nvSpPr>
            <p:spPr>
              <a:xfrm>
                <a:off x="4874400" y="5574240"/>
                <a:ext cx="105120" cy="146880"/>
              </a:xfrm>
              <a:custGeom>
                <a:avLst/>
                <a:gdLst/>
                <a:ahLst/>
                <a:cxnLst/>
                <a:rect l="0" t="0" r="r" b="b"/>
                <a:pathLst>
                  <a:path w="292" h="408">
                    <a:moveTo>
                      <a:pt x="290" y="39"/>
                    </a:moveTo>
                    <a:cubicBezTo>
                      <a:pt x="291" y="31"/>
                      <a:pt x="291" y="29"/>
                      <a:pt x="291" y="23"/>
                    </a:cubicBezTo>
                    <a:cubicBezTo>
                      <a:pt x="291" y="13"/>
                      <a:pt x="282" y="7"/>
                      <a:pt x="273" y="7"/>
                    </a:cubicBezTo>
                    <a:cubicBezTo>
                      <a:pt x="266" y="7"/>
                      <a:pt x="257" y="11"/>
                      <a:pt x="250" y="20"/>
                    </a:cubicBezTo>
                    <a:cubicBezTo>
                      <a:pt x="250" y="23"/>
                      <a:pt x="245" y="43"/>
                      <a:pt x="243" y="54"/>
                    </a:cubicBezTo>
                    <a:cubicBezTo>
                      <a:pt x="237" y="70"/>
                      <a:pt x="234" y="88"/>
                      <a:pt x="230" y="104"/>
                    </a:cubicBezTo>
                    <a:cubicBezTo>
                      <a:pt x="221" y="142"/>
                      <a:pt x="211" y="181"/>
                      <a:pt x="201" y="219"/>
                    </a:cubicBezTo>
                    <a:cubicBezTo>
                      <a:pt x="198" y="228"/>
                      <a:pt x="171" y="271"/>
                      <a:pt x="130" y="271"/>
                    </a:cubicBezTo>
                    <a:cubicBezTo>
                      <a:pt x="97" y="271"/>
                      <a:pt x="90" y="244"/>
                      <a:pt x="90" y="221"/>
                    </a:cubicBezTo>
                    <a:cubicBezTo>
                      <a:pt x="90" y="192"/>
                      <a:pt x="101" y="153"/>
                      <a:pt x="122" y="97"/>
                    </a:cubicBezTo>
                    <a:cubicBezTo>
                      <a:pt x="133" y="72"/>
                      <a:pt x="135" y="65"/>
                      <a:pt x="135" y="52"/>
                    </a:cubicBezTo>
                    <a:cubicBezTo>
                      <a:pt x="135" y="23"/>
                      <a:pt x="115" y="0"/>
                      <a:pt x="83" y="0"/>
                    </a:cubicBezTo>
                    <a:cubicBezTo>
                      <a:pt x="23" y="0"/>
                      <a:pt x="0" y="92"/>
                      <a:pt x="0" y="97"/>
                    </a:cubicBezTo>
                    <a:cubicBezTo>
                      <a:pt x="0" y="104"/>
                      <a:pt x="5" y="102"/>
                      <a:pt x="7" y="104"/>
                    </a:cubicBezTo>
                    <a:cubicBezTo>
                      <a:pt x="14" y="104"/>
                      <a:pt x="14" y="102"/>
                      <a:pt x="18" y="92"/>
                    </a:cubicBezTo>
                    <a:cubicBezTo>
                      <a:pt x="34" y="32"/>
                      <a:pt x="59" y="14"/>
                      <a:pt x="81" y="14"/>
                    </a:cubicBezTo>
                    <a:cubicBezTo>
                      <a:pt x="86" y="14"/>
                      <a:pt x="97" y="14"/>
                      <a:pt x="97" y="34"/>
                    </a:cubicBezTo>
                    <a:cubicBezTo>
                      <a:pt x="97" y="50"/>
                      <a:pt x="92" y="66"/>
                      <a:pt x="86" y="79"/>
                    </a:cubicBezTo>
                    <a:cubicBezTo>
                      <a:pt x="61" y="145"/>
                      <a:pt x="50" y="181"/>
                      <a:pt x="50" y="210"/>
                    </a:cubicBezTo>
                    <a:cubicBezTo>
                      <a:pt x="50" y="267"/>
                      <a:pt x="90" y="285"/>
                      <a:pt x="128" y="285"/>
                    </a:cubicBezTo>
                    <a:cubicBezTo>
                      <a:pt x="151" y="285"/>
                      <a:pt x="173" y="275"/>
                      <a:pt x="191" y="257"/>
                    </a:cubicBezTo>
                    <a:cubicBezTo>
                      <a:pt x="183" y="291"/>
                      <a:pt x="174" y="321"/>
                      <a:pt x="149" y="354"/>
                    </a:cubicBezTo>
                    <a:cubicBezTo>
                      <a:pt x="133" y="375"/>
                      <a:pt x="110" y="393"/>
                      <a:pt x="81" y="393"/>
                    </a:cubicBezTo>
                    <a:cubicBezTo>
                      <a:pt x="72" y="393"/>
                      <a:pt x="43" y="391"/>
                      <a:pt x="32" y="368"/>
                    </a:cubicBezTo>
                    <a:cubicBezTo>
                      <a:pt x="43" y="368"/>
                      <a:pt x="50" y="368"/>
                      <a:pt x="59" y="361"/>
                    </a:cubicBezTo>
                    <a:cubicBezTo>
                      <a:pt x="67" y="354"/>
                      <a:pt x="72" y="346"/>
                      <a:pt x="72" y="334"/>
                    </a:cubicBezTo>
                    <a:cubicBezTo>
                      <a:pt x="72" y="314"/>
                      <a:pt x="56" y="312"/>
                      <a:pt x="49" y="312"/>
                    </a:cubicBezTo>
                    <a:cubicBezTo>
                      <a:pt x="34" y="312"/>
                      <a:pt x="13" y="321"/>
                      <a:pt x="13" y="354"/>
                    </a:cubicBezTo>
                    <a:cubicBezTo>
                      <a:pt x="13" y="384"/>
                      <a:pt x="41" y="407"/>
                      <a:pt x="81" y="407"/>
                    </a:cubicBezTo>
                    <a:cubicBezTo>
                      <a:pt x="146" y="407"/>
                      <a:pt x="210" y="350"/>
                      <a:pt x="228" y="280"/>
                    </a:cubicBezTo>
                    <a:cubicBezTo>
                      <a:pt x="249" y="200"/>
                      <a:pt x="269" y="120"/>
                      <a:pt x="290" y="39"/>
                    </a:cubicBezTo>
                    <a:close/>
                  </a:path>
                </a:pathLst>
              </a:custGeom>
              <a:solidFill>
                <a:srgbClr val="000000"/>
              </a:solidFill>
              <a:ln>
                <a:noFill/>
              </a:ln>
            </p:spPr>
          </p:sp>
          <p:sp>
            <p:nvSpPr>
              <p:cNvPr id="1789" name="Freeform 116"/>
              <p:cNvSpPr/>
              <p:nvPr/>
            </p:nvSpPr>
            <p:spPr>
              <a:xfrm>
                <a:off x="4994640" y="5492160"/>
                <a:ext cx="40680" cy="82440"/>
              </a:xfrm>
              <a:custGeom>
                <a:avLst/>
                <a:gdLst/>
                <a:ahLst/>
                <a:cxnLst/>
                <a:rect l="0" t="0" r="r" b="b"/>
                <a:pathLst>
                  <a:path w="113" h="229">
                    <a:moveTo>
                      <a:pt x="108" y="38"/>
                    </a:moveTo>
                    <a:cubicBezTo>
                      <a:pt x="112" y="31"/>
                      <a:pt x="112" y="27"/>
                      <a:pt x="112" y="25"/>
                    </a:cubicBezTo>
                    <a:cubicBezTo>
                      <a:pt x="112" y="11"/>
                      <a:pt x="99" y="0"/>
                      <a:pt x="86" y="0"/>
                    </a:cubicBezTo>
                    <a:cubicBezTo>
                      <a:pt x="68" y="0"/>
                      <a:pt x="63" y="14"/>
                      <a:pt x="61" y="22"/>
                    </a:cubicBezTo>
                    <a:cubicBezTo>
                      <a:pt x="42" y="85"/>
                      <a:pt x="23" y="148"/>
                      <a:pt x="4" y="212"/>
                    </a:cubicBezTo>
                    <a:cubicBezTo>
                      <a:pt x="2" y="212"/>
                      <a:pt x="1" y="217"/>
                      <a:pt x="0" y="219"/>
                    </a:cubicBezTo>
                    <a:cubicBezTo>
                      <a:pt x="0" y="224"/>
                      <a:pt x="14" y="228"/>
                      <a:pt x="18" y="228"/>
                    </a:cubicBezTo>
                    <a:cubicBezTo>
                      <a:pt x="22" y="228"/>
                      <a:pt x="22" y="228"/>
                      <a:pt x="25" y="221"/>
                    </a:cubicBezTo>
                    <a:cubicBezTo>
                      <a:pt x="53" y="160"/>
                      <a:pt x="80" y="99"/>
                      <a:pt x="108" y="38"/>
                    </a:cubicBezTo>
                    <a:close/>
                  </a:path>
                </a:pathLst>
              </a:custGeom>
              <a:solidFill>
                <a:srgbClr val="000000"/>
              </a:solidFill>
              <a:ln>
                <a:noFill/>
              </a:ln>
            </p:spPr>
          </p:sp>
          <p:sp>
            <p:nvSpPr>
              <p:cNvPr id="1790" name="Freeform 117"/>
              <p:cNvSpPr/>
              <p:nvPr/>
            </p:nvSpPr>
            <p:spPr>
              <a:xfrm>
                <a:off x="5070600" y="5650560"/>
                <a:ext cx="27000" cy="68040"/>
              </a:xfrm>
              <a:custGeom>
                <a:avLst/>
                <a:gdLst/>
                <a:ahLst/>
                <a:cxnLst/>
                <a:rect l="0" t="0" r="r" b="b"/>
                <a:pathLst>
                  <a:path w="75" h="189">
                    <a:moveTo>
                      <a:pt x="74" y="66"/>
                    </a:moveTo>
                    <a:cubicBezTo>
                      <a:pt x="74" y="25"/>
                      <a:pt x="59" y="0"/>
                      <a:pt x="34" y="0"/>
                    </a:cubicBezTo>
                    <a:cubicBezTo>
                      <a:pt x="13" y="0"/>
                      <a:pt x="0" y="16"/>
                      <a:pt x="0" y="34"/>
                    </a:cubicBezTo>
                    <a:cubicBezTo>
                      <a:pt x="0" y="50"/>
                      <a:pt x="13" y="66"/>
                      <a:pt x="34" y="66"/>
                    </a:cubicBezTo>
                    <a:cubicBezTo>
                      <a:pt x="41" y="66"/>
                      <a:pt x="50" y="65"/>
                      <a:pt x="56" y="59"/>
                    </a:cubicBezTo>
                    <a:cubicBezTo>
                      <a:pt x="58" y="57"/>
                      <a:pt x="58" y="58"/>
                      <a:pt x="59" y="57"/>
                    </a:cubicBezTo>
                    <a:cubicBezTo>
                      <a:pt x="60" y="60"/>
                      <a:pt x="61" y="57"/>
                      <a:pt x="61" y="66"/>
                    </a:cubicBezTo>
                    <a:cubicBezTo>
                      <a:pt x="61" y="113"/>
                      <a:pt x="38" y="151"/>
                      <a:pt x="18" y="172"/>
                    </a:cubicBezTo>
                    <a:cubicBezTo>
                      <a:pt x="11" y="178"/>
                      <a:pt x="11" y="179"/>
                      <a:pt x="11" y="181"/>
                    </a:cubicBezTo>
                    <a:cubicBezTo>
                      <a:pt x="11" y="187"/>
                      <a:pt x="14" y="188"/>
                      <a:pt x="16" y="188"/>
                    </a:cubicBezTo>
                    <a:cubicBezTo>
                      <a:pt x="23" y="188"/>
                      <a:pt x="74" y="140"/>
                      <a:pt x="74" y="66"/>
                    </a:cubicBezTo>
                    <a:close/>
                  </a:path>
                </a:pathLst>
              </a:custGeom>
              <a:solidFill>
                <a:srgbClr val="000000"/>
              </a:solidFill>
              <a:ln>
                <a:noFill/>
              </a:ln>
            </p:spPr>
          </p:sp>
          <p:sp>
            <p:nvSpPr>
              <p:cNvPr id="1791" name="Freeform 118"/>
              <p:cNvSpPr/>
              <p:nvPr/>
            </p:nvSpPr>
            <p:spPr>
              <a:xfrm>
                <a:off x="5159880" y="5510880"/>
                <a:ext cx="126000" cy="26280"/>
              </a:xfrm>
              <a:custGeom>
                <a:avLst/>
                <a:gdLst/>
                <a:ahLst/>
                <a:cxnLst/>
                <a:rect l="0" t="0" r="r" b="b"/>
                <a:pathLst>
                  <a:path w="350" h="73">
                    <a:moveTo>
                      <a:pt x="342" y="0"/>
                    </a:moveTo>
                    <a:cubicBezTo>
                      <a:pt x="309" y="25"/>
                      <a:pt x="277" y="45"/>
                      <a:pt x="245" y="45"/>
                    </a:cubicBezTo>
                    <a:cubicBezTo>
                      <a:pt x="219" y="45"/>
                      <a:pt x="201" y="34"/>
                      <a:pt x="178" y="22"/>
                    </a:cubicBezTo>
                    <a:cubicBezTo>
                      <a:pt x="160" y="11"/>
                      <a:pt x="140" y="0"/>
                      <a:pt x="115" y="0"/>
                    </a:cubicBezTo>
                    <a:cubicBezTo>
                      <a:pt x="99" y="0"/>
                      <a:pt x="83" y="5"/>
                      <a:pt x="70" y="11"/>
                    </a:cubicBezTo>
                    <a:cubicBezTo>
                      <a:pt x="58" y="18"/>
                      <a:pt x="45" y="25"/>
                      <a:pt x="34" y="32"/>
                    </a:cubicBezTo>
                    <a:cubicBezTo>
                      <a:pt x="23" y="42"/>
                      <a:pt x="11" y="51"/>
                      <a:pt x="0" y="61"/>
                    </a:cubicBezTo>
                    <a:cubicBezTo>
                      <a:pt x="2" y="65"/>
                      <a:pt x="5" y="68"/>
                      <a:pt x="7" y="72"/>
                    </a:cubicBezTo>
                    <a:cubicBezTo>
                      <a:pt x="40" y="45"/>
                      <a:pt x="72" y="27"/>
                      <a:pt x="104" y="27"/>
                    </a:cubicBezTo>
                    <a:cubicBezTo>
                      <a:pt x="130" y="27"/>
                      <a:pt x="148" y="38"/>
                      <a:pt x="171" y="50"/>
                    </a:cubicBezTo>
                    <a:cubicBezTo>
                      <a:pt x="189" y="61"/>
                      <a:pt x="209" y="72"/>
                      <a:pt x="234" y="72"/>
                    </a:cubicBezTo>
                    <a:cubicBezTo>
                      <a:pt x="250" y="72"/>
                      <a:pt x="266" y="66"/>
                      <a:pt x="279" y="61"/>
                    </a:cubicBezTo>
                    <a:cubicBezTo>
                      <a:pt x="293" y="54"/>
                      <a:pt x="306" y="47"/>
                      <a:pt x="317" y="38"/>
                    </a:cubicBezTo>
                    <a:cubicBezTo>
                      <a:pt x="327" y="29"/>
                      <a:pt x="338" y="20"/>
                      <a:pt x="349" y="11"/>
                    </a:cubicBezTo>
                    <a:cubicBezTo>
                      <a:pt x="347" y="7"/>
                      <a:pt x="344" y="4"/>
                      <a:pt x="342" y="0"/>
                    </a:cubicBezTo>
                    <a:close/>
                  </a:path>
                </a:pathLst>
              </a:custGeom>
              <a:solidFill>
                <a:srgbClr val="000000"/>
              </a:solidFill>
              <a:ln>
                <a:noFill/>
              </a:ln>
            </p:spPr>
          </p:sp>
          <p:sp>
            <p:nvSpPr>
              <p:cNvPr id="1792" name="Freeform 119"/>
              <p:cNvSpPr/>
              <p:nvPr/>
            </p:nvSpPr>
            <p:spPr>
              <a:xfrm>
                <a:off x="5161680" y="5574240"/>
                <a:ext cx="96840" cy="102960"/>
              </a:xfrm>
              <a:custGeom>
                <a:avLst/>
                <a:gdLst/>
                <a:ahLst/>
                <a:cxnLst/>
                <a:rect l="0" t="0" r="r" b="b"/>
                <a:pathLst>
                  <a:path w="269" h="286">
                    <a:moveTo>
                      <a:pt x="58" y="226"/>
                    </a:moveTo>
                    <a:cubicBezTo>
                      <a:pt x="92" y="190"/>
                      <a:pt x="110" y="174"/>
                      <a:pt x="133" y="154"/>
                    </a:cubicBezTo>
                    <a:cubicBezTo>
                      <a:pt x="154" y="136"/>
                      <a:pt x="173" y="120"/>
                      <a:pt x="194" y="99"/>
                    </a:cubicBezTo>
                    <a:cubicBezTo>
                      <a:pt x="255" y="39"/>
                      <a:pt x="268" y="9"/>
                      <a:pt x="268" y="7"/>
                    </a:cubicBezTo>
                    <a:cubicBezTo>
                      <a:pt x="268" y="0"/>
                      <a:pt x="263" y="0"/>
                      <a:pt x="261" y="0"/>
                    </a:cubicBezTo>
                    <a:cubicBezTo>
                      <a:pt x="257" y="0"/>
                      <a:pt x="255" y="2"/>
                      <a:pt x="252" y="7"/>
                    </a:cubicBezTo>
                    <a:cubicBezTo>
                      <a:pt x="234" y="38"/>
                      <a:pt x="220" y="47"/>
                      <a:pt x="205" y="47"/>
                    </a:cubicBezTo>
                    <a:cubicBezTo>
                      <a:pt x="190" y="47"/>
                      <a:pt x="182" y="38"/>
                      <a:pt x="173" y="27"/>
                    </a:cubicBezTo>
                    <a:cubicBezTo>
                      <a:pt x="160" y="13"/>
                      <a:pt x="149" y="0"/>
                      <a:pt x="130" y="0"/>
                    </a:cubicBezTo>
                    <a:cubicBezTo>
                      <a:pt x="81" y="0"/>
                      <a:pt x="52" y="59"/>
                      <a:pt x="52" y="72"/>
                    </a:cubicBezTo>
                    <a:cubicBezTo>
                      <a:pt x="52" y="75"/>
                      <a:pt x="53" y="79"/>
                      <a:pt x="59" y="79"/>
                    </a:cubicBezTo>
                    <a:cubicBezTo>
                      <a:pt x="66" y="79"/>
                      <a:pt x="67" y="75"/>
                      <a:pt x="68" y="72"/>
                    </a:cubicBezTo>
                    <a:cubicBezTo>
                      <a:pt x="81" y="43"/>
                      <a:pt x="117" y="43"/>
                      <a:pt x="122" y="43"/>
                    </a:cubicBezTo>
                    <a:cubicBezTo>
                      <a:pt x="135" y="43"/>
                      <a:pt x="148" y="47"/>
                      <a:pt x="162" y="52"/>
                    </a:cubicBezTo>
                    <a:cubicBezTo>
                      <a:pt x="187" y="61"/>
                      <a:pt x="194" y="61"/>
                      <a:pt x="210" y="61"/>
                    </a:cubicBezTo>
                    <a:cubicBezTo>
                      <a:pt x="187" y="88"/>
                      <a:pt x="135" y="135"/>
                      <a:pt x="122" y="144"/>
                    </a:cubicBezTo>
                    <a:cubicBezTo>
                      <a:pt x="104" y="162"/>
                      <a:pt x="85" y="179"/>
                      <a:pt x="67" y="197"/>
                    </a:cubicBezTo>
                    <a:cubicBezTo>
                      <a:pt x="23" y="239"/>
                      <a:pt x="0" y="275"/>
                      <a:pt x="0" y="280"/>
                    </a:cubicBezTo>
                    <a:cubicBezTo>
                      <a:pt x="0" y="285"/>
                      <a:pt x="7" y="285"/>
                      <a:pt x="9" y="285"/>
                    </a:cubicBezTo>
                    <a:cubicBezTo>
                      <a:pt x="13" y="285"/>
                      <a:pt x="14" y="284"/>
                      <a:pt x="18" y="278"/>
                    </a:cubicBezTo>
                    <a:cubicBezTo>
                      <a:pt x="32" y="255"/>
                      <a:pt x="52" y="239"/>
                      <a:pt x="72" y="239"/>
                    </a:cubicBezTo>
                    <a:cubicBezTo>
                      <a:pt x="86" y="239"/>
                      <a:pt x="94" y="244"/>
                      <a:pt x="108" y="262"/>
                    </a:cubicBezTo>
                    <a:cubicBezTo>
                      <a:pt x="119" y="276"/>
                      <a:pt x="131" y="285"/>
                      <a:pt x="149" y="285"/>
                    </a:cubicBezTo>
                    <a:cubicBezTo>
                      <a:pt x="212" y="285"/>
                      <a:pt x="248" y="206"/>
                      <a:pt x="248" y="188"/>
                    </a:cubicBezTo>
                    <a:cubicBezTo>
                      <a:pt x="248" y="185"/>
                      <a:pt x="246" y="183"/>
                      <a:pt x="241" y="183"/>
                    </a:cubicBezTo>
                    <a:cubicBezTo>
                      <a:pt x="236" y="183"/>
                      <a:pt x="234" y="187"/>
                      <a:pt x="232" y="190"/>
                    </a:cubicBezTo>
                    <a:cubicBezTo>
                      <a:pt x="218" y="232"/>
                      <a:pt x="176" y="244"/>
                      <a:pt x="157" y="244"/>
                    </a:cubicBezTo>
                    <a:cubicBezTo>
                      <a:pt x="144" y="244"/>
                      <a:pt x="131" y="239"/>
                      <a:pt x="119" y="235"/>
                    </a:cubicBezTo>
                    <a:cubicBezTo>
                      <a:pt x="97" y="226"/>
                      <a:pt x="88" y="224"/>
                      <a:pt x="74" y="224"/>
                    </a:cubicBezTo>
                    <a:cubicBezTo>
                      <a:pt x="68" y="225"/>
                      <a:pt x="63" y="224"/>
                      <a:pt x="58" y="226"/>
                    </a:cubicBezTo>
                    <a:close/>
                  </a:path>
                </a:pathLst>
              </a:custGeom>
              <a:solidFill>
                <a:srgbClr val="000000"/>
              </a:solidFill>
              <a:ln>
                <a:noFill/>
              </a:ln>
            </p:spPr>
          </p:sp>
          <p:sp>
            <p:nvSpPr>
              <p:cNvPr id="1793" name="Freeform 120"/>
              <p:cNvSpPr/>
              <p:nvPr/>
            </p:nvSpPr>
            <p:spPr>
              <a:xfrm>
                <a:off x="5275800" y="5492160"/>
                <a:ext cx="39960" cy="82440"/>
              </a:xfrm>
              <a:custGeom>
                <a:avLst/>
                <a:gdLst/>
                <a:ahLst/>
                <a:cxnLst/>
                <a:rect l="0" t="0" r="r" b="b"/>
                <a:pathLst>
                  <a:path w="111" h="229">
                    <a:moveTo>
                      <a:pt x="106" y="38"/>
                    </a:moveTo>
                    <a:cubicBezTo>
                      <a:pt x="110" y="31"/>
                      <a:pt x="110" y="27"/>
                      <a:pt x="110" y="25"/>
                    </a:cubicBezTo>
                    <a:cubicBezTo>
                      <a:pt x="110" y="11"/>
                      <a:pt x="99" y="0"/>
                      <a:pt x="85" y="0"/>
                    </a:cubicBezTo>
                    <a:cubicBezTo>
                      <a:pt x="68" y="0"/>
                      <a:pt x="63" y="14"/>
                      <a:pt x="59" y="22"/>
                    </a:cubicBezTo>
                    <a:cubicBezTo>
                      <a:pt x="40" y="85"/>
                      <a:pt x="21" y="148"/>
                      <a:pt x="2" y="212"/>
                    </a:cubicBezTo>
                    <a:cubicBezTo>
                      <a:pt x="1" y="214"/>
                      <a:pt x="1" y="217"/>
                      <a:pt x="0" y="219"/>
                    </a:cubicBezTo>
                    <a:cubicBezTo>
                      <a:pt x="0" y="224"/>
                      <a:pt x="13" y="228"/>
                      <a:pt x="16" y="228"/>
                    </a:cubicBezTo>
                    <a:cubicBezTo>
                      <a:pt x="20" y="228"/>
                      <a:pt x="20" y="228"/>
                      <a:pt x="23" y="221"/>
                    </a:cubicBezTo>
                    <a:cubicBezTo>
                      <a:pt x="51" y="160"/>
                      <a:pt x="79" y="99"/>
                      <a:pt x="106" y="38"/>
                    </a:cubicBezTo>
                    <a:close/>
                  </a:path>
                </a:pathLst>
              </a:custGeom>
              <a:solidFill>
                <a:srgbClr val="000000"/>
              </a:solidFill>
              <a:ln>
                <a:noFill/>
              </a:ln>
            </p:spPr>
          </p:sp>
          <p:sp>
            <p:nvSpPr>
              <p:cNvPr id="1794" name="Freeform 121"/>
              <p:cNvSpPr/>
              <p:nvPr/>
            </p:nvSpPr>
            <p:spPr>
              <a:xfrm>
                <a:off x="5344920" y="5504400"/>
                <a:ext cx="52920" cy="227160"/>
              </a:xfrm>
              <a:custGeom>
                <a:avLst/>
                <a:gdLst/>
                <a:ahLst/>
                <a:cxnLst/>
                <a:rect l="0" t="0" r="r" b="b"/>
                <a:pathLst>
                  <a:path w="147" h="631">
                    <a:moveTo>
                      <a:pt x="146" y="316"/>
                    </a:moveTo>
                    <a:cubicBezTo>
                      <a:pt x="146" y="266"/>
                      <a:pt x="139" y="190"/>
                      <a:pt x="104" y="118"/>
                    </a:cubicBezTo>
                    <a:cubicBezTo>
                      <a:pt x="67" y="41"/>
                      <a:pt x="13" y="0"/>
                      <a:pt x="5" y="0"/>
                    </a:cubicBezTo>
                    <a:cubicBezTo>
                      <a:pt x="2" y="0"/>
                      <a:pt x="0" y="2"/>
                      <a:pt x="0" y="7"/>
                    </a:cubicBezTo>
                    <a:cubicBezTo>
                      <a:pt x="0" y="9"/>
                      <a:pt x="0" y="9"/>
                      <a:pt x="11" y="22"/>
                    </a:cubicBezTo>
                    <a:cubicBezTo>
                      <a:pt x="74" y="83"/>
                      <a:pt x="110" y="183"/>
                      <a:pt x="110" y="316"/>
                    </a:cubicBezTo>
                    <a:cubicBezTo>
                      <a:pt x="110" y="424"/>
                      <a:pt x="86" y="533"/>
                      <a:pt x="7" y="614"/>
                    </a:cubicBezTo>
                    <a:cubicBezTo>
                      <a:pt x="0" y="621"/>
                      <a:pt x="0" y="621"/>
                      <a:pt x="0" y="623"/>
                    </a:cubicBezTo>
                    <a:cubicBezTo>
                      <a:pt x="0" y="628"/>
                      <a:pt x="2" y="630"/>
                      <a:pt x="5" y="630"/>
                    </a:cubicBezTo>
                    <a:cubicBezTo>
                      <a:pt x="13" y="630"/>
                      <a:pt x="68" y="587"/>
                      <a:pt x="106" y="508"/>
                    </a:cubicBezTo>
                    <a:cubicBezTo>
                      <a:pt x="139" y="438"/>
                      <a:pt x="146" y="368"/>
                      <a:pt x="146" y="316"/>
                    </a:cubicBezTo>
                    <a:close/>
                  </a:path>
                </a:pathLst>
              </a:custGeom>
              <a:solidFill>
                <a:srgbClr val="000000"/>
              </a:solidFill>
              <a:ln>
                <a:noFill/>
              </a:ln>
            </p:spPr>
          </p:sp>
        </p:grpSp>
      </p:grpSp>
      <p:pic>
        <p:nvPicPr>
          <p:cNvPr id="1795" name="Grafik 1794"/>
          <p:cNvPicPr/>
          <p:nvPr/>
        </p:nvPicPr>
        <p:blipFill>
          <a:blip r:embed="rId3"/>
          <a:stretch/>
        </p:blipFill>
        <p:spPr>
          <a:xfrm>
            <a:off x="7154640" y="1512000"/>
            <a:ext cx="4449960" cy="4533840"/>
          </a:xfrm>
          <a:prstGeom prst="rect">
            <a:avLst/>
          </a:prstGeom>
          <a:ln>
            <a:noFill/>
          </a:ln>
        </p:spPr>
      </p:pic>
      <p:sp>
        <p:nvSpPr>
          <p:cNvPr id="1796" name="TextShape 122"/>
          <p:cNvSpPr txBox="1"/>
          <p:nvPr/>
        </p:nvSpPr>
        <p:spPr>
          <a:xfrm>
            <a:off x="8719920" y="6154200"/>
            <a:ext cx="3201120" cy="204840"/>
          </a:xfrm>
          <a:prstGeom prst="rect">
            <a:avLst/>
          </a:prstGeom>
          <a:noFill/>
          <a:ln>
            <a:noFill/>
          </a:ln>
        </p:spPr>
        <p:txBody>
          <a:bodyPr lIns="90000" tIns="45000" rIns="90000" bIns="45000">
            <a:noAutofit/>
          </a:bodyPr>
          <a:lstStyle/>
          <a:p>
            <a:r>
              <a:rPr lang="en-GB" sz="800" b="0" strike="noStrike" spc="-1">
                <a:latin typeface="Arial"/>
                <a:hlinkClick r:id="rId4"/>
              </a:rPr>
              <a:t>Fig: C. Sun and Y. K. Wu, Phys. Rev. ST Accel. Beams 14, 044701</a:t>
            </a:r>
            <a:endParaRPr lang="en-GB" sz="800" b="0" strike="noStrike" spc="-1">
              <a:latin typeface="Arial"/>
            </a:endParaRPr>
          </a:p>
        </p:txBody>
      </p:sp>
      <p:pic>
        <p:nvPicPr>
          <p:cNvPr id="1797" name="Grafik 1796"/>
          <p:cNvPicPr/>
          <p:nvPr/>
        </p:nvPicPr>
        <p:blipFill>
          <a:blip r:embed="rId5"/>
          <a:stretch/>
        </p:blipFill>
        <p:spPr>
          <a:xfrm>
            <a:off x="397440" y="2301840"/>
            <a:ext cx="6100560" cy="3484080"/>
          </a:xfrm>
          <a:prstGeom prst="rect">
            <a:avLst/>
          </a:prstGeom>
          <a:ln>
            <a:noFill/>
          </a:ln>
        </p:spPr>
      </p:pic>
      <p:sp>
        <p:nvSpPr>
          <p:cNvPr id="1798" name="TextShape 123"/>
          <p:cNvSpPr txBox="1"/>
          <p:nvPr/>
        </p:nvSpPr>
        <p:spPr>
          <a:xfrm>
            <a:off x="358560" y="6181560"/>
            <a:ext cx="2850120" cy="204840"/>
          </a:xfrm>
          <a:prstGeom prst="rect">
            <a:avLst/>
          </a:prstGeom>
          <a:noFill/>
          <a:ln>
            <a:noFill/>
          </a:ln>
        </p:spPr>
        <p:txBody>
          <a:bodyPr lIns="90000" tIns="45000" rIns="90000" bIns="45000">
            <a:noAutofit/>
          </a:bodyPr>
          <a:lstStyle/>
          <a:p>
            <a:r>
              <a:rPr lang="en-GB" sz="800" b="0" strike="noStrike" spc="-1">
                <a:latin typeface="Arial"/>
                <a:hlinkClick r:id="rId6"/>
              </a:rPr>
              <a:t>Table: William H. McMaster, Rev. Mod. Phys. 33, 8 (1961)</a:t>
            </a:r>
            <a:endParaRPr lang="en-GB" sz="8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9"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00"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01" name="Grafik 1800"/>
          <p:cNvPicPr/>
          <p:nvPr/>
        </p:nvPicPr>
        <p:blipFill>
          <a:blip r:embed="rId2"/>
          <a:stretch/>
        </p:blipFill>
        <p:spPr>
          <a:xfrm>
            <a:off x="370800" y="1477800"/>
            <a:ext cx="5461200" cy="4853880"/>
          </a:xfrm>
          <a:prstGeom prst="rect">
            <a:avLst/>
          </a:prstGeom>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03"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04" name="Grafik 1803"/>
          <p:cNvPicPr/>
          <p:nvPr/>
        </p:nvPicPr>
        <p:blipFill>
          <a:blip r:embed="rId2"/>
          <a:stretch/>
        </p:blipFill>
        <p:spPr>
          <a:xfrm>
            <a:off x="394560" y="1552680"/>
            <a:ext cx="4629600" cy="4739760"/>
          </a:xfrm>
          <a:prstGeom prst="rect">
            <a:avLst/>
          </a:prstGeom>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5"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06"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07" name="Grafik 1806"/>
          <p:cNvPicPr/>
          <p:nvPr/>
        </p:nvPicPr>
        <p:blipFill>
          <a:blip r:embed="rId2"/>
          <a:stretch/>
        </p:blipFill>
        <p:spPr>
          <a:xfrm>
            <a:off x="394560" y="1552680"/>
            <a:ext cx="4629600" cy="4739760"/>
          </a:xfrm>
          <a:prstGeom prst="rect">
            <a:avLst/>
          </a:prstGeom>
          <a:ln>
            <a:noFill/>
          </a:ln>
        </p:spPr>
      </p:pic>
      <p:pic>
        <p:nvPicPr>
          <p:cNvPr id="1808" name="Grafik 1807"/>
          <p:cNvPicPr/>
          <p:nvPr/>
        </p:nvPicPr>
        <p:blipFill>
          <a:blip r:embed="rId3"/>
          <a:stretch/>
        </p:blipFill>
        <p:spPr>
          <a:xfrm>
            <a:off x="6310800" y="1478160"/>
            <a:ext cx="5461200" cy="485388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iagramm, Reihe, Text, Schrift enthält.&#10;&#10;Automatisch generierte Beschreibung">
            <a:extLst>
              <a:ext uri="{FF2B5EF4-FFF2-40B4-BE49-F238E27FC236}">
                <a16:creationId xmlns:a16="http://schemas.microsoft.com/office/drawing/2014/main" id="{46B20E92-CD30-65A1-27DD-95CD9CBB0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60" y="1629394"/>
            <a:ext cx="4681200" cy="2623937"/>
          </a:xfrm>
          <a:prstGeom prst="rect">
            <a:avLst/>
          </a:prstGeom>
        </p:spPr>
      </p:pic>
      <p:sp>
        <p:nvSpPr>
          <p:cNvPr id="252" name="TextShape 3"/>
          <p:cNvSpPr txBox="1"/>
          <p:nvPr/>
        </p:nvSpPr>
        <p:spPr>
          <a:xfrm>
            <a:off x="478440" y="489240"/>
            <a:ext cx="7911720" cy="837720"/>
          </a:xfrm>
          <a:prstGeom prst="rect">
            <a:avLst/>
          </a:prstGeom>
          <a:noFill/>
          <a:ln w="9360">
            <a:noFill/>
          </a:ln>
        </p:spPr>
        <p:txBody>
          <a:bodyPr lIns="0" tIns="0" rIns="0" bIns="0" anchor="ctr">
            <a:noAutofit/>
          </a:bodyPr>
          <a:lstStyle/>
          <a:p>
            <a:r>
              <a:rPr lang="de-DE" sz="2400" b="1" strike="noStrike" spc="-1" dirty="0">
                <a:solidFill>
                  <a:srgbClr val="000000"/>
                </a:solidFill>
                <a:latin typeface="Verdana"/>
                <a:ea typeface="Arial"/>
              </a:rPr>
              <a:t>Compton/Thomson </a:t>
            </a:r>
            <a:r>
              <a:rPr lang="de-DE" sz="2400" b="1" strike="noStrike" spc="-1" dirty="0">
                <a:solidFill>
                  <a:srgbClr val="000000"/>
                </a:solidFill>
                <a:latin typeface="Verdana" panose="020B0604030504040204" pitchFamily="34" charset="0"/>
                <a:ea typeface="Verdana" panose="020B0604030504040204" pitchFamily="34" charset="0"/>
              </a:rPr>
              <a:t>Backscattering</a:t>
            </a:r>
            <a:r>
              <a:rPr lang="de-DE" sz="2400" b="1" spc="-1" dirty="0">
                <a:solidFill>
                  <a:srgbClr val="000000"/>
                </a:solidFill>
                <a:latin typeface="Verdana" panose="020B0604030504040204" pitchFamily="34" charset="0"/>
                <a:ea typeface="Verdana" panose="020B0604030504040204" pitchFamily="34" charset="0"/>
              </a:rPr>
              <a:t> - </a:t>
            </a:r>
            <a:r>
              <a:rPr lang="de-DE" sz="2400" b="1" spc="-1" dirty="0" err="1">
                <a:solidFill>
                  <a:srgbClr val="000000"/>
                </a:solidFill>
                <a:latin typeface="Verdana" panose="020B0604030504040204" pitchFamily="34" charset="0"/>
                <a:ea typeface="Verdana" panose="020B0604030504040204" pitchFamily="34" charset="0"/>
              </a:rPr>
              <a:t>Recoil</a:t>
            </a:r>
            <a:endParaRPr lang="de-DE" sz="2400" b="1" strike="noStrike" spc="-1" dirty="0">
              <a:solidFill>
                <a:srgbClr val="000000"/>
              </a:solidFill>
              <a:latin typeface="Verdana" panose="020B0604030504040204" pitchFamily="34" charset="0"/>
              <a:ea typeface="Verdana" panose="020B0604030504040204" pitchFamily="34" charset="0"/>
            </a:endParaRPr>
          </a:p>
        </p:txBody>
      </p:sp>
      <p:grpSp>
        <p:nvGrpSpPr>
          <p:cNvPr id="257" name="Group 8"/>
          <p:cNvGrpSpPr/>
          <p:nvPr/>
        </p:nvGrpSpPr>
        <p:grpSpPr>
          <a:xfrm>
            <a:off x="2763000" y="4752360"/>
            <a:ext cx="6181920" cy="557280"/>
            <a:chOff x="2763000" y="4752360"/>
            <a:chExt cx="6181920" cy="557280"/>
          </a:xfrm>
        </p:grpSpPr>
        <p:grpSp>
          <p:nvGrpSpPr>
            <p:cNvPr id="258" name="Group 9"/>
            <p:cNvGrpSpPr/>
            <p:nvPr/>
          </p:nvGrpSpPr>
          <p:grpSpPr>
            <a:xfrm>
              <a:off x="2763000" y="4752360"/>
              <a:ext cx="6181920" cy="557280"/>
              <a:chOff x="2763000" y="4752360"/>
              <a:chExt cx="6181920" cy="557280"/>
            </a:xfrm>
          </p:grpSpPr>
          <p:sp>
            <p:nvSpPr>
              <p:cNvPr id="259" name="Freeform 10"/>
              <p:cNvSpPr/>
              <p:nvPr/>
            </p:nvSpPr>
            <p:spPr>
              <a:xfrm>
                <a:off x="2763000" y="4862880"/>
                <a:ext cx="261360" cy="252720"/>
              </a:xfrm>
              <a:custGeom>
                <a:avLst/>
                <a:gdLst/>
                <a:ahLst/>
                <a:cxnLst/>
                <a:rect l="0" t="0" r="r" b="b"/>
                <a:pathLst>
                  <a:path w="726" h="702">
                    <a:moveTo>
                      <a:pt x="386" y="17"/>
                    </a:moveTo>
                    <a:cubicBezTo>
                      <a:pt x="381" y="3"/>
                      <a:pt x="378" y="0"/>
                      <a:pt x="361" y="0"/>
                    </a:cubicBezTo>
                    <a:cubicBezTo>
                      <a:pt x="344" y="0"/>
                      <a:pt x="344" y="3"/>
                      <a:pt x="336" y="17"/>
                    </a:cubicBezTo>
                    <a:cubicBezTo>
                      <a:pt x="225" y="238"/>
                      <a:pt x="114" y="460"/>
                      <a:pt x="3" y="682"/>
                    </a:cubicBezTo>
                    <a:cubicBezTo>
                      <a:pt x="0" y="690"/>
                      <a:pt x="1" y="689"/>
                      <a:pt x="0" y="693"/>
                    </a:cubicBezTo>
                    <a:cubicBezTo>
                      <a:pt x="0" y="701"/>
                      <a:pt x="6" y="701"/>
                      <a:pt x="20" y="701"/>
                    </a:cubicBezTo>
                    <a:cubicBezTo>
                      <a:pt x="247" y="701"/>
                      <a:pt x="475" y="701"/>
                      <a:pt x="703" y="701"/>
                    </a:cubicBezTo>
                    <a:cubicBezTo>
                      <a:pt x="719" y="701"/>
                      <a:pt x="725" y="701"/>
                      <a:pt x="725" y="693"/>
                    </a:cubicBezTo>
                    <a:cubicBezTo>
                      <a:pt x="723" y="689"/>
                      <a:pt x="725" y="690"/>
                      <a:pt x="719" y="682"/>
                    </a:cubicBezTo>
                    <a:cubicBezTo>
                      <a:pt x="608" y="460"/>
                      <a:pt x="497" y="238"/>
                      <a:pt x="386" y="17"/>
                    </a:cubicBezTo>
                    <a:moveTo>
                      <a:pt x="330" y="98"/>
                    </a:moveTo>
                    <a:cubicBezTo>
                      <a:pt x="418" y="274"/>
                      <a:pt x="506" y="450"/>
                      <a:pt x="593" y="626"/>
                    </a:cubicBezTo>
                    <a:cubicBezTo>
                      <a:pt x="417" y="626"/>
                      <a:pt x="241" y="626"/>
                      <a:pt x="64" y="626"/>
                    </a:cubicBezTo>
                    <a:cubicBezTo>
                      <a:pt x="153" y="450"/>
                      <a:pt x="242" y="274"/>
                      <a:pt x="330" y="98"/>
                    </a:cubicBezTo>
                    <a:close/>
                  </a:path>
                </a:pathLst>
              </a:custGeom>
              <a:solidFill>
                <a:srgbClr val="000000"/>
              </a:solidFill>
              <a:ln>
                <a:noFill/>
              </a:ln>
            </p:spPr>
          </p:sp>
          <p:sp>
            <p:nvSpPr>
              <p:cNvPr id="260" name="Freeform 11"/>
              <p:cNvSpPr/>
              <p:nvPr/>
            </p:nvSpPr>
            <p:spPr>
              <a:xfrm>
                <a:off x="3159000" y="4951440"/>
                <a:ext cx="236160" cy="151200"/>
              </a:xfrm>
              <a:custGeom>
                <a:avLst/>
                <a:gdLst/>
                <a:ahLst/>
                <a:cxnLst/>
                <a:rect l="0" t="0" r="r" b="b"/>
                <a:pathLst>
                  <a:path w="656" h="420">
                    <a:moveTo>
                      <a:pt x="621" y="39"/>
                    </a:moveTo>
                    <a:cubicBezTo>
                      <a:pt x="635" y="39"/>
                      <a:pt x="655" y="39"/>
                      <a:pt x="655" y="20"/>
                    </a:cubicBezTo>
                    <a:cubicBezTo>
                      <a:pt x="655" y="0"/>
                      <a:pt x="638" y="0"/>
                      <a:pt x="621" y="0"/>
                    </a:cubicBezTo>
                    <a:cubicBezTo>
                      <a:pt x="426" y="0"/>
                      <a:pt x="230" y="0"/>
                      <a:pt x="34" y="0"/>
                    </a:cubicBezTo>
                    <a:cubicBezTo>
                      <a:pt x="17" y="0"/>
                      <a:pt x="0" y="0"/>
                      <a:pt x="0" y="20"/>
                    </a:cubicBezTo>
                    <a:cubicBezTo>
                      <a:pt x="0" y="39"/>
                      <a:pt x="20" y="39"/>
                      <a:pt x="34" y="39"/>
                    </a:cubicBezTo>
                    <a:cubicBezTo>
                      <a:pt x="230" y="39"/>
                      <a:pt x="426" y="39"/>
                      <a:pt x="621" y="39"/>
                    </a:cubicBezTo>
                    <a:moveTo>
                      <a:pt x="621" y="419"/>
                    </a:moveTo>
                    <a:cubicBezTo>
                      <a:pt x="638" y="419"/>
                      <a:pt x="655" y="419"/>
                      <a:pt x="655" y="400"/>
                    </a:cubicBezTo>
                    <a:cubicBezTo>
                      <a:pt x="655" y="380"/>
                      <a:pt x="635" y="380"/>
                      <a:pt x="621" y="380"/>
                    </a:cubicBezTo>
                    <a:cubicBezTo>
                      <a:pt x="426" y="380"/>
                      <a:pt x="230" y="380"/>
                      <a:pt x="34" y="380"/>
                    </a:cubicBezTo>
                    <a:cubicBezTo>
                      <a:pt x="20" y="380"/>
                      <a:pt x="0" y="380"/>
                      <a:pt x="0" y="400"/>
                    </a:cubicBezTo>
                    <a:cubicBezTo>
                      <a:pt x="0" y="419"/>
                      <a:pt x="17" y="419"/>
                      <a:pt x="34" y="419"/>
                    </a:cubicBezTo>
                    <a:cubicBezTo>
                      <a:pt x="230" y="419"/>
                      <a:pt x="426" y="419"/>
                      <a:pt x="621" y="419"/>
                    </a:cubicBezTo>
                    <a:moveTo>
                      <a:pt x="621" y="229"/>
                    </a:moveTo>
                    <a:cubicBezTo>
                      <a:pt x="638" y="229"/>
                      <a:pt x="655" y="229"/>
                      <a:pt x="655" y="210"/>
                    </a:cubicBezTo>
                    <a:cubicBezTo>
                      <a:pt x="655" y="190"/>
                      <a:pt x="638" y="190"/>
                      <a:pt x="621" y="190"/>
                    </a:cubicBezTo>
                    <a:cubicBezTo>
                      <a:pt x="426" y="190"/>
                      <a:pt x="230" y="190"/>
                      <a:pt x="34" y="190"/>
                    </a:cubicBezTo>
                    <a:cubicBezTo>
                      <a:pt x="17" y="190"/>
                      <a:pt x="0" y="190"/>
                      <a:pt x="0" y="210"/>
                    </a:cubicBezTo>
                    <a:cubicBezTo>
                      <a:pt x="0" y="229"/>
                      <a:pt x="17" y="229"/>
                      <a:pt x="34" y="229"/>
                    </a:cubicBezTo>
                    <a:cubicBezTo>
                      <a:pt x="230" y="229"/>
                      <a:pt x="426" y="229"/>
                      <a:pt x="621" y="229"/>
                    </a:cubicBezTo>
                    <a:close/>
                  </a:path>
                </a:pathLst>
              </a:custGeom>
              <a:solidFill>
                <a:srgbClr val="000000"/>
              </a:solidFill>
              <a:ln>
                <a:noFill/>
              </a:ln>
            </p:spPr>
          </p:sp>
          <p:sp>
            <p:nvSpPr>
              <p:cNvPr id="261" name="Freeform 12"/>
              <p:cNvSpPr/>
              <p:nvPr/>
            </p:nvSpPr>
            <p:spPr>
              <a:xfrm>
                <a:off x="3571200" y="4793760"/>
                <a:ext cx="110160" cy="164160"/>
              </a:xfrm>
              <a:custGeom>
                <a:avLst/>
                <a:gdLst/>
                <a:ahLst/>
                <a:cxnLst/>
                <a:rect l="0" t="0" r="r" b="b"/>
                <a:pathLst>
                  <a:path w="306" h="456">
                    <a:moveTo>
                      <a:pt x="305" y="333"/>
                    </a:moveTo>
                    <a:cubicBezTo>
                      <a:pt x="297" y="333"/>
                      <a:pt x="288" y="333"/>
                      <a:pt x="280" y="333"/>
                    </a:cubicBezTo>
                    <a:cubicBezTo>
                      <a:pt x="280" y="346"/>
                      <a:pt x="272" y="388"/>
                      <a:pt x="263" y="394"/>
                    </a:cubicBezTo>
                    <a:cubicBezTo>
                      <a:pt x="258" y="397"/>
                      <a:pt x="204" y="397"/>
                      <a:pt x="196" y="397"/>
                    </a:cubicBezTo>
                    <a:cubicBezTo>
                      <a:pt x="153" y="397"/>
                      <a:pt x="110" y="397"/>
                      <a:pt x="67" y="397"/>
                    </a:cubicBezTo>
                    <a:cubicBezTo>
                      <a:pt x="140" y="335"/>
                      <a:pt x="165" y="316"/>
                      <a:pt x="207" y="282"/>
                    </a:cubicBezTo>
                    <a:cubicBezTo>
                      <a:pt x="258"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0"/>
                      <a:pt x="174" y="265"/>
                    </a:cubicBezTo>
                    <a:cubicBezTo>
                      <a:pt x="118" y="320"/>
                      <a:pt x="62" y="375"/>
                      <a:pt x="6" y="430"/>
                    </a:cubicBezTo>
                    <a:cubicBezTo>
                      <a:pt x="0" y="436"/>
                      <a:pt x="0" y="436"/>
                      <a:pt x="0" y="455"/>
                    </a:cubicBezTo>
                    <a:cubicBezTo>
                      <a:pt x="94" y="455"/>
                      <a:pt x="188" y="455"/>
                      <a:pt x="283" y="455"/>
                    </a:cubicBezTo>
                    <a:cubicBezTo>
                      <a:pt x="290" y="414"/>
                      <a:pt x="298" y="373"/>
                      <a:pt x="305" y="333"/>
                    </a:cubicBezTo>
                    <a:close/>
                  </a:path>
                </a:pathLst>
              </a:custGeom>
              <a:solidFill>
                <a:srgbClr val="000000"/>
              </a:solidFill>
              <a:ln>
                <a:noFill/>
              </a:ln>
            </p:spPr>
          </p:sp>
          <p:sp>
            <p:nvSpPr>
              <p:cNvPr id="262" name="Freeform 13"/>
              <p:cNvSpPr/>
              <p:nvPr/>
            </p:nvSpPr>
            <p:spPr>
              <a:xfrm>
                <a:off x="3715560" y="4786560"/>
                <a:ext cx="135360" cy="174240"/>
              </a:xfrm>
              <a:custGeom>
                <a:avLst/>
                <a:gdLst/>
                <a:ahLst/>
                <a:cxnLst/>
                <a:rect l="0" t="0" r="r" b="b"/>
                <a:pathLst>
                  <a:path w="376" h="484">
                    <a:moveTo>
                      <a:pt x="165" y="20"/>
                    </a:moveTo>
                    <a:cubicBezTo>
                      <a:pt x="166" y="16"/>
                      <a:pt x="168" y="11"/>
                      <a:pt x="168" y="8"/>
                    </a:cubicBezTo>
                    <a:cubicBezTo>
                      <a:pt x="168" y="6"/>
                      <a:pt x="165" y="0"/>
                      <a:pt x="157" y="0"/>
                    </a:cubicBezTo>
                    <a:cubicBezTo>
                      <a:pt x="143" y="0"/>
                      <a:pt x="84" y="6"/>
                      <a:pt x="67" y="6"/>
                    </a:cubicBezTo>
                    <a:cubicBezTo>
                      <a:pt x="62" y="8"/>
                      <a:pt x="53" y="8"/>
                      <a:pt x="53" y="22"/>
                    </a:cubicBezTo>
                    <a:cubicBezTo>
                      <a:pt x="53" y="31"/>
                      <a:pt x="62" y="31"/>
                      <a:pt x="70" y="31"/>
                    </a:cubicBezTo>
                    <a:cubicBezTo>
                      <a:pt x="104" y="31"/>
                      <a:pt x="104" y="36"/>
                      <a:pt x="104" y="42"/>
                    </a:cubicBezTo>
                    <a:cubicBezTo>
                      <a:pt x="104" y="48"/>
                      <a:pt x="101" y="50"/>
                      <a:pt x="101" y="59"/>
                    </a:cubicBezTo>
                    <a:cubicBezTo>
                      <a:pt x="68" y="188"/>
                      <a:pt x="35" y="318"/>
                      <a:pt x="3" y="447"/>
                    </a:cubicBezTo>
                    <a:cubicBezTo>
                      <a:pt x="0" y="458"/>
                      <a:pt x="0" y="458"/>
                      <a:pt x="0" y="461"/>
                    </a:cubicBezTo>
                    <a:cubicBezTo>
                      <a:pt x="0" y="472"/>
                      <a:pt x="8" y="483"/>
                      <a:pt x="22" y="483"/>
                    </a:cubicBezTo>
                    <a:cubicBezTo>
                      <a:pt x="31" y="483"/>
                      <a:pt x="45" y="481"/>
                      <a:pt x="53" y="464"/>
                    </a:cubicBezTo>
                    <a:cubicBezTo>
                      <a:pt x="53" y="461"/>
                      <a:pt x="59" y="436"/>
                      <a:pt x="64" y="422"/>
                    </a:cubicBezTo>
                    <a:cubicBezTo>
                      <a:pt x="69" y="401"/>
                      <a:pt x="74" y="381"/>
                      <a:pt x="78" y="360"/>
                    </a:cubicBezTo>
                    <a:cubicBezTo>
                      <a:pt x="81" y="349"/>
                      <a:pt x="90" y="324"/>
                      <a:pt x="90" y="313"/>
                    </a:cubicBezTo>
                    <a:cubicBezTo>
                      <a:pt x="98" y="288"/>
                      <a:pt x="98" y="288"/>
                      <a:pt x="112" y="265"/>
                    </a:cubicBezTo>
                    <a:cubicBezTo>
                      <a:pt x="134" y="232"/>
                      <a:pt x="168" y="193"/>
                      <a:pt x="221" y="193"/>
                    </a:cubicBezTo>
                    <a:cubicBezTo>
                      <a:pt x="260" y="193"/>
                      <a:pt x="263" y="224"/>
                      <a:pt x="263" y="240"/>
                    </a:cubicBezTo>
                    <a:cubicBezTo>
                      <a:pt x="263" y="282"/>
                      <a:pt x="232" y="358"/>
                      <a:pt x="221" y="386"/>
                    </a:cubicBezTo>
                    <a:cubicBezTo>
                      <a:pt x="213" y="405"/>
                      <a:pt x="210" y="414"/>
                      <a:pt x="210" y="425"/>
                    </a:cubicBezTo>
                    <a:cubicBezTo>
                      <a:pt x="210" y="461"/>
                      <a:pt x="241" y="483"/>
                      <a:pt x="277" y="483"/>
                    </a:cubicBezTo>
                    <a:cubicBezTo>
                      <a:pt x="344" y="483"/>
                      <a:pt x="375" y="388"/>
                      <a:pt x="375" y="377"/>
                    </a:cubicBezTo>
                    <a:cubicBezTo>
                      <a:pt x="375" y="369"/>
                      <a:pt x="367" y="369"/>
                      <a:pt x="364" y="369"/>
                    </a:cubicBezTo>
                    <a:cubicBezTo>
                      <a:pt x="356" y="369"/>
                      <a:pt x="353" y="374"/>
                      <a:pt x="353" y="380"/>
                    </a:cubicBezTo>
                    <a:cubicBezTo>
                      <a:pt x="336" y="436"/>
                      <a:pt x="305" y="464"/>
                      <a:pt x="277" y="464"/>
                    </a:cubicBezTo>
                    <a:cubicBezTo>
                      <a:pt x="263" y="464"/>
                      <a:pt x="260" y="453"/>
                      <a:pt x="260" y="439"/>
                    </a:cubicBezTo>
                    <a:cubicBezTo>
                      <a:pt x="260" y="425"/>
                      <a:pt x="266" y="414"/>
                      <a:pt x="277" y="383"/>
                    </a:cubicBezTo>
                    <a:cubicBezTo>
                      <a:pt x="286" y="363"/>
                      <a:pt x="314" y="291"/>
                      <a:pt x="314" y="251"/>
                    </a:cubicBezTo>
                    <a:cubicBezTo>
                      <a:pt x="314" y="240"/>
                      <a:pt x="314" y="212"/>
                      <a:pt x="288" y="193"/>
                    </a:cubicBezTo>
                    <a:cubicBezTo>
                      <a:pt x="277" y="182"/>
                      <a:pt x="258" y="173"/>
                      <a:pt x="224" y="173"/>
                    </a:cubicBezTo>
                    <a:cubicBezTo>
                      <a:pt x="174" y="173"/>
                      <a:pt x="137" y="201"/>
                      <a:pt x="112" y="229"/>
                    </a:cubicBezTo>
                    <a:cubicBezTo>
                      <a:pt x="130" y="159"/>
                      <a:pt x="147" y="89"/>
                      <a:pt x="165" y="20"/>
                    </a:cubicBezTo>
                    <a:close/>
                  </a:path>
                </a:pathLst>
              </a:custGeom>
              <a:solidFill>
                <a:srgbClr val="000000"/>
              </a:solidFill>
              <a:ln>
                <a:noFill/>
              </a:ln>
            </p:spPr>
          </p:sp>
          <p:sp>
            <p:nvSpPr>
              <p:cNvPr id="263" name="Freeform 14"/>
              <p:cNvSpPr/>
              <p:nvPr/>
            </p:nvSpPr>
            <p:spPr>
              <a:xfrm>
                <a:off x="3880800" y="4848840"/>
                <a:ext cx="128520" cy="109080"/>
              </a:xfrm>
              <a:custGeom>
                <a:avLst/>
                <a:gdLst/>
                <a:ahLst/>
                <a:cxnLst/>
                <a:rect l="0" t="0" r="r" b="b"/>
                <a:pathLst>
                  <a:path w="357" h="303">
                    <a:moveTo>
                      <a:pt x="123" y="20"/>
                    </a:moveTo>
                    <a:cubicBezTo>
                      <a:pt x="123" y="17"/>
                      <a:pt x="123" y="14"/>
                      <a:pt x="123" y="8"/>
                    </a:cubicBezTo>
                    <a:cubicBezTo>
                      <a:pt x="119" y="6"/>
                      <a:pt x="123" y="0"/>
                      <a:pt x="112" y="0"/>
                    </a:cubicBezTo>
                    <a:cubicBezTo>
                      <a:pt x="97" y="1"/>
                      <a:pt x="73" y="3"/>
                      <a:pt x="67" y="3"/>
                    </a:cubicBezTo>
                    <a:cubicBezTo>
                      <a:pt x="56" y="6"/>
                      <a:pt x="42" y="6"/>
                      <a:pt x="31" y="6"/>
                    </a:cubicBezTo>
                    <a:cubicBezTo>
                      <a:pt x="20" y="8"/>
                      <a:pt x="11" y="8"/>
                      <a:pt x="11" y="22"/>
                    </a:cubicBezTo>
                    <a:cubicBezTo>
                      <a:pt x="11" y="34"/>
                      <a:pt x="20" y="34"/>
                      <a:pt x="28" y="34"/>
                    </a:cubicBezTo>
                    <a:cubicBezTo>
                      <a:pt x="62" y="34"/>
                      <a:pt x="62" y="36"/>
                      <a:pt x="62" y="42"/>
                    </a:cubicBezTo>
                    <a:cubicBezTo>
                      <a:pt x="62" y="48"/>
                      <a:pt x="59" y="61"/>
                      <a:pt x="56" y="70"/>
                    </a:cubicBezTo>
                    <a:cubicBezTo>
                      <a:pt x="44" y="115"/>
                      <a:pt x="32" y="161"/>
                      <a:pt x="20" y="207"/>
                    </a:cubicBezTo>
                    <a:cubicBezTo>
                      <a:pt x="3" y="277"/>
                      <a:pt x="0" y="291"/>
                      <a:pt x="0" y="293"/>
                    </a:cubicBezTo>
                    <a:cubicBezTo>
                      <a:pt x="0" y="302"/>
                      <a:pt x="11" y="302"/>
                      <a:pt x="14" y="302"/>
                    </a:cubicBezTo>
                    <a:cubicBezTo>
                      <a:pt x="18" y="302"/>
                      <a:pt x="21" y="302"/>
                      <a:pt x="25" y="302"/>
                    </a:cubicBezTo>
                    <a:cubicBezTo>
                      <a:pt x="87" y="293"/>
                      <a:pt x="174" y="260"/>
                      <a:pt x="246" y="196"/>
                    </a:cubicBezTo>
                    <a:cubicBezTo>
                      <a:pt x="342" y="112"/>
                      <a:pt x="319" y="80"/>
                      <a:pt x="356" y="22"/>
                    </a:cubicBezTo>
                    <a:cubicBezTo>
                      <a:pt x="356" y="8"/>
                      <a:pt x="344" y="0"/>
                      <a:pt x="330" y="0"/>
                    </a:cubicBezTo>
                    <a:cubicBezTo>
                      <a:pt x="308" y="0"/>
                      <a:pt x="302" y="20"/>
                      <a:pt x="297" y="39"/>
                    </a:cubicBezTo>
                    <a:cubicBezTo>
                      <a:pt x="269" y="137"/>
                      <a:pt x="176" y="240"/>
                      <a:pt x="59" y="277"/>
                    </a:cubicBezTo>
                    <a:cubicBezTo>
                      <a:pt x="80" y="191"/>
                      <a:pt x="102" y="105"/>
                      <a:pt x="123" y="20"/>
                    </a:cubicBezTo>
                    <a:close/>
                  </a:path>
                </a:pathLst>
              </a:custGeom>
              <a:solidFill>
                <a:srgbClr val="000000"/>
              </a:solidFill>
              <a:ln>
                <a:noFill/>
              </a:ln>
            </p:spPr>
          </p:sp>
          <p:sp>
            <p:nvSpPr>
              <p:cNvPr id="264" name="Freeform 15"/>
              <p:cNvSpPr/>
              <p:nvPr/>
            </p:nvSpPr>
            <p:spPr>
              <a:xfrm>
                <a:off x="4018680" y="4876200"/>
                <a:ext cx="93240" cy="120960"/>
              </a:xfrm>
              <a:custGeom>
                <a:avLst/>
                <a:gdLst/>
                <a:ahLst/>
                <a:cxnLst/>
                <a:rect l="0" t="0" r="r" b="b"/>
                <a:pathLst>
                  <a:path w="259" h="336">
                    <a:moveTo>
                      <a:pt x="258" y="168"/>
                    </a:moveTo>
                    <a:cubicBezTo>
                      <a:pt x="258" y="134"/>
                      <a:pt x="258" y="0"/>
                      <a:pt x="129" y="0"/>
                    </a:cubicBezTo>
                    <a:cubicBezTo>
                      <a:pt x="0" y="0"/>
                      <a:pt x="0" y="134"/>
                      <a:pt x="0" y="168"/>
                    </a:cubicBezTo>
                    <a:cubicBezTo>
                      <a:pt x="0" y="204"/>
                      <a:pt x="0" y="335"/>
                      <a:pt x="129" y="335"/>
                    </a:cubicBezTo>
                    <a:cubicBezTo>
                      <a:pt x="258" y="335"/>
                      <a:pt x="258" y="204"/>
                      <a:pt x="258" y="168"/>
                    </a:cubicBezTo>
                    <a:moveTo>
                      <a:pt x="129" y="321"/>
                    </a:moveTo>
                    <a:cubicBezTo>
                      <a:pt x="109" y="321"/>
                      <a:pt x="67" y="313"/>
                      <a:pt x="56" y="265"/>
                    </a:cubicBezTo>
                    <a:cubicBezTo>
                      <a:pt x="50" y="238"/>
                      <a:pt x="48" y="204"/>
                      <a:pt x="48" y="162"/>
                    </a:cubicBezTo>
                    <a:cubicBezTo>
                      <a:pt x="48" y="126"/>
                      <a:pt x="48" y="92"/>
                      <a:pt x="56" y="64"/>
                    </a:cubicBezTo>
                    <a:cubicBezTo>
                      <a:pt x="70" y="22"/>
                      <a:pt x="106" y="14"/>
                      <a:pt x="129" y="14"/>
                    </a:cubicBezTo>
                    <a:cubicBezTo>
                      <a:pt x="165" y="14"/>
                      <a:pt x="190" y="34"/>
                      <a:pt x="202" y="67"/>
                    </a:cubicBezTo>
                    <a:cubicBezTo>
                      <a:pt x="207" y="92"/>
                      <a:pt x="207" y="134"/>
                      <a:pt x="207" y="162"/>
                    </a:cubicBezTo>
                    <a:cubicBezTo>
                      <a:pt x="207" y="196"/>
                      <a:pt x="207" y="235"/>
                      <a:pt x="199" y="265"/>
                    </a:cubicBezTo>
                    <a:cubicBezTo>
                      <a:pt x="188" y="313"/>
                      <a:pt x="148" y="321"/>
                      <a:pt x="129" y="321"/>
                    </a:cubicBezTo>
                    <a:close/>
                  </a:path>
                </a:pathLst>
              </a:custGeom>
              <a:solidFill>
                <a:srgbClr val="000000"/>
              </a:solidFill>
              <a:ln>
                <a:noFill/>
              </a:ln>
            </p:spPr>
          </p:sp>
          <p:sp>
            <p:nvSpPr>
              <p:cNvPr id="265" name="Freeform 16"/>
              <p:cNvSpPr/>
              <p:nvPr/>
            </p:nvSpPr>
            <p:spPr>
              <a:xfrm>
                <a:off x="4151880" y="4848840"/>
                <a:ext cx="142560" cy="162360"/>
              </a:xfrm>
              <a:custGeom>
                <a:avLst/>
                <a:gdLst/>
                <a:ahLst/>
                <a:cxnLst/>
                <a:rect l="0" t="0" r="r" b="b"/>
                <a:pathLst>
                  <a:path w="396" h="451">
                    <a:moveTo>
                      <a:pt x="283" y="207"/>
                    </a:moveTo>
                    <a:cubicBezTo>
                      <a:pt x="280" y="168"/>
                      <a:pt x="258" y="0"/>
                      <a:pt x="143" y="0"/>
                    </a:cubicBezTo>
                    <a:cubicBezTo>
                      <a:pt x="104" y="0"/>
                      <a:pt x="67" y="22"/>
                      <a:pt x="48" y="39"/>
                    </a:cubicBezTo>
                    <a:cubicBezTo>
                      <a:pt x="6" y="78"/>
                      <a:pt x="16" y="95"/>
                      <a:pt x="0" y="123"/>
                    </a:cubicBezTo>
                    <a:cubicBezTo>
                      <a:pt x="0" y="131"/>
                      <a:pt x="6" y="129"/>
                      <a:pt x="8" y="131"/>
                    </a:cubicBezTo>
                    <a:cubicBezTo>
                      <a:pt x="20" y="131"/>
                      <a:pt x="20" y="131"/>
                      <a:pt x="22" y="120"/>
                    </a:cubicBezTo>
                    <a:cubicBezTo>
                      <a:pt x="36" y="81"/>
                      <a:pt x="87" y="56"/>
                      <a:pt x="134" y="56"/>
                    </a:cubicBezTo>
                    <a:cubicBezTo>
                      <a:pt x="246" y="56"/>
                      <a:pt x="260" y="165"/>
                      <a:pt x="260" y="235"/>
                    </a:cubicBezTo>
                    <a:cubicBezTo>
                      <a:pt x="260" y="271"/>
                      <a:pt x="258" y="277"/>
                      <a:pt x="255" y="285"/>
                    </a:cubicBezTo>
                    <a:cubicBezTo>
                      <a:pt x="238" y="335"/>
                      <a:pt x="218" y="414"/>
                      <a:pt x="218" y="433"/>
                    </a:cubicBezTo>
                    <a:cubicBezTo>
                      <a:pt x="218" y="441"/>
                      <a:pt x="221" y="450"/>
                      <a:pt x="230" y="450"/>
                    </a:cubicBezTo>
                    <a:cubicBezTo>
                      <a:pt x="235" y="450"/>
                      <a:pt x="244" y="450"/>
                      <a:pt x="255" y="414"/>
                    </a:cubicBezTo>
                    <a:cubicBezTo>
                      <a:pt x="260" y="388"/>
                      <a:pt x="274" y="335"/>
                      <a:pt x="280" y="288"/>
                    </a:cubicBezTo>
                    <a:cubicBezTo>
                      <a:pt x="283" y="263"/>
                      <a:pt x="322" y="170"/>
                      <a:pt x="336" y="137"/>
                    </a:cubicBezTo>
                    <a:cubicBezTo>
                      <a:pt x="344" y="117"/>
                      <a:pt x="361" y="84"/>
                      <a:pt x="392" y="25"/>
                    </a:cubicBezTo>
                    <a:cubicBezTo>
                      <a:pt x="395" y="20"/>
                      <a:pt x="395" y="17"/>
                      <a:pt x="395" y="14"/>
                    </a:cubicBezTo>
                    <a:cubicBezTo>
                      <a:pt x="395" y="6"/>
                      <a:pt x="389" y="8"/>
                      <a:pt x="386" y="6"/>
                    </a:cubicBezTo>
                    <a:cubicBezTo>
                      <a:pt x="384" y="6"/>
                      <a:pt x="378" y="6"/>
                      <a:pt x="375" y="11"/>
                    </a:cubicBezTo>
                    <a:cubicBezTo>
                      <a:pt x="367" y="25"/>
                      <a:pt x="314" y="123"/>
                      <a:pt x="283" y="207"/>
                    </a:cubicBezTo>
                    <a:close/>
                  </a:path>
                </a:pathLst>
              </a:custGeom>
              <a:solidFill>
                <a:srgbClr val="000000"/>
              </a:solidFill>
              <a:ln>
                <a:noFill/>
              </a:ln>
            </p:spPr>
          </p:sp>
          <p:sp>
            <p:nvSpPr>
              <p:cNvPr id="266" name="Freeform 17"/>
              <p:cNvSpPr/>
              <p:nvPr/>
            </p:nvSpPr>
            <p:spPr>
              <a:xfrm>
                <a:off x="3556080" y="5019840"/>
                <a:ext cx="751320" cy="14400"/>
              </a:xfrm>
              <a:custGeom>
                <a:avLst/>
                <a:gdLst/>
                <a:ahLst/>
                <a:cxnLst/>
                <a:rect l="0" t="0" r="r" b="b"/>
                <a:pathLst>
                  <a:path w="2087" h="40">
                    <a:moveTo>
                      <a:pt x="0" y="0"/>
                    </a:moveTo>
                    <a:cubicBezTo>
                      <a:pt x="695" y="0"/>
                      <a:pt x="1390" y="0"/>
                      <a:pt x="2086" y="0"/>
                    </a:cubicBezTo>
                    <a:cubicBezTo>
                      <a:pt x="2086" y="13"/>
                      <a:pt x="2086" y="26"/>
                      <a:pt x="2086" y="39"/>
                    </a:cubicBezTo>
                    <a:cubicBezTo>
                      <a:pt x="1390" y="39"/>
                      <a:pt x="695" y="39"/>
                      <a:pt x="0" y="39"/>
                    </a:cubicBezTo>
                    <a:cubicBezTo>
                      <a:pt x="0" y="26"/>
                      <a:pt x="0" y="13"/>
                      <a:pt x="0" y="0"/>
                    </a:cubicBezTo>
                    <a:close/>
                  </a:path>
                </a:pathLst>
              </a:custGeom>
              <a:solidFill>
                <a:srgbClr val="000000"/>
              </a:solidFill>
              <a:ln>
                <a:noFill/>
              </a:ln>
            </p:spPr>
          </p:sp>
          <p:sp>
            <p:nvSpPr>
              <p:cNvPr id="267" name="Freeform 18"/>
              <p:cNvSpPr/>
              <p:nvPr/>
            </p:nvSpPr>
            <p:spPr>
              <a:xfrm>
                <a:off x="3615480" y="5128560"/>
                <a:ext cx="228240" cy="110880"/>
              </a:xfrm>
              <a:custGeom>
                <a:avLst/>
                <a:gdLst/>
                <a:ahLst/>
                <a:cxnLst/>
                <a:rect l="0" t="0" r="r" b="b"/>
                <a:pathLst>
                  <a:path w="634" h="308">
                    <a:moveTo>
                      <a:pt x="269" y="246"/>
                    </a:moveTo>
                    <a:cubicBezTo>
                      <a:pt x="263" y="260"/>
                      <a:pt x="258" y="282"/>
                      <a:pt x="258" y="285"/>
                    </a:cubicBezTo>
                    <a:cubicBezTo>
                      <a:pt x="258" y="302"/>
                      <a:pt x="272" y="307"/>
                      <a:pt x="283" y="307"/>
                    </a:cubicBezTo>
                    <a:cubicBezTo>
                      <a:pt x="294" y="307"/>
                      <a:pt x="305" y="299"/>
                      <a:pt x="308" y="293"/>
                    </a:cubicBezTo>
                    <a:cubicBezTo>
                      <a:pt x="311" y="288"/>
                      <a:pt x="316" y="265"/>
                      <a:pt x="322" y="251"/>
                    </a:cubicBezTo>
                    <a:cubicBezTo>
                      <a:pt x="325" y="238"/>
                      <a:pt x="333"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3" y="198"/>
                      <a:pt x="610" y="207"/>
                    </a:cubicBezTo>
                    <a:cubicBezTo>
                      <a:pt x="593" y="260"/>
                      <a:pt x="563" y="288"/>
                      <a:pt x="538" y="288"/>
                    </a:cubicBezTo>
                    <a:cubicBezTo>
                      <a:pt x="521" y="288"/>
                      <a:pt x="518" y="279"/>
                      <a:pt x="518" y="265"/>
                    </a:cubicBezTo>
                    <a:cubicBezTo>
                      <a:pt x="518" y="249"/>
                      <a:pt x="524" y="240"/>
                      <a:pt x="535" y="210"/>
                    </a:cubicBezTo>
                    <a:cubicBezTo>
                      <a:pt x="543" y="187"/>
                      <a:pt x="571" y="115"/>
                      <a:pt x="571" y="78"/>
                    </a:cubicBezTo>
                    <a:cubicBezTo>
                      <a:pt x="571" y="67"/>
                      <a:pt x="571" y="36"/>
                      <a:pt x="546" y="17"/>
                    </a:cubicBezTo>
                    <a:cubicBezTo>
                      <a:pt x="535" y="8"/>
                      <a:pt x="515" y="0"/>
                      <a:pt x="482" y="0"/>
                    </a:cubicBezTo>
                    <a:cubicBezTo>
                      <a:pt x="420" y="0"/>
                      <a:pt x="381" y="39"/>
                      <a:pt x="361" y="67"/>
                    </a:cubicBezTo>
                    <a:cubicBezTo>
                      <a:pt x="356" y="11"/>
                      <a:pt x="305" y="0"/>
                      <a:pt x="272" y="0"/>
                    </a:cubicBezTo>
                    <a:cubicBezTo>
                      <a:pt x="213" y="0"/>
                      <a:pt x="174" y="34"/>
                      <a:pt x="154" y="61"/>
                    </a:cubicBezTo>
                    <a:cubicBezTo>
                      <a:pt x="148" y="14"/>
                      <a:pt x="109" y="0"/>
                      <a:pt x="81" y="0"/>
                    </a:cubicBezTo>
                    <a:cubicBezTo>
                      <a:pt x="50" y="0"/>
                      <a:pt x="36" y="20"/>
                      <a:pt x="25" y="36"/>
                    </a:cubicBezTo>
                    <a:cubicBezTo>
                      <a:pt x="11" y="61"/>
                      <a:pt x="0" y="101"/>
                      <a:pt x="0" y="103"/>
                    </a:cubicBezTo>
                    <a:cubicBezTo>
                      <a:pt x="0" y="112"/>
                      <a:pt x="11" y="112"/>
                      <a:pt x="14"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1" y="299"/>
                      <a:pt x="95" y="293"/>
                    </a:cubicBezTo>
                    <a:cubicBezTo>
                      <a:pt x="99" y="288"/>
                      <a:pt x="106" y="265"/>
                      <a:pt x="109" y="251"/>
                    </a:cubicBezTo>
                    <a:cubicBezTo>
                      <a:pt x="112" y="238"/>
                      <a:pt x="120" y="207"/>
                      <a:pt x="123" y="190"/>
                    </a:cubicBezTo>
                    <a:cubicBezTo>
                      <a:pt x="129" y="173"/>
                      <a:pt x="132" y="159"/>
                      <a:pt x="134" y="143"/>
                    </a:cubicBezTo>
                    <a:cubicBezTo>
                      <a:pt x="143" y="115"/>
                      <a:pt x="146" y="109"/>
                      <a:pt x="165" y="81"/>
                    </a:cubicBezTo>
                    <a:cubicBezTo>
                      <a:pt x="185" y="53"/>
                      <a:pt x="216" y="17"/>
                      <a:pt x="269" y="17"/>
                    </a:cubicBezTo>
                    <a:cubicBezTo>
                      <a:pt x="308" y="17"/>
                      <a:pt x="308" y="53"/>
                      <a:pt x="308" y="67"/>
                    </a:cubicBezTo>
                    <a:cubicBezTo>
                      <a:pt x="308" y="84"/>
                      <a:pt x="305" y="92"/>
                      <a:pt x="297" y="131"/>
                    </a:cubicBezTo>
                    <a:cubicBezTo>
                      <a:pt x="287" y="170"/>
                      <a:pt x="278" y="208"/>
                      <a:pt x="269" y="246"/>
                    </a:cubicBezTo>
                    <a:close/>
                  </a:path>
                </a:pathLst>
              </a:custGeom>
              <a:solidFill>
                <a:srgbClr val="000000"/>
              </a:solidFill>
              <a:ln>
                <a:noFill/>
              </a:ln>
            </p:spPr>
          </p:sp>
          <p:sp>
            <p:nvSpPr>
              <p:cNvPr id="268" name="Freeform 19"/>
              <p:cNvSpPr/>
              <p:nvPr/>
            </p:nvSpPr>
            <p:spPr>
              <a:xfrm>
                <a:off x="3875760" y="5194080"/>
                <a:ext cx="86040" cy="81000"/>
              </a:xfrm>
              <a:custGeom>
                <a:avLst/>
                <a:gdLst/>
                <a:ahLst/>
                <a:cxnLst/>
                <a:rect l="0" t="0" r="r" b="b"/>
                <a:pathLst>
                  <a:path w="239" h="225">
                    <a:moveTo>
                      <a:pt x="84" y="109"/>
                    </a:moveTo>
                    <a:cubicBezTo>
                      <a:pt x="134" y="109"/>
                      <a:pt x="224" y="101"/>
                      <a:pt x="224" y="45"/>
                    </a:cubicBezTo>
                    <a:cubicBezTo>
                      <a:pt x="224" y="20"/>
                      <a:pt x="196" y="0"/>
                      <a:pt x="151" y="0"/>
                    </a:cubicBezTo>
                    <a:cubicBezTo>
                      <a:pt x="84" y="0"/>
                      <a:pt x="0" y="45"/>
                      <a:pt x="0" y="129"/>
                    </a:cubicBezTo>
                    <a:cubicBezTo>
                      <a:pt x="0" y="170"/>
                      <a:pt x="28" y="224"/>
                      <a:pt x="104" y="224"/>
                    </a:cubicBezTo>
                    <a:cubicBezTo>
                      <a:pt x="112" y="224"/>
                      <a:pt x="151" y="222"/>
                      <a:pt x="185" y="210"/>
                    </a:cubicBezTo>
                    <a:cubicBezTo>
                      <a:pt x="218" y="197"/>
                      <a:pt x="238" y="176"/>
                      <a:pt x="238" y="170"/>
                    </a:cubicBezTo>
                    <a:cubicBezTo>
                      <a:pt x="238" y="165"/>
                      <a:pt x="232" y="159"/>
                      <a:pt x="227" y="159"/>
                    </a:cubicBezTo>
                    <a:cubicBezTo>
                      <a:pt x="224" y="159"/>
                      <a:pt x="224" y="159"/>
                      <a:pt x="216" y="168"/>
                    </a:cubicBezTo>
                    <a:cubicBezTo>
                      <a:pt x="193" y="193"/>
                      <a:pt x="148" y="207"/>
                      <a:pt x="104" y="207"/>
                    </a:cubicBezTo>
                    <a:cubicBezTo>
                      <a:pt x="64" y="207"/>
                      <a:pt x="45" y="182"/>
                      <a:pt x="45" y="145"/>
                    </a:cubicBezTo>
                    <a:cubicBezTo>
                      <a:pt x="45" y="140"/>
                      <a:pt x="45" y="129"/>
                      <a:pt x="50" y="109"/>
                    </a:cubicBezTo>
                    <a:cubicBezTo>
                      <a:pt x="62" y="109"/>
                      <a:pt x="73" y="109"/>
                      <a:pt x="84" y="109"/>
                    </a:cubicBezTo>
                    <a:moveTo>
                      <a:pt x="53" y="92"/>
                    </a:moveTo>
                    <a:cubicBezTo>
                      <a:pt x="76" y="22"/>
                      <a:pt x="137" y="17"/>
                      <a:pt x="151" y="17"/>
                    </a:cubicBezTo>
                    <a:cubicBezTo>
                      <a:pt x="176" y="17"/>
                      <a:pt x="199" y="28"/>
                      <a:pt x="199" y="45"/>
                    </a:cubicBezTo>
                    <a:cubicBezTo>
                      <a:pt x="199" y="92"/>
                      <a:pt x="106" y="92"/>
                      <a:pt x="81" y="92"/>
                    </a:cubicBezTo>
                    <a:cubicBezTo>
                      <a:pt x="72" y="92"/>
                      <a:pt x="63" y="92"/>
                      <a:pt x="53" y="92"/>
                    </a:cubicBezTo>
                    <a:close/>
                  </a:path>
                </a:pathLst>
              </a:custGeom>
              <a:solidFill>
                <a:srgbClr val="000000"/>
              </a:solidFill>
              <a:ln>
                <a:noFill/>
              </a:ln>
            </p:spPr>
          </p:sp>
          <p:sp>
            <p:nvSpPr>
              <p:cNvPr id="269" name="Freeform 20"/>
              <p:cNvSpPr/>
              <p:nvPr/>
            </p:nvSpPr>
            <p:spPr>
              <a:xfrm>
                <a:off x="4008600" y="5128560"/>
                <a:ext cx="108360" cy="110880"/>
              </a:xfrm>
              <a:custGeom>
                <a:avLst/>
                <a:gdLst/>
                <a:ahLst/>
                <a:cxnLst/>
                <a:rect l="0" t="0" r="r" b="b"/>
                <a:pathLst>
                  <a:path w="301" h="308">
                    <a:moveTo>
                      <a:pt x="260" y="39"/>
                    </a:moveTo>
                    <a:cubicBezTo>
                      <a:pt x="235" y="42"/>
                      <a:pt x="224" y="61"/>
                      <a:pt x="224" y="78"/>
                    </a:cubicBezTo>
                    <a:cubicBezTo>
                      <a:pt x="224" y="95"/>
                      <a:pt x="238" y="103"/>
                      <a:pt x="252" y="103"/>
                    </a:cubicBezTo>
                    <a:cubicBezTo>
                      <a:pt x="266" y="103"/>
                      <a:pt x="291" y="92"/>
                      <a:pt x="291" y="59"/>
                    </a:cubicBezTo>
                    <a:cubicBezTo>
                      <a:pt x="291" y="11"/>
                      <a:pt x="235" y="0"/>
                      <a:pt x="199" y="0"/>
                    </a:cubicBezTo>
                    <a:cubicBezTo>
                      <a:pt x="95" y="0"/>
                      <a:pt x="0" y="92"/>
                      <a:pt x="0" y="190"/>
                    </a:cubicBezTo>
                    <a:cubicBezTo>
                      <a:pt x="0" y="249"/>
                      <a:pt x="42" y="307"/>
                      <a:pt x="129" y="307"/>
                    </a:cubicBezTo>
                    <a:cubicBezTo>
                      <a:pt x="244" y="307"/>
                      <a:pt x="300" y="240"/>
                      <a:pt x="300" y="232"/>
                    </a:cubicBezTo>
                    <a:cubicBezTo>
                      <a:pt x="300" y="226"/>
                      <a:pt x="291" y="218"/>
                      <a:pt x="286" y="218"/>
                    </a:cubicBezTo>
                    <a:cubicBezTo>
                      <a:pt x="283" y="218"/>
                      <a:pt x="280" y="221"/>
                      <a:pt x="274" y="226"/>
                    </a:cubicBezTo>
                    <a:cubicBezTo>
                      <a:pt x="221" y="288"/>
                      <a:pt x="140" y="288"/>
                      <a:pt x="129" y="288"/>
                    </a:cubicBezTo>
                    <a:cubicBezTo>
                      <a:pt x="78" y="288"/>
                      <a:pt x="56" y="254"/>
                      <a:pt x="56" y="212"/>
                    </a:cubicBezTo>
                    <a:cubicBezTo>
                      <a:pt x="56" y="193"/>
                      <a:pt x="67" y="117"/>
                      <a:pt x="104" y="70"/>
                    </a:cubicBezTo>
                    <a:cubicBezTo>
                      <a:pt x="129" y="36"/>
                      <a:pt x="165" y="17"/>
                      <a:pt x="199" y="17"/>
                    </a:cubicBezTo>
                    <a:cubicBezTo>
                      <a:pt x="210" y="17"/>
                      <a:pt x="241" y="20"/>
                      <a:pt x="260" y="39"/>
                    </a:cubicBezTo>
                    <a:close/>
                  </a:path>
                </a:pathLst>
              </a:custGeom>
              <a:solidFill>
                <a:srgbClr val="000000"/>
              </a:solidFill>
              <a:ln>
                <a:noFill/>
              </a:ln>
            </p:spPr>
          </p:sp>
          <p:sp>
            <p:nvSpPr>
              <p:cNvPr id="270" name="Freeform 21"/>
              <p:cNvSpPr/>
              <p:nvPr/>
            </p:nvSpPr>
            <p:spPr>
              <a:xfrm>
                <a:off x="413568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60" y="279"/>
                    </a:cubicBezTo>
                    <a:cubicBezTo>
                      <a:pt x="127" y="279"/>
                      <a:pt x="94" y="279"/>
                      <a:pt x="62" y="279"/>
                    </a:cubicBezTo>
                    <a:cubicBezTo>
                      <a:pt x="95" y="254"/>
                      <a:pt x="132" y="226"/>
                      <a:pt x="160" y="207"/>
                    </a:cubicBezTo>
                    <a:cubicBezTo>
                      <a:pt x="204" y="179"/>
                      <a:pt x="246" y="148"/>
                      <a:pt x="246" y="98"/>
                    </a:cubicBezTo>
                    <a:cubicBezTo>
                      <a:pt x="246" y="34"/>
                      <a:pt x="188" y="0"/>
                      <a:pt x="115" y="0"/>
                    </a:cubicBezTo>
                    <a:cubicBezTo>
                      <a:pt x="50" y="0"/>
                      <a:pt x="0" y="39"/>
                      <a:pt x="0" y="87"/>
                    </a:cubicBezTo>
                    <a:cubicBezTo>
                      <a:pt x="0" y="112"/>
                      <a:pt x="22" y="115"/>
                      <a:pt x="31" y="115"/>
                    </a:cubicBezTo>
                    <a:cubicBezTo>
                      <a:pt x="42" y="115"/>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6" y="236"/>
                      <a:pt x="46" y="270"/>
                      <a:pt x="6" y="305"/>
                    </a:cubicBezTo>
                    <a:cubicBezTo>
                      <a:pt x="3" y="307"/>
                      <a:pt x="3"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1" name="Freeform 22"/>
              <p:cNvSpPr/>
              <p:nvPr/>
            </p:nvSpPr>
            <p:spPr>
              <a:xfrm>
                <a:off x="444816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20" y="307"/>
                      <a:pt x="0" y="307"/>
                      <a:pt x="0" y="327"/>
                    </a:cubicBezTo>
                    <a:cubicBezTo>
                      <a:pt x="0" y="346"/>
                      <a:pt x="20"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72" name="Freeform 23"/>
              <p:cNvSpPr/>
              <p:nvPr/>
            </p:nvSpPr>
            <p:spPr>
              <a:xfrm>
                <a:off x="4886280" y="4812840"/>
                <a:ext cx="109080" cy="164160"/>
              </a:xfrm>
              <a:custGeom>
                <a:avLst/>
                <a:gdLst/>
                <a:ahLst/>
                <a:cxnLst/>
                <a:rect l="0" t="0" r="r" b="b"/>
                <a:pathLst>
                  <a:path w="303" h="456">
                    <a:moveTo>
                      <a:pt x="302" y="330"/>
                    </a:moveTo>
                    <a:cubicBezTo>
                      <a:pt x="295" y="330"/>
                      <a:pt x="287" y="330"/>
                      <a:pt x="280" y="330"/>
                    </a:cubicBezTo>
                    <a:cubicBezTo>
                      <a:pt x="277" y="344"/>
                      <a:pt x="272" y="386"/>
                      <a:pt x="263" y="391"/>
                    </a:cubicBezTo>
                    <a:cubicBezTo>
                      <a:pt x="258" y="397"/>
                      <a:pt x="204" y="397"/>
                      <a:pt x="193" y="397"/>
                    </a:cubicBezTo>
                    <a:cubicBezTo>
                      <a:pt x="151" y="397"/>
                      <a:pt x="109" y="397"/>
                      <a:pt x="67" y="397"/>
                    </a:cubicBezTo>
                    <a:cubicBezTo>
                      <a:pt x="140" y="333"/>
                      <a:pt x="162" y="313"/>
                      <a:pt x="204" y="282"/>
                    </a:cubicBezTo>
                    <a:cubicBezTo>
                      <a:pt x="255" y="240"/>
                      <a:pt x="302" y="198"/>
                      <a:pt x="302" y="134"/>
                    </a:cubicBezTo>
                    <a:cubicBezTo>
                      <a:pt x="302" y="50"/>
                      <a:pt x="230" y="0"/>
                      <a:pt x="143" y="0"/>
                    </a:cubicBezTo>
                    <a:cubicBezTo>
                      <a:pt x="56" y="0"/>
                      <a:pt x="0" y="59"/>
                      <a:pt x="0" y="123"/>
                    </a:cubicBezTo>
                    <a:cubicBezTo>
                      <a:pt x="0" y="156"/>
                      <a:pt x="28" y="159"/>
                      <a:pt x="36" y="159"/>
                    </a:cubicBezTo>
                    <a:cubicBezTo>
                      <a:pt x="53" y="159"/>
                      <a:pt x="73" y="148"/>
                      <a:pt x="73" y="123"/>
                    </a:cubicBezTo>
                    <a:cubicBezTo>
                      <a:pt x="73" y="112"/>
                      <a:pt x="67" y="87"/>
                      <a:pt x="31" y="87"/>
                    </a:cubicBezTo>
                    <a:cubicBezTo>
                      <a:pt x="53" y="39"/>
                      <a:pt x="98" y="22"/>
                      <a:pt x="132" y="22"/>
                    </a:cubicBezTo>
                    <a:cubicBezTo>
                      <a:pt x="202" y="22"/>
                      <a:pt x="235" y="78"/>
                      <a:pt x="235" y="134"/>
                    </a:cubicBezTo>
                    <a:cubicBezTo>
                      <a:pt x="235" y="193"/>
                      <a:pt x="193" y="240"/>
                      <a:pt x="171" y="265"/>
                    </a:cubicBezTo>
                    <a:cubicBezTo>
                      <a:pt x="116" y="319"/>
                      <a:pt x="61" y="373"/>
                      <a:pt x="6" y="428"/>
                    </a:cubicBezTo>
                    <a:cubicBezTo>
                      <a:pt x="0" y="433"/>
                      <a:pt x="0" y="436"/>
                      <a:pt x="0" y="455"/>
                    </a:cubicBezTo>
                    <a:cubicBezTo>
                      <a:pt x="94" y="455"/>
                      <a:pt x="188" y="455"/>
                      <a:pt x="283" y="455"/>
                    </a:cubicBezTo>
                    <a:cubicBezTo>
                      <a:pt x="289" y="414"/>
                      <a:pt x="296" y="372"/>
                      <a:pt x="302" y="330"/>
                    </a:cubicBezTo>
                    <a:close/>
                  </a:path>
                </a:pathLst>
              </a:custGeom>
              <a:solidFill>
                <a:srgbClr val="000000"/>
              </a:solidFill>
              <a:ln>
                <a:noFill/>
              </a:ln>
            </p:spPr>
          </p:sp>
          <p:sp>
            <p:nvSpPr>
              <p:cNvPr id="273" name="Freeform 24"/>
              <p:cNvSpPr/>
              <p:nvPr/>
            </p:nvSpPr>
            <p:spPr>
              <a:xfrm>
                <a:off x="5030640" y="4804560"/>
                <a:ext cx="135360" cy="174240"/>
              </a:xfrm>
              <a:custGeom>
                <a:avLst/>
                <a:gdLst/>
                <a:ahLst/>
                <a:cxnLst/>
                <a:rect l="0" t="0" r="r" b="b"/>
                <a:pathLst>
                  <a:path w="376" h="484">
                    <a:moveTo>
                      <a:pt x="143" y="103"/>
                    </a:moveTo>
                    <a:cubicBezTo>
                      <a:pt x="191" y="103"/>
                      <a:pt x="240" y="103"/>
                      <a:pt x="288" y="103"/>
                    </a:cubicBezTo>
                    <a:cubicBezTo>
                      <a:pt x="300" y="103"/>
                      <a:pt x="311" y="103"/>
                      <a:pt x="311" y="92"/>
                    </a:cubicBezTo>
                    <a:cubicBezTo>
                      <a:pt x="311" y="81"/>
                      <a:pt x="300" y="81"/>
                      <a:pt x="288" y="81"/>
                    </a:cubicBezTo>
                    <a:cubicBezTo>
                      <a:pt x="242" y="81"/>
                      <a:pt x="195" y="81"/>
                      <a:pt x="148" y="81"/>
                    </a:cubicBezTo>
                    <a:cubicBezTo>
                      <a:pt x="154" y="61"/>
                      <a:pt x="154" y="61"/>
                      <a:pt x="157" y="45"/>
                    </a:cubicBezTo>
                    <a:cubicBezTo>
                      <a:pt x="160" y="34"/>
                      <a:pt x="162" y="22"/>
                      <a:pt x="165" y="11"/>
                    </a:cubicBezTo>
                    <a:cubicBezTo>
                      <a:pt x="165" y="8"/>
                      <a:pt x="165" y="0"/>
                      <a:pt x="154" y="0"/>
                    </a:cubicBezTo>
                    <a:cubicBezTo>
                      <a:pt x="125" y="3"/>
                      <a:pt x="96" y="6"/>
                      <a:pt x="67" y="8"/>
                    </a:cubicBezTo>
                    <a:cubicBezTo>
                      <a:pt x="62" y="8"/>
                      <a:pt x="53" y="8"/>
                      <a:pt x="53" y="22"/>
                    </a:cubicBezTo>
                    <a:cubicBezTo>
                      <a:pt x="53" y="34"/>
                      <a:pt x="62" y="34"/>
                      <a:pt x="70" y="34"/>
                    </a:cubicBezTo>
                    <a:cubicBezTo>
                      <a:pt x="104" y="34"/>
                      <a:pt x="104" y="39"/>
                      <a:pt x="104" y="45"/>
                    </a:cubicBezTo>
                    <a:cubicBezTo>
                      <a:pt x="101" y="57"/>
                      <a:pt x="104" y="48"/>
                      <a:pt x="95" y="81"/>
                    </a:cubicBezTo>
                    <a:cubicBezTo>
                      <a:pt x="82" y="81"/>
                      <a:pt x="69" y="81"/>
                      <a:pt x="56" y="81"/>
                    </a:cubicBezTo>
                    <a:cubicBezTo>
                      <a:pt x="45" y="81"/>
                      <a:pt x="34" y="81"/>
                      <a:pt x="34" y="92"/>
                    </a:cubicBezTo>
                    <a:cubicBezTo>
                      <a:pt x="34" y="103"/>
                      <a:pt x="45" y="103"/>
                      <a:pt x="56" y="103"/>
                    </a:cubicBezTo>
                    <a:cubicBezTo>
                      <a:pt x="67" y="103"/>
                      <a:pt x="78" y="103"/>
                      <a:pt x="90" y="103"/>
                    </a:cubicBezTo>
                    <a:cubicBezTo>
                      <a:pt x="61" y="219"/>
                      <a:pt x="32" y="334"/>
                      <a:pt x="3" y="450"/>
                    </a:cubicBezTo>
                    <a:cubicBezTo>
                      <a:pt x="0" y="453"/>
                      <a:pt x="0" y="458"/>
                      <a:pt x="0" y="461"/>
                    </a:cubicBezTo>
                    <a:cubicBezTo>
                      <a:pt x="0" y="472"/>
                      <a:pt x="8" y="483"/>
                      <a:pt x="22" y="483"/>
                    </a:cubicBezTo>
                    <a:cubicBezTo>
                      <a:pt x="48" y="483"/>
                      <a:pt x="53" y="464"/>
                      <a:pt x="56" y="453"/>
                    </a:cubicBezTo>
                    <a:cubicBezTo>
                      <a:pt x="59" y="439"/>
                      <a:pt x="64" y="408"/>
                      <a:pt x="70" y="391"/>
                    </a:cubicBezTo>
                    <a:cubicBezTo>
                      <a:pt x="73" y="383"/>
                      <a:pt x="78" y="355"/>
                      <a:pt x="81" y="346"/>
                    </a:cubicBezTo>
                    <a:cubicBezTo>
                      <a:pt x="84" y="338"/>
                      <a:pt x="92" y="302"/>
                      <a:pt x="92" y="299"/>
                    </a:cubicBezTo>
                    <a:cubicBezTo>
                      <a:pt x="95" y="293"/>
                      <a:pt x="137" y="193"/>
                      <a:pt x="221" y="193"/>
                    </a:cubicBezTo>
                    <a:cubicBezTo>
                      <a:pt x="260" y="193"/>
                      <a:pt x="260" y="229"/>
                      <a:pt x="260" y="240"/>
                    </a:cubicBezTo>
                    <a:cubicBezTo>
                      <a:pt x="260" y="282"/>
                      <a:pt x="232" y="358"/>
                      <a:pt x="218" y="394"/>
                    </a:cubicBezTo>
                    <a:cubicBezTo>
                      <a:pt x="213" y="405"/>
                      <a:pt x="210" y="414"/>
                      <a:pt x="210" y="425"/>
                    </a:cubicBezTo>
                    <a:cubicBezTo>
                      <a:pt x="210" y="458"/>
                      <a:pt x="238" y="483"/>
                      <a:pt x="274" y="483"/>
                    </a:cubicBezTo>
                    <a:cubicBezTo>
                      <a:pt x="344" y="483"/>
                      <a:pt x="375" y="391"/>
                      <a:pt x="375" y="380"/>
                    </a:cubicBezTo>
                    <a:cubicBezTo>
                      <a:pt x="375" y="369"/>
                      <a:pt x="368" y="373"/>
                      <a:pt x="364" y="369"/>
                    </a:cubicBezTo>
                    <a:cubicBezTo>
                      <a:pt x="353" y="369"/>
                      <a:pt x="353" y="374"/>
                      <a:pt x="350" y="383"/>
                    </a:cubicBezTo>
                    <a:cubicBezTo>
                      <a:pt x="330" y="444"/>
                      <a:pt x="300" y="464"/>
                      <a:pt x="277" y="464"/>
                    </a:cubicBezTo>
                    <a:cubicBezTo>
                      <a:pt x="263" y="464"/>
                      <a:pt x="260" y="453"/>
                      <a:pt x="260" y="441"/>
                    </a:cubicBezTo>
                    <a:cubicBezTo>
                      <a:pt x="260" y="430"/>
                      <a:pt x="260" y="422"/>
                      <a:pt x="269" y="400"/>
                    </a:cubicBezTo>
                    <a:cubicBezTo>
                      <a:pt x="283" y="366"/>
                      <a:pt x="314" y="291"/>
                      <a:pt x="314" y="251"/>
                    </a:cubicBezTo>
                    <a:cubicBezTo>
                      <a:pt x="314" y="196"/>
                      <a:pt x="272" y="173"/>
                      <a:pt x="224" y="173"/>
                    </a:cubicBezTo>
                    <a:cubicBezTo>
                      <a:pt x="176" y="173"/>
                      <a:pt x="143" y="196"/>
                      <a:pt x="109" y="232"/>
                    </a:cubicBezTo>
                    <a:cubicBezTo>
                      <a:pt x="120" y="189"/>
                      <a:pt x="132" y="146"/>
                      <a:pt x="143" y="103"/>
                    </a:cubicBezTo>
                    <a:close/>
                  </a:path>
                </a:pathLst>
              </a:custGeom>
              <a:solidFill>
                <a:srgbClr val="000000"/>
              </a:solidFill>
              <a:ln>
                <a:noFill/>
              </a:ln>
            </p:spPr>
          </p:sp>
          <p:sp>
            <p:nvSpPr>
              <p:cNvPr id="274" name="Freeform 25"/>
              <p:cNvSpPr/>
              <p:nvPr/>
            </p:nvSpPr>
            <p:spPr>
              <a:xfrm>
                <a:off x="5183640" y="4867200"/>
                <a:ext cx="108360" cy="111960"/>
              </a:xfrm>
              <a:custGeom>
                <a:avLst/>
                <a:gdLst/>
                <a:ahLst/>
                <a:cxnLst/>
                <a:rect l="0" t="0" r="r" b="b"/>
                <a:pathLst>
                  <a:path w="301" h="311">
                    <a:moveTo>
                      <a:pt x="260" y="42"/>
                    </a:moveTo>
                    <a:cubicBezTo>
                      <a:pt x="235" y="45"/>
                      <a:pt x="224" y="64"/>
                      <a:pt x="224" y="78"/>
                    </a:cubicBezTo>
                    <a:cubicBezTo>
                      <a:pt x="224" y="98"/>
                      <a:pt x="238" y="106"/>
                      <a:pt x="252" y="106"/>
                    </a:cubicBezTo>
                    <a:cubicBezTo>
                      <a:pt x="266" y="106"/>
                      <a:pt x="291" y="95"/>
                      <a:pt x="291" y="61"/>
                    </a:cubicBezTo>
                    <a:cubicBezTo>
                      <a:pt x="291" y="14"/>
                      <a:pt x="235" y="0"/>
                      <a:pt x="199" y="0"/>
                    </a:cubicBezTo>
                    <a:cubicBezTo>
                      <a:pt x="95" y="0"/>
                      <a:pt x="0" y="95"/>
                      <a:pt x="0" y="190"/>
                    </a:cubicBezTo>
                    <a:cubicBezTo>
                      <a:pt x="0" y="251"/>
                      <a:pt x="42" y="310"/>
                      <a:pt x="129" y="310"/>
                    </a:cubicBezTo>
                    <a:cubicBezTo>
                      <a:pt x="244" y="310"/>
                      <a:pt x="300" y="243"/>
                      <a:pt x="300" y="232"/>
                    </a:cubicBezTo>
                    <a:cubicBezTo>
                      <a:pt x="300" y="229"/>
                      <a:pt x="291" y="221"/>
                      <a:pt x="286" y="221"/>
                    </a:cubicBezTo>
                    <a:cubicBezTo>
                      <a:pt x="283" y="221"/>
                      <a:pt x="280" y="224"/>
                      <a:pt x="274" y="229"/>
                    </a:cubicBezTo>
                    <a:cubicBezTo>
                      <a:pt x="221" y="291"/>
                      <a:pt x="143" y="291"/>
                      <a:pt x="129" y="291"/>
                    </a:cubicBezTo>
                    <a:cubicBezTo>
                      <a:pt x="78" y="291"/>
                      <a:pt x="59" y="257"/>
                      <a:pt x="59" y="215"/>
                    </a:cubicBezTo>
                    <a:cubicBezTo>
                      <a:pt x="59" y="196"/>
                      <a:pt x="67" y="120"/>
                      <a:pt x="104" y="73"/>
                    </a:cubicBezTo>
                    <a:cubicBezTo>
                      <a:pt x="129" y="39"/>
                      <a:pt x="165" y="20"/>
                      <a:pt x="199" y="20"/>
                    </a:cubicBezTo>
                    <a:cubicBezTo>
                      <a:pt x="210" y="20"/>
                      <a:pt x="241" y="22"/>
                      <a:pt x="260" y="42"/>
                    </a:cubicBezTo>
                    <a:close/>
                  </a:path>
                </a:pathLst>
              </a:custGeom>
              <a:solidFill>
                <a:srgbClr val="000000"/>
              </a:solidFill>
              <a:ln>
                <a:noFill/>
              </a:ln>
            </p:spPr>
          </p:sp>
          <p:sp>
            <p:nvSpPr>
              <p:cNvPr id="275" name="Freeform 26"/>
              <p:cNvSpPr/>
              <p:nvPr/>
            </p:nvSpPr>
            <p:spPr>
              <a:xfrm>
                <a:off x="5310720" y="4752360"/>
                <a:ext cx="88920" cy="118080"/>
              </a:xfrm>
              <a:custGeom>
                <a:avLst/>
                <a:gdLst/>
                <a:ahLst/>
                <a:cxnLst/>
                <a:rect l="0" t="0" r="r" b="b"/>
                <a:pathLst>
                  <a:path w="247" h="328">
                    <a:moveTo>
                      <a:pt x="246" y="232"/>
                    </a:moveTo>
                    <a:cubicBezTo>
                      <a:pt x="240" y="232"/>
                      <a:pt x="233" y="232"/>
                      <a:pt x="227" y="232"/>
                    </a:cubicBezTo>
                    <a:cubicBezTo>
                      <a:pt x="224" y="240"/>
                      <a:pt x="218" y="271"/>
                      <a:pt x="210" y="277"/>
                    </a:cubicBezTo>
                    <a:cubicBezTo>
                      <a:pt x="207" y="279"/>
                      <a:pt x="165" y="279"/>
                      <a:pt x="160" y="279"/>
                    </a:cubicBezTo>
                    <a:cubicBezTo>
                      <a:pt x="127" y="279"/>
                      <a:pt x="94" y="279"/>
                      <a:pt x="62" y="279"/>
                    </a:cubicBezTo>
                    <a:cubicBezTo>
                      <a:pt x="95" y="254"/>
                      <a:pt x="132" y="229"/>
                      <a:pt x="160" y="210"/>
                    </a:cubicBezTo>
                    <a:cubicBezTo>
                      <a:pt x="204" y="179"/>
                      <a:pt x="246" y="151"/>
                      <a:pt x="246" y="98"/>
                    </a:cubicBezTo>
                    <a:cubicBezTo>
                      <a:pt x="246" y="34"/>
                      <a:pt x="188" y="0"/>
                      <a:pt x="118" y="0"/>
                    </a:cubicBezTo>
                    <a:cubicBezTo>
                      <a:pt x="50" y="0"/>
                      <a:pt x="0" y="39"/>
                      <a:pt x="0" y="87"/>
                    </a:cubicBezTo>
                    <a:cubicBezTo>
                      <a:pt x="0" y="112"/>
                      <a:pt x="22" y="117"/>
                      <a:pt x="31" y="117"/>
                    </a:cubicBezTo>
                    <a:cubicBezTo>
                      <a:pt x="42" y="117"/>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7" y="236"/>
                      <a:pt x="48" y="270"/>
                      <a:pt x="8" y="305"/>
                    </a:cubicBezTo>
                    <a:cubicBezTo>
                      <a:pt x="3" y="307"/>
                      <a:pt x="3" y="307"/>
                      <a:pt x="0" y="313"/>
                    </a:cubicBezTo>
                    <a:cubicBezTo>
                      <a:pt x="0" y="318"/>
                      <a:pt x="0" y="322"/>
                      <a:pt x="0" y="327"/>
                    </a:cubicBezTo>
                    <a:cubicBezTo>
                      <a:pt x="77" y="327"/>
                      <a:pt x="153" y="327"/>
                      <a:pt x="230" y="327"/>
                    </a:cubicBezTo>
                    <a:cubicBezTo>
                      <a:pt x="235" y="295"/>
                      <a:pt x="241" y="264"/>
                      <a:pt x="246" y="232"/>
                    </a:cubicBezTo>
                    <a:close/>
                  </a:path>
                </a:pathLst>
              </a:custGeom>
              <a:solidFill>
                <a:srgbClr val="000000"/>
              </a:solidFill>
              <a:ln>
                <a:noFill/>
              </a:ln>
            </p:spPr>
          </p:sp>
          <p:sp>
            <p:nvSpPr>
              <p:cNvPr id="276" name="Freeform 27"/>
              <p:cNvSpPr/>
              <p:nvPr/>
            </p:nvSpPr>
            <p:spPr>
              <a:xfrm>
                <a:off x="4825080" y="5019840"/>
                <a:ext cx="654480" cy="14400"/>
              </a:xfrm>
              <a:custGeom>
                <a:avLst/>
                <a:gdLst/>
                <a:ahLst/>
                <a:cxnLst/>
                <a:rect l="0" t="0" r="r" b="b"/>
                <a:pathLst>
                  <a:path w="1818" h="40">
                    <a:moveTo>
                      <a:pt x="0" y="0"/>
                    </a:moveTo>
                    <a:cubicBezTo>
                      <a:pt x="606" y="0"/>
                      <a:pt x="1211" y="0"/>
                      <a:pt x="1817" y="0"/>
                    </a:cubicBezTo>
                    <a:cubicBezTo>
                      <a:pt x="1817" y="13"/>
                      <a:pt x="1817" y="26"/>
                      <a:pt x="1817" y="39"/>
                    </a:cubicBezTo>
                    <a:cubicBezTo>
                      <a:pt x="1211" y="39"/>
                      <a:pt x="606" y="39"/>
                      <a:pt x="0" y="39"/>
                    </a:cubicBezTo>
                    <a:cubicBezTo>
                      <a:pt x="0" y="26"/>
                      <a:pt x="0" y="13"/>
                      <a:pt x="0" y="0"/>
                    </a:cubicBezTo>
                    <a:close/>
                  </a:path>
                </a:pathLst>
              </a:custGeom>
              <a:solidFill>
                <a:srgbClr val="000000"/>
              </a:solidFill>
              <a:ln>
                <a:noFill/>
              </a:ln>
            </p:spPr>
          </p:sp>
          <p:sp>
            <p:nvSpPr>
              <p:cNvPr id="277" name="Freeform 28"/>
              <p:cNvSpPr/>
              <p:nvPr/>
            </p:nvSpPr>
            <p:spPr>
              <a:xfrm>
                <a:off x="4836240" y="5128560"/>
                <a:ext cx="228240" cy="110880"/>
              </a:xfrm>
              <a:custGeom>
                <a:avLst/>
                <a:gdLst/>
                <a:ahLst/>
                <a:cxnLst/>
                <a:rect l="0" t="0" r="r" b="b"/>
                <a:pathLst>
                  <a:path w="634" h="308">
                    <a:moveTo>
                      <a:pt x="266" y="246"/>
                    </a:moveTo>
                    <a:cubicBezTo>
                      <a:pt x="263" y="260"/>
                      <a:pt x="258" y="282"/>
                      <a:pt x="258" y="285"/>
                    </a:cubicBezTo>
                    <a:cubicBezTo>
                      <a:pt x="258" y="302"/>
                      <a:pt x="269" y="307"/>
                      <a:pt x="280" y="307"/>
                    </a:cubicBezTo>
                    <a:cubicBezTo>
                      <a:pt x="294" y="307"/>
                      <a:pt x="305" y="299"/>
                      <a:pt x="308" y="293"/>
                    </a:cubicBezTo>
                    <a:cubicBezTo>
                      <a:pt x="311" y="288"/>
                      <a:pt x="316" y="265"/>
                      <a:pt x="319" y="251"/>
                    </a:cubicBezTo>
                    <a:cubicBezTo>
                      <a:pt x="325" y="238"/>
                      <a:pt x="330"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0" y="198"/>
                      <a:pt x="607" y="207"/>
                    </a:cubicBezTo>
                    <a:cubicBezTo>
                      <a:pt x="593" y="260"/>
                      <a:pt x="563" y="288"/>
                      <a:pt x="535" y="288"/>
                    </a:cubicBezTo>
                    <a:cubicBezTo>
                      <a:pt x="521" y="288"/>
                      <a:pt x="518" y="279"/>
                      <a:pt x="518" y="265"/>
                    </a:cubicBezTo>
                    <a:cubicBezTo>
                      <a:pt x="518" y="249"/>
                      <a:pt x="521" y="240"/>
                      <a:pt x="535" y="210"/>
                    </a:cubicBezTo>
                    <a:cubicBezTo>
                      <a:pt x="543" y="187"/>
                      <a:pt x="571" y="115"/>
                      <a:pt x="571" y="78"/>
                    </a:cubicBezTo>
                    <a:cubicBezTo>
                      <a:pt x="571" y="67"/>
                      <a:pt x="571" y="36"/>
                      <a:pt x="546" y="17"/>
                    </a:cubicBezTo>
                    <a:cubicBezTo>
                      <a:pt x="535" y="8"/>
                      <a:pt x="515" y="0"/>
                      <a:pt x="482" y="0"/>
                    </a:cubicBezTo>
                    <a:cubicBezTo>
                      <a:pt x="420" y="0"/>
                      <a:pt x="381" y="39"/>
                      <a:pt x="358" y="67"/>
                    </a:cubicBezTo>
                    <a:cubicBezTo>
                      <a:pt x="353" y="11"/>
                      <a:pt x="305" y="0"/>
                      <a:pt x="269" y="0"/>
                    </a:cubicBezTo>
                    <a:cubicBezTo>
                      <a:pt x="213" y="0"/>
                      <a:pt x="174" y="34"/>
                      <a:pt x="154" y="61"/>
                    </a:cubicBezTo>
                    <a:cubicBezTo>
                      <a:pt x="148" y="14"/>
                      <a:pt x="109" y="0"/>
                      <a:pt x="81" y="0"/>
                    </a:cubicBezTo>
                    <a:cubicBezTo>
                      <a:pt x="50" y="0"/>
                      <a:pt x="34" y="20"/>
                      <a:pt x="25" y="36"/>
                    </a:cubicBezTo>
                    <a:cubicBezTo>
                      <a:pt x="11" y="61"/>
                      <a:pt x="0" y="101"/>
                      <a:pt x="0" y="103"/>
                    </a:cubicBezTo>
                    <a:cubicBezTo>
                      <a:pt x="0" y="112"/>
                      <a:pt x="7" y="109"/>
                      <a:pt x="11"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2" y="299"/>
                      <a:pt x="95" y="293"/>
                    </a:cubicBezTo>
                    <a:cubicBezTo>
                      <a:pt x="98" y="288"/>
                      <a:pt x="104" y="265"/>
                      <a:pt x="109" y="251"/>
                    </a:cubicBezTo>
                    <a:cubicBezTo>
                      <a:pt x="112" y="238"/>
                      <a:pt x="120" y="207"/>
                      <a:pt x="123" y="190"/>
                    </a:cubicBezTo>
                    <a:cubicBezTo>
                      <a:pt x="129" y="173"/>
                      <a:pt x="132" y="159"/>
                      <a:pt x="134" y="143"/>
                    </a:cubicBezTo>
                    <a:cubicBezTo>
                      <a:pt x="143" y="115"/>
                      <a:pt x="143" y="109"/>
                      <a:pt x="165" y="81"/>
                    </a:cubicBezTo>
                    <a:cubicBezTo>
                      <a:pt x="182" y="53"/>
                      <a:pt x="216" y="17"/>
                      <a:pt x="266" y="17"/>
                    </a:cubicBezTo>
                    <a:cubicBezTo>
                      <a:pt x="308" y="17"/>
                      <a:pt x="308" y="53"/>
                      <a:pt x="308" y="67"/>
                    </a:cubicBezTo>
                    <a:cubicBezTo>
                      <a:pt x="308" y="84"/>
                      <a:pt x="305" y="92"/>
                      <a:pt x="297" y="131"/>
                    </a:cubicBezTo>
                    <a:cubicBezTo>
                      <a:pt x="286" y="170"/>
                      <a:pt x="276" y="208"/>
                      <a:pt x="266" y="246"/>
                    </a:cubicBezTo>
                    <a:close/>
                  </a:path>
                </a:pathLst>
              </a:custGeom>
              <a:solidFill>
                <a:srgbClr val="000000"/>
              </a:solidFill>
              <a:ln>
                <a:noFill/>
              </a:ln>
            </p:spPr>
          </p:sp>
          <p:sp>
            <p:nvSpPr>
              <p:cNvPr id="278" name="Freeform 29"/>
              <p:cNvSpPr/>
              <p:nvPr/>
            </p:nvSpPr>
            <p:spPr>
              <a:xfrm>
                <a:off x="509220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57" y="279"/>
                    </a:cubicBezTo>
                    <a:cubicBezTo>
                      <a:pt x="125" y="279"/>
                      <a:pt x="93" y="279"/>
                      <a:pt x="62" y="279"/>
                    </a:cubicBezTo>
                    <a:cubicBezTo>
                      <a:pt x="92" y="254"/>
                      <a:pt x="129" y="226"/>
                      <a:pt x="160" y="207"/>
                    </a:cubicBezTo>
                    <a:cubicBezTo>
                      <a:pt x="204" y="179"/>
                      <a:pt x="246" y="148"/>
                      <a:pt x="246" y="98"/>
                    </a:cubicBezTo>
                    <a:cubicBezTo>
                      <a:pt x="246" y="34"/>
                      <a:pt x="185" y="0"/>
                      <a:pt x="115" y="0"/>
                    </a:cubicBezTo>
                    <a:cubicBezTo>
                      <a:pt x="48" y="0"/>
                      <a:pt x="0" y="39"/>
                      <a:pt x="0" y="87"/>
                    </a:cubicBezTo>
                    <a:cubicBezTo>
                      <a:pt x="0" y="112"/>
                      <a:pt x="22" y="115"/>
                      <a:pt x="28" y="115"/>
                    </a:cubicBezTo>
                    <a:cubicBezTo>
                      <a:pt x="42" y="115"/>
                      <a:pt x="59" y="106"/>
                      <a:pt x="59" y="87"/>
                    </a:cubicBezTo>
                    <a:cubicBezTo>
                      <a:pt x="59" y="70"/>
                      <a:pt x="45" y="59"/>
                      <a:pt x="31" y="59"/>
                    </a:cubicBezTo>
                    <a:cubicBezTo>
                      <a:pt x="45" y="36"/>
                      <a:pt x="73" y="22"/>
                      <a:pt x="104" y="22"/>
                    </a:cubicBezTo>
                    <a:cubicBezTo>
                      <a:pt x="154" y="22"/>
                      <a:pt x="193" y="50"/>
                      <a:pt x="193" y="98"/>
                    </a:cubicBezTo>
                    <a:cubicBezTo>
                      <a:pt x="193" y="140"/>
                      <a:pt x="165" y="170"/>
                      <a:pt x="126" y="201"/>
                    </a:cubicBezTo>
                    <a:cubicBezTo>
                      <a:pt x="86" y="236"/>
                      <a:pt x="46" y="270"/>
                      <a:pt x="6" y="305"/>
                    </a:cubicBezTo>
                    <a:cubicBezTo>
                      <a:pt x="0" y="307"/>
                      <a:pt x="0"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9" name="Freeform 30"/>
              <p:cNvSpPr/>
              <p:nvPr/>
            </p:nvSpPr>
            <p:spPr>
              <a:xfrm>
                <a:off x="5096160" y="5230080"/>
                <a:ext cx="86040" cy="79920"/>
              </a:xfrm>
              <a:custGeom>
                <a:avLst/>
                <a:gdLst/>
                <a:ahLst/>
                <a:cxnLst/>
                <a:rect l="0" t="0" r="r" b="b"/>
                <a:pathLst>
                  <a:path w="239" h="222">
                    <a:moveTo>
                      <a:pt x="84" y="106"/>
                    </a:moveTo>
                    <a:cubicBezTo>
                      <a:pt x="134" y="106"/>
                      <a:pt x="221" y="98"/>
                      <a:pt x="221" y="42"/>
                    </a:cubicBezTo>
                    <a:cubicBezTo>
                      <a:pt x="221" y="17"/>
                      <a:pt x="196" y="0"/>
                      <a:pt x="151" y="0"/>
                    </a:cubicBezTo>
                    <a:cubicBezTo>
                      <a:pt x="84" y="0"/>
                      <a:pt x="0" y="42"/>
                      <a:pt x="0" y="126"/>
                    </a:cubicBezTo>
                    <a:cubicBezTo>
                      <a:pt x="0" y="170"/>
                      <a:pt x="28" y="221"/>
                      <a:pt x="104" y="221"/>
                    </a:cubicBezTo>
                    <a:cubicBezTo>
                      <a:pt x="112" y="221"/>
                      <a:pt x="151" y="219"/>
                      <a:pt x="185" y="207"/>
                    </a:cubicBezTo>
                    <a:cubicBezTo>
                      <a:pt x="218" y="194"/>
                      <a:pt x="238" y="173"/>
                      <a:pt x="238" y="168"/>
                    </a:cubicBezTo>
                    <a:cubicBezTo>
                      <a:pt x="238" y="162"/>
                      <a:pt x="232" y="156"/>
                      <a:pt x="227" y="156"/>
                    </a:cubicBezTo>
                    <a:cubicBezTo>
                      <a:pt x="224" y="156"/>
                      <a:pt x="224" y="156"/>
                      <a:pt x="216" y="165"/>
                    </a:cubicBezTo>
                    <a:cubicBezTo>
                      <a:pt x="190" y="190"/>
                      <a:pt x="148" y="204"/>
                      <a:pt x="104" y="204"/>
                    </a:cubicBezTo>
                    <a:cubicBezTo>
                      <a:pt x="64" y="204"/>
                      <a:pt x="45" y="179"/>
                      <a:pt x="45" y="143"/>
                    </a:cubicBezTo>
                    <a:cubicBezTo>
                      <a:pt x="45" y="137"/>
                      <a:pt x="45" y="126"/>
                      <a:pt x="50" y="106"/>
                    </a:cubicBezTo>
                    <a:cubicBezTo>
                      <a:pt x="62" y="106"/>
                      <a:pt x="73" y="106"/>
                      <a:pt x="84" y="106"/>
                    </a:cubicBezTo>
                    <a:moveTo>
                      <a:pt x="53" y="89"/>
                    </a:moveTo>
                    <a:cubicBezTo>
                      <a:pt x="76" y="20"/>
                      <a:pt x="137" y="14"/>
                      <a:pt x="151" y="14"/>
                    </a:cubicBezTo>
                    <a:cubicBezTo>
                      <a:pt x="176" y="14"/>
                      <a:pt x="196" y="25"/>
                      <a:pt x="196" y="42"/>
                    </a:cubicBezTo>
                    <a:cubicBezTo>
                      <a:pt x="196" y="89"/>
                      <a:pt x="106" y="89"/>
                      <a:pt x="81" y="89"/>
                    </a:cubicBezTo>
                    <a:cubicBezTo>
                      <a:pt x="72" y="89"/>
                      <a:pt x="63" y="89"/>
                      <a:pt x="53" y="89"/>
                    </a:cubicBezTo>
                    <a:close/>
                  </a:path>
                </a:pathLst>
              </a:custGeom>
              <a:solidFill>
                <a:srgbClr val="000000"/>
              </a:solidFill>
              <a:ln>
                <a:noFill/>
              </a:ln>
            </p:spPr>
          </p:sp>
          <p:sp>
            <p:nvSpPr>
              <p:cNvPr id="280" name="Freeform 31"/>
              <p:cNvSpPr/>
              <p:nvPr/>
            </p:nvSpPr>
            <p:spPr>
              <a:xfrm>
                <a:off x="5229000" y="5128560"/>
                <a:ext cx="108360" cy="110880"/>
              </a:xfrm>
              <a:custGeom>
                <a:avLst/>
                <a:gdLst/>
                <a:ahLst/>
                <a:cxnLst/>
                <a:rect l="0" t="0" r="r" b="b"/>
                <a:pathLst>
                  <a:path w="301" h="308">
                    <a:moveTo>
                      <a:pt x="260" y="39"/>
                    </a:moveTo>
                    <a:cubicBezTo>
                      <a:pt x="235" y="42"/>
                      <a:pt x="224" y="61"/>
                      <a:pt x="224" y="78"/>
                    </a:cubicBezTo>
                    <a:cubicBezTo>
                      <a:pt x="224" y="95"/>
                      <a:pt x="241" y="103"/>
                      <a:pt x="252" y="103"/>
                    </a:cubicBezTo>
                    <a:cubicBezTo>
                      <a:pt x="266" y="103"/>
                      <a:pt x="291" y="92"/>
                      <a:pt x="291" y="59"/>
                    </a:cubicBezTo>
                    <a:cubicBezTo>
                      <a:pt x="291" y="11"/>
                      <a:pt x="238" y="0"/>
                      <a:pt x="202" y="0"/>
                    </a:cubicBezTo>
                    <a:cubicBezTo>
                      <a:pt x="98" y="0"/>
                      <a:pt x="0" y="92"/>
                      <a:pt x="0" y="190"/>
                    </a:cubicBezTo>
                    <a:cubicBezTo>
                      <a:pt x="0" y="249"/>
                      <a:pt x="42" y="307"/>
                      <a:pt x="129" y="307"/>
                    </a:cubicBezTo>
                    <a:cubicBezTo>
                      <a:pt x="246" y="307"/>
                      <a:pt x="300" y="240"/>
                      <a:pt x="300" y="232"/>
                    </a:cubicBezTo>
                    <a:cubicBezTo>
                      <a:pt x="300" y="226"/>
                      <a:pt x="294" y="218"/>
                      <a:pt x="288" y="218"/>
                    </a:cubicBezTo>
                    <a:cubicBezTo>
                      <a:pt x="283" y="218"/>
                      <a:pt x="283" y="221"/>
                      <a:pt x="277" y="226"/>
                    </a:cubicBezTo>
                    <a:cubicBezTo>
                      <a:pt x="224" y="288"/>
                      <a:pt x="143" y="288"/>
                      <a:pt x="129" y="288"/>
                    </a:cubicBezTo>
                    <a:cubicBezTo>
                      <a:pt x="81" y="288"/>
                      <a:pt x="59" y="254"/>
                      <a:pt x="59" y="212"/>
                    </a:cubicBezTo>
                    <a:cubicBezTo>
                      <a:pt x="59" y="193"/>
                      <a:pt x="67" y="117"/>
                      <a:pt x="104" y="70"/>
                    </a:cubicBezTo>
                    <a:cubicBezTo>
                      <a:pt x="129" y="36"/>
                      <a:pt x="165" y="17"/>
                      <a:pt x="202" y="17"/>
                    </a:cubicBezTo>
                    <a:cubicBezTo>
                      <a:pt x="210" y="17"/>
                      <a:pt x="244" y="20"/>
                      <a:pt x="260" y="39"/>
                    </a:cubicBezTo>
                    <a:close/>
                  </a:path>
                </a:pathLst>
              </a:custGeom>
              <a:solidFill>
                <a:srgbClr val="000000"/>
              </a:solidFill>
              <a:ln>
                <a:noFill/>
              </a:ln>
            </p:spPr>
          </p:sp>
          <p:sp>
            <p:nvSpPr>
              <p:cNvPr id="281" name="Freeform 32"/>
              <p:cNvSpPr/>
              <p:nvPr/>
            </p:nvSpPr>
            <p:spPr>
              <a:xfrm>
                <a:off x="5352120" y="5047200"/>
                <a:ext cx="98280" cy="120240"/>
              </a:xfrm>
              <a:custGeom>
                <a:avLst/>
                <a:gdLst/>
                <a:ahLst/>
                <a:cxnLst/>
                <a:rect l="0" t="0" r="r" b="b"/>
                <a:pathLst>
                  <a:path w="273" h="334">
                    <a:moveTo>
                      <a:pt x="272" y="251"/>
                    </a:moveTo>
                    <a:cubicBezTo>
                      <a:pt x="272" y="244"/>
                      <a:pt x="272" y="237"/>
                      <a:pt x="272" y="229"/>
                    </a:cubicBezTo>
                    <a:cubicBezTo>
                      <a:pt x="251" y="229"/>
                      <a:pt x="230" y="229"/>
                      <a:pt x="210" y="229"/>
                    </a:cubicBezTo>
                    <a:cubicBezTo>
                      <a:pt x="210" y="157"/>
                      <a:pt x="210" y="86"/>
                      <a:pt x="210" y="14"/>
                    </a:cubicBezTo>
                    <a:cubicBezTo>
                      <a:pt x="210" y="3"/>
                      <a:pt x="210" y="0"/>
                      <a:pt x="199" y="0"/>
                    </a:cubicBezTo>
                    <a:cubicBezTo>
                      <a:pt x="188" y="0"/>
                      <a:pt x="188" y="0"/>
                      <a:pt x="182" y="8"/>
                    </a:cubicBezTo>
                    <a:cubicBezTo>
                      <a:pt x="121" y="82"/>
                      <a:pt x="61" y="156"/>
                      <a:pt x="0" y="229"/>
                    </a:cubicBezTo>
                    <a:cubicBezTo>
                      <a:pt x="0" y="237"/>
                      <a:pt x="0" y="244"/>
                      <a:pt x="0" y="251"/>
                    </a:cubicBezTo>
                    <a:cubicBezTo>
                      <a:pt x="54" y="251"/>
                      <a:pt x="108" y="251"/>
                      <a:pt x="162" y="251"/>
                    </a:cubicBezTo>
                    <a:cubicBezTo>
                      <a:pt x="162" y="265"/>
                      <a:pt x="162" y="278"/>
                      <a:pt x="162" y="291"/>
                    </a:cubicBezTo>
                    <a:cubicBezTo>
                      <a:pt x="162" y="305"/>
                      <a:pt x="162" y="310"/>
                      <a:pt x="120" y="310"/>
                    </a:cubicBezTo>
                    <a:cubicBezTo>
                      <a:pt x="115" y="310"/>
                      <a:pt x="109" y="310"/>
                      <a:pt x="104" y="310"/>
                    </a:cubicBezTo>
                    <a:cubicBezTo>
                      <a:pt x="104" y="318"/>
                      <a:pt x="104" y="325"/>
                      <a:pt x="104" y="333"/>
                    </a:cubicBezTo>
                    <a:cubicBezTo>
                      <a:pt x="126" y="330"/>
                      <a:pt x="160" y="330"/>
                      <a:pt x="188" y="330"/>
                    </a:cubicBezTo>
                    <a:cubicBezTo>
                      <a:pt x="216" y="330"/>
                      <a:pt x="246" y="330"/>
                      <a:pt x="272" y="333"/>
                    </a:cubicBezTo>
                    <a:cubicBezTo>
                      <a:pt x="272" y="325"/>
                      <a:pt x="272" y="318"/>
                      <a:pt x="272" y="310"/>
                    </a:cubicBezTo>
                    <a:cubicBezTo>
                      <a:pt x="266" y="310"/>
                      <a:pt x="260" y="310"/>
                      <a:pt x="255" y="310"/>
                    </a:cubicBezTo>
                    <a:cubicBezTo>
                      <a:pt x="210" y="310"/>
                      <a:pt x="210" y="305"/>
                      <a:pt x="210" y="291"/>
                    </a:cubicBezTo>
                    <a:cubicBezTo>
                      <a:pt x="210" y="278"/>
                      <a:pt x="210" y="265"/>
                      <a:pt x="210" y="251"/>
                    </a:cubicBezTo>
                    <a:cubicBezTo>
                      <a:pt x="230" y="251"/>
                      <a:pt x="251" y="251"/>
                      <a:pt x="272" y="251"/>
                    </a:cubicBezTo>
                    <a:moveTo>
                      <a:pt x="168" y="53"/>
                    </a:moveTo>
                    <a:cubicBezTo>
                      <a:pt x="168" y="112"/>
                      <a:pt x="168" y="170"/>
                      <a:pt x="168" y="229"/>
                    </a:cubicBezTo>
                    <a:cubicBezTo>
                      <a:pt x="119" y="229"/>
                      <a:pt x="71" y="229"/>
                      <a:pt x="22" y="229"/>
                    </a:cubicBezTo>
                    <a:cubicBezTo>
                      <a:pt x="71" y="170"/>
                      <a:pt x="119" y="112"/>
                      <a:pt x="168" y="53"/>
                    </a:cubicBezTo>
                    <a:close/>
                  </a:path>
                </a:pathLst>
              </a:custGeom>
              <a:solidFill>
                <a:srgbClr val="000000"/>
              </a:solidFill>
              <a:ln>
                <a:noFill/>
              </a:ln>
            </p:spPr>
          </p:sp>
          <p:sp>
            <p:nvSpPr>
              <p:cNvPr id="282" name="Freeform 33"/>
              <p:cNvSpPr/>
              <p:nvPr/>
            </p:nvSpPr>
            <p:spPr>
              <a:xfrm>
                <a:off x="5615280" y="4851000"/>
                <a:ext cx="83160" cy="353520"/>
              </a:xfrm>
              <a:custGeom>
                <a:avLst/>
                <a:gdLst/>
                <a:ahLst/>
                <a:cxnLst/>
                <a:rect l="0" t="0" r="r" b="b"/>
                <a:pathLst>
                  <a:path w="231" h="982">
                    <a:moveTo>
                      <a:pt x="230" y="970"/>
                    </a:moveTo>
                    <a:cubicBezTo>
                      <a:pt x="230" y="967"/>
                      <a:pt x="230" y="964"/>
                      <a:pt x="213" y="947"/>
                    </a:cubicBezTo>
                    <a:cubicBezTo>
                      <a:pt x="90" y="824"/>
                      <a:pt x="59" y="640"/>
                      <a:pt x="59" y="489"/>
                    </a:cubicBezTo>
                    <a:cubicBezTo>
                      <a:pt x="59" y="319"/>
                      <a:pt x="95" y="148"/>
                      <a:pt x="216" y="25"/>
                    </a:cubicBezTo>
                    <a:cubicBezTo>
                      <a:pt x="230" y="14"/>
                      <a:pt x="230" y="11"/>
                      <a:pt x="230" y="8"/>
                    </a:cubicBezTo>
                    <a:cubicBezTo>
                      <a:pt x="230" y="3"/>
                      <a:pt x="227" y="0"/>
                      <a:pt x="218" y="0"/>
                    </a:cubicBezTo>
                    <a:cubicBezTo>
                      <a:pt x="210" y="0"/>
                      <a:pt x="120" y="67"/>
                      <a:pt x="64" y="190"/>
                    </a:cubicBezTo>
                    <a:cubicBezTo>
                      <a:pt x="14" y="299"/>
                      <a:pt x="0" y="408"/>
                      <a:pt x="0" y="489"/>
                    </a:cubicBezTo>
                    <a:cubicBezTo>
                      <a:pt x="0" y="567"/>
                      <a:pt x="11" y="685"/>
                      <a:pt x="67" y="796"/>
                    </a:cubicBezTo>
                    <a:cubicBezTo>
                      <a:pt x="126" y="917"/>
                      <a:pt x="210" y="981"/>
                      <a:pt x="218" y="981"/>
                    </a:cubicBezTo>
                    <a:cubicBezTo>
                      <a:pt x="227" y="981"/>
                      <a:pt x="230" y="978"/>
                      <a:pt x="230" y="970"/>
                    </a:cubicBezTo>
                    <a:close/>
                  </a:path>
                </a:pathLst>
              </a:custGeom>
              <a:solidFill>
                <a:srgbClr val="000000"/>
              </a:solidFill>
              <a:ln>
                <a:noFill/>
              </a:ln>
            </p:spPr>
          </p:sp>
          <p:sp>
            <p:nvSpPr>
              <p:cNvPr id="283" name="Freeform 34"/>
              <p:cNvSpPr/>
              <p:nvPr/>
            </p:nvSpPr>
            <p:spPr>
              <a:xfrm>
                <a:off x="5738040" y="4870080"/>
                <a:ext cx="160560" cy="249840"/>
              </a:xfrm>
              <a:custGeom>
                <a:avLst/>
                <a:gdLst/>
                <a:ahLst/>
                <a:cxnLst/>
                <a:rect l="0" t="0" r="r" b="b"/>
                <a:pathLst>
                  <a:path w="446" h="694">
                    <a:moveTo>
                      <a:pt x="227" y="11"/>
                    </a:moveTo>
                    <a:cubicBezTo>
                      <a:pt x="223" y="7"/>
                      <a:pt x="227" y="0"/>
                      <a:pt x="216" y="0"/>
                    </a:cubicBezTo>
                    <a:cubicBezTo>
                      <a:pt x="193" y="0"/>
                      <a:pt x="120" y="8"/>
                      <a:pt x="95" y="11"/>
                    </a:cubicBezTo>
                    <a:cubicBezTo>
                      <a:pt x="87" y="11"/>
                      <a:pt x="76" y="14"/>
                      <a:pt x="76" y="31"/>
                    </a:cubicBezTo>
                    <a:cubicBezTo>
                      <a:pt x="76" y="42"/>
                      <a:pt x="84" y="42"/>
                      <a:pt x="101"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7"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6" y="575"/>
                      <a:pt x="428" y="542"/>
                    </a:cubicBezTo>
                    <a:cubicBezTo>
                      <a:pt x="428" y="531"/>
                      <a:pt x="417" y="531"/>
                      <a:pt x="414" y="531"/>
                    </a:cubicBezTo>
                    <a:cubicBezTo>
                      <a:pt x="406" y="531"/>
                      <a:pt x="403" y="536"/>
                      <a:pt x="400" y="550"/>
                    </a:cubicBezTo>
                    <a:cubicBezTo>
                      <a:pt x="381" y="620"/>
                      <a:pt x="358" y="671"/>
                      <a:pt x="316" y="671"/>
                    </a:cubicBezTo>
                    <a:cubicBezTo>
                      <a:pt x="297" y="671"/>
                      <a:pt x="286" y="659"/>
                      <a:pt x="286" y="626"/>
                    </a:cubicBezTo>
                    <a:cubicBezTo>
                      <a:pt x="286"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9" y="279"/>
                      <a:pt x="409" y="279"/>
                      <a:pt x="409" y="282"/>
                    </a:cubicBezTo>
                    <a:cubicBezTo>
                      <a:pt x="361" y="285"/>
                      <a:pt x="353" y="324"/>
                      <a:pt x="353" y="335"/>
                    </a:cubicBezTo>
                    <a:cubicBezTo>
                      <a:pt x="353" y="352"/>
                      <a:pt x="364" y="369"/>
                      <a:pt x="392"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4" name="Freeform 35"/>
              <p:cNvSpPr/>
              <p:nvPr/>
            </p:nvSpPr>
            <p:spPr>
              <a:xfrm>
                <a:off x="5914440" y="5059080"/>
                <a:ext cx="133560" cy="111960"/>
              </a:xfrm>
              <a:custGeom>
                <a:avLst/>
                <a:gdLst/>
                <a:ahLst/>
                <a:cxnLst/>
                <a:rect l="0" t="0" r="r" b="b"/>
                <a:pathLst>
                  <a:path w="371" h="311">
                    <a:moveTo>
                      <a:pt x="140" y="229"/>
                    </a:moveTo>
                    <a:cubicBezTo>
                      <a:pt x="132" y="254"/>
                      <a:pt x="109" y="291"/>
                      <a:pt x="73" y="291"/>
                    </a:cubicBezTo>
                    <a:cubicBezTo>
                      <a:pt x="61" y="288"/>
                      <a:pt x="50" y="291"/>
                      <a:pt x="36" y="282"/>
                    </a:cubicBezTo>
                    <a:cubicBezTo>
                      <a:pt x="64" y="271"/>
                      <a:pt x="67" y="249"/>
                      <a:pt x="67" y="243"/>
                    </a:cubicBezTo>
                    <a:cubicBezTo>
                      <a:pt x="67" y="229"/>
                      <a:pt x="56" y="218"/>
                      <a:pt x="39" y="218"/>
                    </a:cubicBezTo>
                    <a:cubicBezTo>
                      <a:pt x="20" y="218"/>
                      <a:pt x="0" y="235"/>
                      <a:pt x="0" y="260"/>
                    </a:cubicBezTo>
                    <a:cubicBezTo>
                      <a:pt x="0" y="293"/>
                      <a:pt x="39" y="310"/>
                      <a:pt x="73" y="310"/>
                    </a:cubicBezTo>
                    <a:cubicBezTo>
                      <a:pt x="104" y="310"/>
                      <a:pt x="132" y="291"/>
                      <a:pt x="148" y="263"/>
                    </a:cubicBezTo>
                    <a:cubicBezTo>
                      <a:pt x="165" y="299"/>
                      <a:pt x="204" y="310"/>
                      <a:pt x="232" y="310"/>
                    </a:cubicBezTo>
                    <a:cubicBezTo>
                      <a:pt x="311" y="310"/>
                      <a:pt x="353" y="224"/>
                      <a:pt x="353" y="204"/>
                    </a:cubicBezTo>
                    <a:cubicBezTo>
                      <a:pt x="353" y="196"/>
                      <a:pt x="344" y="196"/>
                      <a:pt x="342" y="196"/>
                    </a:cubicBezTo>
                    <a:cubicBezTo>
                      <a:pt x="333" y="196"/>
                      <a:pt x="330" y="198"/>
                      <a:pt x="328" y="207"/>
                    </a:cubicBezTo>
                    <a:cubicBezTo>
                      <a:pt x="314" y="254"/>
                      <a:pt x="272" y="291"/>
                      <a:pt x="235" y="291"/>
                    </a:cubicBezTo>
                    <a:cubicBezTo>
                      <a:pt x="207" y="291"/>
                      <a:pt x="193" y="271"/>
                      <a:pt x="193" y="246"/>
                    </a:cubicBezTo>
                    <a:cubicBezTo>
                      <a:pt x="193" y="229"/>
                      <a:pt x="210" y="165"/>
                      <a:pt x="230" y="89"/>
                    </a:cubicBezTo>
                    <a:cubicBezTo>
                      <a:pt x="241" y="36"/>
                      <a:pt x="272" y="20"/>
                      <a:pt x="297" y="20"/>
                    </a:cubicBezTo>
                    <a:cubicBezTo>
                      <a:pt x="309" y="23"/>
                      <a:pt x="319" y="20"/>
                      <a:pt x="333" y="31"/>
                    </a:cubicBezTo>
                    <a:cubicBezTo>
                      <a:pt x="311" y="36"/>
                      <a:pt x="302" y="56"/>
                      <a:pt x="302" y="67"/>
                    </a:cubicBezTo>
                    <a:cubicBezTo>
                      <a:pt x="302" y="81"/>
                      <a:pt x="314" y="92"/>
                      <a:pt x="330" y="92"/>
                    </a:cubicBezTo>
                    <a:cubicBezTo>
                      <a:pt x="347" y="92"/>
                      <a:pt x="370" y="78"/>
                      <a:pt x="370" y="50"/>
                    </a:cubicBezTo>
                    <a:cubicBezTo>
                      <a:pt x="370" y="11"/>
                      <a:pt x="325" y="0"/>
                      <a:pt x="297" y="0"/>
                    </a:cubicBezTo>
                    <a:cubicBezTo>
                      <a:pt x="263" y="0"/>
                      <a:pt x="235" y="22"/>
                      <a:pt x="221" y="50"/>
                    </a:cubicBezTo>
                    <a:cubicBezTo>
                      <a:pt x="207" y="22"/>
                      <a:pt x="176" y="0"/>
                      <a:pt x="137" y="0"/>
                    </a:cubicBezTo>
                    <a:cubicBezTo>
                      <a:pt x="59" y="0"/>
                      <a:pt x="17" y="84"/>
                      <a:pt x="17" y="106"/>
                    </a:cubicBezTo>
                    <a:cubicBezTo>
                      <a:pt x="17" y="115"/>
                      <a:pt x="25" y="115"/>
                      <a:pt x="28" y="115"/>
                    </a:cubicBezTo>
                    <a:cubicBezTo>
                      <a:pt x="36" y="115"/>
                      <a:pt x="36" y="112"/>
                      <a:pt x="42" y="103"/>
                    </a:cubicBezTo>
                    <a:cubicBezTo>
                      <a:pt x="59" y="50"/>
                      <a:pt x="101" y="20"/>
                      <a:pt x="134" y="20"/>
                    </a:cubicBezTo>
                    <a:cubicBezTo>
                      <a:pt x="157" y="20"/>
                      <a:pt x="176" y="34"/>
                      <a:pt x="176" y="64"/>
                    </a:cubicBezTo>
                    <a:cubicBezTo>
                      <a:pt x="176" y="78"/>
                      <a:pt x="168" y="112"/>
                      <a:pt x="162" y="137"/>
                    </a:cubicBezTo>
                    <a:cubicBezTo>
                      <a:pt x="155" y="168"/>
                      <a:pt x="147" y="198"/>
                      <a:pt x="140" y="229"/>
                    </a:cubicBezTo>
                    <a:close/>
                  </a:path>
                </a:pathLst>
              </a:custGeom>
              <a:solidFill>
                <a:srgbClr val="000000"/>
              </a:solidFill>
              <a:ln>
                <a:noFill/>
              </a:ln>
            </p:spPr>
          </p:sp>
          <p:sp>
            <p:nvSpPr>
              <p:cNvPr id="285" name="Freeform 36"/>
              <p:cNvSpPr/>
              <p:nvPr/>
            </p:nvSpPr>
            <p:spPr>
              <a:xfrm>
                <a:off x="60948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2" y="0"/>
                      <a:pt x="162" y="20"/>
                    </a:cubicBezTo>
                    <a:cubicBezTo>
                      <a:pt x="162" y="31"/>
                      <a:pt x="171" y="31"/>
                      <a:pt x="190" y="31"/>
                    </a:cubicBezTo>
                    <a:cubicBezTo>
                      <a:pt x="202" y="31"/>
                      <a:pt x="221" y="31"/>
                      <a:pt x="232" y="34"/>
                    </a:cubicBezTo>
                    <a:cubicBezTo>
                      <a:pt x="246" y="36"/>
                      <a:pt x="255" y="39"/>
                      <a:pt x="255" y="48"/>
                    </a:cubicBezTo>
                    <a:cubicBezTo>
                      <a:pt x="255" y="53"/>
                      <a:pt x="252" y="56"/>
                      <a:pt x="249" y="67"/>
                    </a:cubicBezTo>
                    <a:cubicBezTo>
                      <a:pt x="205" y="243"/>
                      <a:pt x="161" y="419"/>
                      <a:pt x="118" y="595"/>
                    </a:cubicBezTo>
                    <a:cubicBezTo>
                      <a:pt x="109" y="631"/>
                      <a:pt x="106" y="640"/>
                      <a:pt x="28" y="640"/>
                    </a:cubicBezTo>
                    <a:cubicBezTo>
                      <a:pt x="11" y="640"/>
                      <a:pt x="0" y="640"/>
                      <a:pt x="0" y="659"/>
                    </a:cubicBezTo>
                    <a:cubicBezTo>
                      <a:pt x="0" y="671"/>
                      <a:pt x="11" y="671"/>
                      <a:pt x="17" y="671"/>
                    </a:cubicBezTo>
                    <a:cubicBezTo>
                      <a:pt x="42" y="671"/>
                      <a:pt x="112" y="668"/>
                      <a:pt x="140" y="668"/>
                    </a:cubicBezTo>
                    <a:cubicBezTo>
                      <a:pt x="162" y="668"/>
                      <a:pt x="182" y="668"/>
                      <a:pt x="204" y="668"/>
                    </a:cubicBezTo>
                    <a:cubicBezTo>
                      <a:pt x="224" y="668"/>
                      <a:pt x="246" y="671"/>
                      <a:pt x="266" y="671"/>
                    </a:cubicBezTo>
                    <a:cubicBezTo>
                      <a:pt x="274" y="671"/>
                      <a:pt x="288" y="671"/>
                      <a:pt x="288" y="651"/>
                    </a:cubicBezTo>
                    <a:cubicBezTo>
                      <a:pt x="288" y="640"/>
                      <a:pt x="277" y="640"/>
                      <a:pt x="260" y="640"/>
                    </a:cubicBezTo>
                    <a:cubicBezTo>
                      <a:pt x="224" y="640"/>
                      <a:pt x="196" y="640"/>
                      <a:pt x="196" y="623"/>
                    </a:cubicBezTo>
                    <a:cubicBezTo>
                      <a:pt x="196" y="618"/>
                      <a:pt x="199"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3" y="335"/>
                    </a:cubicBezTo>
                    <a:cubicBezTo>
                      <a:pt x="356" y="335"/>
                      <a:pt x="310" y="335"/>
                      <a:pt x="263" y="335"/>
                    </a:cubicBezTo>
                    <a:cubicBezTo>
                      <a:pt x="286" y="246"/>
                      <a:pt x="308" y="156"/>
                      <a:pt x="330" y="67"/>
                    </a:cubicBezTo>
                    <a:close/>
                  </a:path>
                </a:pathLst>
              </a:custGeom>
              <a:solidFill>
                <a:srgbClr val="000000"/>
              </a:solidFill>
              <a:ln>
                <a:noFill/>
              </a:ln>
            </p:spPr>
          </p:sp>
          <p:sp>
            <p:nvSpPr>
              <p:cNvPr id="286" name="Freeform 37"/>
              <p:cNvSpPr/>
              <p:nvPr/>
            </p:nvSpPr>
            <p:spPr>
              <a:xfrm>
                <a:off x="6320520" y="5059080"/>
                <a:ext cx="132480" cy="111960"/>
              </a:xfrm>
              <a:custGeom>
                <a:avLst/>
                <a:gdLst/>
                <a:ahLst/>
                <a:cxnLst/>
                <a:rect l="0" t="0" r="r" b="b"/>
                <a:pathLst>
                  <a:path w="368" h="311">
                    <a:moveTo>
                      <a:pt x="137" y="229"/>
                    </a:moveTo>
                    <a:cubicBezTo>
                      <a:pt x="132" y="254"/>
                      <a:pt x="106" y="291"/>
                      <a:pt x="73" y="291"/>
                    </a:cubicBezTo>
                    <a:cubicBezTo>
                      <a:pt x="70" y="291"/>
                      <a:pt x="50" y="291"/>
                      <a:pt x="36" y="282"/>
                    </a:cubicBezTo>
                    <a:cubicBezTo>
                      <a:pt x="64" y="271"/>
                      <a:pt x="64" y="249"/>
                      <a:pt x="64" y="243"/>
                    </a:cubicBezTo>
                    <a:cubicBezTo>
                      <a:pt x="64" y="229"/>
                      <a:pt x="53" y="218"/>
                      <a:pt x="39" y="218"/>
                    </a:cubicBezTo>
                    <a:cubicBezTo>
                      <a:pt x="20" y="218"/>
                      <a:pt x="0" y="235"/>
                      <a:pt x="0" y="260"/>
                    </a:cubicBezTo>
                    <a:cubicBezTo>
                      <a:pt x="0" y="293"/>
                      <a:pt x="36" y="310"/>
                      <a:pt x="70" y="310"/>
                    </a:cubicBezTo>
                    <a:cubicBezTo>
                      <a:pt x="104" y="310"/>
                      <a:pt x="132" y="291"/>
                      <a:pt x="148" y="263"/>
                    </a:cubicBezTo>
                    <a:cubicBezTo>
                      <a:pt x="165" y="299"/>
                      <a:pt x="202" y="310"/>
                      <a:pt x="230" y="310"/>
                    </a:cubicBezTo>
                    <a:cubicBezTo>
                      <a:pt x="311" y="310"/>
                      <a:pt x="353" y="224"/>
                      <a:pt x="353" y="204"/>
                    </a:cubicBezTo>
                    <a:cubicBezTo>
                      <a:pt x="353" y="196"/>
                      <a:pt x="345" y="198"/>
                      <a:pt x="342" y="196"/>
                    </a:cubicBezTo>
                    <a:cubicBezTo>
                      <a:pt x="330" y="196"/>
                      <a:pt x="330" y="198"/>
                      <a:pt x="328" y="207"/>
                    </a:cubicBezTo>
                    <a:cubicBezTo>
                      <a:pt x="314" y="254"/>
                      <a:pt x="272" y="291"/>
                      <a:pt x="232" y="291"/>
                    </a:cubicBezTo>
                    <a:cubicBezTo>
                      <a:pt x="204" y="291"/>
                      <a:pt x="190" y="271"/>
                      <a:pt x="190" y="246"/>
                    </a:cubicBezTo>
                    <a:cubicBezTo>
                      <a:pt x="190" y="229"/>
                      <a:pt x="207" y="165"/>
                      <a:pt x="227" y="89"/>
                    </a:cubicBezTo>
                    <a:cubicBezTo>
                      <a:pt x="241" y="36"/>
                      <a:pt x="272" y="20"/>
                      <a:pt x="294" y="20"/>
                    </a:cubicBezTo>
                    <a:cubicBezTo>
                      <a:pt x="297" y="20"/>
                      <a:pt x="316" y="20"/>
                      <a:pt x="330" y="31"/>
                    </a:cubicBezTo>
                    <a:cubicBezTo>
                      <a:pt x="311" y="36"/>
                      <a:pt x="302" y="56"/>
                      <a:pt x="302" y="67"/>
                    </a:cubicBezTo>
                    <a:cubicBezTo>
                      <a:pt x="302" y="81"/>
                      <a:pt x="312" y="92"/>
                      <a:pt x="328" y="92"/>
                    </a:cubicBezTo>
                    <a:cubicBezTo>
                      <a:pt x="343" y="92"/>
                      <a:pt x="367" y="78"/>
                      <a:pt x="367" y="50"/>
                    </a:cubicBezTo>
                    <a:cubicBezTo>
                      <a:pt x="367" y="11"/>
                      <a:pt x="322" y="0"/>
                      <a:pt x="297" y="0"/>
                    </a:cubicBezTo>
                    <a:cubicBezTo>
                      <a:pt x="260" y="0"/>
                      <a:pt x="232" y="22"/>
                      <a:pt x="218" y="50"/>
                    </a:cubicBezTo>
                    <a:cubicBezTo>
                      <a:pt x="207" y="22"/>
                      <a:pt x="174" y="0"/>
                      <a:pt x="137" y="0"/>
                    </a:cubicBezTo>
                    <a:cubicBezTo>
                      <a:pt x="59" y="0"/>
                      <a:pt x="14" y="84"/>
                      <a:pt x="14" y="106"/>
                    </a:cubicBezTo>
                    <a:cubicBezTo>
                      <a:pt x="14" y="115"/>
                      <a:pt x="21" y="112"/>
                      <a:pt x="25" y="115"/>
                    </a:cubicBezTo>
                    <a:cubicBezTo>
                      <a:pt x="36" y="115"/>
                      <a:pt x="36" y="112"/>
                      <a:pt x="39" y="103"/>
                    </a:cubicBezTo>
                    <a:cubicBezTo>
                      <a:pt x="56" y="50"/>
                      <a:pt x="101" y="20"/>
                      <a:pt x="134" y="20"/>
                    </a:cubicBezTo>
                    <a:cubicBezTo>
                      <a:pt x="157" y="20"/>
                      <a:pt x="176" y="34"/>
                      <a:pt x="176" y="64"/>
                    </a:cubicBezTo>
                    <a:cubicBezTo>
                      <a:pt x="176" y="78"/>
                      <a:pt x="168" y="112"/>
                      <a:pt x="160" y="137"/>
                    </a:cubicBezTo>
                    <a:cubicBezTo>
                      <a:pt x="152" y="168"/>
                      <a:pt x="145" y="198"/>
                      <a:pt x="137" y="229"/>
                    </a:cubicBezTo>
                    <a:close/>
                  </a:path>
                </a:pathLst>
              </a:custGeom>
              <a:solidFill>
                <a:srgbClr val="000000"/>
              </a:solidFill>
              <a:ln>
                <a:noFill/>
              </a:ln>
            </p:spPr>
          </p:sp>
          <p:sp>
            <p:nvSpPr>
              <p:cNvPr id="287" name="Freeform 38"/>
              <p:cNvSpPr/>
              <p:nvPr/>
            </p:nvSpPr>
            <p:spPr>
              <a:xfrm>
                <a:off x="6584760" y="4909320"/>
                <a:ext cx="236160" cy="235800"/>
              </a:xfrm>
              <a:custGeom>
                <a:avLst/>
                <a:gdLst/>
                <a:ahLst/>
                <a:cxnLst/>
                <a:rect l="0" t="0" r="r" b="b"/>
                <a:pathLst>
                  <a:path w="656" h="655">
                    <a:moveTo>
                      <a:pt x="350" y="346"/>
                    </a:moveTo>
                    <a:cubicBezTo>
                      <a:pt x="441" y="346"/>
                      <a:pt x="533" y="346"/>
                      <a:pt x="624" y="346"/>
                    </a:cubicBezTo>
                    <a:cubicBezTo>
                      <a:pt x="638" y="346"/>
                      <a:pt x="655" y="346"/>
                      <a:pt x="655" y="327"/>
                    </a:cubicBezTo>
                    <a:cubicBezTo>
                      <a:pt x="655" y="307"/>
                      <a:pt x="638" y="307"/>
                      <a:pt x="624" y="307"/>
                    </a:cubicBezTo>
                    <a:cubicBezTo>
                      <a:pt x="533" y="307"/>
                      <a:pt x="441" y="307"/>
                      <a:pt x="350" y="307"/>
                    </a:cubicBezTo>
                    <a:cubicBezTo>
                      <a:pt x="350" y="216"/>
                      <a:pt x="350" y="125"/>
                      <a:pt x="350" y="34"/>
                    </a:cubicBezTo>
                    <a:cubicBezTo>
                      <a:pt x="350" y="20"/>
                      <a:pt x="351" y="0"/>
                      <a:pt x="330" y="0"/>
                    </a:cubicBezTo>
                    <a:cubicBezTo>
                      <a:pt x="309"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9" y="654"/>
                      <a:pt x="330" y="654"/>
                    </a:cubicBezTo>
                    <a:cubicBezTo>
                      <a:pt x="351" y="654"/>
                      <a:pt x="350" y="634"/>
                      <a:pt x="350" y="620"/>
                    </a:cubicBezTo>
                    <a:cubicBezTo>
                      <a:pt x="350" y="529"/>
                      <a:pt x="350" y="438"/>
                      <a:pt x="350" y="346"/>
                    </a:cubicBezTo>
                    <a:close/>
                  </a:path>
                </a:pathLst>
              </a:custGeom>
              <a:solidFill>
                <a:srgbClr val="000000"/>
              </a:solidFill>
              <a:ln>
                <a:noFill/>
              </a:ln>
            </p:spPr>
          </p:sp>
          <p:sp>
            <p:nvSpPr>
              <p:cNvPr id="288" name="Freeform 39"/>
              <p:cNvSpPr/>
              <p:nvPr/>
            </p:nvSpPr>
            <p:spPr>
              <a:xfrm>
                <a:off x="6939360" y="4870080"/>
                <a:ext cx="160560" cy="249840"/>
              </a:xfrm>
              <a:custGeom>
                <a:avLst/>
                <a:gdLst/>
                <a:ahLst/>
                <a:cxnLst/>
                <a:rect l="0" t="0" r="r" b="b"/>
                <a:pathLst>
                  <a:path w="446" h="694">
                    <a:moveTo>
                      <a:pt x="227" y="11"/>
                    </a:moveTo>
                    <a:cubicBezTo>
                      <a:pt x="223" y="7"/>
                      <a:pt x="227" y="0"/>
                      <a:pt x="216" y="0"/>
                    </a:cubicBezTo>
                    <a:cubicBezTo>
                      <a:pt x="190" y="0"/>
                      <a:pt x="120" y="8"/>
                      <a:pt x="95" y="11"/>
                    </a:cubicBezTo>
                    <a:cubicBezTo>
                      <a:pt x="87" y="11"/>
                      <a:pt x="76" y="14"/>
                      <a:pt x="76" y="31"/>
                    </a:cubicBezTo>
                    <a:cubicBezTo>
                      <a:pt x="76" y="42"/>
                      <a:pt x="84" y="42"/>
                      <a:pt x="98"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4"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4" y="575"/>
                      <a:pt x="426" y="542"/>
                    </a:cubicBezTo>
                    <a:cubicBezTo>
                      <a:pt x="426" y="531"/>
                      <a:pt x="417" y="531"/>
                      <a:pt x="414" y="531"/>
                    </a:cubicBezTo>
                    <a:cubicBezTo>
                      <a:pt x="406" y="531"/>
                      <a:pt x="403" y="536"/>
                      <a:pt x="400" y="550"/>
                    </a:cubicBezTo>
                    <a:cubicBezTo>
                      <a:pt x="381" y="620"/>
                      <a:pt x="358" y="671"/>
                      <a:pt x="316" y="671"/>
                    </a:cubicBezTo>
                    <a:cubicBezTo>
                      <a:pt x="297" y="671"/>
                      <a:pt x="283" y="659"/>
                      <a:pt x="283" y="626"/>
                    </a:cubicBezTo>
                    <a:cubicBezTo>
                      <a:pt x="283"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7" y="280"/>
                      <a:pt x="406" y="279"/>
                      <a:pt x="409" y="282"/>
                    </a:cubicBezTo>
                    <a:cubicBezTo>
                      <a:pt x="361" y="285"/>
                      <a:pt x="353" y="324"/>
                      <a:pt x="353" y="335"/>
                    </a:cubicBezTo>
                    <a:cubicBezTo>
                      <a:pt x="353" y="352"/>
                      <a:pt x="364" y="369"/>
                      <a:pt x="389"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9" name="Freeform 40"/>
              <p:cNvSpPr/>
              <p:nvPr/>
            </p:nvSpPr>
            <p:spPr>
              <a:xfrm>
                <a:off x="711576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2" y="8"/>
                      <a:pt x="308" y="11"/>
                      <a:pt x="302" y="25"/>
                    </a:cubicBezTo>
                    <a:cubicBezTo>
                      <a:pt x="300" y="28"/>
                      <a:pt x="294" y="50"/>
                      <a:pt x="291" y="64"/>
                    </a:cubicBezTo>
                    <a:cubicBezTo>
                      <a:pt x="286" y="83"/>
                      <a:pt x="282" y="102"/>
                      <a:pt x="277" y="120"/>
                    </a:cubicBezTo>
                    <a:cubicBezTo>
                      <a:pt x="272" y="137"/>
                      <a:pt x="252" y="224"/>
                      <a:pt x="249" y="232"/>
                    </a:cubicBezTo>
                    <a:cubicBezTo>
                      <a:pt x="221" y="251"/>
                      <a:pt x="218" y="291"/>
                      <a:pt x="165" y="291"/>
                    </a:cubicBezTo>
                    <a:cubicBezTo>
                      <a:pt x="118" y="291"/>
                      <a:pt x="118" y="246"/>
                      <a:pt x="118" y="235"/>
                    </a:cubicBezTo>
                    <a:cubicBezTo>
                      <a:pt x="118" y="196"/>
                      <a:pt x="132" y="154"/>
                      <a:pt x="154" y="101"/>
                    </a:cubicBezTo>
                    <a:cubicBezTo>
                      <a:pt x="162" y="78"/>
                      <a:pt x="165" y="70"/>
                      <a:pt x="165" y="59"/>
                    </a:cubicBezTo>
                    <a:cubicBezTo>
                      <a:pt x="165" y="25"/>
                      <a:pt x="137" y="0"/>
                      <a:pt x="101" y="0"/>
                    </a:cubicBezTo>
                    <a:cubicBezTo>
                      <a:pt x="31" y="0"/>
                      <a:pt x="0" y="95"/>
                      <a:pt x="0" y="106"/>
                    </a:cubicBezTo>
                    <a:cubicBezTo>
                      <a:pt x="0" y="115"/>
                      <a:pt x="8" y="115"/>
                      <a:pt x="11" y="115"/>
                    </a:cubicBezTo>
                    <a:cubicBezTo>
                      <a:pt x="20" y="115"/>
                      <a:pt x="22" y="112"/>
                      <a:pt x="22" y="103"/>
                    </a:cubicBezTo>
                    <a:cubicBezTo>
                      <a:pt x="39" y="48"/>
                      <a:pt x="70" y="20"/>
                      <a:pt x="98" y="20"/>
                    </a:cubicBezTo>
                    <a:cubicBezTo>
                      <a:pt x="109" y="20"/>
                      <a:pt x="115" y="28"/>
                      <a:pt x="115" y="45"/>
                    </a:cubicBezTo>
                    <a:cubicBezTo>
                      <a:pt x="115" y="59"/>
                      <a:pt x="109" y="75"/>
                      <a:pt x="106" y="84"/>
                    </a:cubicBezTo>
                    <a:cubicBezTo>
                      <a:pt x="73" y="168"/>
                      <a:pt x="64" y="193"/>
                      <a:pt x="64" y="224"/>
                    </a:cubicBezTo>
                    <a:cubicBezTo>
                      <a:pt x="64" y="235"/>
                      <a:pt x="64" y="268"/>
                      <a:pt x="92" y="288"/>
                    </a:cubicBezTo>
                    <a:cubicBezTo>
                      <a:pt x="115" y="307"/>
                      <a:pt x="143" y="310"/>
                      <a:pt x="162" y="310"/>
                    </a:cubicBezTo>
                    <a:cubicBezTo>
                      <a:pt x="188" y="310"/>
                      <a:pt x="213" y="299"/>
                      <a:pt x="235" y="279"/>
                    </a:cubicBezTo>
                    <a:cubicBezTo>
                      <a:pt x="227" y="316"/>
                      <a:pt x="218" y="346"/>
                      <a:pt x="190" y="380"/>
                    </a:cubicBezTo>
                    <a:cubicBezTo>
                      <a:pt x="171" y="402"/>
                      <a:pt x="146" y="425"/>
                      <a:pt x="109" y="425"/>
                    </a:cubicBezTo>
                    <a:cubicBezTo>
                      <a:pt x="104" y="425"/>
                      <a:pt x="70" y="425"/>
                      <a:pt x="56" y="402"/>
                    </a:cubicBezTo>
                    <a:cubicBezTo>
                      <a:pt x="92" y="397"/>
                      <a:pt x="80" y="376"/>
                      <a:pt x="92" y="363"/>
                    </a:cubicBezTo>
                    <a:cubicBezTo>
                      <a:pt x="92" y="341"/>
                      <a:pt x="73" y="338"/>
                      <a:pt x="67" y="338"/>
                    </a:cubicBezTo>
                    <a:cubicBezTo>
                      <a:pt x="50" y="338"/>
                      <a:pt x="28" y="352"/>
                      <a:pt x="28" y="383"/>
                    </a:cubicBezTo>
                    <a:cubicBezTo>
                      <a:pt x="28" y="419"/>
                      <a:pt x="59"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0" name="Freeform 41"/>
              <p:cNvSpPr/>
              <p:nvPr/>
            </p:nvSpPr>
            <p:spPr>
              <a:xfrm>
                <a:off x="72882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71" y="31"/>
                      <a:pt x="190"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4" y="668"/>
                    </a:cubicBezTo>
                    <a:cubicBezTo>
                      <a:pt x="224" y="668"/>
                      <a:pt x="246" y="671"/>
                      <a:pt x="266" y="671"/>
                    </a:cubicBezTo>
                    <a:cubicBezTo>
                      <a:pt x="274" y="671"/>
                      <a:pt x="286" y="671"/>
                      <a:pt x="286" y="651"/>
                    </a:cubicBezTo>
                    <a:cubicBezTo>
                      <a:pt x="286" y="640"/>
                      <a:pt x="277" y="640"/>
                      <a:pt x="260" y="640"/>
                    </a:cubicBezTo>
                    <a:cubicBezTo>
                      <a:pt x="224" y="640"/>
                      <a:pt x="196" y="640"/>
                      <a:pt x="196" y="623"/>
                    </a:cubicBezTo>
                    <a:cubicBezTo>
                      <a:pt x="196" y="618"/>
                      <a:pt x="196"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1" name="Freeform 42"/>
              <p:cNvSpPr/>
              <p:nvPr/>
            </p:nvSpPr>
            <p:spPr>
              <a:xfrm>
                <a:off x="751284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5" y="8"/>
                      <a:pt x="311" y="11"/>
                      <a:pt x="302" y="25"/>
                    </a:cubicBezTo>
                    <a:cubicBezTo>
                      <a:pt x="300" y="28"/>
                      <a:pt x="297" y="50"/>
                      <a:pt x="291" y="64"/>
                    </a:cubicBezTo>
                    <a:cubicBezTo>
                      <a:pt x="286" y="83"/>
                      <a:pt x="282" y="102"/>
                      <a:pt x="277" y="120"/>
                    </a:cubicBezTo>
                    <a:cubicBezTo>
                      <a:pt x="274" y="137"/>
                      <a:pt x="252" y="224"/>
                      <a:pt x="249" y="232"/>
                    </a:cubicBezTo>
                    <a:cubicBezTo>
                      <a:pt x="221" y="251"/>
                      <a:pt x="218" y="291"/>
                      <a:pt x="165" y="291"/>
                    </a:cubicBezTo>
                    <a:cubicBezTo>
                      <a:pt x="118" y="291"/>
                      <a:pt x="118" y="246"/>
                      <a:pt x="118" y="235"/>
                    </a:cubicBezTo>
                    <a:cubicBezTo>
                      <a:pt x="118" y="196"/>
                      <a:pt x="134" y="154"/>
                      <a:pt x="154" y="101"/>
                    </a:cubicBezTo>
                    <a:cubicBezTo>
                      <a:pt x="162" y="78"/>
                      <a:pt x="168" y="70"/>
                      <a:pt x="168" y="59"/>
                    </a:cubicBezTo>
                    <a:cubicBezTo>
                      <a:pt x="168" y="25"/>
                      <a:pt x="137" y="0"/>
                      <a:pt x="101" y="0"/>
                    </a:cubicBezTo>
                    <a:cubicBezTo>
                      <a:pt x="31" y="0"/>
                      <a:pt x="0" y="95"/>
                      <a:pt x="0" y="106"/>
                    </a:cubicBezTo>
                    <a:cubicBezTo>
                      <a:pt x="0" y="115"/>
                      <a:pt x="7" y="112"/>
                      <a:pt x="11" y="115"/>
                    </a:cubicBezTo>
                    <a:cubicBezTo>
                      <a:pt x="22" y="115"/>
                      <a:pt x="22" y="112"/>
                      <a:pt x="25" y="103"/>
                    </a:cubicBezTo>
                    <a:cubicBezTo>
                      <a:pt x="42" y="48"/>
                      <a:pt x="73" y="20"/>
                      <a:pt x="98" y="20"/>
                    </a:cubicBezTo>
                    <a:cubicBezTo>
                      <a:pt x="112" y="20"/>
                      <a:pt x="118" y="28"/>
                      <a:pt x="118" y="45"/>
                    </a:cubicBezTo>
                    <a:cubicBezTo>
                      <a:pt x="118" y="59"/>
                      <a:pt x="109" y="75"/>
                      <a:pt x="106" y="84"/>
                    </a:cubicBezTo>
                    <a:cubicBezTo>
                      <a:pt x="73" y="168"/>
                      <a:pt x="67" y="193"/>
                      <a:pt x="67" y="224"/>
                    </a:cubicBezTo>
                    <a:cubicBezTo>
                      <a:pt x="67" y="235"/>
                      <a:pt x="67" y="268"/>
                      <a:pt x="92" y="288"/>
                    </a:cubicBezTo>
                    <a:cubicBezTo>
                      <a:pt x="115" y="307"/>
                      <a:pt x="143" y="310"/>
                      <a:pt x="162" y="310"/>
                    </a:cubicBezTo>
                    <a:cubicBezTo>
                      <a:pt x="190" y="310"/>
                      <a:pt x="216" y="299"/>
                      <a:pt x="238" y="279"/>
                    </a:cubicBezTo>
                    <a:cubicBezTo>
                      <a:pt x="230" y="316"/>
                      <a:pt x="221" y="346"/>
                      <a:pt x="193" y="380"/>
                    </a:cubicBezTo>
                    <a:cubicBezTo>
                      <a:pt x="174" y="402"/>
                      <a:pt x="146" y="425"/>
                      <a:pt x="109" y="425"/>
                    </a:cubicBezTo>
                    <a:cubicBezTo>
                      <a:pt x="104" y="425"/>
                      <a:pt x="73" y="425"/>
                      <a:pt x="59" y="402"/>
                    </a:cubicBezTo>
                    <a:cubicBezTo>
                      <a:pt x="95" y="397"/>
                      <a:pt x="83" y="376"/>
                      <a:pt x="95" y="363"/>
                    </a:cubicBezTo>
                    <a:cubicBezTo>
                      <a:pt x="95" y="341"/>
                      <a:pt x="76" y="338"/>
                      <a:pt x="67" y="338"/>
                    </a:cubicBezTo>
                    <a:cubicBezTo>
                      <a:pt x="50" y="338"/>
                      <a:pt x="28" y="352"/>
                      <a:pt x="28" y="383"/>
                    </a:cubicBezTo>
                    <a:cubicBezTo>
                      <a:pt x="28" y="419"/>
                      <a:pt x="62"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2" name="Freeform 43"/>
              <p:cNvSpPr/>
              <p:nvPr/>
            </p:nvSpPr>
            <p:spPr>
              <a:xfrm>
                <a:off x="776988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93" name="Freeform 44"/>
              <p:cNvSpPr/>
              <p:nvPr/>
            </p:nvSpPr>
            <p:spPr>
              <a:xfrm>
                <a:off x="8123400" y="4870080"/>
                <a:ext cx="161640" cy="249840"/>
              </a:xfrm>
              <a:custGeom>
                <a:avLst/>
                <a:gdLst/>
                <a:ahLst/>
                <a:cxnLst/>
                <a:rect l="0" t="0" r="r" b="b"/>
                <a:pathLst>
                  <a:path w="449" h="694">
                    <a:moveTo>
                      <a:pt x="230" y="11"/>
                    </a:moveTo>
                    <a:cubicBezTo>
                      <a:pt x="225" y="7"/>
                      <a:pt x="230" y="0"/>
                      <a:pt x="216" y="0"/>
                    </a:cubicBezTo>
                    <a:cubicBezTo>
                      <a:pt x="193" y="0"/>
                      <a:pt x="123" y="8"/>
                      <a:pt x="95" y="11"/>
                    </a:cubicBezTo>
                    <a:cubicBezTo>
                      <a:pt x="90" y="11"/>
                      <a:pt x="78" y="14"/>
                      <a:pt x="78" y="31"/>
                    </a:cubicBezTo>
                    <a:cubicBezTo>
                      <a:pt x="78" y="42"/>
                      <a:pt x="87" y="42"/>
                      <a:pt x="101" y="42"/>
                    </a:cubicBezTo>
                    <a:cubicBezTo>
                      <a:pt x="148" y="42"/>
                      <a:pt x="151" y="50"/>
                      <a:pt x="151" y="59"/>
                    </a:cubicBezTo>
                    <a:cubicBezTo>
                      <a:pt x="150" y="65"/>
                      <a:pt x="149" y="72"/>
                      <a:pt x="148" y="78"/>
                    </a:cubicBezTo>
                    <a:cubicBezTo>
                      <a:pt x="101" y="266"/>
                      <a:pt x="53" y="455"/>
                      <a:pt x="6" y="643"/>
                    </a:cubicBezTo>
                    <a:cubicBezTo>
                      <a:pt x="0" y="657"/>
                      <a:pt x="0" y="659"/>
                      <a:pt x="0" y="665"/>
                    </a:cubicBezTo>
                    <a:cubicBezTo>
                      <a:pt x="0" y="687"/>
                      <a:pt x="20" y="693"/>
                      <a:pt x="31" y="693"/>
                    </a:cubicBezTo>
                    <a:cubicBezTo>
                      <a:pt x="42" y="693"/>
                      <a:pt x="56" y="685"/>
                      <a:pt x="64" y="671"/>
                    </a:cubicBezTo>
                    <a:cubicBezTo>
                      <a:pt x="67" y="662"/>
                      <a:pt x="112" y="481"/>
                      <a:pt x="118" y="458"/>
                    </a:cubicBezTo>
                    <a:cubicBezTo>
                      <a:pt x="151" y="461"/>
                      <a:pt x="232" y="475"/>
                      <a:pt x="232" y="539"/>
                    </a:cubicBezTo>
                    <a:cubicBezTo>
                      <a:pt x="232" y="548"/>
                      <a:pt x="232" y="550"/>
                      <a:pt x="230" y="562"/>
                    </a:cubicBezTo>
                    <a:cubicBezTo>
                      <a:pt x="227" y="573"/>
                      <a:pt x="227" y="584"/>
                      <a:pt x="227" y="595"/>
                    </a:cubicBezTo>
                    <a:cubicBezTo>
                      <a:pt x="227" y="654"/>
                      <a:pt x="266" y="693"/>
                      <a:pt x="316" y="693"/>
                    </a:cubicBezTo>
                    <a:cubicBezTo>
                      <a:pt x="344" y="693"/>
                      <a:pt x="372" y="676"/>
                      <a:pt x="395" y="640"/>
                    </a:cubicBezTo>
                    <a:cubicBezTo>
                      <a:pt x="417" y="598"/>
                      <a:pt x="417" y="575"/>
                      <a:pt x="428" y="542"/>
                    </a:cubicBezTo>
                    <a:cubicBezTo>
                      <a:pt x="428" y="531"/>
                      <a:pt x="420" y="531"/>
                      <a:pt x="417" y="531"/>
                    </a:cubicBezTo>
                    <a:cubicBezTo>
                      <a:pt x="409" y="531"/>
                      <a:pt x="406" y="536"/>
                      <a:pt x="403" y="550"/>
                    </a:cubicBezTo>
                    <a:cubicBezTo>
                      <a:pt x="384" y="620"/>
                      <a:pt x="361" y="671"/>
                      <a:pt x="319" y="671"/>
                    </a:cubicBezTo>
                    <a:cubicBezTo>
                      <a:pt x="300" y="671"/>
                      <a:pt x="286" y="659"/>
                      <a:pt x="286" y="626"/>
                    </a:cubicBezTo>
                    <a:cubicBezTo>
                      <a:pt x="286" y="609"/>
                      <a:pt x="291" y="587"/>
                      <a:pt x="294" y="570"/>
                    </a:cubicBezTo>
                    <a:cubicBezTo>
                      <a:pt x="300" y="553"/>
                      <a:pt x="300" y="550"/>
                      <a:pt x="300" y="539"/>
                    </a:cubicBezTo>
                    <a:cubicBezTo>
                      <a:pt x="300" y="475"/>
                      <a:pt x="235" y="447"/>
                      <a:pt x="154" y="436"/>
                    </a:cubicBezTo>
                    <a:cubicBezTo>
                      <a:pt x="182" y="419"/>
                      <a:pt x="216" y="388"/>
                      <a:pt x="238" y="363"/>
                    </a:cubicBezTo>
                    <a:cubicBezTo>
                      <a:pt x="286" y="313"/>
                      <a:pt x="330" y="271"/>
                      <a:pt x="378" y="271"/>
                    </a:cubicBezTo>
                    <a:cubicBezTo>
                      <a:pt x="384" y="271"/>
                      <a:pt x="384" y="271"/>
                      <a:pt x="386" y="271"/>
                    </a:cubicBezTo>
                    <a:cubicBezTo>
                      <a:pt x="398" y="274"/>
                      <a:pt x="400" y="274"/>
                      <a:pt x="409" y="279"/>
                    </a:cubicBezTo>
                    <a:cubicBezTo>
                      <a:pt x="410" y="280"/>
                      <a:pt x="409" y="279"/>
                      <a:pt x="412" y="282"/>
                    </a:cubicBezTo>
                    <a:cubicBezTo>
                      <a:pt x="364" y="285"/>
                      <a:pt x="356" y="324"/>
                      <a:pt x="356" y="335"/>
                    </a:cubicBezTo>
                    <a:cubicBezTo>
                      <a:pt x="356" y="352"/>
                      <a:pt x="367" y="369"/>
                      <a:pt x="392" y="369"/>
                    </a:cubicBezTo>
                    <a:cubicBezTo>
                      <a:pt x="417" y="369"/>
                      <a:pt x="448" y="349"/>
                      <a:pt x="448" y="310"/>
                    </a:cubicBezTo>
                    <a:cubicBezTo>
                      <a:pt x="448" y="279"/>
                      <a:pt x="423" y="249"/>
                      <a:pt x="381" y="249"/>
                    </a:cubicBezTo>
                    <a:cubicBezTo>
                      <a:pt x="353" y="249"/>
                      <a:pt x="308" y="257"/>
                      <a:pt x="235" y="335"/>
                    </a:cubicBezTo>
                    <a:cubicBezTo>
                      <a:pt x="202" y="372"/>
                      <a:pt x="165" y="411"/>
                      <a:pt x="126" y="425"/>
                    </a:cubicBezTo>
                    <a:cubicBezTo>
                      <a:pt x="161" y="287"/>
                      <a:pt x="195" y="149"/>
                      <a:pt x="230" y="11"/>
                    </a:cubicBezTo>
                    <a:close/>
                  </a:path>
                </a:pathLst>
              </a:custGeom>
              <a:solidFill>
                <a:srgbClr val="000000"/>
              </a:solidFill>
              <a:ln>
                <a:noFill/>
              </a:ln>
            </p:spPr>
          </p:sp>
          <p:sp>
            <p:nvSpPr>
              <p:cNvPr id="294" name="Freeform 45"/>
              <p:cNvSpPr/>
              <p:nvPr/>
            </p:nvSpPr>
            <p:spPr>
              <a:xfrm>
                <a:off x="8304120" y="5059080"/>
                <a:ext cx="114120" cy="111960"/>
              </a:xfrm>
              <a:custGeom>
                <a:avLst/>
                <a:gdLst/>
                <a:ahLst/>
                <a:cxnLst/>
                <a:rect l="0" t="0" r="r" b="b"/>
                <a:pathLst>
                  <a:path w="317" h="311">
                    <a:moveTo>
                      <a:pt x="73" y="243"/>
                    </a:moveTo>
                    <a:cubicBezTo>
                      <a:pt x="92" y="226"/>
                      <a:pt x="104" y="212"/>
                      <a:pt x="162" y="165"/>
                    </a:cubicBezTo>
                    <a:cubicBezTo>
                      <a:pt x="176" y="154"/>
                      <a:pt x="230" y="112"/>
                      <a:pt x="249" y="92"/>
                    </a:cubicBezTo>
                    <a:cubicBezTo>
                      <a:pt x="291" y="53"/>
                      <a:pt x="316" y="17"/>
                      <a:pt x="316" y="8"/>
                    </a:cubicBezTo>
                    <a:cubicBezTo>
                      <a:pt x="316" y="0"/>
                      <a:pt x="308" y="0"/>
                      <a:pt x="305" y="0"/>
                    </a:cubicBezTo>
                    <a:cubicBezTo>
                      <a:pt x="300" y="0"/>
                      <a:pt x="297" y="3"/>
                      <a:pt x="294" y="8"/>
                    </a:cubicBezTo>
                    <a:cubicBezTo>
                      <a:pt x="272" y="39"/>
                      <a:pt x="258" y="50"/>
                      <a:pt x="241" y="50"/>
                    </a:cubicBezTo>
                    <a:cubicBezTo>
                      <a:pt x="232" y="50"/>
                      <a:pt x="221" y="48"/>
                      <a:pt x="202" y="28"/>
                    </a:cubicBezTo>
                    <a:cubicBezTo>
                      <a:pt x="179" y="6"/>
                      <a:pt x="162" y="0"/>
                      <a:pt x="148" y="0"/>
                    </a:cubicBezTo>
                    <a:cubicBezTo>
                      <a:pt x="92" y="0"/>
                      <a:pt x="56" y="61"/>
                      <a:pt x="56" y="81"/>
                    </a:cubicBezTo>
                    <a:cubicBezTo>
                      <a:pt x="56" y="87"/>
                      <a:pt x="62" y="89"/>
                      <a:pt x="67" y="89"/>
                    </a:cubicBezTo>
                    <a:cubicBezTo>
                      <a:pt x="76" y="89"/>
                      <a:pt x="76" y="87"/>
                      <a:pt x="78" y="78"/>
                    </a:cubicBezTo>
                    <a:cubicBezTo>
                      <a:pt x="90" y="56"/>
                      <a:pt x="129" y="53"/>
                      <a:pt x="140" y="53"/>
                    </a:cubicBezTo>
                    <a:cubicBezTo>
                      <a:pt x="154" y="53"/>
                      <a:pt x="174" y="59"/>
                      <a:pt x="182" y="61"/>
                    </a:cubicBezTo>
                    <a:cubicBezTo>
                      <a:pt x="221" y="70"/>
                      <a:pt x="224" y="70"/>
                      <a:pt x="244" y="70"/>
                    </a:cubicBezTo>
                    <a:cubicBezTo>
                      <a:pt x="224" y="87"/>
                      <a:pt x="213" y="101"/>
                      <a:pt x="146" y="151"/>
                    </a:cubicBezTo>
                    <a:cubicBezTo>
                      <a:pt x="92" y="193"/>
                      <a:pt x="76" y="212"/>
                      <a:pt x="62" y="226"/>
                    </a:cubicBezTo>
                    <a:cubicBezTo>
                      <a:pt x="20" y="265"/>
                      <a:pt x="0" y="296"/>
                      <a:pt x="0" y="302"/>
                    </a:cubicBezTo>
                    <a:cubicBezTo>
                      <a:pt x="0" y="310"/>
                      <a:pt x="8" y="310"/>
                      <a:pt x="11" y="310"/>
                    </a:cubicBezTo>
                    <a:cubicBezTo>
                      <a:pt x="20" y="310"/>
                      <a:pt x="20" y="307"/>
                      <a:pt x="22" y="305"/>
                    </a:cubicBezTo>
                    <a:cubicBezTo>
                      <a:pt x="42" y="277"/>
                      <a:pt x="64" y="263"/>
                      <a:pt x="87" y="263"/>
                    </a:cubicBezTo>
                    <a:cubicBezTo>
                      <a:pt x="95" y="263"/>
                      <a:pt x="106" y="263"/>
                      <a:pt x="123" y="279"/>
                    </a:cubicBezTo>
                    <a:cubicBezTo>
                      <a:pt x="146" y="299"/>
                      <a:pt x="160" y="310"/>
                      <a:pt x="182" y="310"/>
                    </a:cubicBezTo>
                    <a:cubicBezTo>
                      <a:pt x="255" y="310"/>
                      <a:pt x="302" y="226"/>
                      <a:pt x="302" y="204"/>
                    </a:cubicBezTo>
                    <a:cubicBezTo>
                      <a:pt x="302" y="196"/>
                      <a:pt x="294" y="196"/>
                      <a:pt x="288" y="196"/>
                    </a:cubicBezTo>
                    <a:cubicBezTo>
                      <a:pt x="280" y="196"/>
                      <a:pt x="280" y="198"/>
                      <a:pt x="277" y="207"/>
                    </a:cubicBezTo>
                    <a:cubicBezTo>
                      <a:pt x="263" y="240"/>
                      <a:pt x="224" y="257"/>
                      <a:pt x="190" y="257"/>
                    </a:cubicBezTo>
                    <a:cubicBezTo>
                      <a:pt x="174" y="257"/>
                      <a:pt x="157" y="254"/>
                      <a:pt x="140" y="249"/>
                    </a:cubicBezTo>
                    <a:cubicBezTo>
                      <a:pt x="106" y="243"/>
                      <a:pt x="101" y="243"/>
                      <a:pt x="90" y="243"/>
                    </a:cubicBezTo>
                    <a:cubicBezTo>
                      <a:pt x="84" y="243"/>
                      <a:pt x="78" y="243"/>
                      <a:pt x="73" y="243"/>
                    </a:cubicBezTo>
                    <a:close/>
                  </a:path>
                </a:pathLst>
              </a:custGeom>
              <a:solidFill>
                <a:srgbClr val="000000"/>
              </a:solidFill>
              <a:ln>
                <a:noFill/>
              </a:ln>
            </p:spPr>
          </p:sp>
          <p:sp>
            <p:nvSpPr>
              <p:cNvPr id="295" name="Freeform 46"/>
              <p:cNvSpPr/>
              <p:nvPr/>
            </p:nvSpPr>
            <p:spPr>
              <a:xfrm>
                <a:off x="8466120" y="4874040"/>
                <a:ext cx="253440" cy="241920"/>
              </a:xfrm>
              <a:custGeom>
                <a:avLst/>
                <a:gdLst/>
                <a:ahLst/>
                <a:cxnLst/>
                <a:rect l="0" t="0" r="r" b="b"/>
                <a:pathLst>
                  <a:path w="704" h="672">
                    <a:moveTo>
                      <a:pt x="258" y="360"/>
                    </a:moveTo>
                    <a:cubicBezTo>
                      <a:pt x="314"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68" y="31"/>
                      <a:pt x="188"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2" y="668"/>
                    </a:cubicBezTo>
                    <a:cubicBezTo>
                      <a:pt x="224" y="668"/>
                      <a:pt x="246" y="671"/>
                      <a:pt x="266" y="671"/>
                    </a:cubicBezTo>
                    <a:cubicBezTo>
                      <a:pt x="274" y="671"/>
                      <a:pt x="286" y="671"/>
                      <a:pt x="286" y="651"/>
                    </a:cubicBezTo>
                    <a:cubicBezTo>
                      <a:pt x="286" y="640"/>
                      <a:pt x="277" y="640"/>
                      <a:pt x="258" y="640"/>
                    </a:cubicBezTo>
                    <a:cubicBezTo>
                      <a:pt x="221" y="640"/>
                      <a:pt x="196" y="640"/>
                      <a:pt x="196" y="623"/>
                    </a:cubicBezTo>
                    <a:cubicBezTo>
                      <a:pt x="196" y="618"/>
                      <a:pt x="196" y="612"/>
                      <a:pt x="199" y="606"/>
                    </a:cubicBezTo>
                    <a:cubicBezTo>
                      <a:pt x="218" y="524"/>
                      <a:pt x="238" y="442"/>
                      <a:pt x="258" y="360"/>
                    </a:cubicBezTo>
                    <a:moveTo>
                      <a:pt x="330" y="67"/>
                    </a:moveTo>
                    <a:cubicBezTo>
                      <a:pt x="339" y="34"/>
                      <a:pt x="342" y="31"/>
                      <a:pt x="384" y="31"/>
                    </a:cubicBezTo>
                    <a:cubicBezTo>
                      <a:pt x="414" y="31"/>
                      <a:pt x="445" y="31"/>
                      <a:pt x="476" y="31"/>
                    </a:cubicBezTo>
                    <a:cubicBezTo>
                      <a:pt x="560" y="31"/>
                      <a:pt x="610" y="59"/>
                      <a:pt x="610" y="126"/>
                    </a:cubicBezTo>
                    <a:cubicBezTo>
                      <a:pt x="610" y="162"/>
                      <a:pt x="591" y="249"/>
                      <a:pt x="551"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6" name="Freeform 47"/>
              <p:cNvSpPr/>
              <p:nvPr/>
            </p:nvSpPr>
            <p:spPr>
              <a:xfrm>
                <a:off x="8695080" y="5059080"/>
                <a:ext cx="114120" cy="111960"/>
              </a:xfrm>
              <a:custGeom>
                <a:avLst/>
                <a:gdLst/>
                <a:ahLst/>
                <a:cxnLst/>
                <a:rect l="0" t="0" r="r" b="b"/>
                <a:pathLst>
                  <a:path w="317" h="311">
                    <a:moveTo>
                      <a:pt x="73" y="243"/>
                    </a:moveTo>
                    <a:cubicBezTo>
                      <a:pt x="90" y="226"/>
                      <a:pt x="104" y="212"/>
                      <a:pt x="162" y="165"/>
                    </a:cubicBezTo>
                    <a:cubicBezTo>
                      <a:pt x="176" y="154"/>
                      <a:pt x="227" y="112"/>
                      <a:pt x="246" y="92"/>
                    </a:cubicBezTo>
                    <a:cubicBezTo>
                      <a:pt x="288" y="53"/>
                      <a:pt x="316" y="17"/>
                      <a:pt x="316" y="8"/>
                    </a:cubicBezTo>
                    <a:cubicBezTo>
                      <a:pt x="316" y="0"/>
                      <a:pt x="309" y="3"/>
                      <a:pt x="305" y="0"/>
                    </a:cubicBezTo>
                    <a:cubicBezTo>
                      <a:pt x="297" y="0"/>
                      <a:pt x="297" y="3"/>
                      <a:pt x="291" y="8"/>
                    </a:cubicBezTo>
                    <a:cubicBezTo>
                      <a:pt x="272" y="39"/>
                      <a:pt x="258" y="50"/>
                      <a:pt x="241" y="50"/>
                    </a:cubicBezTo>
                    <a:cubicBezTo>
                      <a:pt x="232" y="50"/>
                      <a:pt x="221" y="48"/>
                      <a:pt x="202" y="28"/>
                    </a:cubicBezTo>
                    <a:cubicBezTo>
                      <a:pt x="176" y="6"/>
                      <a:pt x="162" y="0"/>
                      <a:pt x="146" y="0"/>
                    </a:cubicBezTo>
                    <a:cubicBezTo>
                      <a:pt x="90" y="0"/>
                      <a:pt x="53" y="61"/>
                      <a:pt x="53" y="81"/>
                    </a:cubicBezTo>
                    <a:cubicBezTo>
                      <a:pt x="53" y="87"/>
                      <a:pt x="62" y="89"/>
                      <a:pt x="64" y="89"/>
                    </a:cubicBezTo>
                    <a:cubicBezTo>
                      <a:pt x="73" y="89"/>
                      <a:pt x="76" y="87"/>
                      <a:pt x="78" y="78"/>
                    </a:cubicBezTo>
                    <a:cubicBezTo>
                      <a:pt x="90" y="56"/>
                      <a:pt x="126" y="53"/>
                      <a:pt x="137" y="53"/>
                    </a:cubicBezTo>
                    <a:cubicBezTo>
                      <a:pt x="154" y="53"/>
                      <a:pt x="171" y="59"/>
                      <a:pt x="182" y="61"/>
                    </a:cubicBezTo>
                    <a:cubicBezTo>
                      <a:pt x="218" y="70"/>
                      <a:pt x="224" y="70"/>
                      <a:pt x="241" y="70"/>
                    </a:cubicBezTo>
                    <a:cubicBezTo>
                      <a:pt x="224" y="87"/>
                      <a:pt x="210" y="101"/>
                      <a:pt x="146" y="151"/>
                    </a:cubicBezTo>
                    <a:cubicBezTo>
                      <a:pt x="92" y="193"/>
                      <a:pt x="73" y="212"/>
                      <a:pt x="59" y="226"/>
                    </a:cubicBezTo>
                    <a:cubicBezTo>
                      <a:pt x="20" y="265"/>
                      <a:pt x="0" y="296"/>
                      <a:pt x="0" y="302"/>
                    </a:cubicBezTo>
                    <a:cubicBezTo>
                      <a:pt x="0" y="310"/>
                      <a:pt x="8" y="310"/>
                      <a:pt x="11" y="310"/>
                    </a:cubicBezTo>
                    <a:cubicBezTo>
                      <a:pt x="17" y="310"/>
                      <a:pt x="20" y="307"/>
                      <a:pt x="22" y="305"/>
                    </a:cubicBezTo>
                    <a:cubicBezTo>
                      <a:pt x="42" y="277"/>
                      <a:pt x="62" y="263"/>
                      <a:pt x="87" y="263"/>
                    </a:cubicBezTo>
                    <a:cubicBezTo>
                      <a:pt x="92" y="263"/>
                      <a:pt x="104" y="263"/>
                      <a:pt x="123" y="279"/>
                    </a:cubicBezTo>
                    <a:cubicBezTo>
                      <a:pt x="143" y="299"/>
                      <a:pt x="157" y="310"/>
                      <a:pt x="179" y="310"/>
                    </a:cubicBezTo>
                    <a:cubicBezTo>
                      <a:pt x="255" y="310"/>
                      <a:pt x="300" y="226"/>
                      <a:pt x="300" y="204"/>
                    </a:cubicBezTo>
                    <a:cubicBezTo>
                      <a:pt x="300" y="196"/>
                      <a:pt x="291" y="196"/>
                      <a:pt x="288" y="196"/>
                    </a:cubicBezTo>
                    <a:cubicBezTo>
                      <a:pt x="280" y="196"/>
                      <a:pt x="277" y="198"/>
                      <a:pt x="274" y="207"/>
                    </a:cubicBezTo>
                    <a:cubicBezTo>
                      <a:pt x="263" y="240"/>
                      <a:pt x="221" y="257"/>
                      <a:pt x="188" y="257"/>
                    </a:cubicBezTo>
                    <a:cubicBezTo>
                      <a:pt x="174" y="257"/>
                      <a:pt x="154" y="254"/>
                      <a:pt x="137" y="249"/>
                    </a:cubicBezTo>
                    <a:cubicBezTo>
                      <a:pt x="106" y="243"/>
                      <a:pt x="101" y="243"/>
                      <a:pt x="90" y="243"/>
                    </a:cubicBezTo>
                    <a:cubicBezTo>
                      <a:pt x="87" y="243"/>
                      <a:pt x="76" y="243"/>
                      <a:pt x="73" y="243"/>
                    </a:cubicBezTo>
                    <a:close/>
                  </a:path>
                </a:pathLst>
              </a:custGeom>
              <a:solidFill>
                <a:srgbClr val="000000"/>
              </a:solidFill>
              <a:ln>
                <a:noFill/>
              </a:ln>
            </p:spPr>
          </p:sp>
          <p:sp>
            <p:nvSpPr>
              <p:cNvPr id="297" name="Freeform 48"/>
              <p:cNvSpPr/>
              <p:nvPr/>
            </p:nvSpPr>
            <p:spPr>
              <a:xfrm>
                <a:off x="8862120" y="4851000"/>
                <a:ext cx="83160" cy="353520"/>
              </a:xfrm>
              <a:custGeom>
                <a:avLst/>
                <a:gdLst/>
                <a:ahLst/>
                <a:cxnLst/>
                <a:rect l="0" t="0" r="r" b="b"/>
                <a:pathLst>
                  <a:path w="231" h="982">
                    <a:moveTo>
                      <a:pt x="230" y="489"/>
                    </a:moveTo>
                    <a:cubicBezTo>
                      <a:pt x="230" y="414"/>
                      <a:pt x="218" y="293"/>
                      <a:pt x="165" y="184"/>
                    </a:cubicBezTo>
                    <a:cubicBezTo>
                      <a:pt x="106" y="64"/>
                      <a:pt x="22" y="0"/>
                      <a:pt x="11" y="0"/>
                    </a:cubicBezTo>
                    <a:cubicBezTo>
                      <a:pt x="6" y="0"/>
                      <a:pt x="0" y="3"/>
                      <a:pt x="0" y="8"/>
                    </a:cubicBezTo>
                    <a:cubicBezTo>
                      <a:pt x="0" y="11"/>
                      <a:pt x="0" y="14"/>
                      <a:pt x="20" y="31"/>
                    </a:cubicBezTo>
                    <a:cubicBezTo>
                      <a:pt x="118" y="129"/>
                      <a:pt x="174" y="285"/>
                      <a:pt x="174" y="489"/>
                    </a:cubicBezTo>
                    <a:cubicBezTo>
                      <a:pt x="174" y="657"/>
                      <a:pt x="137" y="830"/>
                      <a:pt x="14" y="953"/>
                    </a:cubicBezTo>
                    <a:cubicBezTo>
                      <a:pt x="0" y="964"/>
                      <a:pt x="0" y="967"/>
                      <a:pt x="0" y="970"/>
                    </a:cubicBezTo>
                    <a:cubicBezTo>
                      <a:pt x="0" y="975"/>
                      <a:pt x="6" y="981"/>
                      <a:pt x="11" y="981"/>
                    </a:cubicBezTo>
                    <a:cubicBezTo>
                      <a:pt x="22" y="981"/>
                      <a:pt x="109" y="914"/>
                      <a:pt x="168" y="788"/>
                    </a:cubicBezTo>
                    <a:cubicBezTo>
                      <a:pt x="218" y="682"/>
                      <a:pt x="230" y="573"/>
                      <a:pt x="230" y="489"/>
                    </a:cubicBezTo>
                    <a:close/>
                  </a:path>
                </a:pathLst>
              </a:custGeom>
              <a:solidFill>
                <a:srgbClr val="000000"/>
              </a:solidFill>
              <a:ln>
                <a:noFill/>
              </a:ln>
            </p:spPr>
          </p:sp>
        </p:grpSp>
      </p:grpSp>
      <p:sp>
        <p:nvSpPr>
          <p:cNvPr id="301" name="TextShape 52"/>
          <p:cNvSpPr txBox="1"/>
          <p:nvPr/>
        </p:nvSpPr>
        <p:spPr>
          <a:xfrm>
            <a:off x="7001640" y="1911600"/>
            <a:ext cx="3600000" cy="991080"/>
          </a:xfrm>
          <a:prstGeom prst="rect">
            <a:avLst/>
          </a:prstGeom>
          <a:noFill/>
          <a:ln>
            <a:noFill/>
          </a:ln>
        </p:spPr>
        <p:txBody>
          <a:bodyPr lIns="90000" tIns="45000" rIns="90000" bIns="45000">
            <a:noAutofit/>
          </a:bodyPr>
          <a:lstStyle/>
          <a:p>
            <a:r>
              <a:rPr lang="en-GB" sz="1800" b="0" i="1" strike="noStrike" spc="-1">
                <a:latin typeface="FrontPage"/>
                <a:ea typeface="Arial"/>
              </a:rPr>
              <a:t>θ </a:t>
            </a:r>
            <a:r>
              <a:rPr lang="en-GB" sz="1800" b="0" strike="noStrike" spc="-1">
                <a:latin typeface="FrontPage"/>
                <a:ea typeface="Arial"/>
              </a:rPr>
              <a:t>: observation angle of scattered</a:t>
            </a:r>
            <a:endParaRPr lang="en-GB" sz="1800" b="0" strike="noStrike" spc="-1">
              <a:latin typeface="Arial"/>
            </a:endParaRPr>
          </a:p>
          <a:p>
            <a:r>
              <a:rPr lang="en-GB" sz="1800" b="0" strike="noStrike" spc="-1">
                <a:latin typeface="FrontPage"/>
                <a:ea typeface="Arial"/>
              </a:rPr>
              <a:t>     photon in lab reference system</a:t>
            </a:r>
            <a:endParaRPr lang="en-GB" sz="1800" b="0" strike="noStrike" spc="-1">
              <a:latin typeface="Arial"/>
            </a:endParaRPr>
          </a:p>
        </p:txBody>
      </p:sp>
      <p:sp>
        <p:nvSpPr>
          <p:cNvPr id="322" name="Line 73"/>
          <p:cNvSpPr/>
          <p:nvPr/>
        </p:nvSpPr>
        <p:spPr>
          <a:xfrm flipH="1">
            <a:off x="5715000" y="5256000"/>
            <a:ext cx="3096000" cy="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323" name="Line 74"/>
          <p:cNvSpPr/>
          <p:nvPr/>
        </p:nvSpPr>
        <p:spPr>
          <a:xfrm flipH="1">
            <a:off x="5715000" y="5256000"/>
            <a:ext cx="3096000" cy="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324" name="Line 75"/>
          <p:cNvSpPr/>
          <p:nvPr/>
        </p:nvSpPr>
        <p:spPr>
          <a:xfrm flipV="1">
            <a:off x="5149080" y="5253120"/>
            <a:ext cx="576000" cy="36000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325" name="Line 76"/>
          <p:cNvSpPr/>
          <p:nvPr/>
        </p:nvSpPr>
        <p:spPr>
          <a:xfrm flipV="1">
            <a:off x="5149080" y="5253120"/>
            <a:ext cx="576000" cy="36000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326" name="TextShape 77"/>
          <p:cNvSpPr txBox="1"/>
          <p:nvPr/>
        </p:nvSpPr>
        <p:spPr>
          <a:xfrm>
            <a:off x="3915000" y="5544000"/>
            <a:ext cx="3375000" cy="390600"/>
          </a:xfrm>
          <a:prstGeom prst="rect">
            <a:avLst/>
          </a:prstGeom>
          <a:noFill/>
          <a:ln>
            <a:noFill/>
          </a:ln>
        </p:spPr>
        <p:txBody>
          <a:bodyPr lIns="90000" tIns="45000" rIns="90000" bIns="45000">
            <a:noAutofit/>
          </a:bodyPr>
          <a:lstStyle/>
          <a:p>
            <a:r>
              <a:rPr lang="en-GB" sz="1800" b="0" strike="noStrike" spc="-1" dirty="0">
                <a:latin typeface="FrontPage"/>
              </a:rPr>
              <a:t>electron &amp; photon 3D-momenta</a:t>
            </a:r>
            <a:endParaRPr lang="en-GB" sz="1800" b="0" strike="noStrike" spc="-1" dirty="0">
              <a:latin typeface="Arial"/>
            </a:endParaRPr>
          </a:p>
        </p:txBody>
      </p:sp>
      <p:grpSp>
        <p:nvGrpSpPr>
          <p:cNvPr id="331" name="Group 82"/>
          <p:cNvGrpSpPr/>
          <p:nvPr/>
        </p:nvGrpSpPr>
        <p:grpSpPr>
          <a:xfrm>
            <a:off x="7085520" y="3523680"/>
            <a:ext cx="4712400" cy="724680"/>
            <a:chOff x="7085520" y="3523680"/>
            <a:chExt cx="4712400" cy="724680"/>
          </a:xfrm>
        </p:grpSpPr>
        <p:grpSp>
          <p:nvGrpSpPr>
            <p:cNvPr id="332" name="Group 83"/>
            <p:cNvGrpSpPr/>
            <p:nvPr/>
          </p:nvGrpSpPr>
          <p:grpSpPr>
            <a:xfrm>
              <a:off x="7085520" y="3523680"/>
              <a:ext cx="4712400" cy="724680"/>
              <a:chOff x="7085520" y="3523680"/>
              <a:chExt cx="4712400" cy="724680"/>
            </a:xfrm>
          </p:grpSpPr>
          <p:sp>
            <p:nvSpPr>
              <p:cNvPr id="333" name="Freeform 84"/>
              <p:cNvSpPr/>
              <p:nvPr/>
            </p:nvSpPr>
            <p:spPr>
              <a:xfrm>
                <a:off x="7085520" y="3845880"/>
                <a:ext cx="186840" cy="156240"/>
              </a:xfrm>
              <a:custGeom>
                <a:avLst/>
                <a:gdLst/>
                <a:ahLst/>
                <a:cxnLst/>
                <a:rect l="0" t="0" r="r" b="b"/>
                <a:pathLst>
                  <a:path w="519" h="434">
                    <a:moveTo>
                      <a:pt x="470" y="56"/>
                    </a:moveTo>
                    <a:cubicBezTo>
                      <a:pt x="484" y="56"/>
                      <a:pt x="518" y="56"/>
                      <a:pt x="518" y="25"/>
                    </a:cubicBezTo>
                    <a:cubicBezTo>
                      <a:pt x="518" y="0"/>
                      <a:pt x="498" y="0"/>
                      <a:pt x="481" y="0"/>
                    </a:cubicBezTo>
                    <a:cubicBezTo>
                      <a:pt x="407" y="0"/>
                      <a:pt x="332" y="0"/>
                      <a:pt x="258" y="0"/>
                    </a:cubicBezTo>
                    <a:cubicBezTo>
                      <a:pt x="109" y="0"/>
                      <a:pt x="0" y="162"/>
                      <a:pt x="0" y="280"/>
                    </a:cubicBezTo>
                    <a:cubicBezTo>
                      <a:pt x="0" y="366"/>
                      <a:pt x="56" y="433"/>
                      <a:pt x="146" y="433"/>
                    </a:cubicBezTo>
                    <a:cubicBezTo>
                      <a:pt x="263" y="433"/>
                      <a:pt x="392" y="316"/>
                      <a:pt x="392" y="165"/>
                    </a:cubicBezTo>
                    <a:cubicBezTo>
                      <a:pt x="392" y="148"/>
                      <a:pt x="392" y="101"/>
                      <a:pt x="364" y="56"/>
                    </a:cubicBezTo>
                    <a:cubicBezTo>
                      <a:pt x="399" y="56"/>
                      <a:pt x="435" y="56"/>
                      <a:pt x="470" y="56"/>
                    </a:cubicBezTo>
                    <a:moveTo>
                      <a:pt x="148" y="411"/>
                    </a:moveTo>
                    <a:cubicBezTo>
                      <a:pt x="98" y="411"/>
                      <a:pt x="59" y="377"/>
                      <a:pt x="59" y="308"/>
                    </a:cubicBezTo>
                    <a:cubicBezTo>
                      <a:pt x="59" y="277"/>
                      <a:pt x="73" y="196"/>
                      <a:pt x="106" y="140"/>
                    </a:cubicBezTo>
                    <a:cubicBezTo>
                      <a:pt x="148" y="70"/>
                      <a:pt x="207" y="56"/>
                      <a:pt x="241" y="56"/>
                    </a:cubicBezTo>
                    <a:cubicBezTo>
                      <a:pt x="322" y="56"/>
                      <a:pt x="330" y="123"/>
                      <a:pt x="330" y="151"/>
                    </a:cubicBezTo>
                    <a:cubicBezTo>
                      <a:pt x="330" y="199"/>
                      <a:pt x="311" y="280"/>
                      <a:pt x="277" y="330"/>
                    </a:cubicBezTo>
                    <a:cubicBezTo>
                      <a:pt x="238" y="386"/>
                      <a:pt x="185" y="411"/>
                      <a:pt x="148" y="411"/>
                    </a:cubicBezTo>
                    <a:close/>
                  </a:path>
                </a:pathLst>
              </a:custGeom>
              <a:solidFill>
                <a:srgbClr val="000000"/>
              </a:solidFill>
              <a:ln>
                <a:noFill/>
              </a:ln>
            </p:spPr>
          </p:sp>
          <p:sp>
            <p:nvSpPr>
              <p:cNvPr id="334" name="Freeform 85"/>
              <p:cNvSpPr/>
              <p:nvPr/>
            </p:nvSpPr>
            <p:spPr>
              <a:xfrm>
                <a:off x="7284960" y="3884040"/>
                <a:ext cx="184680" cy="167400"/>
              </a:xfrm>
              <a:custGeom>
                <a:avLst/>
                <a:gdLst/>
                <a:ahLst/>
                <a:cxnLst/>
                <a:rect l="0" t="0" r="r" b="b"/>
                <a:pathLst>
                  <a:path w="513" h="465">
                    <a:moveTo>
                      <a:pt x="305" y="48"/>
                    </a:moveTo>
                    <a:cubicBezTo>
                      <a:pt x="308" y="28"/>
                      <a:pt x="311" y="28"/>
                      <a:pt x="325" y="25"/>
                    </a:cubicBezTo>
                    <a:cubicBezTo>
                      <a:pt x="328" y="25"/>
                      <a:pt x="353" y="25"/>
                      <a:pt x="367" y="25"/>
                    </a:cubicBezTo>
                    <a:cubicBezTo>
                      <a:pt x="409" y="25"/>
                      <a:pt x="426" y="25"/>
                      <a:pt x="445" y="31"/>
                    </a:cubicBezTo>
                    <a:cubicBezTo>
                      <a:pt x="476" y="39"/>
                      <a:pt x="476" y="59"/>
                      <a:pt x="476" y="84"/>
                    </a:cubicBezTo>
                    <a:cubicBezTo>
                      <a:pt x="476" y="95"/>
                      <a:pt x="476" y="103"/>
                      <a:pt x="470" y="140"/>
                    </a:cubicBezTo>
                    <a:cubicBezTo>
                      <a:pt x="470" y="143"/>
                      <a:pt x="470" y="145"/>
                      <a:pt x="470" y="148"/>
                    </a:cubicBezTo>
                    <a:cubicBezTo>
                      <a:pt x="470" y="154"/>
                      <a:pt x="476" y="157"/>
                      <a:pt x="481" y="157"/>
                    </a:cubicBezTo>
                    <a:cubicBezTo>
                      <a:pt x="493" y="157"/>
                      <a:pt x="493" y="151"/>
                      <a:pt x="495" y="140"/>
                    </a:cubicBezTo>
                    <a:cubicBezTo>
                      <a:pt x="501" y="96"/>
                      <a:pt x="507" y="52"/>
                      <a:pt x="512" y="8"/>
                    </a:cubicBezTo>
                    <a:cubicBezTo>
                      <a:pt x="512" y="0"/>
                      <a:pt x="504" y="0"/>
                      <a:pt x="493" y="0"/>
                    </a:cubicBezTo>
                    <a:cubicBezTo>
                      <a:pt x="352" y="0"/>
                      <a:pt x="211" y="0"/>
                      <a:pt x="70" y="0"/>
                    </a:cubicBezTo>
                    <a:cubicBezTo>
                      <a:pt x="53" y="0"/>
                      <a:pt x="50" y="0"/>
                      <a:pt x="45" y="14"/>
                    </a:cubicBezTo>
                    <a:cubicBezTo>
                      <a:pt x="31" y="55"/>
                      <a:pt x="17" y="96"/>
                      <a:pt x="3" y="137"/>
                    </a:cubicBezTo>
                    <a:cubicBezTo>
                      <a:pt x="3" y="140"/>
                      <a:pt x="0" y="145"/>
                      <a:pt x="0" y="148"/>
                    </a:cubicBezTo>
                    <a:cubicBezTo>
                      <a:pt x="0" y="151"/>
                      <a:pt x="0" y="157"/>
                      <a:pt x="11" y="157"/>
                    </a:cubicBezTo>
                    <a:cubicBezTo>
                      <a:pt x="20" y="157"/>
                      <a:pt x="20" y="154"/>
                      <a:pt x="25" y="143"/>
                    </a:cubicBezTo>
                    <a:cubicBezTo>
                      <a:pt x="64" y="31"/>
                      <a:pt x="87" y="25"/>
                      <a:pt x="193" y="25"/>
                    </a:cubicBezTo>
                    <a:cubicBezTo>
                      <a:pt x="202" y="25"/>
                      <a:pt x="212" y="25"/>
                      <a:pt x="221" y="25"/>
                    </a:cubicBezTo>
                    <a:cubicBezTo>
                      <a:pt x="241" y="25"/>
                      <a:pt x="244" y="25"/>
                      <a:pt x="244" y="31"/>
                    </a:cubicBezTo>
                    <a:cubicBezTo>
                      <a:pt x="243" y="35"/>
                      <a:pt x="244" y="36"/>
                      <a:pt x="241" y="45"/>
                    </a:cubicBezTo>
                    <a:cubicBezTo>
                      <a:pt x="210" y="166"/>
                      <a:pt x="179" y="287"/>
                      <a:pt x="148" y="408"/>
                    </a:cubicBezTo>
                    <a:cubicBezTo>
                      <a:pt x="143" y="433"/>
                      <a:pt x="140" y="439"/>
                      <a:pt x="67" y="439"/>
                    </a:cubicBezTo>
                    <a:cubicBezTo>
                      <a:pt x="45" y="439"/>
                      <a:pt x="36" y="439"/>
                      <a:pt x="36" y="456"/>
                    </a:cubicBezTo>
                    <a:cubicBezTo>
                      <a:pt x="41" y="459"/>
                      <a:pt x="39" y="464"/>
                      <a:pt x="50" y="464"/>
                    </a:cubicBezTo>
                    <a:cubicBezTo>
                      <a:pt x="67" y="464"/>
                      <a:pt x="90" y="461"/>
                      <a:pt x="109" y="461"/>
                    </a:cubicBezTo>
                    <a:cubicBezTo>
                      <a:pt x="129" y="461"/>
                      <a:pt x="148" y="461"/>
                      <a:pt x="168" y="461"/>
                    </a:cubicBezTo>
                    <a:cubicBezTo>
                      <a:pt x="188" y="461"/>
                      <a:pt x="210" y="461"/>
                      <a:pt x="230" y="461"/>
                    </a:cubicBezTo>
                    <a:cubicBezTo>
                      <a:pt x="249" y="461"/>
                      <a:pt x="269" y="464"/>
                      <a:pt x="288" y="464"/>
                    </a:cubicBezTo>
                    <a:cubicBezTo>
                      <a:pt x="294" y="464"/>
                      <a:pt x="302" y="464"/>
                      <a:pt x="302" y="450"/>
                    </a:cubicBezTo>
                    <a:cubicBezTo>
                      <a:pt x="302" y="439"/>
                      <a:pt x="297" y="439"/>
                      <a:pt x="274" y="439"/>
                    </a:cubicBezTo>
                    <a:cubicBezTo>
                      <a:pt x="263" y="439"/>
                      <a:pt x="249" y="439"/>
                      <a:pt x="235" y="439"/>
                    </a:cubicBezTo>
                    <a:cubicBezTo>
                      <a:pt x="213" y="436"/>
                      <a:pt x="210" y="433"/>
                      <a:pt x="210" y="425"/>
                    </a:cubicBezTo>
                    <a:cubicBezTo>
                      <a:pt x="210" y="419"/>
                      <a:pt x="210" y="419"/>
                      <a:pt x="213" y="408"/>
                    </a:cubicBezTo>
                    <a:cubicBezTo>
                      <a:pt x="244" y="288"/>
                      <a:pt x="274" y="168"/>
                      <a:pt x="305" y="48"/>
                    </a:cubicBezTo>
                    <a:close/>
                  </a:path>
                </a:pathLst>
              </a:custGeom>
              <a:solidFill>
                <a:srgbClr val="000000"/>
              </a:solidFill>
              <a:ln>
                <a:noFill/>
              </a:ln>
            </p:spPr>
          </p:sp>
          <p:sp>
            <p:nvSpPr>
              <p:cNvPr id="335" name="Freeform 86"/>
              <p:cNvSpPr/>
              <p:nvPr/>
            </p:nvSpPr>
            <p:spPr>
              <a:xfrm>
                <a:off x="7615440" y="3868920"/>
                <a:ext cx="235080" cy="82800"/>
              </a:xfrm>
              <a:custGeom>
                <a:avLst/>
                <a:gdLst/>
                <a:ahLst/>
                <a:cxnLst/>
                <a:rect l="0" t="0" r="r" b="b"/>
                <a:pathLst>
                  <a:path w="653" h="230">
                    <a:moveTo>
                      <a:pt x="619" y="39"/>
                    </a:moveTo>
                    <a:cubicBezTo>
                      <a:pt x="635" y="39"/>
                      <a:pt x="652" y="39"/>
                      <a:pt x="652" y="20"/>
                    </a:cubicBezTo>
                    <a:cubicBezTo>
                      <a:pt x="652" y="0"/>
                      <a:pt x="635" y="0"/>
                      <a:pt x="621" y="0"/>
                    </a:cubicBezTo>
                    <a:cubicBezTo>
                      <a:pt x="425" y="0"/>
                      <a:pt x="228" y="0"/>
                      <a:pt x="31" y="0"/>
                    </a:cubicBezTo>
                    <a:cubicBezTo>
                      <a:pt x="17" y="0"/>
                      <a:pt x="0" y="0"/>
                      <a:pt x="0" y="20"/>
                    </a:cubicBezTo>
                    <a:cubicBezTo>
                      <a:pt x="0" y="39"/>
                      <a:pt x="17" y="39"/>
                      <a:pt x="34" y="39"/>
                    </a:cubicBezTo>
                    <a:cubicBezTo>
                      <a:pt x="229" y="39"/>
                      <a:pt x="424" y="39"/>
                      <a:pt x="619" y="39"/>
                    </a:cubicBezTo>
                    <a:moveTo>
                      <a:pt x="621" y="229"/>
                    </a:moveTo>
                    <a:cubicBezTo>
                      <a:pt x="635" y="229"/>
                      <a:pt x="652" y="229"/>
                      <a:pt x="652" y="210"/>
                    </a:cubicBezTo>
                    <a:cubicBezTo>
                      <a:pt x="652" y="190"/>
                      <a:pt x="635" y="190"/>
                      <a:pt x="619" y="190"/>
                    </a:cubicBezTo>
                    <a:cubicBezTo>
                      <a:pt x="424" y="190"/>
                      <a:pt x="229" y="190"/>
                      <a:pt x="34" y="190"/>
                    </a:cubicBezTo>
                    <a:cubicBezTo>
                      <a:pt x="17" y="190"/>
                      <a:pt x="0" y="190"/>
                      <a:pt x="0" y="210"/>
                    </a:cubicBezTo>
                    <a:cubicBezTo>
                      <a:pt x="0" y="229"/>
                      <a:pt x="17" y="229"/>
                      <a:pt x="31" y="229"/>
                    </a:cubicBezTo>
                    <a:cubicBezTo>
                      <a:pt x="228" y="229"/>
                      <a:pt x="425" y="229"/>
                      <a:pt x="621" y="229"/>
                    </a:cubicBezTo>
                    <a:close/>
                  </a:path>
                </a:pathLst>
              </a:custGeom>
              <a:solidFill>
                <a:srgbClr val="000000"/>
              </a:solidFill>
              <a:ln>
                <a:noFill/>
              </a:ln>
            </p:spPr>
          </p:sp>
          <p:sp>
            <p:nvSpPr>
              <p:cNvPr id="336" name="Freeform 87"/>
              <p:cNvSpPr/>
              <p:nvPr/>
            </p:nvSpPr>
            <p:spPr>
              <a:xfrm>
                <a:off x="8026920" y="3523680"/>
                <a:ext cx="147600" cy="244080"/>
              </a:xfrm>
              <a:custGeom>
                <a:avLst/>
                <a:gdLst/>
                <a:ahLst/>
                <a:cxnLst/>
                <a:rect l="0" t="0" r="r" b="b"/>
                <a:pathLst>
                  <a:path w="410" h="678">
                    <a:moveTo>
                      <a:pt x="118" y="207"/>
                    </a:moveTo>
                    <a:cubicBezTo>
                      <a:pt x="73" y="176"/>
                      <a:pt x="70" y="143"/>
                      <a:pt x="70" y="126"/>
                    </a:cubicBezTo>
                    <a:cubicBezTo>
                      <a:pt x="70" y="67"/>
                      <a:pt x="134" y="25"/>
                      <a:pt x="204" y="25"/>
                    </a:cubicBezTo>
                    <a:cubicBezTo>
                      <a:pt x="274" y="25"/>
                      <a:pt x="339" y="75"/>
                      <a:pt x="339" y="145"/>
                    </a:cubicBezTo>
                    <a:cubicBezTo>
                      <a:pt x="339" y="204"/>
                      <a:pt x="300" y="249"/>
                      <a:pt x="241" y="285"/>
                    </a:cubicBezTo>
                    <a:cubicBezTo>
                      <a:pt x="200" y="259"/>
                      <a:pt x="159" y="233"/>
                      <a:pt x="118" y="207"/>
                    </a:cubicBezTo>
                    <a:moveTo>
                      <a:pt x="263" y="299"/>
                    </a:moveTo>
                    <a:cubicBezTo>
                      <a:pt x="333" y="263"/>
                      <a:pt x="381" y="212"/>
                      <a:pt x="381" y="145"/>
                    </a:cubicBezTo>
                    <a:cubicBezTo>
                      <a:pt x="381" y="56"/>
                      <a:pt x="294" y="0"/>
                      <a:pt x="204" y="0"/>
                    </a:cubicBezTo>
                    <a:cubicBezTo>
                      <a:pt x="106" y="0"/>
                      <a:pt x="25" y="73"/>
                      <a:pt x="25" y="165"/>
                    </a:cubicBezTo>
                    <a:cubicBezTo>
                      <a:pt x="25" y="182"/>
                      <a:pt x="28" y="226"/>
                      <a:pt x="70" y="271"/>
                    </a:cubicBezTo>
                    <a:cubicBezTo>
                      <a:pt x="81" y="285"/>
                      <a:pt x="118" y="308"/>
                      <a:pt x="140" y="324"/>
                    </a:cubicBezTo>
                    <a:cubicBezTo>
                      <a:pt x="84" y="355"/>
                      <a:pt x="0" y="408"/>
                      <a:pt x="0" y="506"/>
                    </a:cubicBezTo>
                    <a:cubicBezTo>
                      <a:pt x="0" y="610"/>
                      <a:pt x="101" y="677"/>
                      <a:pt x="204" y="677"/>
                    </a:cubicBezTo>
                    <a:cubicBezTo>
                      <a:pt x="314" y="677"/>
                      <a:pt x="409" y="596"/>
                      <a:pt x="409" y="489"/>
                    </a:cubicBezTo>
                    <a:cubicBezTo>
                      <a:pt x="409" y="453"/>
                      <a:pt x="398" y="411"/>
                      <a:pt x="358" y="369"/>
                    </a:cubicBezTo>
                    <a:cubicBezTo>
                      <a:pt x="342" y="347"/>
                      <a:pt x="325" y="338"/>
                      <a:pt x="263" y="299"/>
                    </a:cubicBezTo>
                    <a:moveTo>
                      <a:pt x="165" y="341"/>
                    </a:moveTo>
                    <a:cubicBezTo>
                      <a:pt x="205" y="366"/>
                      <a:pt x="245" y="391"/>
                      <a:pt x="286" y="417"/>
                    </a:cubicBezTo>
                    <a:cubicBezTo>
                      <a:pt x="314" y="436"/>
                      <a:pt x="358" y="464"/>
                      <a:pt x="358" y="526"/>
                    </a:cubicBezTo>
                    <a:cubicBezTo>
                      <a:pt x="358" y="598"/>
                      <a:pt x="286" y="649"/>
                      <a:pt x="204" y="649"/>
                    </a:cubicBezTo>
                    <a:cubicBezTo>
                      <a:pt x="120" y="649"/>
                      <a:pt x="48" y="587"/>
                      <a:pt x="48" y="506"/>
                    </a:cubicBezTo>
                    <a:cubicBezTo>
                      <a:pt x="48" y="450"/>
                      <a:pt x="81" y="386"/>
                      <a:pt x="165" y="341"/>
                    </a:cubicBezTo>
                    <a:close/>
                  </a:path>
                </a:pathLst>
              </a:custGeom>
              <a:solidFill>
                <a:srgbClr val="000000"/>
              </a:solidFill>
              <a:ln>
                <a:noFill/>
              </a:ln>
            </p:spPr>
          </p:sp>
          <p:sp>
            <p:nvSpPr>
              <p:cNvPr id="337" name="Freeform 88"/>
              <p:cNvSpPr/>
              <p:nvPr/>
            </p:nvSpPr>
            <p:spPr>
              <a:xfrm>
                <a:off x="8198280" y="3607200"/>
                <a:ext cx="191880" cy="156240"/>
              </a:xfrm>
              <a:custGeom>
                <a:avLst/>
                <a:gdLst/>
                <a:ahLst/>
                <a:cxnLst/>
                <a:rect l="0" t="0" r="r" b="b"/>
                <a:pathLst>
                  <a:path w="533" h="434">
                    <a:moveTo>
                      <a:pt x="235" y="56"/>
                    </a:moveTo>
                    <a:cubicBezTo>
                      <a:pt x="272" y="56"/>
                      <a:pt x="310" y="56"/>
                      <a:pt x="347" y="56"/>
                    </a:cubicBezTo>
                    <a:cubicBezTo>
                      <a:pt x="314" y="201"/>
                      <a:pt x="305" y="243"/>
                      <a:pt x="305" y="310"/>
                    </a:cubicBezTo>
                    <a:cubicBezTo>
                      <a:pt x="305" y="324"/>
                      <a:pt x="305" y="349"/>
                      <a:pt x="314" y="383"/>
                    </a:cubicBezTo>
                    <a:cubicBezTo>
                      <a:pt x="322" y="428"/>
                      <a:pt x="333" y="433"/>
                      <a:pt x="347" y="433"/>
                    </a:cubicBezTo>
                    <a:cubicBezTo>
                      <a:pt x="367" y="433"/>
                      <a:pt x="389" y="414"/>
                      <a:pt x="389" y="394"/>
                    </a:cubicBezTo>
                    <a:cubicBezTo>
                      <a:pt x="389" y="389"/>
                      <a:pt x="389" y="389"/>
                      <a:pt x="384" y="375"/>
                    </a:cubicBezTo>
                    <a:cubicBezTo>
                      <a:pt x="353" y="302"/>
                      <a:pt x="353" y="240"/>
                      <a:pt x="353" y="212"/>
                    </a:cubicBezTo>
                    <a:cubicBezTo>
                      <a:pt x="353" y="159"/>
                      <a:pt x="361" y="106"/>
                      <a:pt x="372" y="56"/>
                    </a:cubicBezTo>
                    <a:cubicBezTo>
                      <a:pt x="410" y="56"/>
                      <a:pt x="447" y="56"/>
                      <a:pt x="484" y="56"/>
                    </a:cubicBezTo>
                    <a:cubicBezTo>
                      <a:pt x="495" y="56"/>
                      <a:pt x="532" y="56"/>
                      <a:pt x="532" y="22"/>
                    </a:cubicBezTo>
                    <a:cubicBezTo>
                      <a:pt x="532" y="0"/>
                      <a:pt x="512" y="0"/>
                      <a:pt x="493" y="0"/>
                    </a:cubicBezTo>
                    <a:cubicBezTo>
                      <a:pt x="383" y="0"/>
                      <a:pt x="272" y="0"/>
                      <a:pt x="162" y="0"/>
                    </a:cubicBezTo>
                    <a:cubicBezTo>
                      <a:pt x="143" y="0"/>
                      <a:pt x="104" y="0"/>
                      <a:pt x="62" y="45"/>
                    </a:cubicBezTo>
                    <a:cubicBezTo>
                      <a:pt x="25" y="84"/>
                      <a:pt x="0" y="129"/>
                      <a:pt x="0" y="134"/>
                    </a:cubicBezTo>
                    <a:cubicBezTo>
                      <a:pt x="5" y="137"/>
                      <a:pt x="0" y="143"/>
                      <a:pt x="14" y="143"/>
                    </a:cubicBezTo>
                    <a:cubicBezTo>
                      <a:pt x="20" y="143"/>
                      <a:pt x="22" y="140"/>
                      <a:pt x="28" y="131"/>
                    </a:cubicBezTo>
                    <a:cubicBezTo>
                      <a:pt x="76" y="56"/>
                      <a:pt x="134" y="56"/>
                      <a:pt x="154" y="56"/>
                    </a:cubicBezTo>
                    <a:cubicBezTo>
                      <a:pt x="173" y="56"/>
                      <a:pt x="191" y="56"/>
                      <a:pt x="210" y="56"/>
                    </a:cubicBezTo>
                    <a:cubicBezTo>
                      <a:pt x="179" y="173"/>
                      <a:pt x="126" y="294"/>
                      <a:pt x="84" y="383"/>
                    </a:cubicBezTo>
                    <a:cubicBezTo>
                      <a:pt x="76" y="397"/>
                      <a:pt x="76" y="400"/>
                      <a:pt x="76" y="405"/>
                    </a:cubicBezTo>
                    <a:cubicBezTo>
                      <a:pt x="76" y="425"/>
                      <a:pt x="92" y="433"/>
                      <a:pt x="104" y="433"/>
                    </a:cubicBezTo>
                    <a:cubicBezTo>
                      <a:pt x="134" y="433"/>
                      <a:pt x="143" y="405"/>
                      <a:pt x="154" y="369"/>
                    </a:cubicBezTo>
                    <a:cubicBezTo>
                      <a:pt x="168" y="324"/>
                      <a:pt x="168" y="322"/>
                      <a:pt x="179" y="274"/>
                    </a:cubicBezTo>
                    <a:cubicBezTo>
                      <a:pt x="198" y="201"/>
                      <a:pt x="216" y="129"/>
                      <a:pt x="235" y="56"/>
                    </a:cubicBezTo>
                    <a:close/>
                  </a:path>
                </a:pathLst>
              </a:custGeom>
              <a:solidFill>
                <a:srgbClr val="000000"/>
              </a:solidFill>
              <a:ln>
                <a:noFill/>
              </a:ln>
            </p:spPr>
          </p:sp>
          <p:sp>
            <p:nvSpPr>
              <p:cNvPr id="338" name="Freeform 89"/>
              <p:cNvSpPr/>
              <p:nvPr/>
            </p:nvSpPr>
            <p:spPr>
              <a:xfrm>
                <a:off x="8011800" y="3903120"/>
                <a:ext cx="392400" cy="14400"/>
              </a:xfrm>
              <a:custGeom>
                <a:avLst/>
                <a:gdLst/>
                <a:ahLst/>
                <a:cxnLst/>
                <a:rect l="0" t="0" r="r" b="b"/>
                <a:pathLst>
                  <a:path w="1090" h="40">
                    <a:moveTo>
                      <a:pt x="543" y="39"/>
                    </a:moveTo>
                    <a:cubicBezTo>
                      <a:pt x="362" y="39"/>
                      <a:pt x="181" y="39"/>
                      <a:pt x="0" y="39"/>
                    </a:cubicBezTo>
                    <a:cubicBezTo>
                      <a:pt x="0" y="26"/>
                      <a:pt x="0" y="13"/>
                      <a:pt x="0" y="0"/>
                    </a:cubicBezTo>
                    <a:cubicBezTo>
                      <a:pt x="363" y="0"/>
                      <a:pt x="726" y="0"/>
                      <a:pt x="1089" y="0"/>
                    </a:cubicBezTo>
                    <a:cubicBezTo>
                      <a:pt x="1089" y="13"/>
                      <a:pt x="1089" y="26"/>
                      <a:pt x="1089" y="39"/>
                    </a:cubicBezTo>
                    <a:cubicBezTo>
                      <a:pt x="907" y="39"/>
                      <a:pt x="725" y="39"/>
                      <a:pt x="543" y="39"/>
                    </a:cubicBezTo>
                    <a:close/>
                  </a:path>
                </a:pathLst>
              </a:custGeom>
              <a:solidFill>
                <a:srgbClr val="000000"/>
              </a:solidFill>
              <a:ln>
                <a:noFill/>
              </a:ln>
            </p:spPr>
          </p:sp>
          <p:sp>
            <p:nvSpPr>
              <p:cNvPr id="339" name="Freeform 90"/>
              <p:cNvSpPr/>
              <p:nvPr/>
            </p:nvSpPr>
            <p:spPr>
              <a:xfrm>
                <a:off x="8133480" y="4004640"/>
                <a:ext cx="147600" cy="244080"/>
              </a:xfrm>
              <a:custGeom>
                <a:avLst/>
                <a:gdLst/>
                <a:ahLst/>
                <a:cxnLst/>
                <a:rect l="0" t="0" r="r" b="b"/>
                <a:pathLst>
                  <a:path w="410" h="678">
                    <a:moveTo>
                      <a:pt x="244" y="310"/>
                    </a:moveTo>
                    <a:cubicBezTo>
                      <a:pt x="325" y="282"/>
                      <a:pt x="384" y="212"/>
                      <a:pt x="384" y="137"/>
                    </a:cubicBezTo>
                    <a:cubicBezTo>
                      <a:pt x="384" y="56"/>
                      <a:pt x="297" y="0"/>
                      <a:pt x="202" y="0"/>
                    </a:cubicBezTo>
                    <a:cubicBezTo>
                      <a:pt x="104" y="0"/>
                      <a:pt x="28" y="59"/>
                      <a:pt x="28" y="134"/>
                    </a:cubicBezTo>
                    <a:cubicBezTo>
                      <a:pt x="28" y="168"/>
                      <a:pt x="50" y="185"/>
                      <a:pt x="78" y="185"/>
                    </a:cubicBezTo>
                    <a:cubicBezTo>
                      <a:pt x="109" y="185"/>
                      <a:pt x="129" y="165"/>
                      <a:pt x="129" y="134"/>
                    </a:cubicBezTo>
                    <a:cubicBezTo>
                      <a:pt x="129" y="87"/>
                      <a:pt x="81" y="87"/>
                      <a:pt x="67" y="87"/>
                    </a:cubicBezTo>
                    <a:cubicBezTo>
                      <a:pt x="98" y="39"/>
                      <a:pt x="162" y="25"/>
                      <a:pt x="199" y="25"/>
                    </a:cubicBezTo>
                    <a:cubicBezTo>
                      <a:pt x="238" y="25"/>
                      <a:pt x="291" y="48"/>
                      <a:pt x="291" y="134"/>
                    </a:cubicBezTo>
                    <a:cubicBezTo>
                      <a:pt x="291" y="148"/>
                      <a:pt x="291" y="204"/>
                      <a:pt x="263" y="246"/>
                    </a:cubicBezTo>
                    <a:cubicBezTo>
                      <a:pt x="235" y="294"/>
                      <a:pt x="202" y="296"/>
                      <a:pt x="176" y="299"/>
                    </a:cubicBezTo>
                    <a:cubicBezTo>
                      <a:pt x="168" y="299"/>
                      <a:pt x="146" y="302"/>
                      <a:pt x="140" y="302"/>
                    </a:cubicBezTo>
                    <a:cubicBezTo>
                      <a:pt x="132" y="302"/>
                      <a:pt x="123" y="302"/>
                      <a:pt x="123" y="313"/>
                    </a:cubicBezTo>
                    <a:cubicBezTo>
                      <a:pt x="123" y="324"/>
                      <a:pt x="132" y="324"/>
                      <a:pt x="148" y="324"/>
                    </a:cubicBezTo>
                    <a:cubicBezTo>
                      <a:pt x="162" y="324"/>
                      <a:pt x="176" y="324"/>
                      <a:pt x="190" y="324"/>
                    </a:cubicBezTo>
                    <a:cubicBezTo>
                      <a:pt x="272" y="324"/>
                      <a:pt x="308" y="391"/>
                      <a:pt x="308" y="486"/>
                    </a:cubicBezTo>
                    <a:cubicBezTo>
                      <a:pt x="308" y="621"/>
                      <a:pt x="241" y="649"/>
                      <a:pt x="196" y="649"/>
                    </a:cubicBezTo>
                    <a:cubicBezTo>
                      <a:pt x="154" y="649"/>
                      <a:pt x="81" y="632"/>
                      <a:pt x="45" y="573"/>
                    </a:cubicBezTo>
                    <a:cubicBezTo>
                      <a:pt x="81" y="579"/>
                      <a:pt x="112" y="556"/>
                      <a:pt x="112" y="520"/>
                    </a:cubicBezTo>
                    <a:cubicBezTo>
                      <a:pt x="112" y="484"/>
                      <a:pt x="84" y="464"/>
                      <a:pt x="56" y="464"/>
                    </a:cubicBezTo>
                    <a:cubicBezTo>
                      <a:pt x="34" y="464"/>
                      <a:pt x="0" y="478"/>
                      <a:pt x="0" y="523"/>
                    </a:cubicBezTo>
                    <a:cubicBezTo>
                      <a:pt x="0" y="612"/>
                      <a:pt x="92" y="677"/>
                      <a:pt x="199" y="677"/>
                    </a:cubicBezTo>
                    <a:cubicBezTo>
                      <a:pt x="319" y="677"/>
                      <a:pt x="409" y="587"/>
                      <a:pt x="409" y="486"/>
                    </a:cubicBezTo>
                    <a:cubicBezTo>
                      <a:pt x="409" y="405"/>
                      <a:pt x="347" y="330"/>
                      <a:pt x="244" y="310"/>
                    </a:cubicBezTo>
                    <a:close/>
                  </a:path>
                </a:pathLst>
              </a:custGeom>
              <a:solidFill>
                <a:srgbClr val="000000"/>
              </a:solidFill>
              <a:ln>
                <a:noFill/>
              </a:ln>
            </p:spPr>
          </p:sp>
          <p:sp>
            <p:nvSpPr>
              <p:cNvPr id="340" name="Freeform 91"/>
              <p:cNvSpPr/>
              <p:nvPr/>
            </p:nvSpPr>
            <p:spPr>
              <a:xfrm>
                <a:off x="8456040" y="3841560"/>
                <a:ext cx="144360" cy="160560"/>
              </a:xfrm>
              <a:custGeom>
                <a:avLst/>
                <a:gdLst/>
                <a:ahLst/>
                <a:cxnLst/>
                <a:rect l="0" t="0" r="r" b="b"/>
                <a:pathLst>
                  <a:path w="401" h="446">
                    <a:moveTo>
                      <a:pt x="59" y="377"/>
                    </a:moveTo>
                    <a:cubicBezTo>
                      <a:pt x="56" y="391"/>
                      <a:pt x="50" y="414"/>
                      <a:pt x="50" y="419"/>
                    </a:cubicBezTo>
                    <a:cubicBezTo>
                      <a:pt x="50" y="436"/>
                      <a:pt x="64" y="445"/>
                      <a:pt x="78" y="445"/>
                    </a:cubicBezTo>
                    <a:cubicBezTo>
                      <a:pt x="90" y="445"/>
                      <a:pt x="106" y="436"/>
                      <a:pt x="115" y="417"/>
                    </a:cubicBezTo>
                    <a:cubicBezTo>
                      <a:pt x="118" y="414"/>
                      <a:pt x="148" y="280"/>
                      <a:pt x="154" y="263"/>
                    </a:cubicBezTo>
                    <a:cubicBezTo>
                      <a:pt x="162" y="229"/>
                      <a:pt x="179" y="162"/>
                      <a:pt x="185" y="134"/>
                    </a:cubicBezTo>
                    <a:cubicBezTo>
                      <a:pt x="190" y="123"/>
                      <a:pt x="216" y="75"/>
                      <a:pt x="241" y="56"/>
                    </a:cubicBezTo>
                    <a:cubicBezTo>
                      <a:pt x="249" y="48"/>
                      <a:pt x="277" y="22"/>
                      <a:pt x="319" y="22"/>
                    </a:cubicBezTo>
                    <a:cubicBezTo>
                      <a:pt x="344" y="22"/>
                      <a:pt x="358" y="34"/>
                      <a:pt x="361" y="34"/>
                    </a:cubicBezTo>
                    <a:cubicBezTo>
                      <a:pt x="330" y="39"/>
                      <a:pt x="308" y="62"/>
                      <a:pt x="308" y="87"/>
                    </a:cubicBezTo>
                    <a:cubicBezTo>
                      <a:pt x="308" y="103"/>
                      <a:pt x="321" y="123"/>
                      <a:pt x="347" y="123"/>
                    </a:cubicBezTo>
                    <a:cubicBezTo>
                      <a:pt x="374" y="123"/>
                      <a:pt x="400" y="101"/>
                      <a:pt x="400" y="64"/>
                    </a:cubicBezTo>
                    <a:cubicBezTo>
                      <a:pt x="400" y="31"/>
                      <a:pt x="370" y="0"/>
                      <a:pt x="319" y="0"/>
                    </a:cubicBezTo>
                    <a:cubicBezTo>
                      <a:pt x="255" y="0"/>
                      <a:pt x="213" y="48"/>
                      <a:pt x="193" y="75"/>
                    </a:cubicBezTo>
                    <a:cubicBezTo>
                      <a:pt x="185" y="31"/>
                      <a:pt x="148" y="0"/>
                      <a:pt x="104" y="0"/>
                    </a:cubicBezTo>
                    <a:cubicBezTo>
                      <a:pt x="59" y="0"/>
                      <a:pt x="39" y="39"/>
                      <a:pt x="31" y="56"/>
                    </a:cubicBezTo>
                    <a:cubicBezTo>
                      <a:pt x="14" y="89"/>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41" name="Freeform 92"/>
              <p:cNvSpPr/>
              <p:nvPr/>
            </p:nvSpPr>
            <p:spPr>
              <a:xfrm>
                <a:off x="8631360" y="368784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6"/>
                    </a:cubicBezTo>
                    <a:cubicBezTo>
                      <a:pt x="94" y="456"/>
                      <a:pt x="188" y="456"/>
                      <a:pt x="283" y="456"/>
                    </a:cubicBezTo>
                    <a:cubicBezTo>
                      <a:pt x="289" y="415"/>
                      <a:pt x="296" y="374"/>
                      <a:pt x="302" y="333"/>
                    </a:cubicBezTo>
                    <a:close/>
                  </a:path>
                </a:pathLst>
              </a:custGeom>
              <a:solidFill>
                <a:srgbClr val="000000"/>
              </a:solidFill>
              <a:ln>
                <a:noFill/>
              </a:ln>
            </p:spPr>
          </p:sp>
          <p:sp>
            <p:nvSpPr>
              <p:cNvPr id="342" name="Freeform 93"/>
              <p:cNvSpPr/>
              <p:nvPr/>
            </p:nvSpPr>
            <p:spPr>
              <a:xfrm>
                <a:off x="8622360" y="3976560"/>
                <a:ext cx="106200" cy="111960"/>
              </a:xfrm>
              <a:custGeom>
                <a:avLst/>
                <a:gdLst/>
                <a:ahLst/>
                <a:cxnLst/>
                <a:rect l="0" t="0" r="r" b="b"/>
                <a:pathLst>
                  <a:path w="295" h="311">
                    <a:moveTo>
                      <a:pt x="109" y="145"/>
                    </a:moveTo>
                    <a:cubicBezTo>
                      <a:pt x="126" y="145"/>
                      <a:pt x="182" y="145"/>
                      <a:pt x="218" y="131"/>
                    </a:cubicBezTo>
                    <a:cubicBezTo>
                      <a:pt x="269" y="115"/>
                      <a:pt x="280" y="81"/>
                      <a:pt x="280" y="59"/>
                    </a:cubicBezTo>
                    <a:cubicBezTo>
                      <a:pt x="280" y="22"/>
                      <a:pt x="241" y="0"/>
                      <a:pt x="193" y="0"/>
                    </a:cubicBezTo>
                    <a:cubicBezTo>
                      <a:pt x="112" y="0"/>
                      <a:pt x="0" y="62"/>
                      <a:pt x="0" y="179"/>
                    </a:cubicBezTo>
                    <a:cubicBezTo>
                      <a:pt x="0" y="249"/>
                      <a:pt x="42" y="310"/>
                      <a:pt x="123" y="310"/>
                    </a:cubicBezTo>
                    <a:cubicBezTo>
                      <a:pt x="241" y="310"/>
                      <a:pt x="294" y="240"/>
                      <a:pt x="294" y="232"/>
                    </a:cubicBezTo>
                    <a:cubicBezTo>
                      <a:pt x="294" y="226"/>
                      <a:pt x="288" y="221"/>
                      <a:pt x="283" y="221"/>
                    </a:cubicBezTo>
                    <a:cubicBezTo>
                      <a:pt x="280" y="221"/>
                      <a:pt x="277" y="221"/>
                      <a:pt x="272" y="226"/>
                    </a:cubicBezTo>
                    <a:cubicBezTo>
                      <a:pt x="218" y="291"/>
                      <a:pt x="137" y="291"/>
                      <a:pt x="126" y="291"/>
                    </a:cubicBezTo>
                    <a:cubicBezTo>
                      <a:pt x="84" y="291"/>
                      <a:pt x="56" y="263"/>
                      <a:pt x="56" y="207"/>
                    </a:cubicBezTo>
                    <a:cubicBezTo>
                      <a:pt x="56" y="199"/>
                      <a:pt x="56" y="185"/>
                      <a:pt x="64" y="145"/>
                    </a:cubicBezTo>
                    <a:cubicBezTo>
                      <a:pt x="79" y="145"/>
                      <a:pt x="94" y="145"/>
                      <a:pt x="109" y="145"/>
                    </a:cubicBezTo>
                    <a:moveTo>
                      <a:pt x="70" y="126"/>
                    </a:moveTo>
                    <a:cubicBezTo>
                      <a:pt x="98" y="28"/>
                      <a:pt x="174" y="20"/>
                      <a:pt x="193" y="20"/>
                    </a:cubicBezTo>
                    <a:cubicBezTo>
                      <a:pt x="224" y="20"/>
                      <a:pt x="249" y="34"/>
                      <a:pt x="249" y="59"/>
                    </a:cubicBezTo>
                    <a:cubicBezTo>
                      <a:pt x="249" y="126"/>
                      <a:pt x="134" y="126"/>
                      <a:pt x="104" y="126"/>
                    </a:cubicBezTo>
                    <a:cubicBezTo>
                      <a:pt x="92" y="126"/>
                      <a:pt x="81" y="126"/>
                      <a:pt x="70" y="126"/>
                    </a:cubicBezTo>
                    <a:close/>
                  </a:path>
                </a:pathLst>
              </a:custGeom>
              <a:solidFill>
                <a:srgbClr val="000000"/>
              </a:solidFill>
              <a:ln>
                <a:noFill/>
              </a:ln>
            </p:spPr>
          </p:sp>
          <p:sp>
            <p:nvSpPr>
              <p:cNvPr id="343" name="Freeform 94"/>
              <p:cNvSpPr/>
              <p:nvPr/>
            </p:nvSpPr>
            <p:spPr>
              <a:xfrm>
                <a:off x="8892360" y="3834720"/>
                <a:ext cx="236160" cy="151200"/>
              </a:xfrm>
              <a:custGeom>
                <a:avLst/>
                <a:gdLst/>
                <a:ahLst/>
                <a:cxnLst/>
                <a:rect l="0" t="0" r="r" b="b"/>
                <a:pathLst>
                  <a:path w="656" h="420">
                    <a:moveTo>
                      <a:pt x="655" y="31"/>
                    </a:moveTo>
                    <a:cubicBezTo>
                      <a:pt x="655" y="8"/>
                      <a:pt x="649" y="0"/>
                      <a:pt x="641" y="0"/>
                    </a:cubicBezTo>
                    <a:cubicBezTo>
                      <a:pt x="638" y="0"/>
                      <a:pt x="630" y="3"/>
                      <a:pt x="627" y="25"/>
                    </a:cubicBezTo>
                    <a:cubicBezTo>
                      <a:pt x="624" y="106"/>
                      <a:pt x="554" y="154"/>
                      <a:pt x="490" y="154"/>
                    </a:cubicBezTo>
                    <a:cubicBezTo>
                      <a:pt x="431" y="154"/>
                      <a:pt x="386" y="120"/>
                      <a:pt x="333" y="81"/>
                    </a:cubicBezTo>
                    <a:cubicBezTo>
                      <a:pt x="283" y="39"/>
                      <a:pt x="230" y="0"/>
                      <a:pt x="162" y="0"/>
                    </a:cubicBezTo>
                    <a:cubicBezTo>
                      <a:pt x="67" y="0"/>
                      <a:pt x="0" y="84"/>
                      <a:pt x="0" y="176"/>
                    </a:cubicBezTo>
                    <a:cubicBezTo>
                      <a:pt x="0" y="207"/>
                      <a:pt x="11" y="207"/>
                      <a:pt x="14" y="207"/>
                    </a:cubicBezTo>
                    <a:cubicBezTo>
                      <a:pt x="25" y="207"/>
                      <a:pt x="28" y="187"/>
                      <a:pt x="28" y="185"/>
                    </a:cubicBezTo>
                    <a:cubicBezTo>
                      <a:pt x="31" y="89"/>
                      <a:pt x="109" y="53"/>
                      <a:pt x="162" y="53"/>
                    </a:cubicBezTo>
                    <a:cubicBezTo>
                      <a:pt x="224" y="53"/>
                      <a:pt x="269" y="87"/>
                      <a:pt x="322" y="126"/>
                    </a:cubicBezTo>
                    <a:cubicBezTo>
                      <a:pt x="372" y="168"/>
                      <a:pt x="426" y="210"/>
                      <a:pt x="490" y="210"/>
                    </a:cubicBezTo>
                    <a:cubicBezTo>
                      <a:pt x="588" y="210"/>
                      <a:pt x="655" y="123"/>
                      <a:pt x="655" y="31"/>
                    </a:cubicBezTo>
                    <a:moveTo>
                      <a:pt x="34" y="380"/>
                    </a:moveTo>
                    <a:cubicBezTo>
                      <a:pt x="20" y="380"/>
                      <a:pt x="0" y="380"/>
                      <a:pt x="0" y="400"/>
                    </a:cubicBezTo>
                    <a:cubicBezTo>
                      <a:pt x="0" y="419"/>
                      <a:pt x="17" y="419"/>
                      <a:pt x="34" y="419"/>
                    </a:cubicBezTo>
                    <a:cubicBezTo>
                      <a:pt x="230" y="419"/>
                      <a:pt x="426" y="419"/>
                      <a:pt x="621" y="419"/>
                    </a:cubicBezTo>
                    <a:cubicBezTo>
                      <a:pt x="638" y="419"/>
                      <a:pt x="655" y="419"/>
                      <a:pt x="655" y="400"/>
                    </a:cubicBezTo>
                    <a:cubicBezTo>
                      <a:pt x="655" y="380"/>
                      <a:pt x="635" y="380"/>
                      <a:pt x="619" y="380"/>
                    </a:cubicBezTo>
                    <a:cubicBezTo>
                      <a:pt x="424" y="380"/>
                      <a:pt x="229" y="380"/>
                      <a:pt x="34" y="380"/>
                    </a:cubicBezTo>
                    <a:close/>
                  </a:path>
                </a:pathLst>
              </a:custGeom>
              <a:solidFill>
                <a:srgbClr val="000000"/>
              </a:solidFill>
              <a:ln>
                <a:noFill/>
              </a:ln>
            </p:spPr>
          </p:sp>
          <p:sp>
            <p:nvSpPr>
              <p:cNvPr id="344" name="Freeform 95"/>
              <p:cNvSpPr/>
              <p:nvPr/>
            </p:nvSpPr>
            <p:spPr>
              <a:xfrm>
                <a:off x="9261360" y="3763080"/>
                <a:ext cx="147600" cy="243000"/>
              </a:xfrm>
              <a:custGeom>
                <a:avLst/>
                <a:gdLst/>
                <a:ahLst/>
                <a:cxnLst/>
                <a:rect l="0" t="0" r="r" b="b"/>
                <a:pathLst>
                  <a:path w="410" h="675">
                    <a:moveTo>
                      <a:pt x="90" y="330"/>
                    </a:moveTo>
                    <a:cubicBezTo>
                      <a:pt x="90" y="322"/>
                      <a:pt x="90" y="315"/>
                      <a:pt x="90" y="308"/>
                    </a:cubicBezTo>
                    <a:cubicBezTo>
                      <a:pt x="90" y="59"/>
                      <a:pt x="210" y="22"/>
                      <a:pt x="260" y="22"/>
                    </a:cubicBezTo>
                    <a:cubicBezTo>
                      <a:pt x="286" y="22"/>
                      <a:pt x="325" y="28"/>
                      <a:pt x="347" y="62"/>
                    </a:cubicBezTo>
                    <a:cubicBezTo>
                      <a:pt x="333" y="62"/>
                      <a:pt x="294" y="62"/>
                      <a:pt x="294" y="106"/>
                    </a:cubicBezTo>
                    <a:cubicBezTo>
                      <a:pt x="294" y="137"/>
                      <a:pt x="316"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3" y="646"/>
                      <a:pt x="115" y="587"/>
                      <a:pt x="109" y="573"/>
                    </a:cubicBezTo>
                    <a:cubicBezTo>
                      <a:pt x="90" y="526"/>
                      <a:pt x="90" y="447"/>
                      <a:pt x="90" y="431"/>
                    </a:cubicBezTo>
                    <a:cubicBezTo>
                      <a:pt x="90" y="355"/>
                      <a:pt x="123" y="257"/>
                      <a:pt x="210" y="257"/>
                    </a:cubicBezTo>
                    <a:cubicBezTo>
                      <a:pt x="227" y="257"/>
                      <a:pt x="272" y="257"/>
                      <a:pt x="302" y="316"/>
                    </a:cubicBezTo>
                    <a:cubicBezTo>
                      <a:pt x="319" y="352"/>
                      <a:pt x="319" y="403"/>
                      <a:pt x="319" y="450"/>
                    </a:cubicBezTo>
                    <a:cubicBezTo>
                      <a:pt x="319" y="498"/>
                      <a:pt x="319" y="548"/>
                      <a:pt x="302" y="582"/>
                    </a:cubicBezTo>
                    <a:cubicBezTo>
                      <a:pt x="274" y="640"/>
                      <a:pt x="230" y="646"/>
                      <a:pt x="207" y="646"/>
                    </a:cubicBezTo>
                    <a:close/>
                  </a:path>
                </a:pathLst>
              </a:custGeom>
              <a:solidFill>
                <a:srgbClr val="000000"/>
              </a:solidFill>
              <a:ln>
                <a:noFill/>
              </a:ln>
            </p:spPr>
          </p:sp>
          <p:sp>
            <p:nvSpPr>
              <p:cNvPr id="345" name="Freeform 96"/>
              <p:cNvSpPr/>
              <p:nvPr/>
            </p:nvSpPr>
            <p:spPr>
              <a:xfrm>
                <a:off x="9453960" y="3960360"/>
                <a:ext cx="38520" cy="37440"/>
              </a:xfrm>
              <a:custGeom>
                <a:avLst/>
                <a:gdLst/>
                <a:ahLst/>
                <a:cxnLst/>
                <a:rect l="0" t="0" r="r" b="b"/>
                <a:pathLst>
                  <a:path w="107" h="104">
                    <a:moveTo>
                      <a:pt x="106" y="53"/>
                    </a:moveTo>
                    <a:cubicBezTo>
                      <a:pt x="106" y="25"/>
                      <a:pt x="81" y="0"/>
                      <a:pt x="53" y="0"/>
                    </a:cubicBezTo>
                    <a:cubicBezTo>
                      <a:pt x="25" y="0"/>
                      <a:pt x="0" y="25"/>
                      <a:pt x="0" y="53"/>
                    </a:cubicBezTo>
                    <a:cubicBezTo>
                      <a:pt x="0" y="81"/>
                      <a:pt x="25" y="103"/>
                      <a:pt x="53" y="103"/>
                    </a:cubicBezTo>
                    <a:cubicBezTo>
                      <a:pt x="81" y="103"/>
                      <a:pt x="106" y="81"/>
                      <a:pt x="106" y="53"/>
                    </a:cubicBezTo>
                    <a:close/>
                  </a:path>
                </a:pathLst>
              </a:custGeom>
              <a:solidFill>
                <a:srgbClr val="000000"/>
              </a:solidFill>
              <a:ln>
                <a:noFill/>
              </a:ln>
            </p:spPr>
          </p:sp>
          <p:sp>
            <p:nvSpPr>
              <p:cNvPr id="346" name="Freeform 97"/>
              <p:cNvSpPr/>
              <p:nvPr/>
            </p:nvSpPr>
            <p:spPr>
              <a:xfrm>
                <a:off x="9536400" y="3763080"/>
                <a:ext cx="147600" cy="243000"/>
              </a:xfrm>
              <a:custGeom>
                <a:avLst/>
                <a:gdLst/>
                <a:ahLst/>
                <a:cxnLst/>
                <a:rect l="0" t="0" r="r" b="b"/>
                <a:pathLst>
                  <a:path w="410" h="675">
                    <a:moveTo>
                      <a:pt x="90" y="330"/>
                    </a:moveTo>
                    <a:cubicBezTo>
                      <a:pt x="90" y="322"/>
                      <a:pt x="90" y="315"/>
                      <a:pt x="90" y="308"/>
                    </a:cubicBezTo>
                    <a:cubicBezTo>
                      <a:pt x="90" y="59"/>
                      <a:pt x="213" y="22"/>
                      <a:pt x="263" y="22"/>
                    </a:cubicBezTo>
                    <a:cubicBezTo>
                      <a:pt x="286" y="22"/>
                      <a:pt x="328" y="28"/>
                      <a:pt x="347" y="62"/>
                    </a:cubicBezTo>
                    <a:cubicBezTo>
                      <a:pt x="333" y="62"/>
                      <a:pt x="294" y="62"/>
                      <a:pt x="294" y="106"/>
                    </a:cubicBezTo>
                    <a:cubicBezTo>
                      <a:pt x="294" y="137"/>
                      <a:pt x="319"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6" y="646"/>
                      <a:pt x="115" y="587"/>
                      <a:pt x="109" y="573"/>
                    </a:cubicBezTo>
                    <a:cubicBezTo>
                      <a:pt x="92" y="526"/>
                      <a:pt x="92" y="447"/>
                      <a:pt x="92" y="431"/>
                    </a:cubicBezTo>
                    <a:cubicBezTo>
                      <a:pt x="92" y="355"/>
                      <a:pt x="123" y="257"/>
                      <a:pt x="213" y="257"/>
                    </a:cubicBezTo>
                    <a:cubicBezTo>
                      <a:pt x="227" y="257"/>
                      <a:pt x="272" y="257"/>
                      <a:pt x="302" y="316"/>
                    </a:cubicBezTo>
                    <a:cubicBezTo>
                      <a:pt x="322" y="352"/>
                      <a:pt x="322" y="403"/>
                      <a:pt x="322" y="450"/>
                    </a:cubicBezTo>
                    <a:cubicBezTo>
                      <a:pt x="322" y="498"/>
                      <a:pt x="322" y="548"/>
                      <a:pt x="305" y="582"/>
                    </a:cubicBezTo>
                    <a:cubicBezTo>
                      <a:pt x="274" y="640"/>
                      <a:pt x="230" y="646"/>
                      <a:pt x="207" y="646"/>
                    </a:cubicBezTo>
                    <a:close/>
                  </a:path>
                </a:pathLst>
              </a:custGeom>
              <a:solidFill>
                <a:srgbClr val="000000"/>
              </a:solidFill>
              <a:ln>
                <a:noFill/>
              </a:ln>
            </p:spPr>
          </p:sp>
          <p:sp>
            <p:nvSpPr>
              <p:cNvPr id="347" name="Freeform 98"/>
              <p:cNvSpPr/>
              <p:nvPr/>
            </p:nvSpPr>
            <p:spPr>
              <a:xfrm>
                <a:off x="9716760" y="3763080"/>
                <a:ext cx="141480" cy="243000"/>
              </a:xfrm>
              <a:custGeom>
                <a:avLst/>
                <a:gdLst/>
                <a:ahLst/>
                <a:cxnLst/>
                <a:rect l="0" t="0" r="r" b="b"/>
                <a:pathLst>
                  <a:path w="393" h="675">
                    <a:moveTo>
                      <a:pt x="392" y="456"/>
                    </a:moveTo>
                    <a:cubicBezTo>
                      <a:pt x="392" y="338"/>
                      <a:pt x="311" y="240"/>
                      <a:pt x="204" y="240"/>
                    </a:cubicBezTo>
                    <a:cubicBezTo>
                      <a:pt x="160" y="240"/>
                      <a:pt x="115" y="257"/>
                      <a:pt x="81" y="291"/>
                    </a:cubicBezTo>
                    <a:cubicBezTo>
                      <a:pt x="81" y="226"/>
                      <a:pt x="81" y="162"/>
                      <a:pt x="81" y="98"/>
                    </a:cubicBezTo>
                    <a:cubicBezTo>
                      <a:pt x="101" y="106"/>
                      <a:pt x="132" y="112"/>
                      <a:pt x="165" y="112"/>
                    </a:cubicBezTo>
                    <a:cubicBezTo>
                      <a:pt x="286" y="112"/>
                      <a:pt x="353" y="22"/>
                      <a:pt x="353" y="8"/>
                    </a:cubicBezTo>
                    <a:cubicBezTo>
                      <a:pt x="353" y="3"/>
                      <a:pt x="350" y="0"/>
                      <a:pt x="344" y="0"/>
                    </a:cubicBezTo>
                    <a:cubicBezTo>
                      <a:pt x="342" y="1"/>
                      <a:pt x="342" y="0"/>
                      <a:pt x="336" y="3"/>
                    </a:cubicBezTo>
                    <a:cubicBezTo>
                      <a:pt x="316" y="11"/>
                      <a:pt x="269" y="31"/>
                      <a:pt x="202" y="31"/>
                    </a:cubicBezTo>
                    <a:cubicBezTo>
                      <a:pt x="162" y="31"/>
                      <a:pt x="118" y="22"/>
                      <a:pt x="73" y="3"/>
                    </a:cubicBezTo>
                    <a:cubicBezTo>
                      <a:pt x="64" y="0"/>
                      <a:pt x="62" y="0"/>
                      <a:pt x="59" y="0"/>
                    </a:cubicBezTo>
                    <a:cubicBezTo>
                      <a:pt x="50" y="0"/>
                      <a:pt x="50" y="8"/>
                      <a:pt x="50" y="22"/>
                    </a:cubicBezTo>
                    <a:cubicBezTo>
                      <a:pt x="50" y="119"/>
                      <a:pt x="50" y="216"/>
                      <a:pt x="50" y="313"/>
                    </a:cubicBezTo>
                    <a:cubicBezTo>
                      <a:pt x="50" y="333"/>
                      <a:pt x="50" y="338"/>
                      <a:pt x="64" y="338"/>
                    </a:cubicBezTo>
                    <a:cubicBezTo>
                      <a:pt x="70" y="338"/>
                      <a:pt x="73" y="336"/>
                      <a:pt x="76" y="330"/>
                    </a:cubicBezTo>
                    <a:cubicBezTo>
                      <a:pt x="87" y="316"/>
                      <a:pt x="123" y="263"/>
                      <a:pt x="204" y="263"/>
                    </a:cubicBezTo>
                    <a:cubicBezTo>
                      <a:pt x="255" y="263"/>
                      <a:pt x="280" y="308"/>
                      <a:pt x="288" y="324"/>
                    </a:cubicBezTo>
                    <a:cubicBezTo>
                      <a:pt x="302" y="361"/>
                      <a:pt x="305" y="400"/>
                      <a:pt x="305" y="447"/>
                    </a:cubicBezTo>
                    <a:cubicBezTo>
                      <a:pt x="305" y="484"/>
                      <a:pt x="305" y="542"/>
                      <a:pt x="280" y="582"/>
                    </a:cubicBezTo>
                    <a:cubicBezTo>
                      <a:pt x="258" y="621"/>
                      <a:pt x="221" y="646"/>
                      <a:pt x="176" y="646"/>
                    </a:cubicBezTo>
                    <a:cubicBezTo>
                      <a:pt x="104" y="646"/>
                      <a:pt x="48" y="596"/>
                      <a:pt x="31" y="537"/>
                    </a:cubicBezTo>
                    <a:cubicBezTo>
                      <a:pt x="34" y="537"/>
                      <a:pt x="36" y="540"/>
                      <a:pt x="48" y="540"/>
                    </a:cubicBezTo>
                    <a:cubicBezTo>
                      <a:pt x="81" y="540"/>
                      <a:pt x="98" y="513"/>
                      <a:pt x="98" y="489"/>
                    </a:cubicBezTo>
                    <a:cubicBezTo>
                      <a:pt x="98" y="466"/>
                      <a:pt x="81" y="442"/>
                      <a:pt x="48" y="442"/>
                    </a:cubicBezTo>
                    <a:cubicBezTo>
                      <a:pt x="34" y="442"/>
                      <a:pt x="0" y="450"/>
                      <a:pt x="0" y="495"/>
                    </a:cubicBezTo>
                    <a:cubicBezTo>
                      <a:pt x="0" y="579"/>
                      <a:pt x="67" y="674"/>
                      <a:pt x="179" y="674"/>
                    </a:cubicBezTo>
                    <a:cubicBezTo>
                      <a:pt x="291" y="674"/>
                      <a:pt x="392" y="579"/>
                      <a:pt x="392" y="456"/>
                    </a:cubicBezTo>
                    <a:close/>
                  </a:path>
                </a:pathLst>
              </a:custGeom>
              <a:solidFill>
                <a:srgbClr val="000000"/>
              </a:solidFill>
              <a:ln>
                <a:noFill/>
              </a:ln>
            </p:spPr>
          </p:sp>
          <p:sp>
            <p:nvSpPr>
              <p:cNvPr id="348" name="Freeform 99"/>
              <p:cNvSpPr/>
              <p:nvPr/>
            </p:nvSpPr>
            <p:spPr>
              <a:xfrm>
                <a:off x="9894240" y="3763080"/>
                <a:ext cx="141480" cy="234720"/>
              </a:xfrm>
              <a:custGeom>
                <a:avLst/>
                <a:gdLst/>
                <a:ahLst/>
                <a:cxnLst/>
                <a:rect l="0" t="0" r="r" b="b"/>
                <a:pathLst>
                  <a:path w="393" h="652">
                    <a:moveTo>
                      <a:pt x="76" y="576"/>
                    </a:moveTo>
                    <a:cubicBezTo>
                      <a:pt x="110" y="542"/>
                      <a:pt x="145" y="509"/>
                      <a:pt x="179" y="475"/>
                    </a:cubicBezTo>
                    <a:cubicBezTo>
                      <a:pt x="333" y="341"/>
                      <a:pt x="392" y="288"/>
                      <a:pt x="392" y="190"/>
                    </a:cubicBezTo>
                    <a:cubicBezTo>
                      <a:pt x="392" y="78"/>
                      <a:pt x="302" y="0"/>
                      <a:pt x="182"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39" y="129"/>
                      <a:pt x="36" y="129"/>
                    </a:cubicBezTo>
                    <a:cubicBezTo>
                      <a:pt x="59" y="64"/>
                      <a:pt x="112" y="28"/>
                      <a:pt x="171" y="28"/>
                    </a:cubicBezTo>
                    <a:cubicBezTo>
                      <a:pt x="260" y="28"/>
                      <a:pt x="302" y="109"/>
                      <a:pt x="302" y="190"/>
                    </a:cubicBezTo>
                    <a:cubicBezTo>
                      <a:pt x="302" y="268"/>
                      <a:pt x="252" y="347"/>
                      <a:pt x="199" y="405"/>
                    </a:cubicBezTo>
                    <a:cubicBezTo>
                      <a:pt x="136" y="475"/>
                      <a:pt x="74" y="545"/>
                      <a:pt x="11" y="615"/>
                    </a:cubicBezTo>
                    <a:cubicBezTo>
                      <a:pt x="0" y="626"/>
                      <a:pt x="0" y="629"/>
                      <a:pt x="0" y="651"/>
                    </a:cubicBezTo>
                    <a:cubicBezTo>
                      <a:pt x="121" y="651"/>
                      <a:pt x="243" y="651"/>
                      <a:pt x="364" y="651"/>
                    </a:cubicBezTo>
                    <a:cubicBezTo>
                      <a:pt x="373" y="595"/>
                      <a:pt x="383" y="538"/>
                      <a:pt x="392" y="481"/>
                    </a:cubicBezTo>
                    <a:cubicBezTo>
                      <a:pt x="384" y="481"/>
                      <a:pt x="375" y="481"/>
                      <a:pt x="367" y="481"/>
                    </a:cubicBezTo>
                    <a:cubicBezTo>
                      <a:pt x="361" y="512"/>
                      <a:pt x="356" y="554"/>
                      <a:pt x="344" y="570"/>
                    </a:cubicBezTo>
                    <a:cubicBezTo>
                      <a:pt x="339" y="576"/>
                      <a:pt x="274" y="576"/>
                      <a:pt x="252" y="576"/>
                    </a:cubicBezTo>
                    <a:cubicBezTo>
                      <a:pt x="193" y="576"/>
                      <a:pt x="134" y="576"/>
                      <a:pt x="76" y="576"/>
                    </a:cubicBezTo>
                    <a:close/>
                  </a:path>
                </a:pathLst>
              </a:custGeom>
              <a:solidFill>
                <a:srgbClr val="000000"/>
              </a:solidFill>
              <a:ln>
                <a:noFill/>
              </a:ln>
            </p:spPr>
          </p:sp>
          <p:sp>
            <p:nvSpPr>
              <p:cNvPr id="349" name="Freeform 100"/>
              <p:cNvSpPr/>
              <p:nvPr/>
            </p:nvSpPr>
            <p:spPr>
              <a:xfrm>
                <a:off x="10070640" y="3763080"/>
                <a:ext cx="142560" cy="243000"/>
              </a:xfrm>
              <a:custGeom>
                <a:avLst/>
                <a:gdLst/>
                <a:ahLst/>
                <a:cxnLst/>
                <a:rect l="0" t="0" r="r" b="b"/>
                <a:pathLst>
                  <a:path w="396" h="675">
                    <a:moveTo>
                      <a:pt x="395" y="456"/>
                    </a:moveTo>
                    <a:cubicBezTo>
                      <a:pt x="395" y="338"/>
                      <a:pt x="314" y="240"/>
                      <a:pt x="207" y="240"/>
                    </a:cubicBezTo>
                    <a:cubicBezTo>
                      <a:pt x="160" y="240"/>
                      <a:pt x="118" y="257"/>
                      <a:pt x="81" y="291"/>
                    </a:cubicBezTo>
                    <a:cubicBezTo>
                      <a:pt x="81" y="226"/>
                      <a:pt x="81" y="162"/>
                      <a:pt x="81" y="98"/>
                    </a:cubicBezTo>
                    <a:cubicBezTo>
                      <a:pt x="101" y="106"/>
                      <a:pt x="134" y="112"/>
                      <a:pt x="165" y="112"/>
                    </a:cubicBezTo>
                    <a:cubicBezTo>
                      <a:pt x="286" y="112"/>
                      <a:pt x="356" y="22"/>
                      <a:pt x="356" y="8"/>
                    </a:cubicBezTo>
                    <a:cubicBezTo>
                      <a:pt x="356" y="3"/>
                      <a:pt x="353" y="0"/>
                      <a:pt x="344" y="0"/>
                    </a:cubicBezTo>
                    <a:cubicBezTo>
                      <a:pt x="342" y="1"/>
                      <a:pt x="342" y="0"/>
                      <a:pt x="339" y="3"/>
                    </a:cubicBezTo>
                    <a:cubicBezTo>
                      <a:pt x="319" y="11"/>
                      <a:pt x="269" y="31"/>
                      <a:pt x="204" y="31"/>
                    </a:cubicBezTo>
                    <a:cubicBezTo>
                      <a:pt x="165" y="31"/>
                      <a:pt x="120" y="22"/>
                      <a:pt x="73" y="3"/>
                    </a:cubicBezTo>
                    <a:cubicBezTo>
                      <a:pt x="64" y="0"/>
                      <a:pt x="65" y="1"/>
                      <a:pt x="62" y="0"/>
                    </a:cubicBezTo>
                    <a:cubicBezTo>
                      <a:pt x="50" y="0"/>
                      <a:pt x="50" y="8"/>
                      <a:pt x="50" y="22"/>
                    </a:cubicBezTo>
                    <a:cubicBezTo>
                      <a:pt x="50" y="119"/>
                      <a:pt x="50" y="216"/>
                      <a:pt x="50" y="313"/>
                    </a:cubicBezTo>
                    <a:cubicBezTo>
                      <a:pt x="50" y="333"/>
                      <a:pt x="50" y="338"/>
                      <a:pt x="64" y="338"/>
                    </a:cubicBezTo>
                    <a:cubicBezTo>
                      <a:pt x="73" y="338"/>
                      <a:pt x="73" y="336"/>
                      <a:pt x="78" y="330"/>
                    </a:cubicBezTo>
                    <a:cubicBezTo>
                      <a:pt x="90" y="316"/>
                      <a:pt x="126" y="263"/>
                      <a:pt x="204" y="263"/>
                    </a:cubicBezTo>
                    <a:cubicBezTo>
                      <a:pt x="255" y="263"/>
                      <a:pt x="280" y="308"/>
                      <a:pt x="288" y="324"/>
                    </a:cubicBezTo>
                    <a:cubicBezTo>
                      <a:pt x="305" y="361"/>
                      <a:pt x="305" y="400"/>
                      <a:pt x="305" y="447"/>
                    </a:cubicBezTo>
                    <a:cubicBezTo>
                      <a:pt x="305" y="484"/>
                      <a:pt x="305" y="542"/>
                      <a:pt x="283" y="582"/>
                    </a:cubicBezTo>
                    <a:cubicBezTo>
                      <a:pt x="258" y="621"/>
                      <a:pt x="221" y="646"/>
                      <a:pt x="176" y="646"/>
                    </a:cubicBezTo>
                    <a:cubicBezTo>
                      <a:pt x="106" y="646"/>
                      <a:pt x="50" y="596"/>
                      <a:pt x="34" y="537"/>
                    </a:cubicBezTo>
                    <a:cubicBezTo>
                      <a:pt x="36" y="537"/>
                      <a:pt x="39" y="540"/>
                      <a:pt x="50" y="540"/>
                    </a:cubicBezTo>
                    <a:cubicBezTo>
                      <a:pt x="81" y="540"/>
                      <a:pt x="98" y="513"/>
                      <a:pt x="98" y="489"/>
                    </a:cubicBezTo>
                    <a:cubicBezTo>
                      <a:pt x="98" y="466"/>
                      <a:pt x="81" y="442"/>
                      <a:pt x="50" y="442"/>
                    </a:cubicBezTo>
                    <a:cubicBezTo>
                      <a:pt x="36" y="442"/>
                      <a:pt x="0" y="450"/>
                      <a:pt x="0" y="495"/>
                    </a:cubicBezTo>
                    <a:cubicBezTo>
                      <a:pt x="0" y="579"/>
                      <a:pt x="70" y="674"/>
                      <a:pt x="179" y="674"/>
                    </a:cubicBezTo>
                    <a:cubicBezTo>
                      <a:pt x="294" y="674"/>
                      <a:pt x="395" y="579"/>
                      <a:pt x="395" y="456"/>
                    </a:cubicBezTo>
                    <a:close/>
                  </a:path>
                </a:pathLst>
              </a:custGeom>
              <a:solidFill>
                <a:srgbClr val="000000"/>
              </a:solidFill>
              <a:ln>
                <a:noFill/>
              </a:ln>
            </p:spPr>
          </p:sp>
          <p:sp>
            <p:nvSpPr>
              <p:cNvPr id="350" name="Freeform 101"/>
              <p:cNvSpPr/>
              <p:nvPr/>
            </p:nvSpPr>
            <p:spPr>
              <a:xfrm>
                <a:off x="10339560" y="3890880"/>
                <a:ext cx="37800" cy="37440"/>
              </a:xfrm>
              <a:custGeom>
                <a:avLst/>
                <a:gdLst/>
                <a:ahLst/>
                <a:cxnLst/>
                <a:rect l="0" t="0" r="r" b="b"/>
                <a:pathLst>
                  <a:path w="105" h="104">
                    <a:moveTo>
                      <a:pt x="104" y="53"/>
                    </a:moveTo>
                    <a:cubicBezTo>
                      <a:pt x="104" y="22"/>
                      <a:pt x="80" y="0"/>
                      <a:pt x="50" y="0"/>
                    </a:cubicBezTo>
                    <a:cubicBezTo>
                      <a:pt x="21" y="0"/>
                      <a:pt x="0" y="24"/>
                      <a:pt x="0" y="53"/>
                    </a:cubicBezTo>
                    <a:cubicBezTo>
                      <a:pt x="0" y="82"/>
                      <a:pt x="21" y="103"/>
                      <a:pt x="50" y="103"/>
                    </a:cubicBezTo>
                    <a:cubicBezTo>
                      <a:pt x="80" y="103"/>
                      <a:pt x="104" y="81"/>
                      <a:pt x="104" y="53"/>
                    </a:cubicBezTo>
                    <a:close/>
                  </a:path>
                </a:pathLst>
              </a:custGeom>
              <a:solidFill>
                <a:srgbClr val="000000"/>
              </a:solidFill>
              <a:ln>
                <a:noFill/>
              </a:ln>
            </p:spPr>
          </p:sp>
          <p:sp>
            <p:nvSpPr>
              <p:cNvPr id="351" name="Freeform 102"/>
              <p:cNvSpPr/>
              <p:nvPr/>
            </p:nvSpPr>
            <p:spPr>
              <a:xfrm>
                <a:off x="10518120" y="3763080"/>
                <a:ext cx="117360" cy="234720"/>
              </a:xfrm>
              <a:custGeom>
                <a:avLst/>
                <a:gdLst/>
                <a:ahLst/>
                <a:cxnLst/>
                <a:rect l="0" t="0" r="r" b="b"/>
                <a:pathLst>
                  <a:path w="326" h="652">
                    <a:moveTo>
                      <a:pt x="202" y="25"/>
                    </a:moveTo>
                    <a:cubicBezTo>
                      <a:pt x="202" y="0"/>
                      <a:pt x="202" y="0"/>
                      <a:pt x="176" y="0"/>
                    </a:cubicBezTo>
                    <a:cubicBezTo>
                      <a:pt x="118" y="62"/>
                      <a:pt x="31" y="62"/>
                      <a:pt x="0" y="62"/>
                    </a:cubicBezTo>
                    <a:cubicBezTo>
                      <a:pt x="0" y="72"/>
                      <a:pt x="0" y="82"/>
                      <a:pt x="0" y="92"/>
                    </a:cubicBezTo>
                    <a:cubicBezTo>
                      <a:pt x="20" y="92"/>
                      <a:pt x="76" y="92"/>
                      <a:pt x="129" y="67"/>
                    </a:cubicBezTo>
                    <a:cubicBezTo>
                      <a:pt x="129" y="237"/>
                      <a:pt x="129" y="406"/>
                      <a:pt x="129" y="576"/>
                    </a:cubicBezTo>
                    <a:cubicBezTo>
                      <a:pt x="129" y="610"/>
                      <a:pt x="126" y="621"/>
                      <a:pt x="36" y="621"/>
                    </a:cubicBezTo>
                    <a:cubicBezTo>
                      <a:pt x="26" y="621"/>
                      <a:pt x="16" y="621"/>
                      <a:pt x="6" y="621"/>
                    </a:cubicBezTo>
                    <a:cubicBezTo>
                      <a:pt x="6" y="631"/>
                      <a:pt x="6" y="641"/>
                      <a:pt x="6" y="651"/>
                    </a:cubicBezTo>
                    <a:cubicBezTo>
                      <a:pt x="39" y="649"/>
                      <a:pt x="126" y="649"/>
                      <a:pt x="165" y="649"/>
                    </a:cubicBezTo>
                    <a:cubicBezTo>
                      <a:pt x="204" y="649"/>
                      <a:pt x="288" y="649"/>
                      <a:pt x="325" y="651"/>
                    </a:cubicBezTo>
                    <a:cubicBezTo>
                      <a:pt x="325" y="641"/>
                      <a:pt x="325" y="631"/>
                      <a:pt x="325" y="621"/>
                    </a:cubicBezTo>
                    <a:cubicBezTo>
                      <a:pt x="314" y="621"/>
                      <a:pt x="302" y="621"/>
                      <a:pt x="291" y="621"/>
                    </a:cubicBezTo>
                    <a:cubicBezTo>
                      <a:pt x="204" y="621"/>
                      <a:pt x="202" y="612"/>
                      <a:pt x="202" y="576"/>
                    </a:cubicBezTo>
                    <a:cubicBezTo>
                      <a:pt x="202" y="392"/>
                      <a:pt x="202" y="209"/>
                      <a:pt x="202" y="25"/>
                    </a:cubicBezTo>
                    <a:close/>
                  </a:path>
                </a:pathLst>
              </a:custGeom>
              <a:solidFill>
                <a:srgbClr val="000000"/>
              </a:solidFill>
              <a:ln>
                <a:noFill/>
              </a:ln>
            </p:spPr>
          </p:sp>
          <p:sp>
            <p:nvSpPr>
              <p:cNvPr id="352" name="Freeform 103"/>
              <p:cNvSpPr/>
              <p:nvPr/>
            </p:nvSpPr>
            <p:spPr>
              <a:xfrm>
                <a:off x="10677240" y="3763080"/>
                <a:ext cx="149400" cy="243000"/>
              </a:xfrm>
              <a:custGeom>
                <a:avLst/>
                <a:gdLst/>
                <a:ahLst/>
                <a:cxnLst/>
                <a:rect l="0" t="0" r="r" b="b"/>
                <a:pathLst>
                  <a:path w="415" h="675">
                    <a:moveTo>
                      <a:pt x="414" y="338"/>
                    </a:moveTo>
                    <a:cubicBezTo>
                      <a:pt x="414" y="260"/>
                      <a:pt x="409" y="182"/>
                      <a:pt x="375" y="109"/>
                    </a:cubicBezTo>
                    <a:cubicBezTo>
                      <a:pt x="328" y="14"/>
                      <a:pt x="249" y="0"/>
                      <a:pt x="207" y="0"/>
                    </a:cubicBezTo>
                    <a:cubicBezTo>
                      <a:pt x="148" y="0"/>
                      <a:pt x="76" y="25"/>
                      <a:pt x="36" y="115"/>
                    </a:cubicBezTo>
                    <a:cubicBezTo>
                      <a:pt x="3" y="185"/>
                      <a:pt x="0" y="260"/>
                      <a:pt x="0" y="338"/>
                    </a:cubicBezTo>
                    <a:cubicBezTo>
                      <a:pt x="0" y="411"/>
                      <a:pt x="3" y="500"/>
                      <a:pt x="42" y="576"/>
                    </a:cubicBezTo>
                    <a:cubicBezTo>
                      <a:pt x="87" y="654"/>
                      <a:pt x="157" y="674"/>
                      <a:pt x="204" y="674"/>
                    </a:cubicBezTo>
                    <a:cubicBezTo>
                      <a:pt x="258" y="674"/>
                      <a:pt x="333" y="654"/>
                      <a:pt x="378" y="559"/>
                    </a:cubicBezTo>
                    <a:cubicBezTo>
                      <a:pt x="409" y="492"/>
                      <a:pt x="414" y="417"/>
                      <a:pt x="414" y="338"/>
                    </a:cubicBezTo>
                    <a:moveTo>
                      <a:pt x="204" y="651"/>
                    </a:moveTo>
                    <a:cubicBezTo>
                      <a:pt x="168" y="651"/>
                      <a:pt x="109" y="629"/>
                      <a:pt x="92" y="534"/>
                    </a:cubicBezTo>
                    <a:cubicBezTo>
                      <a:pt x="81" y="475"/>
                      <a:pt x="81" y="386"/>
                      <a:pt x="81" y="327"/>
                    </a:cubicBezTo>
                    <a:cubicBezTo>
                      <a:pt x="81" y="263"/>
                      <a:pt x="81" y="199"/>
                      <a:pt x="90" y="145"/>
                    </a:cubicBezTo>
                    <a:cubicBezTo>
                      <a:pt x="106" y="28"/>
                      <a:pt x="182" y="20"/>
                      <a:pt x="204" y="20"/>
                    </a:cubicBezTo>
                    <a:cubicBezTo>
                      <a:pt x="238" y="20"/>
                      <a:pt x="302" y="39"/>
                      <a:pt x="322" y="134"/>
                    </a:cubicBezTo>
                    <a:cubicBezTo>
                      <a:pt x="330" y="190"/>
                      <a:pt x="330" y="266"/>
                      <a:pt x="330" y="327"/>
                    </a:cubicBezTo>
                    <a:cubicBezTo>
                      <a:pt x="330" y="400"/>
                      <a:pt x="330" y="467"/>
                      <a:pt x="322" y="528"/>
                    </a:cubicBezTo>
                    <a:cubicBezTo>
                      <a:pt x="305" y="624"/>
                      <a:pt x="249" y="651"/>
                      <a:pt x="204" y="651"/>
                    </a:cubicBezTo>
                    <a:close/>
                  </a:path>
                </a:pathLst>
              </a:custGeom>
              <a:solidFill>
                <a:srgbClr val="000000"/>
              </a:solidFill>
              <a:ln>
                <a:noFill/>
              </a:ln>
            </p:spPr>
          </p:sp>
          <p:sp>
            <p:nvSpPr>
              <p:cNvPr id="353" name="Freeform 104"/>
              <p:cNvSpPr/>
              <p:nvPr/>
            </p:nvSpPr>
            <p:spPr>
              <a:xfrm>
                <a:off x="10866600" y="3784320"/>
                <a:ext cx="168840" cy="12600"/>
              </a:xfrm>
              <a:custGeom>
                <a:avLst/>
                <a:gdLst/>
                <a:ahLst/>
                <a:cxnLst/>
                <a:rect l="0" t="0" r="r" b="b"/>
                <a:pathLst>
                  <a:path w="469" h="35">
                    <a:moveTo>
                      <a:pt x="440" y="34"/>
                    </a:moveTo>
                    <a:cubicBezTo>
                      <a:pt x="451" y="34"/>
                      <a:pt x="468" y="34"/>
                      <a:pt x="468" y="17"/>
                    </a:cubicBezTo>
                    <a:cubicBezTo>
                      <a:pt x="468" y="0"/>
                      <a:pt x="451" y="0"/>
                      <a:pt x="440" y="0"/>
                    </a:cubicBezTo>
                    <a:cubicBezTo>
                      <a:pt x="302" y="0"/>
                      <a:pt x="165" y="0"/>
                      <a:pt x="28" y="0"/>
                    </a:cubicBezTo>
                    <a:cubicBezTo>
                      <a:pt x="17" y="0"/>
                      <a:pt x="0" y="0"/>
                      <a:pt x="0" y="17"/>
                    </a:cubicBezTo>
                    <a:cubicBezTo>
                      <a:pt x="0" y="34"/>
                      <a:pt x="17" y="34"/>
                      <a:pt x="28" y="34"/>
                    </a:cubicBezTo>
                    <a:cubicBezTo>
                      <a:pt x="165" y="34"/>
                      <a:pt x="302" y="34"/>
                      <a:pt x="440" y="34"/>
                    </a:cubicBezTo>
                    <a:close/>
                  </a:path>
                </a:pathLst>
              </a:custGeom>
              <a:solidFill>
                <a:srgbClr val="000000"/>
              </a:solidFill>
              <a:ln>
                <a:noFill/>
              </a:ln>
            </p:spPr>
          </p:sp>
          <p:sp>
            <p:nvSpPr>
              <p:cNvPr id="354" name="Freeform 105"/>
              <p:cNvSpPr/>
              <p:nvPr/>
            </p:nvSpPr>
            <p:spPr>
              <a:xfrm>
                <a:off x="11077200" y="3687840"/>
                <a:ext cx="110160" cy="164520"/>
              </a:xfrm>
              <a:custGeom>
                <a:avLst/>
                <a:gdLst/>
                <a:ahLst/>
                <a:cxnLst/>
                <a:rect l="0" t="0" r="r" b="b"/>
                <a:pathLst>
                  <a:path w="306" h="457">
                    <a:moveTo>
                      <a:pt x="305" y="333"/>
                    </a:moveTo>
                    <a:cubicBezTo>
                      <a:pt x="297" y="333"/>
                      <a:pt x="288" y="333"/>
                      <a:pt x="280" y="333"/>
                    </a:cubicBezTo>
                    <a:cubicBezTo>
                      <a:pt x="277" y="347"/>
                      <a:pt x="272" y="389"/>
                      <a:pt x="263" y="394"/>
                    </a:cubicBezTo>
                    <a:cubicBezTo>
                      <a:pt x="258" y="400"/>
                      <a:pt x="204" y="400"/>
                      <a:pt x="193" y="400"/>
                    </a:cubicBezTo>
                    <a:cubicBezTo>
                      <a:pt x="151" y="400"/>
                      <a:pt x="109" y="400"/>
                      <a:pt x="67" y="400"/>
                    </a:cubicBezTo>
                    <a:cubicBezTo>
                      <a:pt x="140" y="336"/>
                      <a:pt x="165" y="316"/>
                      <a:pt x="204" y="282"/>
                    </a:cubicBezTo>
                    <a:cubicBezTo>
                      <a:pt x="258" y="243"/>
                      <a:pt x="305" y="201"/>
                      <a:pt x="305" y="134"/>
                    </a:cubicBezTo>
                    <a:cubicBezTo>
                      <a:pt x="305"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4" y="266"/>
                    </a:cubicBezTo>
                    <a:cubicBezTo>
                      <a:pt x="118" y="321"/>
                      <a:pt x="62" y="376"/>
                      <a:pt x="6"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55" name="Freeform 106"/>
              <p:cNvSpPr/>
              <p:nvPr/>
            </p:nvSpPr>
            <p:spPr>
              <a:xfrm>
                <a:off x="11216520" y="3687840"/>
                <a:ext cx="114120" cy="169560"/>
              </a:xfrm>
              <a:custGeom>
                <a:avLst/>
                <a:gdLst/>
                <a:ahLst/>
                <a:cxnLst/>
                <a:rect l="0" t="0" r="r" b="b"/>
                <a:pathLst>
                  <a:path w="317" h="471">
                    <a:moveTo>
                      <a:pt x="249" y="252"/>
                    </a:moveTo>
                    <a:cubicBezTo>
                      <a:pt x="249" y="422"/>
                      <a:pt x="165" y="447"/>
                      <a:pt x="123" y="447"/>
                    </a:cubicBezTo>
                    <a:cubicBezTo>
                      <a:pt x="109" y="447"/>
                      <a:pt x="73" y="447"/>
                      <a:pt x="53" y="425"/>
                    </a:cubicBezTo>
                    <a:cubicBezTo>
                      <a:pt x="81" y="422"/>
                      <a:pt x="84" y="400"/>
                      <a:pt x="84" y="394"/>
                    </a:cubicBezTo>
                    <a:cubicBezTo>
                      <a:pt x="84" y="377"/>
                      <a:pt x="71" y="361"/>
                      <a:pt x="50" y="361"/>
                    </a:cubicBezTo>
                    <a:cubicBezTo>
                      <a:pt x="29" y="361"/>
                      <a:pt x="20" y="375"/>
                      <a:pt x="20" y="394"/>
                    </a:cubicBezTo>
                    <a:cubicBezTo>
                      <a:pt x="20" y="442"/>
                      <a:pt x="59" y="470"/>
                      <a:pt x="123" y="470"/>
                    </a:cubicBezTo>
                    <a:cubicBezTo>
                      <a:pt x="224" y="470"/>
                      <a:pt x="316" y="377"/>
                      <a:pt x="316" y="232"/>
                    </a:cubicBezTo>
                    <a:cubicBezTo>
                      <a:pt x="316" y="62"/>
                      <a:pt x="241" y="0"/>
                      <a:pt x="160" y="0"/>
                    </a:cubicBezTo>
                    <a:cubicBezTo>
                      <a:pt x="137" y="0"/>
                      <a:pt x="90" y="6"/>
                      <a:pt x="50" y="42"/>
                    </a:cubicBezTo>
                    <a:cubicBezTo>
                      <a:pt x="25" y="64"/>
                      <a:pt x="0" y="92"/>
                      <a:pt x="0" y="154"/>
                    </a:cubicBezTo>
                    <a:cubicBezTo>
                      <a:pt x="0" y="240"/>
                      <a:pt x="70" y="305"/>
                      <a:pt x="148" y="305"/>
                    </a:cubicBezTo>
                    <a:cubicBezTo>
                      <a:pt x="204" y="305"/>
                      <a:pt x="235" y="268"/>
                      <a:pt x="249" y="238"/>
                    </a:cubicBezTo>
                    <a:cubicBezTo>
                      <a:pt x="249" y="242"/>
                      <a:pt x="249" y="247"/>
                      <a:pt x="249" y="252"/>
                    </a:cubicBezTo>
                    <a:moveTo>
                      <a:pt x="154" y="288"/>
                    </a:moveTo>
                    <a:cubicBezTo>
                      <a:pt x="126" y="288"/>
                      <a:pt x="101" y="277"/>
                      <a:pt x="81" y="246"/>
                    </a:cubicBezTo>
                    <a:cubicBezTo>
                      <a:pt x="64" y="221"/>
                      <a:pt x="64" y="193"/>
                      <a:pt x="64" y="154"/>
                    </a:cubicBezTo>
                    <a:cubicBezTo>
                      <a:pt x="64" y="115"/>
                      <a:pt x="64" y="87"/>
                      <a:pt x="84" y="59"/>
                    </a:cubicBezTo>
                    <a:cubicBezTo>
                      <a:pt x="101" y="36"/>
                      <a:pt x="123" y="20"/>
                      <a:pt x="160" y="20"/>
                    </a:cubicBezTo>
                    <a:cubicBezTo>
                      <a:pt x="196" y="20"/>
                      <a:pt x="216" y="42"/>
                      <a:pt x="227" y="62"/>
                    </a:cubicBezTo>
                    <a:cubicBezTo>
                      <a:pt x="246" y="89"/>
                      <a:pt x="246" y="137"/>
                      <a:pt x="246" y="162"/>
                    </a:cubicBezTo>
                    <a:cubicBezTo>
                      <a:pt x="246" y="252"/>
                      <a:pt x="196" y="288"/>
                      <a:pt x="154" y="288"/>
                    </a:cubicBezTo>
                    <a:close/>
                  </a:path>
                </a:pathLst>
              </a:custGeom>
              <a:solidFill>
                <a:srgbClr val="000000"/>
              </a:solidFill>
              <a:ln>
                <a:noFill/>
              </a:ln>
            </p:spPr>
          </p:sp>
          <p:sp>
            <p:nvSpPr>
              <p:cNvPr id="356" name="Freeform 107"/>
              <p:cNvSpPr/>
              <p:nvPr/>
            </p:nvSpPr>
            <p:spPr>
              <a:xfrm>
                <a:off x="11371680" y="3841560"/>
                <a:ext cx="290520" cy="160560"/>
              </a:xfrm>
              <a:custGeom>
                <a:avLst/>
                <a:gdLst/>
                <a:ahLst/>
                <a:cxnLst/>
                <a:rect l="0" t="0" r="r" b="b"/>
                <a:pathLst>
                  <a:path w="807" h="446">
                    <a:moveTo>
                      <a:pt x="59" y="377"/>
                    </a:moveTo>
                    <a:cubicBezTo>
                      <a:pt x="56" y="391"/>
                      <a:pt x="50" y="414"/>
                      <a:pt x="50" y="419"/>
                    </a:cubicBezTo>
                    <a:cubicBezTo>
                      <a:pt x="50" y="436"/>
                      <a:pt x="64" y="445"/>
                      <a:pt x="78" y="445"/>
                    </a:cubicBezTo>
                    <a:cubicBezTo>
                      <a:pt x="90" y="445"/>
                      <a:pt x="109" y="436"/>
                      <a:pt x="115" y="417"/>
                    </a:cubicBezTo>
                    <a:cubicBezTo>
                      <a:pt x="121" y="392"/>
                      <a:pt x="129" y="369"/>
                      <a:pt x="134" y="344"/>
                    </a:cubicBezTo>
                    <a:cubicBezTo>
                      <a:pt x="141" y="315"/>
                      <a:pt x="147" y="286"/>
                      <a:pt x="154" y="257"/>
                    </a:cubicBezTo>
                    <a:cubicBezTo>
                      <a:pt x="160" y="235"/>
                      <a:pt x="168" y="212"/>
                      <a:pt x="171" y="190"/>
                    </a:cubicBezTo>
                    <a:cubicBezTo>
                      <a:pt x="176" y="173"/>
                      <a:pt x="185" y="145"/>
                      <a:pt x="185" y="143"/>
                    </a:cubicBezTo>
                    <a:cubicBezTo>
                      <a:pt x="199" y="112"/>
                      <a:pt x="252" y="22"/>
                      <a:pt x="344" y="22"/>
                    </a:cubicBezTo>
                    <a:cubicBezTo>
                      <a:pt x="389" y="22"/>
                      <a:pt x="398" y="59"/>
                      <a:pt x="398" y="92"/>
                    </a:cubicBezTo>
                    <a:cubicBezTo>
                      <a:pt x="398" y="115"/>
                      <a:pt x="392" y="143"/>
                      <a:pt x="384" y="173"/>
                    </a:cubicBezTo>
                    <a:cubicBezTo>
                      <a:pt x="374" y="211"/>
                      <a:pt x="365" y="248"/>
                      <a:pt x="356" y="285"/>
                    </a:cubicBezTo>
                    <a:cubicBezTo>
                      <a:pt x="349" y="310"/>
                      <a:pt x="342" y="336"/>
                      <a:pt x="336" y="361"/>
                    </a:cubicBezTo>
                    <a:cubicBezTo>
                      <a:pt x="333" y="380"/>
                      <a:pt x="322" y="414"/>
                      <a:pt x="322" y="419"/>
                    </a:cubicBezTo>
                    <a:cubicBezTo>
                      <a:pt x="322" y="436"/>
                      <a:pt x="336" y="445"/>
                      <a:pt x="353" y="445"/>
                    </a:cubicBezTo>
                    <a:cubicBezTo>
                      <a:pt x="384" y="445"/>
                      <a:pt x="388" y="419"/>
                      <a:pt x="395" y="389"/>
                    </a:cubicBezTo>
                    <a:cubicBezTo>
                      <a:pt x="407" y="335"/>
                      <a:pt x="445" y="190"/>
                      <a:pt x="456" y="154"/>
                    </a:cubicBezTo>
                    <a:cubicBezTo>
                      <a:pt x="459" y="140"/>
                      <a:pt x="509" y="22"/>
                      <a:pt x="619" y="22"/>
                    </a:cubicBezTo>
                    <a:cubicBezTo>
                      <a:pt x="661" y="22"/>
                      <a:pt x="672" y="56"/>
                      <a:pt x="672" y="92"/>
                    </a:cubicBezTo>
                    <a:cubicBezTo>
                      <a:pt x="672" y="148"/>
                      <a:pt x="630" y="260"/>
                      <a:pt x="610" y="310"/>
                    </a:cubicBezTo>
                    <a:cubicBezTo>
                      <a:pt x="602" y="336"/>
                      <a:pt x="596" y="344"/>
                      <a:pt x="596" y="363"/>
                    </a:cubicBezTo>
                    <a:cubicBezTo>
                      <a:pt x="596" y="411"/>
                      <a:pt x="630" y="445"/>
                      <a:pt x="677" y="445"/>
                    </a:cubicBezTo>
                    <a:cubicBezTo>
                      <a:pt x="770" y="445"/>
                      <a:pt x="806" y="302"/>
                      <a:pt x="806" y="294"/>
                    </a:cubicBezTo>
                    <a:cubicBezTo>
                      <a:pt x="806" y="285"/>
                      <a:pt x="798" y="285"/>
                      <a:pt x="795" y="285"/>
                    </a:cubicBezTo>
                    <a:cubicBezTo>
                      <a:pt x="784" y="285"/>
                      <a:pt x="784" y="288"/>
                      <a:pt x="781" y="302"/>
                    </a:cubicBezTo>
                    <a:cubicBezTo>
                      <a:pt x="764" y="355"/>
                      <a:pt x="733" y="422"/>
                      <a:pt x="680" y="422"/>
                    </a:cubicBezTo>
                    <a:cubicBezTo>
                      <a:pt x="663" y="422"/>
                      <a:pt x="655" y="414"/>
                      <a:pt x="655" y="391"/>
                    </a:cubicBezTo>
                    <a:cubicBezTo>
                      <a:pt x="655" y="366"/>
                      <a:pt x="663" y="344"/>
                      <a:pt x="675" y="322"/>
                    </a:cubicBezTo>
                    <a:cubicBezTo>
                      <a:pt x="691" y="271"/>
                      <a:pt x="733" y="162"/>
                      <a:pt x="733" y="106"/>
                    </a:cubicBezTo>
                    <a:cubicBezTo>
                      <a:pt x="733" y="42"/>
                      <a:pt x="696" y="0"/>
                      <a:pt x="621" y="0"/>
                    </a:cubicBezTo>
                    <a:cubicBezTo>
                      <a:pt x="547" y="0"/>
                      <a:pt x="495" y="45"/>
                      <a:pt x="459" y="95"/>
                    </a:cubicBezTo>
                    <a:cubicBezTo>
                      <a:pt x="459" y="84"/>
                      <a:pt x="456" y="50"/>
                      <a:pt x="428" y="25"/>
                    </a:cubicBezTo>
                    <a:cubicBezTo>
                      <a:pt x="403" y="6"/>
                      <a:pt x="372" y="0"/>
                      <a:pt x="347" y="0"/>
                    </a:cubicBezTo>
                    <a:cubicBezTo>
                      <a:pt x="260" y="0"/>
                      <a:pt x="210" y="64"/>
                      <a:pt x="193" y="87"/>
                    </a:cubicBezTo>
                    <a:cubicBezTo>
                      <a:pt x="190" y="31"/>
                      <a:pt x="148" y="0"/>
                      <a:pt x="104" y="0"/>
                    </a:cubicBezTo>
                    <a:cubicBezTo>
                      <a:pt x="59" y="0"/>
                      <a:pt x="39" y="39"/>
                      <a:pt x="31" y="56"/>
                    </a:cubicBezTo>
                    <a:cubicBezTo>
                      <a:pt x="14" y="92"/>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57" name="Freeform 108"/>
              <p:cNvSpPr/>
              <p:nvPr/>
            </p:nvSpPr>
            <p:spPr>
              <a:xfrm>
                <a:off x="11688120" y="3687840"/>
                <a:ext cx="110160" cy="164520"/>
              </a:xfrm>
              <a:custGeom>
                <a:avLst/>
                <a:gdLst/>
                <a:ahLst/>
                <a:cxnLst/>
                <a:rect l="0" t="0" r="r" b="b"/>
                <a:pathLst>
                  <a:path w="306" h="457">
                    <a:moveTo>
                      <a:pt x="305" y="333"/>
                    </a:moveTo>
                    <a:cubicBezTo>
                      <a:pt x="297" y="333"/>
                      <a:pt x="288" y="333"/>
                      <a:pt x="280" y="333"/>
                    </a:cubicBezTo>
                    <a:cubicBezTo>
                      <a:pt x="280" y="347"/>
                      <a:pt x="272" y="389"/>
                      <a:pt x="263" y="394"/>
                    </a:cubicBezTo>
                    <a:cubicBezTo>
                      <a:pt x="258" y="400"/>
                      <a:pt x="204" y="400"/>
                      <a:pt x="196" y="400"/>
                    </a:cubicBezTo>
                    <a:cubicBezTo>
                      <a:pt x="153" y="400"/>
                      <a:pt x="110" y="400"/>
                      <a:pt x="67" y="400"/>
                    </a:cubicBezTo>
                    <a:cubicBezTo>
                      <a:pt x="140" y="336"/>
                      <a:pt x="165" y="316"/>
                      <a:pt x="207" y="282"/>
                    </a:cubicBezTo>
                    <a:cubicBezTo>
                      <a:pt x="258" y="243"/>
                      <a:pt x="305" y="201"/>
                      <a:pt x="305" y="134"/>
                    </a:cubicBezTo>
                    <a:cubicBezTo>
                      <a:pt x="305" y="53"/>
                      <a:pt x="232" y="0"/>
                      <a:pt x="143" y="0"/>
                    </a:cubicBezTo>
                    <a:cubicBezTo>
                      <a:pt x="59" y="0"/>
                      <a:pt x="0" y="62"/>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3"/>
                      <a:pt x="174" y="266"/>
                    </a:cubicBezTo>
                    <a:cubicBezTo>
                      <a:pt x="119" y="321"/>
                      <a:pt x="63" y="376"/>
                      <a:pt x="8"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grpSp>
      </p:grpSp>
      <p:sp>
        <p:nvSpPr>
          <p:cNvPr id="358" name="TextShape 109"/>
          <p:cNvSpPr txBox="1"/>
          <p:nvPr/>
        </p:nvSpPr>
        <p:spPr>
          <a:xfrm>
            <a:off x="6975000" y="3096000"/>
            <a:ext cx="4320000" cy="684000"/>
          </a:xfrm>
          <a:prstGeom prst="rect">
            <a:avLst/>
          </a:prstGeom>
          <a:noFill/>
          <a:ln>
            <a:noFill/>
          </a:ln>
        </p:spPr>
        <p:txBody>
          <a:bodyPr lIns="90000" tIns="45000" rIns="90000" bIns="45000">
            <a:noAutofit/>
          </a:bodyPr>
          <a:lstStyle/>
          <a:p>
            <a:r>
              <a:rPr lang="en-GB" sz="1800" b="0" strike="noStrike" spc="-1">
                <a:latin typeface="FrontPage"/>
              </a:rPr>
              <a:t>Thomson cross-section is very low:</a:t>
            </a:r>
            <a:endParaRPr lang="en-GB" sz="1800" b="0" strike="noStrike" spc="-1">
              <a:latin typeface="Arial"/>
            </a:endParaRPr>
          </a:p>
        </p:txBody>
      </p:sp>
      <p:sp>
        <p:nvSpPr>
          <p:cNvPr id="359" name="TextShape 110"/>
          <p:cNvSpPr txBox="1"/>
          <p:nvPr/>
        </p:nvSpPr>
        <p:spPr>
          <a:xfrm>
            <a:off x="853560" y="4847760"/>
            <a:ext cx="1945800" cy="660240"/>
          </a:xfrm>
          <a:prstGeom prst="rect">
            <a:avLst/>
          </a:prstGeom>
          <a:noFill/>
          <a:ln>
            <a:noFill/>
          </a:ln>
        </p:spPr>
        <p:txBody>
          <a:bodyPr lIns="90000" tIns="45000" rIns="90000" bIns="45000">
            <a:noAutofit/>
          </a:bodyPr>
          <a:lstStyle/>
          <a:p>
            <a:r>
              <a:rPr lang="en-GB" sz="1800" b="0" strike="noStrike" spc="-1">
                <a:latin typeface="FrontPage"/>
              </a:rPr>
              <a:t>3D Recoil factor :</a:t>
            </a:r>
            <a:endParaRPr lang="en-GB" sz="1800" b="0" strike="noStrike" spc="-1">
              <a:latin typeface="Arial"/>
            </a:endParaRPr>
          </a:p>
        </p:txBody>
      </p:sp>
      <p:grpSp>
        <p:nvGrpSpPr>
          <p:cNvPr id="360" name="Group 111"/>
          <p:cNvGrpSpPr/>
          <p:nvPr/>
        </p:nvGrpSpPr>
        <p:grpSpPr>
          <a:xfrm>
            <a:off x="1020960" y="4012920"/>
            <a:ext cx="2483640" cy="445680"/>
            <a:chOff x="1020960" y="4012920"/>
            <a:chExt cx="2483640" cy="445680"/>
          </a:xfrm>
        </p:grpSpPr>
        <p:grpSp>
          <p:nvGrpSpPr>
            <p:cNvPr id="361" name="Group 112"/>
            <p:cNvGrpSpPr/>
            <p:nvPr/>
          </p:nvGrpSpPr>
          <p:grpSpPr>
            <a:xfrm>
              <a:off x="1020960" y="4012920"/>
              <a:ext cx="2483640" cy="445680"/>
              <a:chOff x="1020960" y="4012920"/>
              <a:chExt cx="2483640" cy="445680"/>
            </a:xfrm>
          </p:grpSpPr>
          <p:sp>
            <p:nvSpPr>
              <p:cNvPr id="362" name="Freeform 113"/>
              <p:cNvSpPr/>
              <p:nvPr/>
            </p:nvSpPr>
            <p:spPr>
              <a:xfrm>
                <a:off x="1024920" y="4030920"/>
                <a:ext cx="2461680" cy="410040"/>
              </a:xfrm>
              <a:custGeom>
                <a:avLst/>
                <a:gdLst/>
                <a:ahLst/>
                <a:cxnLst/>
                <a:rect l="0" t="0" r="r" b="b"/>
                <a:pathLst>
                  <a:path w="6838" h="1139">
                    <a:moveTo>
                      <a:pt x="3417" y="1138"/>
                    </a:moveTo>
                    <a:cubicBezTo>
                      <a:pt x="2278" y="1138"/>
                      <a:pt x="1139" y="1138"/>
                      <a:pt x="0" y="1138"/>
                    </a:cubicBezTo>
                    <a:cubicBezTo>
                      <a:pt x="0" y="758"/>
                      <a:pt x="0" y="379"/>
                      <a:pt x="0" y="0"/>
                    </a:cubicBezTo>
                    <a:cubicBezTo>
                      <a:pt x="2279" y="0"/>
                      <a:pt x="4558" y="0"/>
                      <a:pt x="6837" y="0"/>
                    </a:cubicBezTo>
                    <a:cubicBezTo>
                      <a:pt x="6837" y="379"/>
                      <a:pt x="6837" y="758"/>
                      <a:pt x="6837" y="1138"/>
                    </a:cubicBezTo>
                    <a:cubicBezTo>
                      <a:pt x="5697" y="1138"/>
                      <a:pt x="4557" y="1138"/>
                      <a:pt x="3417" y="1138"/>
                    </a:cubicBezTo>
                    <a:close/>
                  </a:path>
                </a:pathLst>
              </a:custGeom>
              <a:solidFill>
                <a:srgbClr val="FFFFFF"/>
              </a:solidFill>
              <a:ln>
                <a:noFill/>
              </a:ln>
            </p:spPr>
          </p:sp>
          <p:sp>
            <p:nvSpPr>
              <p:cNvPr id="363" name="Freeform 114"/>
              <p:cNvSpPr/>
              <p:nvPr/>
            </p:nvSpPr>
            <p:spPr>
              <a:xfrm>
                <a:off x="102096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7"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3"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91"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52" y="28"/>
                      <a:pt x="252" y="48"/>
                    </a:cubicBezTo>
                    <a:cubicBezTo>
                      <a:pt x="252" y="50"/>
                      <a:pt x="252"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64" name="Freeform 115"/>
              <p:cNvSpPr/>
              <p:nvPr/>
            </p:nvSpPr>
            <p:spPr>
              <a:xfrm>
                <a:off x="1301040" y="4039200"/>
                <a:ext cx="61920" cy="128160"/>
              </a:xfrm>
              <a:custGeom>
                <a:avLst/>
                <a:gdLst/>
                <a:ahLst/>
                <a:cxnLst/>
                <a:rect l="0" t="0" r="r" b="b"/>
                <a:pathLst>
                  <a:path w="172" h="356">
                    <a:moveTo>
                      <a:pt x="165" y="59"/>
                    </a:moveTo>
                    <a:cubicBezTo>
                      <a:pt x="171" y="48"/>
                      <a:pt x="171" y="42"/>
                      <a:pt x="171" y="39"/>
                    </a:cubicBezTo>
                    <a:cubicBezTo>
                      <a:pt x="171" y="17"/>
                      <a:pt x="151" y="0"/>
                      <a:pt x="132" y="0"/>
                    </a:cubicBezTo>
                    <a:cubicBezTo>
                      <a:pt x="104" y="0"/>
                      <a:pt x="98" y="22"/>
                      <a:pt x="92" y="34"/>
                    </a:cubicBezTo>
                    <a:cubicBezTo>
                      <a:pt x="63" y="132"/>
                      <a:pt x="33" y="231"/>
                      <a:pt x="3" y="330"/>
                    </a:cubicBezTo>
                    <a:cubicBezTo>
                      <a:pt x="2" y="334"/>
                      <a:pt x="1" y="337"/>
                      <a:pt x="0" y="341"/>
                    </a:cubicBezTo>
                    <a:cubicBezTo>
                      <a:pt x="0" y="349"/>
                      <a:pt x="20" y="355"/>
                      <a:pt x="25" y="355"/>
                    </a:cubicBezTo>
                    <a:cubicBezTo>
                      <a:pt x="31" y="355"/>
                      <a:pt x="31" y="355"/>
                      <a:pt x="36" y="344"/>
                    </a:cubicBezTo>
                    <a:cubicBezTo>
                      <a:pt x="79" y="249"/>
                      <a:pt x="122" y="154"/>
                      <a:pt x="165" y="59"/>
                    </a:cubicBezTo>
                    <a:close/>
                  </a:path>
                </a:pathLst>
              </a:custGeom>
              <a:solidFill>
                <a:srgbClr val="000000"/>
              </a:solidFill>
              <a:ln>
                <a:noFill/>
              </a:ln>
            </p:spPr>
          </p:sp>
          <p:sp>
            <p:nvSpPr>
              <p:cNvPr id="365" name="Freeform 116"/>
              <p:cNvSpPr/>
              <p:nvPr/>
            </p:nvSpPr>
            <p:spPr>
              <a:xfrm>
                <a:off x="1267920" y="4301640"/>
                <a:ext cx="139320" cy="157320"/>
              </a:xfrm>
              <a:custGeom>
                <a:avLst/>
                <a:gdLst/>
                <a:ahLst/>
                <a:cxnLst/>
                <a:rect l="0" t="0" r="r" b="b"/>
                <a:pathLst>
                  <a:path w="387" h="437">
                    <a:moveTo>
                      <a:pt x="53" y="386"/>
                    </a:moveTo>
                    <a:cubicBezTo>
                      <a:pt x="48" y="405"/>
                      <a:pt x="48" y="411"/>
                      <a:pt x="20" y="411"/>
                    </a:cubicBezTo>
                    <a:cubicBezTo>
                      <a:pt x="11" y="411"/>
                      <a:pt x="0" y="411"/>
                      <a:pt x="0" y="425"/>
                    </a:cubicBezTo>
                    <a:cubicBezTo>
                      <a:pt x="0" y="433"/>
                      <a:pt x="8"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10"/>
                      <a:pt x="207" y="310"/>
                    </a:cubicBezTo>
                    <a:cubicBezTo>
                      <a:pt x="291" y="310"/>
                      <a:pt x="386" y="215"/>
                      <a:pt x="386" y="115"/>
                    </a:cubicBezTo>
                    <a:cubicBezTo>
                      <a:pt x="386" y="34"/>
                      <a:pt x="330" y="0"/>
                      <a:pt x="283" y="0"/>
                    </a:cubicBezTo>
                    <a:cubicBezTo>
                      <a:pt x="238" y="0"/>
                      <a:pt x="202" y="28"/>
                      <a:pt x="185" y="48"/>
                    </a:cubicBezTo>
                    <a:cubicBezTo>
                      <a:pt x="174" y="8"/>
                      <a:pt x="134" y="0"/>
                      <a:pt x="112" y="0"/>
                    </a:cubicBezTo>
                    <a:cubicBezTo>
                      <a:pt x="87" y="0"/>
                      <a:pt x="70" y="17"/>
                      <a:pt x="59" y="36"/>
                    </a:cubicBezTo>
                    <a:cubicBezTo>
                      <a:pt x="45" y="59"/>
                      <a:pt x="34" y="101"/>
                      <a:pt x="34" y="103"/>
                    </a:cubicBezTo>
                    <a:cubicBezTo>
                      <a:pt x="34" y="115"/>
                      <a:pt x="41" y="111"/>
                      <a:pt x="45" y="115"/>
                    </a:cubicBezTo>
                    <a:cubicBezTo>
                      <a:pt x="56" y="115"/>
                      <a:pt x="56" y="112"/>
                      <a:pt x="62" y="92"/>
                    </a:cubicBezTo>
                    <a:cubicBezTo>
                      <a:pt x="70" y="53"/>
                      <a:pt x="84" y="20"/>
                      <a:pt x="112" y="20"/>
                    </a:cubicBezTo>
                    <a:cubicBezTo>
                      <a:pt x="129" y="20"/>
                      <a:pt x="134" y="34"/>
                      <a:pt x="134" y="53"/>
                    </a:cubicBezTo>
                    <a:cubicBezTo>
                      <a:pt x="134" y="59"/>
                      <a:pt x="132" y="70"/>
                      <a:pt x="132" y="73"/>
                    </a:cubicBezTo>
                    <a:cubicBezTo>
                      <a:pt x="105" y="177"/>
                      <a:pt x="79" y="281"/>
                      <a:pt x="53" y="386"/>
                    </a:cubicBezTo>
                    <a:moveTo>
                      <a:pt x="182" y="81"/>
                    </a:moveTo>
                    <a:cubicBezTo>
                      <a:pt x="224" y="28"/>
                      <a:pt x="257" y="20"/>
                      <a:pt x="280" y="20"/>
                    </a:cubicBezTo>
                    <a:cubicBezTo>
                      <a:pt x="305" y="20"/>
                      <a:pt x="330" y="39"/>
                      <a:pt x="330" y="84"/>
                    </a:cubicBezTo>
                    <a:cubicBezTo>
                      <a:pt x="330" y="115"/>
                      <a:pt x="313" y="184"/>
                      <a:pt x="294" y="224"/>
                    </a:cubicBezTo>
                    <a:cubicBezTo>
                      <a:pt x="277" y="257"/>
                      <a:pt x="243" y="291"/>
                      <a:pt x="207" y="291"/>
                    </a:cubicBezTo>
                    <a:cubicBezTo>
                      <a:pt x="160" y="291"/>
                      <a:pt x="146" y="238"/>
                      <a:pt x="146" y="229"/>
                    </a:cubicBezTo>
                    <a:cubicBezTo>
                      <a:pt x="146" y="226"/>
                      <a:pt x="148" y="224"/>
                      <a:pt x="148" y="221"/>
                    </a:cubicBezTo>
                    <a:cubicBezTo>
                      <a:pt x="160" y="174"/>
                      <a:pt x="171" y="128"/>
                      <a:pt x="182" y="81"/>
                    </a:cubicBezTo>
                    <a:close/>
                  </a:path>
                </a:pathLst>
              </a:custGeom>
              <a:solidFill>
                <a:srgbClr val="000000"/>
              </a:solidFill>
              <a:ln>
                <a:noFill/>
              </a:ln>
            </p:spPr>
          </p:sp>
          <p:sp>
            <p:nvSpPr>
              <p:cNvPr id="366" name="Freeform 117"/>
              <p:cNvSpPr/>
              <p:nvPr/>
            </p:nvSpPr>
            <p:spPr>
              <a:xfrm>
                <a:off x="1433160" y="4239360"/>
                <a:ext cx="135360" cy="174600"/>
              </a:xfrm>
              <a:custGeom>
                <a:avLst/>
                <a:gdLst/>
                <a:ahLst/>
                <a:cxnLst/>
                <a:rect l="0" t="0" r="r" b="b"/>
                <a:pathLst>
                  <a:path w="376" h="485">
                    <a:moveTo>
                      <a:pt x="162" y="20"/>
                    </a:moveTo>
                    <a:cubicBezTo>
                      <a:pt x="165" y="17"/>
                      <a:pt x="164" y="12"/>
                      <a:pt x="165" y="8"/>
                    </a:cubicBezTo>
                    <a:cubicBezTo>
                      <a:pt x="165" y="6"/>
                      <a:pt x="162" y="0"/>
                      <a:pt x="154" y="0"/>
                    </a:cubicBezTo>
                    <a:cubicBezTo>
                      <a:pt x="140" y="0"/>
                      <a:pt x="84" y="6"/>
                      <a:pt x="67" y="6"/>
                    </a:cubicBezTo>
                    <a:cubicBezTo>
                      <a:pt x="62" y="6"/>
                      <a:pt x="53" y="8"/>
                      <a:pt x="53" y="22"/>
                    </a:cubicBezTo>
                    <a:cubicBezTo>
                      <a:pt x="53" y="31"/>
                      <a:pt x="62" y="31"/>
                      <a:pt x="70" y="31"/>
                    </a:cubicBezTo>
                    <a:cubicBezTo>
                      <a:pt x="104" y="31"/>
                      <a:pt x="104" y="36"/>
                      <a:pt x="104" y="42"/>
                    </a:cubicBezTo>
                    <a:cubicBezTo>
                      <a:pt x="104" y="48"/>
                      <a:pt x="101" y="50"/>
                      <a:pt x="101" y="56"/>
                    </a:cubicBezTo>
                    <a:cubicBezTo>
                      <a:pt x="68" y="185"/>
                      <a:pt x="35" y="315"/>
                      <a:pt x="3" y="444"/>
                    </a:cubicBezTo>
                    <a:cubicBezTo>
                      <a:pt x="0" y="458"/>
                      <a:pt x="0" y="458"/>
                      <a:pt x="0" y="461"/>
                    </a:cubicBezTo>
                    <a:cubicBezTo>
                      <a:pt x="0" y="470"/>
                      <a:pt x="8" y="484"/>
                      <a:pt x="22" y="484"/>
                    </a:cubicBezTo>
                    <a:cubicBezTo>
                      <a:pt x="31" y="484"/>
                      <a:pt x="45" y="478"/>
                      <a:pt x="50" y="464"/>
                    </a:cubicBezTo>
                    <a:cubicBezTo>
                      <a:pt x="53" y="461"/>
                      <a:pt x="59" y="436"/>
                      <a:pt x="62" y="422"/>
                    </a:cubicBezTo>
                    <a:cubicBezTo>
                      <a:pt x="67" y="402"/>
                      <a:pt x="73" y="381"/>
                      <a:pt x="78" y="361"/>
                    </a:cubicBezTo>
                    <a:cubicBezTo>
                      <a:pt x="81" y="349"/>
                      <a:pt x="87" y="324"/>
                      <a:pt x="90" y="313"/>
                    </a:cubicBezTo>
                    <a:cubicBezTo>
                      <a:pt x="95" y="288"/>
                      <a:pt x="95" y="288"/>
                      <a:pt x="109" y="266"/>
                    </a:cubicBezTo>
                    <a:cubicBezTo>
                      <a:pt x="132" y="232"/>
                      <a:pt x="168" y="193"/>
                      <a:pt x="221" y="193"/>
                    </a:cubicBezTo>
                    <a:cubicBezTo>
                      <a:pt x="260" y="193"/>
                      <a:pt x="260" y="224"/>
                      <a:pt x="260" y="240"/>
                    </a:cubicBezTo>
                    <a:cubicBezTo>
                      <a:pt x="260" y="282"/>
                      <a:pt x="232" y="358"/>
                      <a:pt x="221" y="386"/>
                    </a:cubicBezTo>
                    <a:cubicBezTo>
                      <a:pt x="213" y="405"/>
                      <a:pt x="210" y="411"/>
                      <a:pt x="210" y="422"/>
                    </a:cubicBezTo>
                    <a:cubicBezTo>
                      <a:pt x="210" y="458"/>
                      <a:pt x="241" y="484"/>
                      <a:pt x="274" y="484"/>
                    </a:cubicBezTo>
                    <a:cubicBezTo>
                      <a:pt x="344" y="484"/>
                      <a:pt x="375" y="388"/>
                      <a:pt x="375" y="377"/>
                    </a:cubicBezTo>
                    <a:cubicBezTo>
                      <a:pt x="375" y="369"/>
                      <a:pt x="367" y="369"/>
                      <a:pt x="364" y="369"/>
                    </a:cubicBezTo>
                    <a:cubicBezTo>
                      <a:pt x="353" y="369"/>
                      <a:pt x="353" y="372"/>
                      <a:pt x="350" y="380"/>
                    </a:cubicBezTo>
                    <a:cubicBezTo>
                      <a:pt x="336" y="436"/>
                      <a:pt x="305" y="464"/>
                      <a:pt x="277" y="464"/>
                    </a:cubicBezTo>
                    <a:cubicBezTo>
                      <a:pt x="263" y="464"/>
                      <a:pt x="260" y="453"/>
                      <a:pt x="260" y="439"/>
                    </a:cubicBezTo>
                    <a:cubicBezTo>
                      <a:pt x="260" y="422"/>
                      <a:pt x="263" y="414"/>
                      <a:pt x="277" y="383"/>
                    </a:cubicBezTo>
                    <a:cubicBezTo>
                      <a:pt x="285" y="363"/>
                      <a:pt x="313" y="291"/>
                      <a:pt x="313" y="252"/>
                    </a:cubicBezTo>
                    <a:cubicBezTo>
                      <a:pt x="313" y="240"/>
                      <a:pt x="313" y="212"/>
                      <a:pt x="288" y="190"/>
                    </a:cubicBezTo>
                    <a:cubicBezTo>
                      <a:pt x="274" y="182"/>
                      <a:pt x="255" y="173"/>
                      <a:pt x="224" y="173"/>
                    </a:cubicBezTo>
                    <a:cubicBezTo>
                      <a:pt x="174" y="173"/>
                      <a:pt x="137" y="201"/>
                      <a:pt x="112" y="229"/>
                    </a:cubicBezTo>
                    <a:cubicBezTo>
                      <a:pt x="129" y="159"/>
                      <a:pt x="146" y="89"/>
                      <a:pt x="162" y="20"/>
                    </a:cubicBezTo>
                    <a:close/>
                  </a:path>
                </a:pathLst>
              </a:custGeom>
              <a:solidFill>
                <a:srgbClr val="000000"/>
              </a:solidFill>
              <a:ln>
                <a:noFill/>
              </a:ln>
            </p:spPr>
          </p:sp>
          <p:sp>
            <p:nvSpPr>
              <p:cNvPr id="367" name="Freeform 118"/>
              <p:cNvSpPr/>
              <p:nvPr/>
            </p:nvSpPr>
            <p:spPr>
              <a:xfrm>
                <a:off x="1607400" y="4382280"/>
                <a:ext cx="32760" cy="76680"/>
              </a:xfrm>
              <a:custGeom>
                <a:avLst/>
                <a:gdLst/>
                <a:ahLst/>
                <a:cxnLst/>
                <a:rect l="0" t="0" r="r" b="b"/>
                <a:pathLst>
                  <a:path w="91" h="213">
                    <a:moveTo>
                      <a:pt x="70" y="67"/>
                    </a:moveTo>
                    <a:cubicBezTo>
                      <a:pt x="70" y="106"/>
                      <a:pt x="62" y="148"/>
                      <a:pt x="17" y="193"/>
                    </a:cubicBezTo>
                    <a:cubicBezTo>
                      <a:pt x="14" y="196"/>
                      <a:pt x="11" y="198"/>
                      <a:pt x="11" y="201"/>
                    </a:cubicBezTo>
                    <a:cubicBezTo>
                      <a:pt x="11" y="207"/>
                      <a:pt x="17" y="212"/>
                      <a:pt x="20" y="212"/>
                    </a:cubicBezTo>
                    <a:cubicBezTo>
                      <a:pt x="31" y="212"/>
                      <a:pt x="90" y="157"/>
                      <a:pt x="90" y="75"/>
                    </a:cubicBezTo>
                    <a:cubicBezTo>
                      <a:pt x="90" y="31"/>
                      <a:pt x="73" y="0"/>
                      <a:pt x="39" y="0"/>
                    </a:cubicBezTo>
                    <a:cubicBezTo>
                      <a:pt x="17" y="0"/>
                      <a:pt x="0" y="17"/>
                      <a:pt x="0" y="39"/>
                    </a:cubicBezTo>
                    <a:cubicBezTo>
                      <a:pt x="0" y="61"/>
                      <a:pt x="17" y="78"/>
                      <a:pt x="42" y="78"/>
                    </a:cubicBezTo>
                    <a:cubicBezTo>
                      <a:pt x="59" y="78"/>
                      <a:pt x="67" y="67"/>
                      <a:pt x="70" y="67"/>
                    </a:cubicBezTo>
                    <a:close/>
                  </a:path>
                </a:pathLst>
              </a:custGeom>
              <a:solidFill>
                <a:srgbClr val="000000"/>
              </a:solidFill>
              <a:ln>
                <a:noFill/>
              </a:ln>
            </p:spPr>
          </p:sp>
          <p:sp>
            <p:nvSpPr>
              <p:cNvPr id="368" name="Freeform 119"/>
              <p:cNvSpPr/>
              <p:nvPr/>
            </p:nvSpPr>
            <p:spPr>
              <a:xfrm>
                <a:off x="1675800" y="4301640"/>
                <a:ext cx="228240" cy="111960"/>
              </a:xfrm>
              <a:custGeom>
                <a:avLst/>
                <a:gdLst/>
                <a:ahLst/>
                <a:cxnLst/>
                <a:rect l="0" t="0" r="r" b="b"/>
                <a:pathLst>
                  <a:path w="634" h="311">
                    <a:moveTo>
                      <a:pt x="266" y="246"/>
                    </a:moveTo>
                    <a:cubicBezTo>
                      <a:pt x="263" y="260"/>
                      <a:pt x="257" y="282"/>
                      <a:pt x="257" y="288"/>
                    </a:cubicBezTo>
                    <a:cubicBezTo>
                      <a:pt x="257" y="302"/>
                      <a:pt x="269" y="310"/>
                      <a:pt x="280" y="310"/>
                    </a:cubicBezTo>
                    <a:cubicBezTo>
                      <a:pt x="291" y="310"/>
                      <a:pt x="304" y="299"/>
                      <a:pt x="308" y="293"/>
                    </a:cubicBezTo>
                    <a:cubicBezTo>
                      <a:pt x="312" y="288"/>
                      <a:pt x="316" y="266"/>
                      <a:pt x="319" y="252"/>
                    </a:cubicBezTo>
                    <a:cubicBezTo>
                      <a:pt x="322" y="238"/>
                      <a:pt x="330" y="207"/>
                      <a:pt x="333" y="190"/>
                    </a:cubicBezTo>
                    <a:cubicBezTo>
                      <a:pt x="339" y="173"/>
                      <a:pt x="341" y="159"/>
                      <a:pt x="347" y="143"/>
                    </a:cubicBezTo>
                    <a:cubicBezTo>
                      <a:pt x="353" y="115"/>
                      <a:pt x="353" y="112"/>
                      <a:pt x="367" y="92"/>
                    </a:cubicBezTo>
                    <a:cubicBezTo>
                      <a:pt x="389" y="59"/>
                      <a:pt x="423" y="20"/>
                      <a:pt x="476" y="20"/>
                    </a:cubicBezTo>
                    <a:cubicBezTo>
                      <a:pt x="515" y="20"/>
                      <a:pt x="518" y="50"/>
                      <a:pt x="518" y="67"/>
                    </a:cubicBezTo>
                    <a:cubicBezTo>
                      <a:pt x="518" y="109"/>
                      <a:pt x="487" y="184"/>
                      <a:pt x="476" y="212"/>
                    </a:cubicBezTo>
                    <a:cubicBezTo>
                      <a:pt x="470" y="232"/>
                      <a:pt x="467" y="238"/>
                      <a:pt x="467" y="249"/>
                    </a:cubicBezTo>
                    <a:cubicBezTo>
                      <a:pt x="467" y="285"/>
                      <a:pt x="498" y="310"/>
                      <a:pt x="532" y="310"/>
                    </a:cubicBezTo>
                    <a:cubicBezTo>
                      <a:pt x="602" y="310"/>
                      <a:pt x="633" y="215"/>
                      <a:pt x="633" y="204"/>
                    </a:cubicBezTo>
                    <a:cubicBezTo>
                      <a:pt x="633" y="196"/>
                      <a:pt x="625" y="198"/>
                      <a:pt x="621" y="196"/>
                    </a:cubicBezTo>
                    <a:cubicBezTo>
                      <a:pt x="610" y="196"/>
                      <a:pt x="610" y="198"/>
                      <a:pt x="607" y="207"/>
                    </a:cubicBezTo>
                    <a:cubicBezTo>
                      <a:pt x="591" y="263"/>
                      <a:pt x="563" y="291"/>
                      <a:pt x="535" y="291"/>
                    </a:cubicBezTo>
                    <a:cubicBezTo>
                      <a:pt x="521" y="291"/>
                      <a:pt x="518" y="279"/>
                      <a:pt x="518" y="266"/>
                    </a:cubicBezTo>
                    <a:cubicBezTo>
                      <a:pt x="518" y="249"/>
                      <a:pt x="521" y="240"/>
                      <a:pt x="532" y="210"/>
                    </a:cubicBezTo>
                    <a:cubicBezTo>
                      <a:pt x="540" y="190"/>
                      <a:pt x="568" y="117"/>
                      <a:pt x="568" y="78"/>
                    </a:cubicBezTo>
                    <a:cubicBezTo>
                      <a:pt x="568" y="67"/>
                      <a:pt x="568" y="39"/>
                      <a:pt x="543" y="17"/>
                    </a:cubicBezTo>
                    <a:cubicBezTo>
                      <a:pt x="532" y="8"/>
                      <a:pt x="512" y="0"/>
                      <a:pt x="479" y="0"/>
                    </a:cubicBezTo>
                    <a:cubicBezTo>
                      <a:pt x="417" y="0"/>
                      <a:pt x="381" y="39"/>
                      <a:pt x="358" y="70"/>
                    </a:cubicBezTo>
                    <a:cubicBezTo>
                      <a:pt x="353" y="11"/>
                      <a:pt x="305" y="0"/>
                      <a:pt x="269" y="0"/>
                    </a:cubicBezTo>
                    <a:cubicBezTo>
                      <a:pt x="213" y="0"/>
                      <a:pt x="174" y="34"/>
                      <a:pt x="151" y="61"/>
                    </a:cubicBezTo>
                    <a:cubicBezTo>
                      <a:pt x="148" y="14"/>
                      <a:pt x="106" y="0"/>
                      <a:pt x="78" y="0"/>
                    </a:cubicBezTo>
                    <a:cubicBezTo>
                      <a:pt x="50" y="0"/>
                      <a:pt x="34" y="20"/>
                      <a:pt x="25" y="36"/>
                    </a:cubicBezTo>
                    <a:cubicBezTo>
                      <a:pt x="8" y="61"/>
                      <a:pt x="0" y="101"/>
                      <a:pt x="0" y="103"/>
                    </a:cubicBezTo>
                    <a:cubicBezTo>
                      <a:pt x="0" y="115"/>
                      <a:pt x="8" y="115"/>
                      <a:pt x="11" y="115"/>
                    </a:cubicBezTo>
                    <a:cubicBezTo>
                      <a:pt x="20" y="115"/>
                      <a:pt x="22" y="112"/>
                      <a:pt x="25" y="92"/>
                    </a:cubicBezTo>
                    <a:cubicBezTo>
                      <a:pt x="36" y="53"/>
                      <a:pt x="50" y="20"/>
                      <a:pt x="76" y="20"/>
                    </a:cubicBezTo>
                    <a:cubicBezTo>
                      <a:pt x="95" y="20"/>
                      <a:pt x="98" y="34"/>
                      <a:pt x="98" y="53"/>
                    </a:cubicBezTo>
                    <a:cubicBezTo>
                      <a:pt x="98" y="64"/>
                      <a:pt x="94" y="89"/>
                      <a:pt x="90" y="109"/>
                    </a:cubicBezTo>
                    <a:cubicBezTo>
                      <a:pt x="85" y="129"/>
                      <a:pt x="76" y="157"/>
                      <a:pt x="73" y="170"/>
                    </a:cubicBezTo>
                    <a:cubicBezTo>
                      <a:pt x="65" y="200"/>
                      <a:pt x="58" y="230"/>
                      <a:pt x="50" y="260"/>
                    </a:cubicBezTo>
                    <a:cubicBezTo>
                      <a:pt x="48" y="268"/>
                      <a:pt x="45" y="285"/>
                      <a:pt x="45" y="288"/>
                    </a:cubicBezTo>
                    <a:cubicBezTo>
                      <a:pt x="45" y="302"/>
                      <a:pt x="56" y="310"/>
                      <a:pt x="67" y="310"/>
                    </a:cubicBezTo>
                    <a:cubicBezTo>
                      <a:pt x="81" y="310"/>
                      <a:pt x="92" y="299"/>
                      <a:pt x="95" y="293"/>
                    </a:cubicBezTo>
                    <a:cubicBezTo>
                      <a:pt x="98" y="288"/>
                      <a:pt x="104" y="266"/>
                      <a:pt x="106" y="252"/>
                    </a:cubicBezTo>
                    <a:cubicBezTo>
                      <a:pt x="109" y="238"/>
                      <a:pt x="118" y="207"/>
                      <a:pt x="123" y="190"/>
                    </a:cubicBezTo>
                    <a:cubicBezTo>
                      <a:pt x="126" y="173"/>
                      <a:pt x="132" y="159"/>
                      <a:pt x="134" y="143"/>
                    </a:cubicBezTo>
                    <a:cubicBezTo>
                      <a:pt x="140" y="115"/>
                      <a:pt x="143" y="109"/>
                      <a:pt x="162" y="81"/>
                    </a:cubicBezTo>
                    <a:cubicBezTo>
                      <a:pt x="182" y="53"/>
                      <a:pt x="216" y="20"/>
                      <a:pt x="266" y="20"/>
                    </a:cubicBezTo>
                    <a:cubicBezTo>
                      <a:pt x="305" y="20"/>
                      <a:pt x="308" y="53"/>
                      <a:pt x="308" y="67"/>
                    </a:cubicBezTo>
                    <a:cubicBezTo>
                      <a:pt x="308" y="84"/>
                      <a:pt x="305" y="92"/>
                      <a:pt x="294" y="131"/>
                    </a:cubicBezTo>
                    <a:cubicBezTo>
                      <a:pt x="285" y="170"/>
                      <a:pt x="275" y="208"/>
                      <a:pt x="266" y="246"/>
                    </a:cubicBezTo>
                    <a:close/>
                  </a:path>
                </a:pathLst>
              </a:custGeom>
              <a:solidFill>
                <a:srgbClr val="000000"/>
              </a:solidFill>
              <a:ln>
                <a:noFill/>
              </a:ln>
            </p:spPr>
          </p:sp>
          <p:sp>
            <p:nvSpPr>
              <p:cNvPr id="369" name="Freeform 120"/>
              <p:cNvSpPr/>
              <p:nvPr/>
            </p:nvSpPr>
            <p:spPr>
              <a:xfrm>
                <a:off x="2050560" y="4192920"/>
                <a:ext cx="236160" cy="83880"/>
              </a:xfrm>
              <a:custGeom>
                <a:avLst/>
                <a:gdLst/>
                <a:ahLst/>
                <a:cxnLst/>
                <a:rect l="0" t="0" r="r" b="b"/>
                <a:pathLst>
                  <a:path w="656" h="233">
                    <a:moveTo>
                      <a:pt x="621" y="42"/>
                    </a:moveTo>
                    <a:cubicBezTo>
                      <a:pt x="635" y="42"/>
                      <a:pt x="655" y="43"/>
                      <a:pt x="655" y="22"/>
                    </a:cubicBezTo>
                    <a:cubicBezTo>
                      <a:pt x="655" y="1"/>
                      <a:pt x="635" y="0"/>
                      <a:pt x="621" y="0"/>
                    </a:cubicBezTo>
                    <a:cubicBezTo>
                      <a:pt x="425" y="0"/>
                      <a:pt x="230" y="0"/>
                      <a:pt x="34" y="0"/>
                    </a:cubicBezTo>
                    <a:cubicBezTo>
                      <a:pt x="20" y="0"/>
                      <a:pt x="0" y="1"/>
                      <a:pt x="0" y="22"/>
                    </a:cubicBezTo>
                    <a:cubicBezTo>
                      <a:pt x="0" y="43"/>
                      <a:pt x="20" y="42"/>
                      <a:pt x="34" y="42"/>
                    </a:cubicBezTo>
                    <a:cubicBezTo>
                      <a:pt x="230" y="42"/>
                      <a:pt x="425" y="42"/>
                      <a:pt x="621" y="42"/>
                    </a:cubicBezTo>
                    <a:moveTo>
                      <a:pt x="621" y="232"/>
                    </a:moveTo>
                    <a:cubicBezTo>
                      <a:pt x="635" y="232"/>
                      <a:pt x="655" y="232"/>
                      <a:pt x="655" y="212"/>
                    </a:cubicBezTo>
                    <a:cubicBezTo>
                      <a:pt x="655" y="193"/>
                      <a:pt x="635" y="193"/>
                      <a:pt x="621" y="193"/>
                    </a:cubicBezTo>
                    <a:cubicBezTo>
                      <a:pt x="425" y="193"/>
                      <a:pt x="230" y="193"/>
                      <a:pt x="34" y="193"/>
                    </a:cubicBezTo>
                    <a:cubicBezTo>
                      <a:pt x="20" y="193"/>
                      <a:pt x="0" y="193"/>
                      <a:pt x="0" y="212"/>
                    </a:cubicBezTo>
                    <a:cubicBezTo>
                      <a:pt x="0" y="232"/>
                      <a:pt x="20" y="232"/>
                      <a:pt x="34" y="232"/>
                    </a:cubicBezTo>
                    <a:cubicBezTo>
                      <a:pt x="230" y="232"/>
                      <a:pt x="425" y="232"/>
                      <a:pt x="621" y="232"/>
                    </a:cubicBezTo>
                    <a:close/>
                  </a:path>
                </a:pathLst>
              </a:custGeom>
              <a:solidFill>
                <a:srgbClr val="000000"/>
              </a:solidFill>
              <a:ln>
                <a:noFill/>
              </a:ln>
            </p:spPr>
          </p:sp>
          <p:sp>
            <p:nvSpPr>
              <p:cNvPr id="370" name="Freeform 121"/>
              <p:cNvSpPr/>
              <p:nvPr/>
            </p:nvSpPr>
            <p:spPr>
              <a:xfrm>
                <a:off x="2414520" y="4084200"/>
                <a:ext cx="157680" cy="238680"/>
              </a:xfrm>
              <a:custGeom>
                <a:avLst/>
                <a:gdLst/>
                <a:ahLst/>
                <a:cxnLst/>
                <a:rect l="0" t="0" r="r" b="b"/>
                <a:pathLst>
                  <a:path w="438" h="663">
                    <a:moveTo>
                      <a:pt x="263" y="500"/>
                    </a:moveTo>
                    <a:cubicBezTo>
                      <a:pt x="263" y="529"/>
                      <a:pt x="263" y="558"/>
                      <a:pt x="263" y="587"/>
                    </a:cubicBezTo>
                    <a:cubicBezTo>
                      <a:pt x="263" y="623"/>
                      <a:pt x="260" y="632"/>
                      <a:pt x="188" y="632"/>
                    </a:cubicBezTo>
                    <a:cubicBezTo>
                      <a:pt x="181" y="632"/>
                      <a:pt x="174" y="632"/>
                      <a:pt x="168" y="632"/>
                    </a:cubicBezTo>
                    <a:cubicBezTo>
                      <a:pt x="168" y="642"/>
                      <a:pt x="168" y="652"/>
                      <a:pt x="168" y="662"/>
                    </a:cubicBezTo>
                    <a:cubicBezTo>
                      <a:pt x="207" y="660"/>
                      <a:pt x="257" y="660"/>
                      <a:pt x="299" y="660"/>
                    </a:cubicBezTo>
                    <a:cubicBezTo>
                      <a:pt x="341" y="660"/>
                      <a:pt x="395" y="660"/>
                      <a:pt x="434" y="662"/>
                    </a:cubicBezTo>
                    <a:cubicBezTo>
                      <a:pt x="434" y="652"/>
                      <a:pt x="434" y="642"/>
                      <a:pt x="434" y="632"/>
                    </a:cubicBezTo>
                    <a:cubicBezTo>
                      <a:pt x="427" y="632"/>
                      <a:pt x="421" y="632"/>
                      <a:pt x="414" y="632"/>
                    </a:cubicBezTo>
                    <a:cubicBezTo>
                      <a:pt x="341" y="632"/>
                      <a:pt x="339" y="623"/>
                      <a:pt x="339" y="587"/>
                    </a:cubicBezTo>
                    <a:cubicBezTo>
                      <a:pt x="339" y="558"/>
                      <a:pt x="339" y="529"/>
                      <a:pt x="339" y="500"/>
                    </a:cubicBezTo>
                    <a:cubicBezTo>
                      <a:pt x="371" y="500"/>
                      <a:pt x="404" y="500"/>
                      <a:pt x="437" y="500"/>
                    </a:cubicBezTo>
                    <a:cubicBezTo>
                      <a:pt x="437" y="491"/>
                      <a:pt x="437" y="482"/>
                      <a:pt x="437" y="472"/>
                    </a:cubicBezTo>
                    <a:cubicBezTo>
                      <a:pt x="404" y="472"/>
                      <a:pt x="371" y="472"/>
                      <a:pt x="339" y="472"/>
                    </a:cubicBezTo>
                    <a:cubicBezTo>
                      <a:pt x="339" y="323"/>
                      <a:pt x="339" y="174"/>
                      <a:pt x="339" y="25"/>
                    </a:cubicBezTo>
                    <a:cubicBezTo>
                      <a:pt x="339" y="6"/>
                      <a:pt x="339" y="0"/>
                      <a:pt x="322" y="0"/>
                    </a:cubicBezTo>
                    <a:cubicBezTo>
                      <a:pt x="313" y="0"/>
                      <a:pt x="311" y="0"/>
                      <a:pt x="302" y="11"/>
                    </a:cubicBezTo>
                    <a:cubicBezTo>
                      <a:pt x="202" y="165"/>
                      <a:pt x="101" y="319"/>
                      <a:pt x="0" y="472"/>
                    </a:cubicBezTo>
                    <a:cubicBezTo>
                      <a:pt x="0" y="482"/>
                      <a:pt x="0" y="491"/>
                      <a:pt x="0" y="500"/>
                    </a:cubicBezTo>
                    <a:cubicBezTo>
                      <a:pt x="88" y="500"/>
                      <a:pt x="175" y="500"/>
                      <a:pt x="263" y="500"/>
                    </a:cubicBezTo>
                    <a:moveTo>
                      <a:pt x="269" y="472"/>
                    </a:moveTo>
                    <a:cubicBezTo>
                      <a:pt x="188" y="472"/>
                      <a:pt x="108" y="472"/>
                      <a:pt x="28" y="472"/>
                    </a:cubicBezTo>
                    <a:cubicBezTo>
                      <a:pt x="108" y="350"/>
                      <a:pt x="188" y="228"/>
                      <a:pt x="269" y="106"/>
                    </a:cubicBezTo>
                    <a:cubicBezTo>
                      <a:pt x="269" y="228"/>
                      <a:pt x="269" y="350"/>
                      <a:pt x="269" y="472"/>
                    </a:cubicBezTo>
                    <a:close/>
                  </a:path>
                </a:pathLst>
              </a:custGeom>
              <a:solidFill>
                <a:srgbClr val="000000"/>
              </a:solidFill>
              <a:ln>
                <a:noFill/>
              </a:ln>
            </p:spPr>
          </p:sp>
          <p:sp>
            <p:nvSpPr>
              <p:cNvPr id="371" name="Freeform 122"/>
              <p:cNvSpPr/>
              <p:nvPr/>
            </p:nvSpPr>
            <p:spPr>
              <a:xfrm>
                <a:off x="2587680" y="4167000"/>
                <a:ext cx="186840" cy="232920"/>
              </a:xfrm>
              <a:custGeom>
                <a:avLst/>
                <a:gdLst/>
                <a:ahLst/>
                <a:cxnLst/>
                <a:rect l="0" t="0" r="r" b="b"/>
                <a:pathLst>
                  <a:path w="519" h="647">
                    <a:moveTo>
                      <a:pt x="25" y="184"/>
                    </a:moveTo>
                    <a:cubicBezTo>
                      <a:pt x="62" y="73"/>
                      <a:pt x="171" y="70"/>
                      <a:pt x="179" y="70"/>
                    </a:cubicBezTo>
                    <a:cubicBezTo>
                      <a:pt x="327" y="70"/>
                      <a:pt x="339" y="243"/>
                      <a:pt x="339" y="321"/>
                    </a:cubicBezTo>
                    <a:cubicBezTo>
                      <a:pt x="339" y="380"/>
                      <a:pt x="336" y="397"/>
                      <a:pt x="327" y="416"/>
                    </a:cubicBezTo>
                    <a:cubicBezTo>
                      <a:pt x="305" y="489"/>
                      <a:pt x="277" y="601"/>
                      <a:pt x="277" y="626"/>
                    </a:cubicBezTo>
                    <a:cubicBezTo>
                      <a:pt x="277" y="637"/>
                      <a:pt x="283" y="646"/>
                      <a:pt x="288" y="646"/>
                    </a:cubicBezTo>
                    <a:cubicBezTo>
                      <a:pt x="302" y="646"/>
                      <a:pt x="311" y="623"/>
                      <a:pt x="322" y="587"/>
                    </a:cubicBezTo>
                    <a:cubicBezTo>
                      <a:pt x="344" y="503"/>
                      <a:pt x="353" y="447"/>
                      <a:pt x="358" y="416"/>
                    </a:cubicBezTo>
                    <a:cubicBezTo>
                      <a:pt x="358" y="405"/>
                      <a:pt x="361" y="391"/>
                      <a:pt x="364" y="380"/>
                    </a:cubicBezTo>
                    <a:cubicBezTo>
                      <a:pt x="397" y="282"/>
                      <a:pt x="459" y="137"/>
                      <a:pt x="498" y="59"/>
                    </a:cubicBezTo>
                    <a:cubicBezTo>
                      <a:pt x="507" y="48"/>
                      <a:pt x="518" y="25"/>
                      <a:pt x="518" y="22"/>
                    </a:cubicBezTo>
                    <a:cubicBezTo>
                      <a:pt x="518" y="11"/>
                      <a:pt x="510" y="15"/>
                      <a:pt x="507" y="11"/>
                    </a:cubicBezTo>
                    <a:cubicBezTo>
                      <a:pt x="504" y="11"/>
                      <a:pt x="498" y="11"/>
                      <a:pt x="493" y="17"/>
                    </a:cubicBezTo>
                    <a:cubicBezTo>
                      <a:pt x="442" y="112"/>
                      <a:pt x="403" y="210"/>
                      <a:pt x="364" y="307"/>
                    </a:cubicBezTo>
                    <a:cubicBezTo>
                      <a:pt x="364" y="279"/>
                      <a:pt x="361" y="204"/>
                      <a:pt x="325" y="109"/>
                    </a:cubicBezTo>
                    <a:cubicBezTo>
                      <a:pt x="299" y="48"/>
                      <a:pt x="260" y="0"/>
                      <a:pt x="193" y="0"/>
                    </a:cubicBezTo>
                    <a:cubicBezTo>
                      <a:pt x="70" y="0"/>
                      <a:pt x="0" y="151"/>
                      <a:pt x="0" y="179"/>
                    </a:cubicBezTo>
                    <a:cubicBezTo>
                      <a:pt x="0" y="190"/>
                      <a:pt x="11" y="190"/>
                      <a:pt x="20" y="190"/>
                    </a:cubicBezTo>
                    <a:cubicBezTo>
                      <a:pt x="21" y="188"/>
                      <a:pt x="23" y="186"/>
                      <a:pt x="25" y="184"/>
                    </a:cubicBezTo>
                    <a:close/>
                  </a:path>
                </a:pathLst>
              </a:custGeom>
              <a:solidFill>
                <a:srgbClr val="000000"/>
              </a:solidFill>
              <a:ln>
                <a:noFill/>
              </a:ln>
            </p:spPr>
          </p:sp>
          <p:sp>
            <p:nvSpPr>
              <p:cNvPr id="372" name="Freeform 123"/>
              <p:cNvSpPr/>
              <p:nvPr/>
            </p:nvSpPr>
            <p:spPr>
              <a:xfrm>
                <a:off x="2800440" y="4012920"/>
                <a:ext cx="110160" cy="164520"/>
              </a:xfrm>
              <a:custGeom>
                <a:avLst/>
                <a:gdLst/>
                <a:ahLst/>
                <a:cxnLst/>
                <a:rect l="0" t="0" r="r" b="b"/>
                <a:pathLst>
                  <a:path w="306" h="457">
                    <a:moveTo>
                      <a:pt x="305" y="333"/>
                    </a:moveTo>
                    <a:cubicBezTo>
                      <a:pt x="297" y="333"/>
                      <a:pt x="288" y="333"/>
                      <a:pt x="280" y="333"/>
                    </a:cubicBezTo>
                    <a:cubicBezTo>
                      <a:pt x="280" y="347"/>
                      <a:pt x="271" y="388"/>
                      <a:pt x="263" y="394"/>
                    </a:cubicBezTo>
                    <a:cubicBezTo>
                      <a:pt x="257" y="397"/>
                      <a:pt x="204" y="397"/>
                      <a:pt x="196" y="397"/>
                    </a:cubicBezTo>
                    <a:cubicBezTo>
                      <a:pt x="153" y="397"/>
                      <a:pt x="110" y="397"/>
                      <a:pt x="67" y="397"/>
                    </a:cubicBezTo>
                    <a:cubicBezTo>
                      <a:pt x="140" y="335"/>
                      <a:pt x="165" y="316"/>
                      <a:pt x="207" y="282"/>
                    </a:cubicBezTo>
                    <a:cubicBezTo>
                      <a:pt x="257"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39"/>
                      <a:pt x="101" y="25"/>
                      <a:pt x="134" y="25"/>
                    </a:cubicBezTo>
                    <a:cubicBezTo>
                      <a:pt x="202" y="25"/>
                      <a:pt x="238" y="78"/>
                      <a:pt x="238" y="134"/>
                    </a:cubicBezTo>
                    <a:cubicBezTo>
                      <a:pt x="238" y="196"/>
                      <a:pt x="196" y="240"/>
                      <a:pt x="174" y="266"/>
                    </a:cubicBezTo>
                    <a:cubicBezTo>
                      <a:pt x="118" y="320"/>
                      <a:pt x="63" y="375"/>
                      <a:pt x="8" y="430"/>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73" name="Freeform 124"/>
              <p:cNvSpPr/>
              <p:nvPr/>
            </p:nvSpPr>
            <p:spPr>
              <a:xfrm>
                <a:off x="295740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4"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0"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89"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49" y="28"/>
                      <a:pt x="249" y="48"/>
                    </a:cubicBezTo>
                    <a:cubicBezTo>
                      <a:pt x="249" y="50"/>
                      <a:pt x="249"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74" name="Freeform 125"/>
              <p:cNvSpPr/>
              <p:nvPr/>
            </p:nvSpPr>
            <p:spPr>
              <a:xfrm>
                <a:off x="3204360" y="4267440"/>
                <a:ext cx="138240" cy="157320"/>
              </a:xfrm>
              <a:custGeom>
                <a:avLst/>
                <a:gdLst/>
                <a:ahLst/>
                <a:cxnLst/>
                <a:rect l="0" t="0" r="r" b="b"/>
                <a:pathLst>
                  <a:path w="384" h="437">
                    <a:moveTo>
                      <a:pt x="53" y="386"/>
                    </a:moveTo>
                    <a:cubicBezTo>
                      <a:pt x="48" y="405"/>
                      <a:pt x="48" y="411"/>
                      <a:pt x="20" y="411"/>
                    </a:cubicBezTo>
                    <a:cubicBezTo>
                      <a:pt x="11" y="411"/>
                      <a:pt x="0" y="411"/>
                      <a:pt x="0" y="425"/>
                    </a:cubicBezTo>
                    <a:cubicBezTo>
                      <a:pt x="0" y="433"/>
                      <a:pt x="6"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07"/>
                      <a:pt x="207" y="307"/>
                    </a:cubicBezTo>
                    <a:cubicBezTo>
                      <a:pt x="291" y="307"/>
                      <a:pt x="383" y="215"/>
                      <a:pt x="383" y="115"/>
                    </a:cubicBezTo>
                    <a:cubicBezTo>
                      <a:pt x="383" y="34"/>
                      <a:pt x="330" y="0"/>
                      <a:pt x="283" y="0"/>
                    </a:cubicBezTo>
                    <a:cubicBezTo>
                      <a:pt x="238" y="0"/>
                      <a:pt x="202" y="28"/>
                      <a:pt x="185" y="48"/>
                    </a:cubicBezTo>
                    <a:cubicBezTo>
                      <a:pt x="171" y="8"/>
                      <a:pt x="134" y="0"/>
                      <a:pt x="112" y="0"/>
                    </a:cubicBezTo>
                    <a:cubicBezTo>
                      <a:pt x="87" y="0"/>
                      <a:pt x="70" y="17"/>
                      <a:pt x="59" y="36"/>
                    </a:cubicBezTo>
                    <a:cubicBezTo>
                      <a:pt x="45" y="59"/>
                      <a:pt x="34" y="101"/>
                      <a:pt x="34" y="103"/>
                    </a:cubicBezTo>
                    <a:cubicBezTo>
                      <a:pt x="34" y="112"/>
                      <a:pt x="42" y="112"/>
                      <a:pt x="45" y="112"/>
                    </a:cubicBezTo>
                    <a:cubicBezTo>
                      <a:pt x="56" y="112"/>
                      <a:pt x="56" y="112"/>
                      <a:pt x="62" y="92"/>
                    </a:cubicBezTo>
                    <a:cubicBezTo>
                      <a:pt x="70" y="53"/>
                      <a:pt x="84" y="17"/>
                      <a:pt x="112" y="17"/>
                    </a:cubicBezTo>
                    <a:cubicBezTo>
                      <a:pt x="129" y="17"/>
                      <a:pt x="134" y="34"/>
                      <a:pt x="134" y="53"/>
                    </a:cubicBezTo>
                    <a:cubicBezTo>
                      <a:pt x="134" y="59"/>
                      <a:pt x="132" y="67"/>
                      <a:pt x="132" y="73"/>
                    </a:cubicBezTo>
                    <a:cubicBezTo>
                      <a:pt x="105" y="177"/>
                      <a:pt x="79" y="281"/>
                      <a:pt x="53" y="386"/>
                    </a:cubicBezTo>
                    <a:moveTo>
                      <a:pt x="182" y="81"/>
                    </a:moveTo>
                    <a:cubicBezTo>
                      <a:pt x="224" y="28"/>
                      <a:pt x="257" y="17"/>
                      <a:pt x="280" y="17"/>
                    </a:cubicBezTo>
                    <a:cubicBezTo>
                      <a:pt x="305" y="17"/>
                      <a:pt x="330" y="39"/>
                      <a:pt x="330" y="84"/>
                    </a:cubicBezTo>
                    <a:cubicBezTo>
                      <a:pt x="330" y="112"/>
                      <a:pt x="313" y="182"/>
                      <a:pt x="294" y="224"/>
                    </a:cubicBezTo>
                    <a:cubicBezTo>
                      <a:pt x="277" y="257"/>
                      <a:pt x="243" y="291"/>
                      <a:pt x="207" y="291"/>
                    </a:cubicBezTo>
                    <a:cubicBezTo>
                      <a:pt x="160" y="291"/>
                      <a:pt x="146" y="238"/>
                      <a:pt x="146" y="229"/>
                    </a:cubicBezTo>
                    <a:cubicBezTo>
                      <a:pt x="146" y="226"/>
                      <a:pt x="148" y="221"/>
                      <a:pt x="148" y="218"/>
                    </a:cubicBezTo>
                    <a:cubicBezTo>
                      <a:pt x="160" y="172"/>
                      <a:pt x="171" y="127"/>
                      <a:pt x="182" y="81"/>
                    </a:cubicBezTo>
                    <a:close/>
                  </a:path>
                </a:pathLst>
              </a:custGeom>
              <a:solidFill>
                <a:srgbClr val="000000"/>
              </a:solidFill>
              <a:ln>
                <a:noFill/>
              </a:ln>
            </p:spPr>
          </p:sp>
          <p:sp>
            <p:nvSpPr>
              <p:cNvPr id="375" name="Freeform 126"/>
              <p:cNvSpPr/>
              <p:nvPr/>
            </p:nvSpPr>
            <p:spPr>
              <a:xfrm>
                <a:off x="3369600" y="4204080"/>
                <a:ext cx="135360" cy="174600"/>
              </a:xfrm>
              <a:custGeom>
                <a:avLst/>
                <a:gdLst/>
                <a:ahLst/>
                <a:cxnLst/>
                <a:rect l="0" t="0" r="r" b="b"/>
                <a:pathLst>
                  <a:path w="376" h="485">
                    <a:moveTo>
                      <a:pt x="162" y="22"/>
                    </a:moveTo>
                    <a:cubicBezTo>
                      <a:pt x="165" y="20"/>
                      <a:pt x="164" y="15"/>
                      <a:pt x="165" y="11"/>
                    </a:cubicBezTo>
                    <a:cubicBezTo>
                      <a:pt x="165" y="8"/>
                      <a:pt x="162" y="0"/>
                      <a:pt x="154" y="0"/>
                    </a:cubicBezTo>
                    <a:cubicBezTo>
                      <a:pt x="140" y="0"/>
                      <a:pt x="84" y="6"/>
                      <a:pt x="67" y="8"/>
                    </a:cubicBezTo>
                    <a:cubicBezTo>
                      <a:pt x="62" y="8"/>
                      <a:pt x="50" y="8"/>
                      <a:pt x="50" y="25"/>
                    </a:cubicBezTo>
                    <a:cubicBezTo>
                      <a:pt x="50" y="34"/>
                      <a:pt x="62" y="34"/>
                      <a:pt x="70" y="34"/>
                    </a:cubicBezTo>
                    <a:cubicBezTo>
                      <a:pt x="104" y="34"/>
                      <a:pt x="104" y="39"/>
                      <a:pt x="104" y="45"/>
                    </a:cubicBezTo>
                    <a:cubicBezTo>
                      <a:pt x="104" y="48"/>
                      <a:pt x="101" y="53"/>
                      <a:pt x="101" y="59"/>
                    </a:cubicBezTo>
                    <a:cubicBezTo>
                      <a:pt x="68" y="188"/>
                      <a:pt x="35" y="318"/>
                      <a:pt x="3" y="447"/>
                    </a:cubicBezTo>
                    <a:cubicBezTo>
                      <a:pt x="0" y="461"/>
                      <a:pt x="0" y="461"/>
                      <a:pt x="0" y="464"/>
                    </a:cubicBezTo>
                    <a:cubicBezTo>
                      <a:pt x="0" y="472"/>
                      <a:pt x="8" y="484"/>
                      <a:pt x="22" y="484"/>
                    </a:cubicBezTo>
                    <a:cubicBezTo>
                      <a:pt x="31" y="484"/>
                      <a:pt x="42" y="481"/>
                      <a:pt x="50" y="467"/>
                    </a:cubicBezTo>
                    <a:cubicBezTo>
                      <a:pt x="53" y="464"/>
                      <a:pt x="59" y="439"/>
                      <a:pt x="62" y="425"/>
                    </a:cubicBezTo>
                    <a:cubicBezTo>
                      <a:pt x="67" y="404"/>
                      <a:pt x="73" y="384"/>
                      <a:pt x="78" y="363"/>
                    </a:cubicBezTo>
                    <a:cubicBezTo>
                      <a:pt x="81" y="352"/>
                      <a:pt x="87" y="327"/>
                      <a:pt x="90" y="316"/>
                    </a:cubicBezTo>
                    <a:cubicBezTo>
                      <a:pt x="95" y="291"/>
                      <a:pt x="95" y="288"/>
                      <a:pt x="109" y="268"/>
                    </a:cubicBezTo>
                    <a:cubicBezTo>
                      <a:pt x="132" y="235"/>
                      <a:pt x="168" y="193"/>
                      <a:pt x="221" y="193"/>
                    </a:cubicBezTo>
                    <a:cubicBezTo>
                      <a:pt x="257" y="193"/>
                      <a:pt x="260" y="226"/>
                      <a:pt x="260" y="243"/>
                    </a:cubicBezTo>
                    <a:cubicBezTo>
                      <a:pt x="260" y="282"/>
                      <a:pt x="232" y="361"/>
                      <a:pt x="221" y="388"/>
                    </a:cubicBezTo>
                    <a:cubicBezTo>
                      <a:pt x="213" y="408"/>
                      <a:pt x="210" y="414"/>
                      <a:pt x="210" y="425"/>
                    </a:cubicBezTo>
                    <a:cubicBezTo>
                      <a:pt x="210" y="461"/>
                      <a:pt x="241" y="484"/>
                      <a:pt x="274" y="484"/>
                    </a:cubicBezTo>
                    <a:cubicBezTo>
                      <a:pt x="344" y="484"/>
                      <a:pt x="375" y="391"/>
                      <a:pt x="375" y="380"/>
                    </a:cubicBezTo>
                    <a:cubicBezTo>
                      <a:pt x="375" y="372"/>
                      <a:pt x="367" y="372"/>
                      <a:pt x="364" y="372"/>
                    </a:cubicBezTo>
                    <a:cubicBezTo>
                      <a:pt x="353" y="372"/>
                      <a:pt x="353" y="375"/>
                      <a:pt x="350" y="383"/>
                    </a:cubicBezTo>
                    <a:cubicBezTo>
                      <a:pt x="336" y="436"/>
                      <a:pt x="305" y="467"/>
                      <a:pt x="277" y="467"/>
                    </a:cubicBezTo>
                    <a:cubicBezTo>
                      <a:pt x="263" y="467"/>
                      <a:pt x="260" y="456"/>
                      <a:pt x="260" y="442"/>
                    </a:cubicBezTo>
                    <a:cubicBezTo>
                      <a:pt x="260" y="425"/>
                      <a:pt x="263" y="416"/>
                      <a:pt x="277" y="386"/>
                    </a:cubicBezTo>
                    <a:cubicBezTo>
                      <a:pt x="285" y="363"/>
                      <a:pt x="313" y="291"/>
                      <a:pt x="313" y="254"/>
                    </a:cubicBezTo>
                    <a:cubicBezTo>
                      <a:pt x="313" y="243"/>
                      <a:pt x="313" y="212"/>
                      <a:pt x="288" y="193"/>
                    </a:cubicBezTo>
                    <a:cubicBezTo>
                      <a:pt x="274" y="184"/>
                      <a:pt x="255" y="176"/>
                      <a:pt x="224" y="176"/>
                    </a:cubicBezTo>
                    <a:cubicBezTo>
                      <a:pt x="174" y="176"/>
                      <a:pt x="137" y="201"/>
                      <a:pt x="112" y="232"/>
                    </a:cubicBezTo>
                    <a:cubicBezTo>
                      <a:pt x="129" y="162"/>
                      <a:pt x="146" y="92"/>
                      <a:pt x="162" y="22"/>
                    </a:cubicBezTo>
                    <a:close/>
                  </a:path>
                </a:pathLst>
              </a:custGeom>
              <a:solidFill>
                <a:srgbClr val="000000"/>
              </a:solidFill>
              <a:ln>
                <a:noFill/>
              </a:ln>
            </p:spPr>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9"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10" name="Table 2"/>
          <p:cNvGraphicFramePr/>
          <p:nvPr/>
        </p:nvGraphicFramePr>
        <p:xfrm>
          <a:off x="9218880" y="2228400"/>
          <a:ext cx="2513160" cy="40474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44496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9420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11" name="Grafik 1810"/>
          <p:cNvPicPr/>
          <p:nvPr/>
        </p:nvPicPr>
        <p:blipFill>
          <a:blip r:embed="rId2"/>
          <a:stretch/>
        </p:blipFill>
        <p:spPr>
          <a:xfrm>
            <a:off x="370800" y="1477800"/>
            <a:ext cx="5461200" cy="485388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13" name="Table 2"/>
          <p:cNvGraphicFramePr/>
          <p:nvPr/>
        </p:nvGraphicFramePr>
        <p:xfrm>
          <a:off x="9218880" y="2228400"/>
          <a:ext cx="2513160" cy="40474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44496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9420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14" name="Grafik 1813"/>
          <p:cNvPicPr/>
          <p:nvPr/>
        </p:nvPicPr>
        <p:blipFill>
          <a:blip r:embed="rId2"/>
          <a:stretch/>
        </p:blipFill>
        <p:spPr>
          <a:xfrm>
            <a:off x="394560" y="1552680"/>
            <a:ext cx="4629600" cy="473976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5" name="TextShape 1"/>
          <p:cNvSpPr txBox="1"/>
          <p:nvPr/>
        </p:nvSpPr>
        <p:spPr>
          <a:xfrm>
            <a:off x="478440" y="488880"/>
            <a:ext cx="7023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Scattering Images with Polarisation</a:t>
            </a:r>
            <a:endParaRPr lang="de-DE" sz="2400" b="0" strike="noStrike" spc="-1">
              <a:solidFill>
                <a:srgbClr val="000000"/>
              </a:solidFill>
              <a:latin typeface="Arial"/>
            </a:endParaRPr>
          </a:p>
        </p:txBody>
      </p:sp>
      <p:graphicFrame>
        <p:nvGraphicFramePr>
          <p:cNvPr id="1816" name="Table 2"/>
          <p:cNvGraphicFramePr/>
          <p:nvPr/>
        </p:nvGraphicFramePr>
        <p:xfrm>
          <a:off x="9218880" y="2228400"/>
          <a:ext cx="2513160" cy="40474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44496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9420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17" name="Grafik 1816"/>
          <p:cNvPicPr/>
          <p:nvPr/>
        </p:nvPicPr>
        <p:blipFill>
          <a:blip r:embed="rId2"/>
          <a:stretch/>
        </p:blipFill>
        <p:spPr>
          <a:xfrm>
            <a:off x="394560" y="1552680"/>
            <a:ext cx="4629600" cy="4739760"/>
          </a:xfrm>
          <a:prstGeom prst="rect">
            <a:avLst/>
          </a:prstGeom>
          <a:ln>
            <a:noFill/>
          </a:ln>
        </p:spPr>
      </p:pic>
      <p:pic>
        <p:nvPicPr>
          <p:cNvPr id="1818" name="Grafik 1817"/>
          <p:cNvPicPr/>
          <p:nvPr/>
        </p:nvPicPr>
        <p:blipFill>
          <a:blip r:embed="rId3"/>
          <a:stretch/>
        </p:blipFill>
        <p:spPr>
          <a:xfrm>
            <a:off x="6310800" y="1478160"/>
            <a:ext cx="5461200" cy="4853880"/>
          </a:xfrm>
          <a:prstGeom prst="rect">
            <a:avLst/>
          </a:prstGeom>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9" name="TextShape 1"/>
          <p:cNvSpPr txBox="1"/>
          <p:nvPr/>
        </p:nvSpPr>
        <p:spPr>
          <a:xfrm>
            <a:off x="478440" y="488880"/>
            <a:ext cx="742536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What about Spin and circular polarization?</a:t>
            </a:r>
            <a:endParaRPr lang="de-DE" sz="2400" b="0" strike="noStrike" spc="-1">
              <a:solidFill>
                <a:srgbClr val="000000"/>
              </a:solidFill>
              <a:latin typeface="Arial"/>
            </a:endParaRPr>
          </a:p>
        </p:txBody>
      </p:sp>
      <p:graphicFrame>
        <p:nvGraphicFramePr>
          <p:cNvPr id="1820"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21" name="Grafik 1820"/>
          <p:cNvPicPr/>
          <p:nvPr/>
        </p:nvPicPr>
        <p:blipFill>
          <a:blip r:embed="rId2"/>
          <a:stretch/>
        </p:blipFill>
        <p:spPr>
          <a:xfrm>
            <a:off x="6310800" y="1478160"/>
            <a:ext cx="5461200" cy="4853880"/>
          </a:xfrm>
          <a:prstGeom prst="rect">
            <a:avLst/>
          </a:prstGeom>
          <a:ln>
            <a:noFill/>
          </a:ln>
        </p:spPr>
      </p:pic>
      <p:pic>
        <p:nvPicPr>
          <p:cNvPr id="1822" name="Grafik 1821"/>
          <p:cNvPicPr/>
          <p:nvPr/>
        </p:nvPicPr>
        <p:blipFill>
          <a:blip r:embed="rId3"/>
          <a:stretch/>
        </p:blipFill>
        <p:spPr>
          <a:xfrm>
            <a:off x="370800" y="1478160"/>
            <a:ext cx="5461200" cy="4853880"/>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23" name="Table 1"/>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graphicFrame>
        <p:nvGraphicFramePr>
          <p:cNvPr id="1824" name="Table 2"/>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25" name="Grafik 1824"/>
          <p:cNvPicPr/>
          <p:nvPr/>
        </p:nvPicPr>
        <p:blipFill>
          <a:blip r:embed="rId2"/>
          <a:stretch/>
        </p:blipFill>
        <p:spPr>
          <a:xfrm>
            <a:off x="6310800" y="1478520"/>
            <a:ext cx="5461200" cy="4853880"/>
          </a:xfrm>
          <a:prstGeom prst="rect">
            <a:avLst/>
          </a:prstGeom>
          <a:ln>
            <a:noFill/>
          </a:ln>
        </p:spPr>
      </p:pic>
      <p:pic>
        <p:nvPicPr>
          <p:cNvPr id="1826" name="Grafik 1825"/>
          <p:cNvPicPr/>
          <p:nvPr/>
        </p:nvPicPr>
        <p:blipFill>
          <a:blip r:embed="rId3"/>
          <a:stretch/>
        </p:blipFill>
        <p:spPr>
          <a:xfrm>
            <a:off x="370800" y="1478520"/>
            <a:ext cx="5461200" cy="4853880"/>
          </a:xfrm>
          <a:prstGeom prst="rect">
            <a:avLst/>
          </a:prstGeom>
          <a:ln>
            <a:noFill/>
          </a:ln>
        </p:spPr>
      </p:pic>
      <p:sp>
        <p:nvSpPr>
          <p:cNvPr id="1827" name="CustomShape 3"/>
          <p:cNvSpPr/>
          <p:nvPr/>
        </p:nvSpPr>
        <p:spPr>
          <a:xfrm>
            <a:off x="3601800" y="2598480"/>
            <a:ext cx="5617080" cy="770040"/>
          </a:xfrm>
          <a:prstGeom prst="borderCallout2">
            <a:avLst>
              <a:gd name="adj1" fmla="val 18750"/>
              <a:gd name="adj2" fmla="val -8333"/>
              <a:gd name="adj3" fmla="val -14324"/>
              <a:gd name="adj4" fmla="val -9652"/>
              <a:gd name="adj5" fmla="val -94578"/>
              <a:gd name="adj6" fmla="val -28180"/>
            </a:avLst>
          </a:prstGeom>
          <a:solidFill>
            <a:srgbClr val="FFFFFF"/>
          </a:solidFill>
          <a:ln w="29160">
            <a:solidFill>
              <a:srgbClr val="C9211E"/>
            </a:solidFill>
            <a:round/>
          </a:ln>
        </p:spPr>
        <p:style>
          <a:lnRef idx="0">
            <a:scrgbClr r="0" g="0" b="0"/>
          </a:lnRef>
          <a:fillRef idx="0">
            <a:scrgbClr r="0" g="0" b="0"/>
          </a:fillRef>
          <a:effectRef idx="0">
            <a:scrgbClr r="0" g="0" b="0"/>
          </a:effectRef>
          <a:fontRef idx="minor"/>
        </p:style>
      </p:sp>
      <p:sp>
        <p:nvSpPr>
          <p:cNvPr id="1828" name="TextShape 4"/>
          <p:cNvSpPr txBox="1"/>
          <p:nvPr/>
        </p:nvSpPr>
        <p:spPr>
          <a:xfrm>
            <a:off x="3616200" y="2540160"/>
            <a:ext cx="5627520" cy="828360"/>
          </a:xfrm>
          <a:prstGeom prst="rect">
            <a:avLst/>
          </a:prstGeom>
          <a:noFill/>
          <a:ln>
            <a:noFill/>
          </a:ln>
        </p:spPr>
        <p:txBody>
          <a:bodyPr lIns="90000" tIns="45000" rIns="90000" bIns="45000">
            <a:noAutofit/>
          </a:bodyPr>
          <a:lstStyle/>
          <a:p>
            <a:r>
              <a:rPr lang="en-GB" sz="2600" b="0" strike="noStrike" spc="-1">
                <a:latin typeface="Arial"/>
              </a:rPr>
              <a:t>In Thomson scattering, the circular</a:t>
            </a:r>
          </a:p>
          <a:p>
            <a:r>
              <a:rPr lang="en-GB" sz="2600" b="0" strike="noStrike" spc="-1">
                <a:latin typeface="Arial"/>
              </a:rPr>
              <a:t>polarization is inverted in the process</a:t>
            </a:r>
          </a:p>
        </p:txBody>
      </p:sp>
      <p:sp>
        <p:nvSpPr>
          <p:cNvPr id="1829" name="TextShape 5"/>
          <p:cNvSpPr txBox="1"/>
          <p:nvPr/>
        </p:nvSpPr>
        <p:spPr>
          <a:xfrm>
            <a:off x="473760" y="489240"/>
            <a:ext cx="742536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What about Spin and circular polarization?</a:t>
            </a:r>
            <a:endParaRPr lang="de-DE" sz="2400" b="0" strike="noStrike" spc="-1">
              <a:solidFill>
                <a:srgbClr val="000000"/>
              </a:solidFill>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30" name="Table 1"/>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graphicFrame>
        <p:nvGraphicFramePr>
          <p:cNvPr id="1831" name="Table 2"/>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32" name="Grafik 1831"/>
          <p:cNvPicPr/>
          <p:nvPr/>
        </p:nvPicPr>
        <p:blipFill>
          <a:blip r:embed="rId2"/>
          <a:stretch/>
        </p:blipFill>
        <p:spPr>
          <a:xfrm>
            <a:off x="6310800" y="1478520"/>
            <a:ext cx="5461200" cy="4853880"/>
          </a:xfrm>
          <a:prstGeom prst="rect">
            <a:avLst/>
          </a:prstGeom>
          <a:ln>
            <a:noFill/>
          </a:ln>
        </p:spPr>
      </p:pic>
      <p:pic>
        <p:nvPicPr>
          <p:cNvPr id="1833" name="Grafik 1832"/>
          <p:cNvPicPr/>
          <p:nvPr/>
        </p:nvPicPr>
        <p:blipFill>
          <a:blip r:embed="rId3"/>
          <a:stretch/>
        </p:blipFill>
        <p:spPr>
          <a:xfrm>
            <a:off x="370800" y="1478520"/>
            <a:ext cx="5461200" cy="4853880"/>
          </a:xfrm>
          <a:prstGeom prst="rect">
            <a:avLst/>
          </a:prstGeom>
          <a:ln>
            <a:noFill/>
          </a:ln>
        </p:spPr>
      </p:pic>
      <p:sp>
        <p:nvSpPr>
          <p:cNvPr id="1834" name="CustomShape 3"/>
          <p:cNvSpPr/>
          <p:nvPr/>
        </p:nvSpPr>
        <p:spPr>
          <a:xfrm>
            <a:off x="3601800" y="2598480"/>
            <a:ext cx="5617080" cy="770040"/>
          </a:xfrm>
          <a:prstGeom prst="borderCallout2">
            <a:avLst>
              <a:gd name="adj1" fmla="val 18750"/>
              <a:gd name="adj2" fmla="val -8333"/>
              <a:gd name="adj3" fmla="val -31587"/>
              <a:gd name="adj4" fmla="val -1555"/>
              <a:gd name="adj5" fmla="val -90699"/>
              <a:gd name="adj6" fmla="val 76902"/>
            </a:avLst>
          </a:prstGeom>
          <a:solidFill>
            <a:srgbClr val="FFFFFF"/>
          </a:solidFill>
          <a:ln w="29160">
            <a:solidFill>
              <a:srgbClr val="C9211E"/>
            </a:solidFill>
            <a:round/>
          </a:ln>
        </p:spPr>
        <p:style>
          <a:lnRef idx="0">
            <a:scrgbClr r="0" g="0" b="0"/>
          </a:lnRef>
          <a:fillRef idx="0">
            <a:scrgbClr r="0" g="0" b="0"/>
          </a:fillRef>
          <a:effectRef idx="0">
            <a:scrgbClr r="0" g="0" b="0"/>
          </a:effectRef>
          <a:fontRef idx="minor"/>
        </p:style>
      </p:sp>
      <p:sp>
        <p:nvSpPr>
          <p:cNvPr id="1835" name="TextShape 4"/>
          <p:cNvSpPr txBox="1"/>
          <p:nvPr/>
        </p:nvSpPr>
        <p:spPr>
          <a:xfrm>
            <a:off x="3616200" y="2540160"/>
            <a:ext cx="5627520" cy="828360"/>
          </a:xfrm>
          <a:prstGeom prst="rect">
            <a:avLst/>
          </a:prstGeom>
          <a:noFill/>
          <a:ln>
            <a:noFill/>
          </a:ln>
        </p:spPr>
        <p:txBody>
          <a:bodyPr lIns="90000" tIns="45000" rIns="90000" bIns="45000">
            <a:noAutofit/>
          </a:bodyPr>
          <a:lstStyle/>
          <a:p>
            <a:r>
              <a:rPr lang="en-GB" sz="2600" b="0" strike="noStrike" spc="-1">
                <a:latin typeface="Arial"/>
              </a:rPr>
              <a:t>In Thomson scattering, the circular</a:t>
            </a:r>
          </a:p>
          <a:p>
            <a:r>
              <a:rPr lang="en-GB" sz="2600" b="0" strike="noStrike" spc="-1">
                <a:latin typeface="Arial"/>
              </a:rPr>
              <a:t>polarization is inverted in the process</a:t>
            </a:r>
          </a:p>
        </p:txBody>
      </p:sp>
      <p:sp>
        <p:nvSpPr>
          <p:cNvPr id="1836" name="TextShape 5"/>
          <p:cNvSpPr txBox="1"/>
          <p:nvPr/>
        </p:nvSpPr>
        <p:spPr>
          <a:xfrm>
            <a:off x="473760" y="489240"/>
            <a:ext cx="742536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What about Spin and circular polarization?</a:t>
            </a:r>
            <a:endParaRPr lang="de-DE" sz="2400" b="0" strike="noStrike" spc="-1">
              <a:solidFill>
                <a:srgbClr val="000000"/>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7" name="TextShape 1"/>
          <p:cNvSpPr txBox="1"/>
          <p:nvPr/>
        </p:nvSpPr>
        <p:spPr>
          <a:xfrm>
            <a:off x="478440" y="48888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graphicFrame>
        <p:nvGraphicFramePr>
          <p:cNvPr id="1838"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39" name="Grafik 1838"/>
          <p:cNvPicPr/>
          <p:nvPr/>
        </p:nvPicPr>
        <p:blipFill>
          <a:blip r:embed="rId2"/>
          <a:stretch/>
        </p:blipFill>
        <p:spPr>
          <a:xfrm>
            <a:off x="6310800" y="1478160"/>
            <a:ext cx="5461200" cy="4853880"/>
          </a:xfrm>
          <a:prstGeom prst="rect">
            <a:avLst/>
          </a:prstGeom>
          <a:ln>
            <a:noFill/>
          </a:ln>
        </p:spPr>
      </p:pic>
      <p:pic>
        <p:nvPicPr>
          <p:cNvPr id="1840" name="Grafik 1839"/>
          <p:cNvPicPr/>
          <p:nvPr/>
        </p:nvPicPr>
        <p:blipFill>
          <a:blip r:embed="rId3"/>
          <a:stretch/>
        </p:blipFill>
        <p:spPr>
          <a:xfrm>
            <a:off x="370800" y="1478160"/>
            <a:ext cx="5461200" cy="4853880"/>
          </a:xfrm>
          <a:prstGeom prst="rect">
            <a:avLst/>
          </a:prstGeom>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41" name="Table 1"/>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42" name="Grafik 1841"/>
          <p:cNvPicPr/>
          <p:nvPr/>
        </p:nvPicPr>
        <p:blipFill>
          <a:blip r:embed="rId2"/>
          <a:stretch/>
        </p:blipFill>
        <p:spPr>
          <a:xfrm>
            <a:off x="6310800" y="1478160"/>
            <a:ext cx="5461200" cy="4853880"/>
          </a:xfrm>
          <a:prstGeom prst="rect">
            <a:avLst/>
          </a:prstGeom>
          <a:ln>
            <a:noFill/>
          </a:ln>
        </p:spPr>
      </p:pic>
      <p:pic>
        <p:nvPicPr>
          <p:cNvPr id="1843" name="Grafik 1842"/>
          <p:cNvPicPr/>
          <p:nvPr/>
        </p:nvPicPr>
        <p:blipFill>
          <a:blip r:embed="rId3"/>
          <a:stretch/>
        </p:blipFill>
        <p:spPr>
          <a:xfrm>
            <a:off x="370800" y="1478160"/>
            <a:ext cx="5461200" cy="4853880"/>
          </a:xfrm>
          <a:prstGeom prst="rect">
            <a:avLst/>
          </a:prstGeom>
          <a:ln>
            <a:noFill/>
          </a:ln>
        </p:spPr>
      </p:pic>
      <p:sp>
        <p:nvSpPr>
          <p:cNvPr id="1844" name="TextShape 2"/>
          <p:cNvSpPr txBox="1"/>
          <p:nvPr/>
        </p:nvSpPr>
        <p:spPr>
          <a:xfrm>
            <a:off x="473760" y="48924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45" name="Table 1"/>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graphicFrame>
        <p:nvGraphicFramePr>
          <p:cNvPr id="1846" name="Table 2"/>
          <p:cNvGraphicFramePr/>
          <p:nvPr/>
        </p:nvGraphicFramePr>
        <p:xfrm>
          <a:off x="9218880" y="2228400"/>
          <a:ext cx="2513160" cy="385200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5072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5072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924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924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924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5072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5072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5072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40068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47" name="Grafik 1846"/>
          <p:cNvPicPr/>
          <p:nvPr/>
        </p:nvPicPr>
        <p:blipFill>
          <a:blip r:embed="rId2"/>
          <a:stretch/>
        </p:blipFill>
        <p:spPr>
          <a:xfrm>
            <a:off x="6310800" y="1478520"/>
            <a:ext cx="5461200" cy="4853880"/>
          </a:xfrm>
          <a:prstGeom prst="rect">
            <a:avLst/>
          </a:prstGeom>
          <a:ln>
            <a:noFill/>
          </a:ln>
        </p:spPr>
      </p:pic>
      <p:pic>
        <p:nvPicPr>
          <p:cNvPr id="1848" name="Grafik 1847"/>
          <p:cNvPicPr/>
          <p:nvPr/>
        </p:nvPicPr>
        <p:blipFill>
          <a:blip r:embed="rId3"/>
          <a:stretch/>
        </p:blipFill>
        <p:spPr>
          <a:xfrm>
            <a:off x="370800" y="1478520"/>
            <a:ext cx="5461200" cy="4853880"/>
          </a:xfrm>
          <a:prstGeom prst="rect">
            <a:avLst/>
          </a:prstGeom>
          <a:ln>
            <a:noFill/>
          </a:ln>
        </p:spPr>
      </p:pic>
      <p:sp>
        <p:nvSpPr>
          <p:cNvPr id="1849" name="CustomShape 3"/>
          <p:cNvSpPr/>
          <p:nvPr/>
        </p:nvSpPr>
        <p:spPr>
          <a:xfrm>
            <a:off x="2817000" y="2571120"/>
            <a:ext cx="5617080" cy="1102680"/>
          </a:xfrm>
          <a:prstGeom prst="borderCallout2">
            <a:avLst>
              <a:gd name="adj1" fmla="val 18750"/>
              <a:gd name="adj2" fmla="val -8333"/>
              <a:gd name="adj3" fmla="val -22254"/>
              <a:gd name="adj4" fmla="val -3060"/>
              <a:gd name="adj5" fmla="val -58745"/>
              <a:gd name="adj6" fmla="val 13361"/>
            </a:avLst>
          </a:prstGeom>
          <a:solidFill>
            <a:srgbClr val="FFFFFF"/>
          </a:solidFill>
          <a:ln w="29160">
            <a:solidFill>
              <a:srgbClr val="C9211E"/>
            </a:solidFill>
            <a:round/>
          </a:ln>
        </p:spPr>
        <p:style>
          <a:lnRef idx="0">
            <a:scrgbClr r="0" g="0" b="0"/>
          </a:lnRef>
          <a:fillRef idx="0">
            <a:scrgbClr r="0" g="0" b="0"/>
          </a:fillRef>
          <a:effectRef idx="0">
            <a:scrgbClr r="0" g="0" b="0"/>
          </a:effectRef>
          <a:fontRef idx="minor"/>
        </p:style>
      </p:sp>
      <p:sp>
        <p:nvSpPr>
          <p:cNvPr id="1850" name="TextShape 4"/>
          <p:cNvSpPr txBox="1"/>
          <p:nvPr/>
        </p:nvSpPr>
        <p:spPr>
          <a:xfrm>
            <a:off x="2759760" y="2512800"/>
            <a:ext cx="5827320" cy="1197360"/>
          </a:xfrm>
          <a:prstGeom prst="rect">
            <a:avLst/>
          </a:prstGeom>
          <a:noFill/>
          <a:ln>
            <a:noFill/>
          </a:ln>
        </p:spPr>
        <p:txBody>
          <a:bodyPr lIns="90000" tIns="45000" rIns="90000" bIns="45000">
            <a:noAutofit/>
          </a:bodyPr>
          <a:lstStyle/>
          <a:p>
            <a:r>
              <a:rPr lang="en-GB" sz="2600" b="0" strike="noStrike" spc="-1">
                <a:latin typeface="Arial"/>
              </a:rPr>
              <a:t>Electron spin effects are not observed </a:t>
            </a:r>
          </a:p>
          <a:p>
            <a:r>
              <a:rPr lang="en-GB" sz="2600" b="0" strike="noStrike" spc="-1">
                <a:latin typeface="Arial"/>
              </a:rPr>
              <a:t>if the electron spin vector points in the </a:t>
            </a:r>
          </a:p>
          <a:p>
            <a:r>
              <a:rPr lang="en-GB" sz="2600" b="0" strike="noStrike" spc="-1">
                <a:latin typeface="Arial"/>
              </a:rPr>
              <a:t>momentum direction z...</a:t>
            </a:r>
          </a:p>
        </p:txBody>
      </p:sp>
      <p:sp>
        <p:nvSpPr>
          <p:cNvPr id="1851" name="TextShape 5"/>
          <p:cNvSpPr txBox="1"/>
          <p:nvPr/>
        </p:nvSpPr>
        <p:spPr>
          <a:xfrm>
            <a:off x="469080" y="48960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52" name="Table 1"/>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graphicFrame>
        <p:nvGraphicFramePr>
          <p:cNvPr id="1853" name="Table 2"/>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54" name="Grafik 1853"/>
          <p:cNvPicPr/>
          <p:nvPr/>
        </p:nvPicPr>
        <p:blipFill>
          <a:blip r:embed="rId2"/>
          <a:stretch/>
        </p:blipFill>
        <p:spPr>
          <a:xfrm>
            <a:off x="6310800" y="1478520"/>
            <a:ext cx="5461200" cy="4853880"/>
          </a:xfrm>
          <a:prstGeom prst="rect">
            <a:avLst/>
          </a:prstGeom>
          <a:ln>
            <a:noFill/>
          </a:ln>
        </p:spPr>
      </p:pic>
      <p:pic>
        <p:nvPicPr>
          <p:cNvPr id="1855" name="Grafik 1854"/>
          <p:cNvPicPr/>
          <p:nvPr/>
        </p:nvPicPr>
        <p:blipFill>
          <a:blip r:embed="rId3"/>
          <a:stretch/>
        </p:blipFill>
        <p:spPr>
          <a:xfrm>
            <a:off x="370800" y="1478520"/>
            <a:ext cx="5461200" cy="4853880"/>
          </a:xfrm>
          <a:prstGeom prst="rect">
            <a:avLst/>
          </a:prstGeom>
          <a:ln>
            <a:noFill/>
          </a:ln>
        </p:spPr>
      </p:pic>
      <p:sp>
        <p:nvSpPr>
          <p:cNvPr id="1856" name="CustomShape 3"/>
          <p:cNvSpPr/>
          <p:nvPr/>
        </p:nvSpPr>
        <p:spPr>
          <a:xfrm>
            <a:off x="2817000" y="2571120"/>
            <a:ext cx="5617080" cy="807120"/>
          </a:xfrm>
          <a:prstGeom prst="borderCallout2">
            <a:avLst>
              <a:gd name="adj1" fmla="val 18750"/>
              <a:gd name="adj2" fmla="val -8333"/>
              <a:gd name="adj3" fmla="val -19055"/>
              <a:gd name="adj4" fmla="val -958"/>
              <a:gd name="adj5" fmla="val -105925"/>
              <a:gd name="adj6" fmla="val 103092"/>
            </a:avLst>
          </a:prstGeom>
          <a:solidFill>
            <a:srgbClr val="FFFFFF"/>
          </a:solidFill>
          <a:ln w="29160">
            <a:solidFill>
              <a:srgbClr val="C9211E"/>
            </a:solidFill>
            <a:round/>
          </a:ln>
        </p:spPr>
        <p:style>
          <a:lnRef idx="0">
            <a:scrgbClr r="0" g="0" b="0"/>
          </a:lnRef>
          <a:fillRef idx="0">
            <a:scrgbClr r="0" g="0" b="0"/>
          </a:fillRef>
          <a:effectRef idx="0">
            <a:scrgbClr r="0" g="0" b="0"/>
          </a:effectRef>
          <a:fontRef idx="minor"/>
        </p:style>
      </p:sp>
      <p:sp>
        <p:nvSpPr>
          <p:cNvPr id="1857" name="TextShape 4"/>
          <p:cNvSpPr txBox="1"/>
          <p:nvPr/>
        </p:nvSpPr>
        <p:spPr>
          <a:xfrm>
            <a:off x="2760120" y="2512800"/>
            <a:ext cx="5602680" cy="828360"/>
          </a:xfrm>
          <a:prstGeom prst="rect">
            <a:avLst/>
          </a:prstGeom>
          <a:noFill/>
          <a:ln>
            <a:noFill/>
          </a:ln>
        </p:spPr>
        <p:txBody>
          <a:bodyPr lIns="90000" tIns="45000" rIns="90000" bIns="45000">
            <a:noAutofit/>
          </a:bodyPr>
          <a:lstStyle/>
          <a:p>
            <a:r>
              <a:rPr lang="en-GB" sz="2600" b="0" strike="noStrike" spc="-1">
                <a:latin typeface="Arial"/>
              </a:rPr>
              <a:t>...or  the initial photon energy is </a:t>
            </a:r>
          </a:p>
          <a:p>
            <a:r>
              <a:rPr lang="en-GB" sz="2600" b="0" strike="noStrike" spc="-1">
                <a:latin typeface="Arial"/>
              </a:rPr>
              <a:t>set well below 100keV.</a:t>
            </a:r>
          </a:p>
        </p:txBody>
      </p:sp>
      <p:sp>
        <p:nvSpPr>
          <p:cNvPr id="1858" name="TextShape 5"/>
          <p:cNvSpPr txBox="1"/>
          <p:nvPr/>
        </p:nvSpPr>
        <p:spPr>
          <a:xfrm>
            <a:off x="469080" y="48960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iagramm, Reihe, Text, Schrift enthält.&#10;&#10;Automatisch generierte Beschreibung">
            <a:extLst>
              <a:ext uri="{FF2B5EF4-FFF2-40B4-BE49-F238E27FC236}">
                <a16:creationId xmlns:a16="http://schemas.microsoft.com/office/drawing/2014/main" id="{8D4743D5-4FBD-9C59-C7EA-110EC9EC9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60" y="1629394"/>
            <a:ext cx="4681200" cy="2623937"/>
          </a:xfrm>
          <a:prstGeom prst="rect">
            <a:avLst/>
          </a:prstGeom>
        </p:spPr>
      </p:pic>
      <p:sp>
        <p:nvSpPr>
          <p:cNvPr id="387" name="TextShape 3"/>
          <p:cNvSpPr txBox="1"/>
          <p:nvPr/>
        </p:nvSpPr>
        <p:spPr>
          <a:xfrm>
            <a:off x="478440" y="489240"/>
            <a:ext cx="7644960" cy="837720"/>
          </a:xfrm>
          <a:prstGeom prst="rect">
            <a:avLst/>
          </a:prstGeom>
          <a:noFill/>
          <a:ln w="9360">
            <a:noFill/>
          </a:ln>
        </p:spPr>
        <p:txBody>
          <a:bodyPr lIns="0" tIns="0" rIns="0" bIns="0" anchor="ctr">
            <a:noAutofit/>
          </a:bodyPr>
          <a:lstStyle/>
          <a:p>
            <a:r>
              <a:rPr lang="de-DE" sz="2400" b="1" strike="noStrike" spc="-1" dirty="0">
                <a:solidFill>
                  <a:srgbClr val="000000"/>
                </a:solidFill>
                <a:latin typeface="Verdana"/>
                <a:ea typeface="Arial"/>
              </a:rPr>
              <a:t>Compton/Thomson </a:t>
            </a:r>
            <a:r>
              <a:rPr lang="de-DE" sz="2400" b="1" strike="noStrike" spc="-1" dirty="0">
                <a:solidFill>
                  <a:srgbClr val="000000"/>
                </a:solidFill>
                <a:latin typeface="Verdana" panose="020B0604030504040204" pitchFamily="34" charset="0"/>
                <a:ea typeface="Verdana" panose="020B0604030504040204" pitchFamily="34" charset="0"/>
              </a:rPr>
              <a:t>Backscattering</a:t>
            </a:r>
            <a:r>
              <a:rPr lang="de-DE" sz="2400" b="1" spc="-1" dirty="0">
                <a:solidFill>
                  <a:srgbClr val="000000"/>
                </a:solidFill>
                <a:latin typeface="Verdana" panose="020B0604030504040204" pitchFamily="34" charset="0"/>
                <a:ea typeface="Verdana" panose="020B0604030504040204" pitchFamily="34" charset="0"/>
              </a:rPr>
              <a:t> - </a:t>
            </a:r>
            <a:r>
              <a:rPr lang="de-DE" sz="2400" b="1" spc="-1" dirty="0" err="1">
                <a:solidFill>
                  <a:srgbClr val="000000"/>
                </a:solidFill>
                <a:latin typeface="Verdana" panose="020B0604030504040204" pitchFamily="34" charset="0"/>
                <a:ea typeface="Verdana" panose="020B0604030504040204" pitchFamily="34" charset="0"/>
              </a:rPr>
              <a:t>Recoil</a:t>
            </a:r>
            <a:endParaRPr lang="de-DE" sz="2400" b="1" strike="noStrike" spc="-1" dirty="0">
              <a:solidFill>
                <a:srgbClr val="000000"/>
              </a:solidFill>
              <a:latin typeface="Verdana" panose="020B0604030504040204" pitchFamily="34" charset="0"/>
              <a:ea typeface="Verdana" panose="020B0604030504040204" pitchFamily="34" charset="0"/>
            </a:endParaRPr>
          </a:p>
        </p:txBody>
      </p:sp>
      <p:grpSp>
        <p:nvGrpSpPr>
          <p:cNvPr id="392" name="Group 8"/>
          <p:cNvGrpSpPr/>
          <p:nvPr/>
        </p:nvGrpSpPr>
        <p:grpSpPr>
          <a:xfrm>
            <a:off x="2763000" y="4752360"/>
            <a:ext cx="6181920" cy="557280"/>
            <a:chOff x="2763000" y="4752360"/>
            <a:chExt cx="6181920" cy="557280"/>
          </a:xfrm>
        </p:grpSpPr>
        <p:grpSp>
          <p:nvGrpSpPr>
            <p:cNvPr id="393" name="Group 9"/>
            <p:cNvGrpSpPr/>
            <p:nvPr/>
          </p:nvGrpSpPr>
          <p:grpSpPr>
            <a:xfrm>
              <a:off x="2763000" y="4752360"/>
              <a:ext cx="6181920" cy="557280"/>
              <a:chOff x="2763000" y="4752360"/>
              <a:chExt cx="6181920" cy="557280"/>
            </a:xfrm>
          </p:grpSpPr>
          <p:sp>
            <p:nvSpPr>
              <p:cNvPr id="394" name="Freeform 10"/>
              <p:cNvSpPr/>
              <p:nvPr/>
            </p:nvSpPr>
            <p:spPr>
              <a:xfrm>
                <a:off x="2763000" y="4862880"/>
                <a:ext cx="261360" cy="252720"/>
              </a:xfrm>
              <a:custGeom>
                <a:avLst/>
                <a:gdLst/>
                <a:ahLst/>
                <a:cxnLst/>
                <a:rect l="0" t="0" r="r" b="b"/>
                <a:pathLst>
                  <a:path w="726" h="702">
                    <a:moveTo>
                      <a:pt x="386" y="17"/>
                    </a:moveTo>
                    <a:cubicBezTo>
                      <a:pt x="381" y="3"/>
                      <a:pt x="378" y="0"/>
                      <a:pt x="361" y="0"/>
                    </a:cubicBezTo>
                    <a:cubicBezTo>
                      <a:pt x="344" y="0"/>
                      <a:pt x="344" y="3"/>
                      <a:pt x="336" y="17"/>
                    </a:cubicBezTo>
                    <a:cubicBezTo>
                      <a:pt x="225" y="238"/>
                      <a:pt x="114" y="460"/>
                      <a:pt x="3" y="682"/>
                    </a:cubicBezTo>
                    <a:cubicBezTo>
                      <a:pt x="0" y="690"/>
                      <a:pt x="1" y="689"/>
                      <a:pt x="0" y="693"/>
                    </a:cubicBezTo>
                    <a:cubicBezTo>
                      <a:pt x="0" y="701"/>
                      <a:pt x="6" y="701"/>
                      <a:pt x="20" y="701"/>
                    </a:cubicBezTo>
                    <a:cubicBezTo>
                      <a:pt x="247" y="701"/>
                      <a:pt x="475" y="701"/>
                      <a:pt x="703" y="701"/>
                    </a:cubicBezTo>
                    <a:cubicBezTo>
                      <a:pt x="719" y="701"/>
                      <a:pt x="725" y="701"/>
                      <a:pt x="725" y="693"/>
                    </a:cubicBezTo>
                    <a:cubicBezTo>
                      <a:pt x="723" y="689"/>
                      <a:pt x="725" y="690"/>
                      <a:pt x="719" y="682"/>
                    </a:cubicBezTo>
                    <a:cubicBezTo>
                      <a:pt x="608" y="460"/>
                      <a:pt x="497" y="238"/>
                      <a:pt x="386" y="17"/>
                    </a:cubicBezTo>
                    <a:moveTo>
                      <a:pt x="330" y="98"/>
                    </a:moveTo>
                    <a:cubicBezTo>
                      <a:pt x="418" y="274"/>
                      <a:pt x="506" y="450"/>
                      <a:pt x="593" y="626"/>
                    </a:cubicBezTo>
                    <a:cubicBezTo>
                      <a:pt x="417" y="626"/>
                      <a:pt x="241" y="626"/>
                      <a:pt x="64" y="626"/>
                    </a:cubicBezTo>
                    <a:cubicBezTo>
                      <a:pt x="153" y="450"/>
                      <a:pt x="242" y="274"/>
                      <a:pt x="330" y="98"/>
                    </a:cubicBezTo>
                    <a:close/>
                  </a:path>
                </a:pathLst>
              </a:custGeom>
              <a:solidFill>
                <a:srgbClr val="000000"/>
              </a:solidFill>
              <a:ln>
                <a:noFill/>
              </a:ln>
            </p:spPr>
          </p:sp>
          <p:sp>
            <p:nvSpPr>
              <p:cNvPr id="395" name="Freeform 11"/>
              <p:cNvSpPr/>
              <p:nvPr/>
            </p:nvSpPr>
            <p:spPr>
              <a:xfrm>
                <a:off x="3159000" y="4951440"/>
                <a:ext cx="236160" cy="151200"/>
              </a:xfrm>
              <a:custGeom>
                <a:avLst/>
                <a:gdLst/>
                <a:ahLst/>
                <a:cxnLst/>
                <a:rect l="0" t="0" r="r" b="b"/>
                <a:pathLst>
                  <a:path w="656" h="420">
                    <a:moveTo>
                      <a:pt x="621" y="39"/>
                    </a:moveTo>
                    <a:cubicBezTo>
                      <a:pt x="635" y="39"/>
                      <a:pt x="655" y="39"/>
                      <a:pt x="655" y="20"/>
                    </a:cubicBezTo>
                    <a:cubicBezTo>
                      <a:pt x="655" y="0"/>
                      <a:pt x="638" y="0"/>
                      <a:pt x="621" y="0"/>
                    </a:cubicBezTo>
                    <a:cubicBezTo>
                      <a:pt x="426" y="0"/>
                      <a:pt x="230" y="0"/>
                      <a:pt x="34" y="0"/>
                    </a:cubicBezTo>
                    <a:cubicBezTo>
                      <a:pt x="17" y="0"/>
                      <a:pt x="0" y="0"/>
                      <a:pt x="0" y="20"/>
                    </a:cubicBezTo>
                    <a:cubicBezTo>
                      <a:pt x="0" y="39"/>
                      <a:pt x="20" y="39"/>
                      <a:pt x="34" y="39"/>
                    </a:cubicBezTo>
                    <a:cubicBezTo>
                      <a:pt x="230" y="39"/>
                      <a:pt x="426" y="39"/>
                      <a:pt x="621" y="39"/>
                    </a:cubicBezTo>
                    <a:moveTo>
                      <a:pt x="621" y="419"/>
                    </a:moveTo>
                    <a:cubicBezTo>
                      <a:pt x="638" y="419"/>
                      <a:pt x="655" y="419"/>
                      <a:pt x="655" y="400"/>
                    </a:cubicBezTo>
                    <a:cubicBezTo>
                      <a:pt x="655" y="380"/>
                      <a:pt x="635" y="380"/>
                      <a:pt x="621" y="380"/>
                    </a:cubicBezTo>
                    <a:cubicBezTo>
                      <a:pt x="426" y="380"/>
                      <a:pt x="230" y="380"/>
                      <a:pt x="34" y="380"/>
                    </a:cubicBezTo>
                    <a:cubicBezTo>
                      <a:pt x="20" y="380"/>
                      <a:pt x="0" y="380"/>
                      <a:pt x="0" y="400"/>
                    </a:cubicBezTo>
                    <a:cubicBezTo>
                      <a:pt x="0" y="419"/>
                      <a:pt x="17" y="419"/>
                      <a:pt x="34" y="419"/>
                    </a:cubicBezTo>
                    <a:cubicBezTo>
                      <a:pt x="230" y="419"/>
                      <a:pt x="426" y="419"/>
                      <a:pt x="621" y="419"/>
                    </a:cubicBezTo>
                    <a:moveTo>
                      <a:pt x="621" y="229"/>
                    </a:moveTo>
                    <a:cubicBezTo>
                      <a:pt x="638" y="229"/>
                      <a:pt x="655" y="229"/>
                      <a:pt x="655" y="210"/>
                    </a:cubicBezTo>
                    <a:cubicBezTo>
                      <a:pt x="655" y="190"/>
                      <a:pt x="638" y="190"/>
                      <a:pt x="621" y="190"/>
                    </a:cubicBezTo>
                    <a:cubicBezTo>
                      <a:pt x="426" y="190"/>
                      <a:pt x="230" y="190"/>
                      <a:pt x="34" y="190"/>
                    </a:cubicBezTo>
                    <a:cubicBezTo>
                      <a:pt x="17" y="190"/>
                      <a:pt x="0" y="190"/>
                      <a:pt x="0" y="210"/>
                    </a:cubicBezTo>
                    <a:cubicBezTo>
                      <a:pt x="0" y="229"/>
                      <a:pt x="17" y="229"/>
                      <a:pt x="34" y="229"/>
                    </a:cubicBezTo>
                    <a:cubicBezTo>
                      <a:pt x="230" y="229"/>
                      <a:pt x="426" y="229"/>
                      <a:pt x="621" y="229"/>
                    </a:cubicBezTo>
                    <a:close/>
                  </a:path>
                </a:pathLst>
              </a:custGeom>
              <a:solidFill>
                <a:srgbClr val="000000"/>
              </a:solidFill>
              <a:ln>
                <a:noFill/>
              </a:ln>
            </p:spPr>
          </p:sp>
          <p:sp>
            <p:nvSpPr>
              <p:cNvPr id="396" name="Freeform 12"/>
              <p:cNvSpPr/>
              <p:nvPr/>
            </p:nvSpPr>
            <p:spPr>
              <a:xfrm>
                <a:off x="3571200" y="4793760"/>
                <a:ext cx="110160" cy="164160"/>
              </a:xfrm>
              <a:custGeom>
                <a:avLst/>
                <a:gdLst/>
                <a:ahLst/>
                <a:cxnLst/>
                <a:rect l="0" t="0" r="r" b="b"/>
                <a:pathLst>
                  <a:path w="306" h="456">
                    <a:moveTo>
                      <a:pt x="305" y="333"/>
                    </a:moveTo>
                    <a:cubicBezTo>
                      <a:pt x="297" y="333"/>
                      <a:pt x="288" y="333"/>
                      <a:pt x="280" y="333"/>
                    </a:cubicBezTo>
                    <a:cubicBezTo>
                      <a:pt x="280" y="346"/>
                      <a:pt x="272" y="388"/>
                      <a:pt x="263" y="394"/>
                    </a:cubicBezTo>
                    <a:cubicBezTo>
                      <a:pt x="258" y="397"/>
                      <a:pt x="204" y="397"/>
                      <a:pt x="196" y="397"/>
                    </a:cubicBezTo>
                    <a:cubicBezTo>
                      <a:pt x="153" y="397"/>
                      <a:pt x="110" y="397"/>
                      <a:pt x="67" y="397"/>
                    </a:cubicBezTo>
                    <a:cubicBezTo>
                      <a:pt x="140" y="335"/>
                      <a:pt x="165" y="316"/>
                      <a:pt x="207" y="282"/>
                    </a:cubicBezTo>
                    <a:cubicBezTo>
                      <a:pt x="258"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0"/>
                      <a:pt x="174" y="265"/>
                    </a:cubicBezTo>
                    <a:cubicBezTo>
                      <a:pt x="118" y="320"/>
                      <a:pt x="62" y="375"/>
                      <a:pt x="6" y="430"/>
                    </a:cubicBezTo>
                    <a:cubicBezTo>
                      <a:pt x="0" y="436"/>
                      <a:pt x="0" y="436"/>
                      <a:pt x="0" y="455"/>
                    </a:cubicBezTo>
                    <a:cubicBezTo>
                      <a:pt x="94" y="455"/>
                      <a:pt x="188" y="455"/>
                      <a:pt x="283" y="455"/>
                    </a:cubicBezTo>
                    <a:cubicBezTo>
                      <a:pt x="290" y="414"/>
                      <a:pt x="298" y="373"/>
                      <a:pt x="305" y="333"/>
                    </a:cubicBezTo>
                    <a:close/>
                  </a:path>
                </a:pathLst>
              </a:custGeom>
              <a:solidFill>
                <a:srgbClr val="000000"/>
              </a:solidFill>
              <a:ln>
                <a:noFill/>
              </a:ln>
            </p:spPr>
          </p:sp>
          <p:sp>
            <p:nvSpPr>
              <p:cNvPr id="397" name="Freeform 13"/>
              <p:cNvSpPr/>
              <p:nvPr/>
            </p:nvSpPr>
            <p:spPr>
              <a:xfrm>
                <a:off x="3715560" y="4786560"/>
                <a:ext cx="135360" cy="174240"/>
              </a:xfrm>
              <a:custGeom>
                <a:avLst/>
                <a:gdLst/>
                <a:ahLst/>
                <a:cxnLst/>
                <a:rect l="0" t="0" r="r" b="b"/>
                <a:pathLst>
                  <a:path w="376" h="484">
                    <a:moveTo>
                      <a:pt x="165" y="20"/>
                    </a:moveTo>
                    <a:cubicBezTo>
                      <a:pt x="166" y="16"/>
                      <a:pt x="168" y="11"/>
                      <a:pt x="168" y="8"/>
                    </a:cubicBezTo>
                    <a:cubicBezTo>
                      <a:pt x="168" y="6"/>
                      <a:pt x="165" y="0"/>
                      <a:pt x="157" y="0"/>
                    </a:cubicBezTo>
                    <a:cubicBezTo>
                      <a:pt x="143" y="0"/>
                      <a:pt x="84" y="6"/>
                      <a:pt x="67" y="6"/>
                    </a:cubicBezTo>
                    <a:cubicBezTo>
                      <a:pt x="62" y="8"/>
                      <a:pt x="53" y="8"/>
                      <a:pt x="53" y="22"/>
                    </a:cubicBezTo>
                    <a:cubicBezTo>
                      <a:pt x="53" y="31"/>
                      <a:pt x="62" y="31"/>
                      <a:pt x="70" y="31"/>
                    </a:cubicBezTo>
                    <a:cubicBezTo>
                      <a:pt x="104" y="31"/>
                      <a:pt x="104" y="36"/>
                      <a:pt x="104" y="42"/>
                    </a:cubicBezTo>
                    <a:cubicBezTo>
                      <a:pt x="104" y="48"/>
                      <a:pt x="101" y="50"/>
                      <a:pt x="101" y="59"/>
                    </a:cubicBezTo>
                    <a:cubicBezTo>
                      <a:pt x="68" y="188"/>
                      <a:pt x="35" y="318"/>
                      <a:pt x="3" y="447"/>
                    </a:cubicBezTo>
                    <a:cubicBezTo>
                      <a:pt x="0" y="458"/>
                      <a:pt x="0" y="458"/>
                      <a:pt x="0" y="461"/>
                    </a:cubicBezTo>
                    <a:cubicBezTo>
                      <a:pt x="0" y="472"/>
                      <a:pt x="8" y="483"/>
                      <a:pt x="22" y="483"/>
                    </a:cubicBezTo>
                    <a:cubicBezTo>
                      <a:pt x="31" y="483"/>
                      <a:pt x="45" y="481"/>
                      <a:pt x="53" y="464"/>
                    </a:cubicBezTo>
                    <a:cubicBezTo>
                      <a:pt x="53" y="461"/>
                      <a:pt x="59" y="436"/>
                      <a:pt x="64" y="422"/>
                    </a:cubicBezTo>
                    <a:cubicBezTo>
                      <a:pt x="69" y="401"/>
                      <a:pt x="74" y="381"/>
                      <a:pt x="78" y="360"/>
                    </a:cubicBezTo>
                    <a:cubicBezTo>
                      <a:pt x="81" y="349"/>
                      <a:pt x="90" y="324"/>
                      <a:pt x="90" y="313"/>
                    </a:cubicBezTo>
                    <a:cubicBezTo>
                      <a:pt x="98" y="288"/>
                      <a:pt x="98" y="288"/>
                      <a:pt x="112" y="265"/>
                    </a:cubicBezTo>
                    <a:cubicBezTo>
                      <a:pt x="134" y="232"/>
                      <a:pt x="168" y="193"/>
                      <a:pt x="221" y="193"/>
                    </a:cubicBezTo>
                    <a:cubicBezTo>
                      <a:pt x="260" y="193"/>
                      <a:pt x="263" y="224"/>
                      <a:pt x="263" y="240"/>
                    </a:cubicBezTo>
                    <a:cubicBezTo>
                      <a:pt x="263" y="282"/>
                      <a:pt x="232" y="358"/>
                      <a:pt x="221" y="386"/>
                    </a:cubicBezTo>
                    <a:cubicBezTo>
                      <a:pt x="213" y="405"/>
                      <a:pt x="210" y="414"/>
                      <a:pt x="210" y="425"/>
                    </a:cubicBezTo>
                    <a:cubicBezTo>
                      <a:pt x="210" y="461"/>
                      <a:pt x="241" y="483"/>
                      <a:pt x="277" y="483"/>
                    </a:cubicBezTo>
                    <a:cubicBezTo>
                      <a:pt x="344" y="483"/>
                      <a:pt x="375" y="388"/>
                      <a:pt x="375" y="377"/>
                    </a:cubicBezTo>
                    <a:cubicBezTo>
                      <a:pt x="375" y="369"/>
                      <a:pt x="367" y="369"/>
                      <a:pt x="364" y="369"/>
                    </a:cubicBezTo>
                    <a:cubicBezTo>
                      <a:pt x="356" y="369"/>
                      <a:pt x="353" y="374"/>
                      <a:pt x="353" y="380"/>
                    </a:cubicBezTo>
                    <a:cubicBezTo>
                      <a:pt x="336" y="436"/>
                      <a:pt x="305" y="464"/>
                      <a:pt x="277" y="464"/>
                    </a:cubicBezTo>
                    <a:cubicBezTo>
                      <a:pt x="263" y="464"/>
                      <a:pt x="260" y="453"/>
                      <a:pt x="260" y="439"/>
                    </a:cubicBezTo>
                    <a:cubicBezTo>
                      <a:pt x="260" y="425"/>
                      <a:pt x="266" y="414"/>
                      <a:pt x="277" y="383"/>
                    </a:cubicBezTo>
                    <a:cubicBezTo>
                      <a:pt x="286" y="363"/>
                      <a:pt x="314" y="291"/>
                      <a:pt x="314" y="251"/>
                    </a:cubicBezTo>
                    <a:cubicBezTo>
                      <a:pt x="314" y="240"/>
                      <a:pt x="314" y="212"/>
                      <a:pt x="288" y="193"/>
                    </a:cubicBezTo>
                    <a:cubicBezTo>
                      <a:pt x="277" y="182"/>
                      <a:pt x="258" y="173"/>
                      <a:pt x="224" y="173"/>
                    </a:cubicBezTo>
                    <a:cubicBezTo>
                      <a:pt x="174" y="173"/>
                      <a:pt x="137" y="201"/>
                      <a:pt x="112" y="229"/>
                    </a:cubicBezTo>
                    <a:cubicBezTo>
                      <a:pt x="130" y="159"/>
                      <a:pt x="147" y="89"/>
                      <a:pt x="165" y="20"/>
                    </a:cubicBezTo>
                    <a:close/>
                  </a:path>
                </a:pathLst>
              </a:custGeom>
              <a:solidFill>
                <a:srgbClr val="000000"/>
              </a:solidFill>
              <a:ln>
                <a:noFill/>
              </a:ln>
            </p:spPr>
          </p:sp>
          <p:sp>
            <p:nvSpPr>
              <p:cNvPr id="398" name="Freeform 14"/>
              <p:cNvSpPr/>
              <p:nvPr/>
            </p:nvSpPr>
            <p:spPr>
              <a:xfrm>
                <a:off x="3880800" y="4848840"/>
                <a:ext cx="128520" cy="109080"/>
              </a:xfrm>
              <a:custGeom>
                <a:avLst/>
                <a:gdLst/>
                <a:ahLst/>
                <a:cxnLst/>
                <a:rect l="0" t="0" r="r" b="b"/>
                <a:pathLst>
                  <a:path w="357" h="303">
                    <a:moveTo>
                      <a:pt x="123" y="20"/>
                    </a:moveTo>
                    <a:cubicBezTo>
                      <a:pt x="123" y="17"/>
                      <a:pt x="123" y="14"/>
                      <a:pt x="123" y="8"/>
                    </a:cubicBezTo>
                    <a:cubicBezTo>
                      <a:pt x="119" y="6"/>
                      <a:pt x="123" y="0"/>
                      <a:pt x="112" y="0"/>
                    </a:cubicBezTo>
                    <a:cubicBezTo>
                      <a:pt x="97" y="1"/>
                      <a:pt x="73" y="3"/>
                      <a:pt x="67" y="3"/>
                    </a:cubicBezTo>
                    <a:cubicBezTo>
                      <a:pt x="56" y="6"/>
                      <a:pt x="42" y="6"/>
                      <a:pt x="31" y="6"/>
                    </a:cubicBezTo>
                    <a:cubicBezTo>
                      <a:pt x="20" y="8"/>
                      <a:pt x="11" y="8"/>
                      <a:pt x="11" y="22"/>
                    </a:cubicBezTo>
                    <a:cubicBezTo>
                      <a:pt x="11" y="34"/>
                      <a:pt x="20" y="34"/>
                      <a:pt x="28" y="34"/>
                    </a:cubicBezTo>
                    <a:cubicBezTo>
                      <a:pt x="62" y="34"/>
                      <a:pt x="62" y="36"/>
                      <a:pt x="62" y="42"/>
                    </a:cubicBezTo>
                    <a:cubicBezTo>
                      <a:pt x="62" y="48"/>
                      <a:pt x="59" y="61"/>
                      <a:pt x="56" y="70"/>
                    </a:cubicBezTo>
                    <a:cubicBezTo>
                      <a:pt x="44" y="115"/>
                      <a:pt x="32" y="161"/>
                      <a:pt x="20" y="207"/>
                    </a:cubicBezTo>
                    <a:cubicBezTo>
                      <a:pt x="3" y="277"/>
                      <a:pt x="0" y="291"/>
                      <a:pt x="0" y="293"/>
                    </a:cubicBezTo>
                    <a:cubicBezTo>
                      <a:pt x="0" y="302"/>
                      <a:pt x="11" y="302"/>
                      <a:pt x="14" y="302"/>
                    </a:cubicBezTo>
                    <a:cubicBezTo>
                      <a:pt x="18" y="302"/>
                      <a:pt x="21" y="302"/>
                      <a:pt x="25" y="302"/>
                    </a:cubicBezTo>
                    <a:cubicBezTo>
                      <a:pt x="87" y="293"/>
                      <a:pt x="174" y="260"/>
                      <a:pt x="246" y="196"/>
                    </a:cubicBezTo>
                    <a:cubicBezTo>
                      <a:pt x="342" y="112"/>
                      <a:pt x="319" y="80"/>
                      <a:pt x="356" y="22"/>
                    </a:cubicBezTo>
                    <a:cubicBezTo>
                      <a:pt x="356" y="8"/>
                      <a:pt x="344" y="0"/>
                      <a:pt x="330" y="0"/>
                    </a:cubicBezTo>
                    <a:cubicBezTo>
                      <a:pt x="308" y="0"/>
                      <a:pt x="302" y="20"/>
                      <a:pt x="297" y="39"/>
                    </a:cubicBezTo>
                    <a:cubicBezTo>
                      <a:pt x="269" y="137"/>
                      <a:pt x="176" y="240"/>
                      <a:pt x="59" y="277"/>
                    </a:cubicBezTo>
                    <a:cubicBezTo>
                      <a:pt x="80" y="191"/>
                      <a:pt x="102" y="105"/>
                      <a:pt x="123" y="20"/>
                    </a:cubicBezTo>
                    <a:close/>
                  </a:path>
                </a:pathLst>
              </a:custGeom>
              <a:solidFill>
                <a:srgbClr val="000000"/>
              </a:solidFill>
              <a:ln>
                <a:noFill/>
              </a:ln>
            </p:spPr>
          </p:sp>
          <p:sp>
            <p:nvSpPr>
              <p:cNvPr id="399" name="Freeform 15"/>
              <p:cNvSpPr/>
              <p:nvPr/>
            </p:nvSpPr>
            <p:spPr>
              <a:xfrm>
                <a:off x="4018680" y="4876200"/>
                <a:ext cx="93240" cy="120960"/>
              </a:xfrm>
              <a:custGeom>
                <a:avLst/>
                <a:gdLst/>
                <a:ahLst/>
                <a:cxnLst/>
                <a:rect l="0" t="0" r="r" b="b"/>
                <a:pathLst>
                  <a:path w="259" h="336">
                    <a:moveTo>
                      <a:pt x="258" y="168"/>
                    </a:moveTo>
                    <a:cubicBezTo>
                      <a:pt x="258" y="134"/>
                      <a:pt x="258" y="0"/>
                      <a:pt x="129" y="0"/>
                    </a:cubicBezTo>
                    <a:cubicBezTo>
                      <a:pt x="0" y="0"/>
                      <a:pt x="0" y="134"/>
                      <a:pt x="0" y="168"/>
                    </a:cubicBezTo>
                    <a:cubicBezTo>
                      <a:pt x="0" y="204"/>
                      <a:pt x="0" y="335"/>
                      <a:pt x="129" y="335"/>
                    </a:cubicBezTo>
                    <a:cubicBezTo>
                      <a:pt x="258" y="335"/>
                      <a:pt x="258" y="204"/>
                      <a:pt x="258" y="168"/>
                    </a:cubicBezTo>
                    <a:moveTo>
                      <a:pt x="129" y="321"/>
                    </a:moveTo>
                    <a:cubicBezTo>
                      <a:pt x="109" y="321"/>
                      <a:pt x="67" y="313"/>
                      <a:pt x="56" y="265"/>
                    </a:cubicBezTo>
                    <a:cubicBezTo>
                      <a:pt x="50" y="238"/>
                      <a:pt x="48" y="204"/>
                      <a:pt x="48" y="162"/>
                    </a:cubicBezTo>
                    <a:cubicBezTo>
                      <a:pt x="48" y="126"/>
                      <a:pt x="48" y="92"/>
                      <a:pt x="56" y="64"/>
                    </a:cubicBezTo>
                    <a:cubicBezTo>
                      <a:pt x="70" y="22"/>
                      <a:pt x="106" y="14"/>
                      <a:pt x="129" y="14"/>
                    </a:cubicBezTo>
                    <a:cubicBezTo>
                      <a:pt x="165" y="14"/>
                      <a:pt x="190" y="34"/>
                      <a:pt x="202" y="67"/>
                    </a:cubicBezTo>
                    <a:cubicBezTo>
                      <a:pt x="207" y="92"/>
                      <a:pt x="207" y="134"/>
                      <a:pt x="207" y="162"/>
                    </a:cubicBezTo>
                    <a:cubicBezTo>
                      <a:pt x="207" y="196"/>
                      <a:pt x="207" y="235"/>
                      <a:pt x="199" y="265"/>
                    </a:cubicBezTo>
                    <a:cubicBezTo>
                      <a:pt x="188" y="313"/>
                      <a:pt x="148" y="321"/>
                      <a:pt x="129" y="321"/>
                    </a:cubicBezTo>
                    <a:close/>
                  </a:path>
                </a:pathLst>
              </a:custGeom>
              <a:solidFill>
                <a:srgbClr val="000000"/>
              </a:solidFill>
              <a:ln>
                <a:noFill/>
              </a:ln>
            </p:spPr>
          </p:sp>
          <p:sp>
            <p:nvSpPr>
              <p:cNvPr id="400" name="Freeform 16"/>
              <p:cNvSpPr/>
              <p:nvPr/>
            </p:nvSpPr>
            <p:spPr>
              <a:xfrm>
                <a:off x="4151880" y="4848840"/>
                <a:ext cx="142560" cy="162360"/>
              </a:xfrm>
              <a:custGeom>
                <a:avLst/>
                <a:gdLst/>
                <a:ahLst/>
                <a:cxnLst/>
                <a:rect l="0" t="0" r="r" b="b"/>
                <a:pathLst>
                  <a:path w="396" h="451">
                    <a:moveTo>
                      <a:pt x="283" y="207"/>
                    </a:moveTo>
                    <a:cubicBezTo>
                      <a:pt x="280" y="168"/>
                      <a:pt x="258" y="0"/>
                      <a:pt x="143" y="0"/>
                    </a:cubicBezTo>
                    <a:cubicBezTo>
                      <a:pt x="104" y="0"/>
                      <a:pt x="67" y="22"/>
                      <a:pt x="48" y="39"/>
                    </a:cubicBezTo>
                    <a:cubicBezTo>
                      <a:pt x="6" y="78"/>
                      <a:pt x="16" y="95"/>
                      <a:pt x="0" y="123"/>
                    </a:cubicBezTo>
                    <a:cubicBezTo>
                      <a:pt x="0" y="131"/>
                      <a:pt x="6" y="129"/>
                      <a:pt x="8" y="131"/>
                    </a:cubicBezTo>
                    <a:cubicBezTo>
                      <a:pt x="20" y="131"/>
                      <a:pt x="20" y="131"/>
                      <a:pt x="22" y="120"/>
                    </a:cubicBezTo>
                    <a:cubicBezTo>
                      <a:pt x="36" y="81"/>
                      <a:pt x="87" y="56"/>
                      <a:pt x="134" y="56"/>
                    </a:cubicBezTo>
                    <a:cubicBezTo>
                      <a:pt x="246" y="56"/>
                      <a:pt x="260" y="165"/>
                      <a:pt x="260" y="235"/>
                    </a:cubicBezTo>
                    <a:cubicBezTo>
                      <a:pt x="260" y="271"/>
                      <a:pt x="258" y="277"/>
                      <a:pt x="255" y="285"/>
                    </a:cubicBezTo>
                    <a:cubicBezTo>
                      <a:pt x="238" y="335"/>
                      <a:pt x="218" y="414"/>
                      <a:pt x="218" y="433"/>
                    </a:cubicBezTo>
                    <a:cubicBezTo>
                      <a:pt x="218" y="441"/>
                      <a:pt x="221" y="450"/>
                      <a:pt x="230" y="450"/>
                    </a:cubicBezTo>
                    <a:cubicBezTo>
                      <a:pt x="235" y="450"/>
                      <a:pt x="244" y="450"/>
                      <a:pt x="255" y="414"/>
                    </a:cubicBezTo>
                    <a:cubicBezTo>
                      <a:pt x="260" y="388"/>
                      <a:pt x="274" y="335"/>
                      <a:pt x="280" y="288"/>
                    </a:cubicBezTo>
                    <a:cubicBezTo>
                      <a:pt x="283" y="263"/>
                      <a:pt x="322" y="170"/>
                      <a:pt x="336" y="137"/>
                    </a:cubicBezTo>
                    <a:cubicBezTo>
                      <a:pt x="344" y="117"/>
                      <a:pt x="361" y="84"/>
                      <a:pt x="392" y="25"/>
                    </a:cubicBezTo>
                    <a:cubicBezTo>
                      <a:pt x="395" y="20"/>
                      <a:pt x="395" y="17"/>
                      <a:pt x="395" y="14"/>
                    </a:cubicBezTo>
                    <a:cubicBezTo>
                      <a:pt x="395" y="6"/>
                      <a:pt x="389" y="8"/>
                      <a:pt x="386" y="6"/>
                    </a:cubicBezTo>
                    <a:cubicBezTo>
                      <a:pt x="384" y="6"/>
                      <a:pt x="378" y="6"/>
                      <a:pt x="375" y="11"/>
                    </a:cubicBezTo>
                    <a:cubicBezTo>
                      <a:pt x="367" y="25"/>
                      <a:pt x="314" y="123"/>
                      <a:pt x="283" y="207"/>
                    </a:cubicBezTo>
                    <a:close/>
                  </a:path>
                </a:pathLst>
              </a:custGeom>
              <a:solidFill>
                <a:srgbClr val="000000"/>
              </a:solidFill>
              <a:ln>
                <a:noFill/>
              </a:ln>
            </p:spPr>
          </p:sp>
          <p:sp>
            <p:nvSpPr>
              <p:cNvPr id="401" name="Freeform 17"/>
              <p:cNvSpPr/>
              <p:nvPr/>
            </p:nvSpPr>
            <p:spPr>
              <a:xfrm>
                <a:off x="3556080" y="5019840"/>
                <a:ext cx="751320" cy="14400"/>
              </a:xfrm>
              <a:custGeom>
                <a:avLst/>
                <a:gdLst/>
                <a:ahLst/>
                <a:cxnLst/>
                <a:rect l="0" t="0" r="r" b="b"/>
                <a:pathLst>
                  <a:path w="2087" h="40">
                    <a:moveTo>
                      <a:pt x="0" y="0"/>
                    </a:moveTo>
                    <a:cubicBezTo>
                      <a:pt x="695" y="0"/>
                      <a:pt x="1390" y="0"/>
                      <a:pt x="2086" y="0"/>
                    </a:cubicBezTo>
                    <a:cubicBezTo>
                      <a:pt x="2086" y="13"/>
                      <a:pt x="2086" y="26"/>
                      <a:pt x="2086" y="39"/>
                    </a:cubicBezTo>
                    <a:cubicBezTo>
                      <a:pt x="1390" y="39"/>
                      <a:pt x="695" y="39"/>
                      <a:pt x="0" y="39"/>
                    </a:cubicBezTo>
                    <a:cubicBezTo>
                      <a:pt x="0" y="26"/>
                      <a:pt x="0" y="13"/>
                      <a:pt x="0" y="0"/>
                    </a:cubicBezTo>
                    <a:close/>
                  </a:path>
                </a:pathLst>
              </a:custGeom>
              <a:solidFill>
                <a:srgbClr val="000000"/>
              </a:solidFill>
              <a:ln>
                <a:noFill/>
              </a:ln>
            </p:spPr>
          </p:sp>
          <p:sp>
            <p:nvSpPr>
              <p:cNvPr id="402" name="Freeform 18"/>
              <p:cNvSpPr/>
              <p:nvPr/>
            </p:nvSpPr>
            <p:spPr>
              <a:xfrm>
                <a:off x="3615480" y="5128560"/>
                <a:ext cx="228240" cy="110880"/>
              </a:xfrm>
              <a:custGeom>
                <a:avLst/>
                <a:gdLst/>
                <a:ahLst/>
                <a:cxnLst/>
                <a:rect l="0" t="0" r="r" b="b"/>
                <a:pathLst>
                  <a:path w="634" h="308">
                    <a:moveTo>
                      <a:pt x="269" y="246"/>
                    </a:moveTo>
                    <a:cubicBezTo>
                      <a:pt x="263" y="260"/>
                      <a:pt x="258" y="282"/>
                      <a:pt x="258" y="285"/>
                    </a:cubicBezTo>
                    <a:cubicBezTo>
                      <a:pt x="258" y="302"/>
                      <a:pt x="272" y="307"/>
                      <a:pt x="283" y="307"/>
                    </a:cubicBezTo>
                    <a:cubicBezTo>
                      <a:pt x="294" y="307"/>
                      <a:pt x="305" y="299"/>
                      <a:pt x="308" y="293"/>
                    </a:cubicBezTo>
                    <a:cubicBezTo>
                      <a:pt x="311" y="288"/>
                      <a:pt x="316" y="265"/>
                      <a:pt x="322" y="251"/>
                    </a:cubicBezTo>
                    <a:cubicBezTo>
                      <a:pt x="325" y="238"/>
                      <a:pt x="333"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3" y="198"/>
                      <a:pt x="610" y="207"/>
                    </a:cubicBezTo>
                    <a:cubicBezTo>
                      <a:pt x="593" y="260"/>
                      <a:pt x="563" y="288"/>
                      <a:pt x="538" y="288"/>
                    </a:cubicBezTo>
                    <a:cubicBezTo>
                      <a:pt x="521" y="288"/>
                      <a:pt x="518" y="279"/>
                      <a:pt x="518" y="265"/>
                    </a:cubicBezTo>
                    <a:cubicBezTo>
                      <a:pt x="518" y="249"/>
                      <a:pt x="524" y="240"/>
                      <a:pt x="535" y="210"/>
                    </a:cubicBezTo>
                    <a:cubicBezTo>
                      <a:pt x="543" y="187"/>
                      <a:pt x="571" y="115"/>
                      <a:pt x="571" y="78"/>
                    </a:cubicBezTo>
                    <a:cubicBezTo>
                      <a:pt x="571" y="67"/>
                      <a:pt x="571" y="36"/>
                      <a:pt x="546" y="17"/>
                    </a:cubicBezTo>
                    <a:cubicBezTo>
                      <a:pt x="535" y="8"/>
                      <a:pt x="515" y="0"/>
                      <a:pt x="482" y="0"/>
                    </a:cubicBezTo>
                    <a:cubicBezTo>
                      <a:pt x="420" y="0"/>
                      <a:pt x="381" y="39"/>
                      <a:pt x="361" y="67"/>
                    </a:cubicBezTo>
                    <a:cubicBezTo>
                      <a:pt x="356" y="11"/>
                      <a:pt x="305" y="0"/>
                      <a:pt x="272" y="0"/>
                    </a:cubicBezTo>
                    <a:cubicBezTo>
                      <a:pt x="213" y="0"/>
                      <a:pt x="174" y="34"/>
                      <a:pt x="154" y="61"/>
                    </a:cubicBezTo>
                    <a:cubicBezTo>
                      <a:pt x="148" y="14"/>
                      <a:pt x="109" y="0"/>
                      <a:pt x="81" y="0"/>
                    </a:cubicBezTo>
                    <a:cubicBezTo>
                      <a:pt x="50" y="0"/>
                      <a:pt x="36" y="20"/>
                      <a:pt x="25" y="36"/>
                    </a:cubicBezTo>
                    <a:cubicBezTo>
                      <a:pt x="11" y="61"/>
                      <a:pt x="0" y="101"/>
                      <a:pt x="0" y="103"/>
                    </a:cubicBezTo>
                    <a:cubicBezTo>
                      <a:pt x="0" y="112"/>
                      <a:pt x="11" y="112"/>
                      <a:pt x="14"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1" y="299"/>
                      <a:pt x="95" y="293"/>
                    </a:cubicBezTo>
                    <a:cubicBezTo>
                      <a:pt x="99" y="288"/>
                      <a:pt x="106" y="265"/>
                      <a:pt x="109" y="251"/>
                    </a:cubicBezTo>
                    <a:cubicBezTo>
                      <a:pt x="112" y="238"/>
                      <a:pt x="120" y="207"/>
                      <a:pt x="123" y="190"/>
                    </a:cubicBezTo>
                    <a:cubicBezTo>
                      <a:pt x="129" y="173"/>
                      <a:pt x="132" y="159"/>
                      <a:pt x="134" y="143"/>
                    </a:cubicBezTo>
                    <a:cubicBezTo>
                      <a:pt x="143" y="115"/>
                      <a:pt x="146" y="109"/>
                      <a:pt x="165" y="81"/>
                    </a:cubicBezTo>
                    <a:cubicBezTo>
                      <a:pt x="185" y="53"/>
                      <a:pt x="216" y="17"/>
                      <a:pt x="269" y="17"/>
                    </a:cubicBezTo>
                    <a:cubicBezTo>
                      <a:pt x="308" y="17"/>
                      <a:pt x="308" y="53"/>
                      <a:pt x="308" y="67"/>
                    </a:cubicBezTo>
                    <a:cubicBezTo>
                      <a:pt x="308" y="84"/>
                      <a:pt x="305" y="92"/>
                      <a:pt x="297" y="131"/>
                    </a:cubicBezTo>
                    <a:cubicBezTo>
                      <a:pt x="287" y="170"/>
                      <a:pt x="278" y="208"/>
                      <a:pt x="269" y="246"/>
                    </a:cubicBezTo>
                    <a:close/>
                  </a:path>
                </a:pathLst>
              </a:custGeom>
              <a:solidFill>
                <a:srgbClr val="000000"/>
              </a:solidFill>
              <a:ln>
                <a:noFill/>
              </a:ln>
            </p:spPr>
          </p:sp>
          <p:sp>
            <p:nvSpPr>
              <p:cNvPr id="403" name="Freeform 19"/>
              <p:cNvSpPr/>
              <p:nvPr/>
            </p:nvSpPr>
            <p:spPr>
              <a:xfrm>
                <a:off x="3875760" y="5194080"/>
                <a:ext cx="86040" cy="81000"/>
              </a:xfrm>
              <a:custGeom>
                <a:avLst/>
                <a:gdLst/>
                <a:ahLst/>
                <a:cxnLst/>
                <a:rect l="0" t="0" r="r" b="b"/>
                <a:pathLst>
                  <a:path w="239" h="225">
                    <a:moveTo>
                      <a:pt x="84" y="109"/>
                    </a:moveTo>
                    <a:cubicBezTo>
                      <a:pt x="134" y="109"/>
                      <a:pt x="224" y="101"/>
                      <a:pt x="224" y="45"/>
                    </a:cubicBezTo>
                    <a:cubicBezTo>
                      <a:pt x="224" y="20"/>
                      <a:pt x="196" y="0"/>
                      <a:pt x="151" y="0"/>
                    </a:cubicBezTo>
                    <a:cubicBezTo>
                      <a:pt x="84" y="0"/>
                      <a:pt x="0" y="45"/>
                      <a:pt x="0" y="129"/>
                    </a:cubicBezTo>
                    <a:cubicBezTo>
                      <a:pt x="0" y="170"/>
                      <a:pt x="28" y="224"/>
                      <a:pt x="104" y="224"/>
                    </a:cubicBezTo>
                    <a:cubicBezTo>
                      <a:pt x="112" y="224"/>
                      <a:pt x="151" y="222"/>
                      <a:pt x="185" y="210"/>
                    </a:cubicBezTo>
                    <a:cubicBezTo>
                      <a:pt x="218" y="197"/>
                      <a:pt x="238" y="176"/>
                      <a:pt x="238" y="170"/>
                    </a:cubicBezTo>
                    <a:cubicBezTo>
                      <a:pt x="238" y="165"/>
                      <a:pt x="232" y="159"/>
                      <a:pt x="227" y="159"/>
                    </a:cubicBezTo>
                    <a:cubicBezTo>
                      <a:pt x="224" y="159"/>
                      <a:pt x="224" y="159"/>
                      <a:pt x="216" y="168"/>
                    </a:cubicBezTo>
                    <a:cubicBezTo>
                      <a:pt x="193" y="193"/>
                      <a:pt x="148" y="207"/>
                      <a:pt x="104" y="207"/>
                    </a:cubicBezTo>
                    <a:cubicBezTo>
                      <a:pt x="64" y="207"/>
                      <a:pt x="45" y="182"/>
                      <a:pt x="45" y="145"/>
                    </a:cubicBezTo>
                    <a:cubicBezTo>
                      <a:pt x="45" y="140"/>
                      <a:pt x="45" y="129"/>
                      <a:pt x="50" y="109"/>
                    </a:cubicBezTo>
                    <a:cubicBezTo>
                      <a:pt x="62" y="109"/>
                      <a:pt x="73" y="109"/>
                      <a:pt x="84" y="109"/>
                    </a:cubicBezTo>
                    <a:moveTo>
                      <a:pt x="53" y="92"/>
                    </a:moveTo>
                    <a:cubicBezTo>
                      <a:pt x="76" y="22"/>
                      <a:pt x="137" y="17"/>
                      <a:pt x="151" y="17"/>
                    </a:cubicBezTo>
                    <a:cubicBezTo>
                      <a:pt x="176" y="17"/>
                      <a:pt x="199" y="28"/>
                      <a:pt x="199" y="45"/>
                    </a:cubicBezTo>
                    <a:cubicBezTo>
                      <a:pt x="199" y="92"/>
                      <a:pt x="106" y="92"/>
                      <a:pt x="81" y="92"/>
                    </a:cubicBezTo>
                    <a:cubicBezTo>
                      <a:pt x="72" y="92"/>
                      <a:pt x="63" y="92"/>
                      <a:pt x="53" y="92"/>
                    </a:cubicBezTo>
                    <a:close/>
                  </a:path>
                </a:pathLst>
              </a:custGeom>
              <a:solidFill>
                <a:srgbClr val="000000"/>
              </a:solidFill>
              <a:ln>
                <a:noFill/>
              </a:ln>
            </p:spPr>
          </p:sp>
          <p:sp>
            <p:nvSpPr>
              <p:cNvPr id="404" name="Freeform 20"/>
              <p:cNvSpPr/>
              <p:nvPr/>
            </p:nvSpPr>
            <p:spPr>
              <a:xfrm>
                <a:off x="4008600" y="5128560"/>
                <a:ext cx="108360" cy="110880"/>
              </a:xfrm>
              <a:custGeom>
                <a:avLst/>
                <a:gdLst/>
                <a:ahLst/>
                <a:cxnLst/>
                <a:rect l="0" t="0" r="r" b="b"/>
                <a:pathLst>
                  <a:path w="301" h="308">
                    <a:moveTo>
                      <a:pt x="260" y="39"/>
                    </a:moveTo>
                    <a:cubicBezTo>
                      <a:pt x="235" y="42"/>
                      <a:pt x="224" y="61"/>
                      <a:pt x="224" y="78"/>
                    </a:cubicBezTo>
                    <a:cubicBezTo>
                      <a:pt x="224" y="95"/>
                      <a:pt x="238" y="103"/>
                      <a:pt x="252" y="103"/>
                    </a:cubicBezTo>
                    <a:cubicBezTo>
                      <a:pt x="266" y="103"/>
                      <a:pt x="291" y="92"/>
                      <a:pt x="291" y="59"/>
                    </a:cubicBezTo>
                    <a:cubicBezTo>
                      <a:pt x="291" y="11"/>
                      <a:pt x="235" y="0"/>
                      <a:pt x="199" y="0"/>
                    </a:cubicBezTo>
                    <a:cubicBezTo>
                      <a:pt x="95" y="0"/>
                      <a:pt x="0" y="92"/>
                      <a:pt x="0" y="190"/>
                    </a:cubicBezTo>
                    <a:cubicBezTo>
                      <a:pt x="0" y="249"/>
                      <a:pt x="42" y="307"/>
                      <a:pt x="129" y="307"/>
                    </a:cubicBezTo>
                    <a:cubicBezTo>
                      <a:pt x="244" y="307"/>
                      <a:pt x="300" y="240"/>
                      <a:pt x="300" y="232"/>
                    </a:cubicBezTo>
                    <a:cubicBezTo>
                      <a:pt x="300" y="226"/>
                      <a:pt x="291" y="218"/>
                      <a:pt x="286" y="218"/>
                    </a:cubicBezTo>
                    <a:cubicBezTo>
                      <a:pt x="283" y="218"/>
                      <a:pt x="280" y="221"/>
                      <a:pt x="274" y="226"/>
                    </a:cubicBezTo>
                    <a:cubicBezTo>
                      <a:pt x="221" y="288"/>
                      <a:pt x="140" y="288"/>
                      <a:pt x="129" y="288"/>
                    </a:cubicBezTo>
                    <a:cubicBezTo>
                      <a:pt x="78" y="288"/>
                      <a:pt x="56" y="254"/>
                      <a:pt x="56" y="212"/>
                    </a:cubicBezTo>
                    <a:cubicBezTo>
                      <a:pt x="56" y="193"/>
                      <a:pt x="67" y="117"/>
                      <a:pt x="104" y="70"/>
                    </a:cubicBezTo>
                    <a:cubicBezTo>
                      <a:pt x="129" y="36"/>
                      <a:pt x="165" y="17"/>
                      <a:pt x="199" y="17"/>
                    </a:cubicBezTo>
                    <a:cubicBezTo>
                      <a:pt x="210" y="17"/>
                      <a:pt x="241" y="20"/>
                      <a:pt x="260" y="39"/>
                    </a:cubicBezTo>
                    <a:close/>
                  </a:path>
                </a:pathLst>
              </a:custGeom>
              <a:solidFill>
                <a:srgbClr val="000000"/>
              </a:solidFill>
              <a:ln>
                <a:noFill/>
              </a:ln>
            </p:spPr>
          </p:sp>
          <p:sp>
            <p:nvSpPr>
              <p:cNvPr id="405" name="Freeform 21"/>
              <p:cNvSpPr/>
              <p:nvPr/>
            </p:nvSpPr>
            <p:spPr>
              <a:xfrm>
                <a:off x="413568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60" y="279"/>
                    </a:cubicBezTo>
                    <a:cubicBezTo>
                      <a:pt x="127" y="279"/>
                      <a:pt x="94" y="279"/>
                      <a:pt x="62" y="279"/>
                    </a:cubicBezTo>
                    <a:cubicBezTo>
                      <a:pt x="95" y="254"/>
                      <a:pt x="132" y="226"/>
                      <a:pt x="160" y="207"/>
                    </a:cubicBezTo>
                    <a:cubicBezTo>
                      <a:pt x="204" y="179"/>
                      <a:pt x="246" y="148"/>
                      <a:pt x="246" y="98"/>
                    </a:cubicBezTo>
                    <a:cubicBezTo>
                      <a:pt x="246" y="34"/>
                      <a:pt x="188" y="0"/>
                      <a:pt x="115" y="0"/>
                    </a:cubicBezTo>
                    <a:cubicBezTo>
                      <a:pt x="50" y="0"/>
                      <a:pt x="0" y="39"/>
                      <a:pt x="0" y="87"/>
                    </a:cubicBezTo>
                    <a:cubicBezTo>
                      <a:pt x="0" y="112"/>
                      <a:pt x="22" y="115"/>
                      <a:pt x="31" y="115"/>
                    </a:cubicBezTo>
                    <a:cubicBezTo>
                      <a:pt x="42" y="115"/>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6" y="236"/>
                      <a:pt x="46" y="270"/>
                      <a:pt x="6" y="305"/>
                    </a:cubicBezTo>
                    <a:cubicBezTo>
                      <a:pt x="3" y="307"/>
                      <a:pt x="3"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406" name="Freeform 22"/>
              <p:cNvSpPr/>
              <p:nvPr/>
            </p:nvSpPr>
            <p:spPr>
              <a:xfrm>
                <a:off x="444816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20" y="307"/>
                      <a:pt x="0" y="307"/>
                      <a:pt x="0" y="327"/>
                    </a:cubicBezTo>
                    <a:cubicBezTo>
                      <a:pt x="0" y="346"/>
                      <a:pt x="20"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407" name="Freeform 23"/>
              <p:cNvSpPr/>
              <p:nvPr/>
            </p:nvSpPr>
            <p:spPr>
              <a:xfrm>
                <a:off x="4886280" y="4812840"/>
                <a:ext cx="109080" cy="164160"/>
              </a:xfrm>
              <a:custGeom>
                <a:avLst/>
                <a:gdLst/>
                <a:ahLst/>
                <a:cxnLst/>
                <a:rect l="0" t="0" r="r" b="b"/>
                <a:pathLst>
                  <a:path w="303" h="456">
                    <a:moveTo>
                      <a:pt x="302" y="330"/>
                    </a:moveTo>
                    <a:cubicBezTo>
                      <a:pt x="295" y="330"/>
                      <a:pt x="287" y="330"/>
                      <a:pt x="280" y="330"/>
                    </a:cubicBezTo>
                    <a:cubicBezTo>
                      <a:pt x="277" y="344"/>
                      <a:pt x="272" y="386"/>
                      <a:pt x="263" y="391"/>
                    </a:cubicBezTo>
                    <a:cubicBezTo>
                      <a:pt x="258" y="397"/>
                      <a:pt x="204" y="397"/>
                      <a:pt x="193" y="397"/>
                    </a:cubicBezTo>
                    <a:cubicBezTo>
                      <a:pt x="151" y="397"/>
                      <a:pt x="109" y="397"/>
                      <a:pt x="67" y="397"/>
                    </a:cubicBezTo>
                    <a:cubicBezTo>
                      <a:pt x="140" y="333"/>
                      <a:pt x="162" y="313"/>
                      <a:pt x="204" y="282"/>
                    </a:cubicBezTo>
                    <a:cubicBezTo>
                      <a:pt x="255" y="240"/>
                      <a:pt x="302" y="198"/>
                      <a:pt x="302" y="134"/>
                    </a:cubicBezTo>
                    <a:cubicBezTo>
                      <a:pt x="302" y="50"/>
                      <a:pt x="230" y="0"/>
                      <a:pt x="143" y="0"/>
                    </a:cubicBezTo>
                    <a:cubicBezTo>
                      <a:pt x="56" y="0"/>
                      <a:pt x="0" y="59"/>
                      <a:pt x="0" y="123"/>
                    </a:cubicBezTo>
                    <a:cubicBezTo>
                      <a:pt x="0" y="156"/>
                      <a:pt x="28" y="159"/>
                      <a:pt x="36" y="159"/>
                    </a:cubicBezTo>
                    <a:cubicBezTo>
                      <a:pt x="53" y="159"/>
                      <a:pt x="73" y="148"/>
                      <a:pt x="73" y="123"/>
                    </a:cubicBezTo>
                    <a:cubicBezTo>
                      <a:pt x="73" y="112"/>
                      <a:pt x="67" y="87"/>
                      <a:pt x="31" y="87"/>
                    </a:cubicBezTo>
                    <a:cubicBezTo>
                      <a:pt x="53" y="39"/>
                      <a:pt x="98" y="22"/>
                      <a:pt x="132" y="22"/>
                    </a:cubicBezTo>
                    <a:cubicBezTo>
                      <a:pt x="202" y="22"/>
                      <a:pt x="235" y="78"/>
                      <a:pt x="235" y="134"/>
                    </a:cubicBezTo>
                    <a:cubicBezTo>
                      <a:pt x="235" y="193"/>
                      <a:pt x="193" y="240"/>
                      <a:pt x="171" y="265"/>
                    </a:cubicBezTo>
                    <a:cubicBezTo>
                      <a:pt x="116" y="319"/>
                      <a:pt x="61" y="373"/>
                      <a:pt x="6" y="428"/>
                    </a:cubicBezTo>
                    <a:cubicBezTo>
                      <a:pt x="0" y="433"/>
                      <a:pt x="0" y="436"/>
                      <a:pt x="0" y="455"/>
                    </a:cubicBezTo>
                    <a:cubicBezTo>
                      <a:pt x="94" y="455"/>
                      <a:pt x="188" y="455"/>
                      <a:pt x="283" y="455"/>
                    </a:cubicBezTo>
                    <a:cubicBezTo>
                      <a:pt x="289" y="414"/>
                      <a:pt x="296" y="372"/>
                      <a:pt x="302" y="330"/>
                    </a:cubicBezTo>
                    <a:close/>
                  </a:path>
                </a:pathLst>
              </a:custGeom>
              <a:solidFill>
                <a:srgbClr val="000000"/>
              </a:solidFill>
              <a:ln>
                <a:noFill/>
              </a:ln>
            </p:spPr>
          </p:sp>
          <p:sp>
            <p:nvSpPr>
              <p:cNvPr id="408" name="Freeform 24"/>
              <p:cNvSpPr/>
              <p:nvPr/>
            </p:nvSpPr>
            <p:spPr>
              <a:xfrm>
                <a:off x="5030640" y="4804560"/>
                <a:ext cx="135360" cy="174240"/>
              </a:xfrm>
              <a:custGeom>
                <a:avLst/>
                <a:gdLst/>
                <a:ahLst/>
                <a:cxnLst/>
                <a:rect l="0" t="0" r="r" b="b"/>
                <a:pathLst>
                  <a:path w="376" h="484">
                    <a:moveTo>
                      <a:pt x="143" y="103"/>
                    </a:moveTo>
                    <a:cubicBezTo>
                      <a:pt x="191" y="103"/>
                      <a:pt x="240" y="103"/>
                      <a:pt x="288" y="103"/>
                    </a:cubicBezTo>
                    <a:cubicBezTo>
                      <a:pt x="300" y="103"/>
                      <a:pt x="311" y="103"/>
                      <a:pt x="311" y="92"/>
                    </a:cubicBezTo>
                    <a:cubicBezTo>
                      <a:pt x="311" y="81"/>
                      <a:pt x="300" y="81"/>
                      <a:pt x="288" y="81"/>
                    </a:cubicBezTo>
                    <a:cubicBezTo>
                      <a:pt x="242" y="81"/>
                      <a:pt x="195" y="81"/>
                      <a:pt x="148" y="81"/>
                    </a:cubicBezTo>
                    <a:cubicBezTo>
                      <a:pt x="154" y="61"/>
                      <a:pt x="154" y="61"/>
                      <a:pt x="157" y="45"/>
                    </a:cubicBezTo>
                    <a:cubicBezTo>
                      <a:pt x="160" y="34"/>
                      <a:pt x="162" y="22"/>
                      <a:pt x="165" y="11"/>
                    </a:cubicBezTo>
                    <a:cubicBezTo>
                      <a:pt x="165" y="8"/>
                      <a:pt x="165" y="0"/>
                      <a:pt x="154" y="0"/>
                    </a:cubicBezTo>
                    <a:cubicBezTo>
                      <a:pt x="125" y="3"/>
                      <a:pt x="96" y="6"/>
                      <a:pt x="67" y="8"/>
                    </a:cubicBezTo>
                    <a:cubicBezTo>
                      <a:pt x="62" y="8"/>
                      <a:pt x="53" y="8"/>
                      <a:pt x="53" y="22"/>
                    </a:cubicBezTo>
                    <a:cubicBezTo>
                      <a:pt x="53" y="34"/>
                      <a:pt x="62" y="34"/>
                      <a:pt x="70" y="34"/>
                    </a:cubicBezTo>
                    <a:cubicBezTo>
                      <a:pt x="104" y="34"/>
                      <a:pt x="104" y="39"/>
                      <a:pt x="104" y="45"/>
                    </a:cubicBezTo>
                    <a:cubicBezTo>
                      <a:pt x="101" y="57"/>
                      <a:pt x="104" y="48"/>
                      <a:pt x="95" y="81"/>
                    </a:cubicBezTo>
                    <a:cubicBezTo>
                      <a:pt x="82" y="81"/>
                      <a:pt x="69" y="81"/>
                      <a:pt x="56" y="81"/>
                    </a:cubicBezTo>
                    <a:cubicBezTo>
                      <a:pt x="45" y="81"/>
                      <a:pt x="34" y="81"/>
                      <a:pt x="34" y="92"/>
                    </a:cubicBezTo>
                    <a:cubicBezTo>
                      <a:pt x="34" y="103"/>
                      <a:pt x="45" y="103"/>
                      <a:pt x="56" y="103"/>
                    </a:cubicBezTo>
                    <a:cubicBezTo>
                      <a:pt x="67" y="103"/>
                      <a:pt x="78" y="103"/>
                      <a:pt x="90" y="103"/>
                    </a:cubicBezTo>
                    <a:cubicBezTo>
                      <a:pt x="61" y="219"/>
                      <a:pt x="32" y="334"/>
                      <a:pt x="3" y="450"/>
                    </a:cubicBezTo>
                    <a:cubicBezTo>
                      <a:pt x="0" y="453"/>
                      <a:pt x="0" y="458"/>
                      <a:pt x="0" y="461"/>
                    </a:cubicBezTo>
                    <a:cubicBezTo>
                      <a:pt x="0" y="472"/>
                      <a:pt x="8" y="483"/>
                      <a:pt x="22" y="483"/>
                    </a:cubicBezTo>
                    <a:cubicBezTo>
                      <a:pt x="48" y="483"/>
                      <a:pt x="53" y="464"/>
                      <a:pt x="56" y="453"/>
                    </a:cubicBezTo>
                    <a:cubicBezTo>
                      <a:pt x="59" y="439"/>
                      <a:pt x="64" y="408"/>
                      <a:pt x="70" y="391"/>
                    </a:cubicBezTo>
                    <a:cubicBezTo>
                      <a:pt x="73" y="383"/>
                      <a:pt x="78" y="355"/>
                      <a:pt x="81" y="346"/>
                    </a:cubicBezTo>
                    <a:cubicBezTo>
                      <a:pt x="84" y="338"/>
                      <a:pt x="92" y="302"/>
                      <a:pt x="92" y="299"/>
                    </a:cubicBezTo>
                    <a:cubicBezTo>
                      <a:pt x="95" y="293"/>
                      <a:pt x="137" y="193"/>
                      <a:pt x="221" y="193"/>
                    </a:cubicBezTo>
                    <a:cubicBezTo>
                      <a:pt x="260" y="193"/>
                      <a:pt x="260" y="229"/>
                      <a:pt x="260" y="240"/>
                    </a:cubicBezTo>
                    <a:cubicBezTo>
                      <a:pt x="260" y="282"/>
                      <a:pt x="232" y="358"/>
                      <a:pt x="218" y="394"/>
                    </a:cubicBezTo>
                    <a:cubicBezTo>
                      <a:pt x="213" y="405"/>
                      <a:pt x="210" y="414"/>
                      <a:pt x="210" y="425"/>
                    </a:cubicBezTo>
                    <a:cubicBezTo>
                      <a:pt x="210" y="458"/>
                      <a:pt x="238" y="483"/>
                      <a:pt x="274" y="483"/>
                    </a:cubicBezTo>
                    <a:cubicBezTo>
                      <a:pt x="344" y="483"/>
                      <a:pt x="375" y="391"/>
                      <a:pt x="375" y="380"/>
                    </a:cubicBezTo>
                    <a:cubicBezTo>
                      <a:pt x="375" y="369"/>
                      <a:pt x="368" y="373"/>
                      <a:pt x="364" y="369"/>
                    </a:cubicBezTo>
                    <a:cubicBezTo>
                      <a:pt x="353" y="369"/>
                      <a:pt x="353" y="374"/>
                      <a:pt x="350" y="383"/>
                    </a:cubicBezTo>
                    <a:cubicBezTo>
                      <a:pt x="330" y="444"/>
                      <a:pt x="300" y="464"/>
                      <a:pt x="277" y="464"/>
                    </a:cubicBezTo>
                    <a:cubicBezTo>
                      <a:pt x="263" y="464"/>
                      <a:pt x="260" y="453"/>
                      <a:pt x="260" y="441"/>
                    </a:cubicBezTo>
                    <a:cubicBezTo>
                      <a:pt x="260" y="430"/>
                      <a:pt x="260" y="422"/>
                      <a:pt x="269" y="400"/>
                    </a:cubicBezTo>
                    <a:cubicBezTo>
                      <a:pt x="283" y="366"/>
                      <a:pt x="314" y="291"/>
                      <a:pt x="314" y="251"/>
                    </a:cubicBezTo>
                    <a:cubicBezTo>
                      <a:pt x="314" y="196"/>
                      <a:pt x="272" y="173"/>
                      <a:pt x="224" y="173"/>
                    </a:cubicBezTo>
                    <a:cubicBezTo>
                      <a:pt x="176" y="173"/>
                      <a:pt x="143" y="196"/>
                      <a:pt x="109" y="232"/>
                    </a:cubicBezTo>
                    <a:cubicBezTo>
                      <a:pt x="120" y="189"/>
                      <a:pt x="132" y="146"/>
                      <a:pt x="143" y="103"/>
                    </a:cubicBezTo>
                    <a:close/>
                  </a:path>
                </a:pathLst>
              </a:custGeom>
              <a:solidFill>
                <a:srgbClr val="000000"/>
              </a:solidFill>
              <a:ln>
                <a:noFill/>
              </a:ln>
            </p:spPr>
          </p:sp>
          <p:sp>
            <p:nvSpPr>
              <p:cNvPr id="409" name="Freeform 25"/>
              <p:cNvSpPr/>
              <p:nvPr/>
            </p:nvSpPr>
            <p:spPr>
              <a:xfrm>
                <a:off x="5183640" y="4867200"/>
                <a:ext cx="108360" cy="111960"/>
              </a:xfrm>
              <a:custGeom>
                <a:avLst/>
                <a:gdLst/>
                <a:ahLst/>
                <a:cxnLst/>
                <a:rect l="0" t="0" r="r" b="b"/>
                <a:pathLst>
                  <a:path w="301" h="311">
                    <a:moveTo>
                      <a:pt x="260" y="42"/>
                    </a:moveTo>
                    <a:cubicBezTo>
                      <a:pt x="235" y="45"/>
                      <a:pt x="224" y="64"/>
                      <a:pt x="224" y="78"/>
                    </a:cubicBezTo>
                    <a:cubicBezTo>
                      <a:pt x="224" y="98"/>
                      <a:pt x="238" y="106"/>
                      <a:pt x="252" y="106"/>
                    </a:cubicBezTo>
                    <a:cubicBezTo>
                      <a:pt x="266" y="106"/>
                      <a:pt x="291" y="95"/>
                      <a:pt x="291" y="61"/>
                    </a:cubicBezTo>
                    <a:cubicBezTo>
                      <a:pt x="291" y="14"/>
                      <a:pt x="235" y="0"/>
                      <a:pt x="199" y="0"/>
                    </a:cubicBezTo>
                    <a:cubicBezTo>
                      <a:pt x="95" y="0"/>
                      <a:pt x="0" y="95"/>
                      <a:pt x="0" y="190"/>
                    </a:cubicBezTo>
                    <a:cubicBezTo>
                      <a:pt x="0" y="251"/>
                      <a:pt x="42" y="310"/>
                      <a:pt x="129" y="310"/>
                    </a:cubicBezTo>
                    <a:cubicBezTo>
                      <a:pt x="244" y="310"/>
                      <a:pt x="300" y="243"/>
                      <a:pt x="300" y="232"/>
                    </a:cubicBezTo>
                    <a:cubicBezTo>
                      <a:pt x="300" y="229"/>
                      <a:pt x="291" y="221"/>
                      <a:pt x="286" y="221"/>
                    </a:cubicBezTo>
                    <a:cubicBezTo>
                      <a:pt x="283" y="221"/>
                      <a:pt x="280" y="224"/>
                      <a:pt x="274" y="229"/>
                    </a:cubicBezTo>
                    <a:cubicBezTo>
                      <a:pt x="221" y="291"/>
                      <a:pt x="143" y="291"/>
                      <a:pt x="129" y="291"/>
                    </a:cubicBezTo>
                    <a:cubicBezTo>
                      <a:pt x="78" y="291"/>
                      <a:pt x="59" y="257"/>
                      <a:pt x="59" y="215"/>
                    </a:cubicBezTo>
                    <a:cubicBezTo>
                      <a:pt x="59" y="196"/>
                      <a:pt x="67" y="120"/>
                      <a:pt x="104" y="73"/>
                    </a:cubicBezTo>
                    <a:cubicBezTo>
                      <a:pt x="129" y="39"/>
                      <a:pt x="165" y="20"/>
                      <a:pt x="199" y="20"/>
                    </a:cubicBezTo>
                    <a:cubicBezTo>
                      <a:pt x="210" y="20"/>
                      <a:pt x="241" y="22"/>
                      <a:pt x="260" y="42"/>
                    </a:cubicBezTo>
                    <a:close/>
                  </a:path>
                </a:pathLst>
              </a:custGeom>
              <a:solidFill>
                <a:srgbClr val="000000"/>
              </a:solidFill>
              <a:ln>
                <a:noFill/>
              </a:ln>
            </p:spPr>
          </p:sp>
          <p:sp>
            <p:nvSpPr>
              <p:cNvPr id="410" name="Freeform 26"/>
              <p:cNvSpPr/>
              <p:nvPr/>
            </p:nvSpPr>
            <p:spPr>
              <a:xfrm>
                <a:off x="5310720" y="4752360"/>
                <a:ext cx="88920" cy="118080"/>
              </a:xfrm>
              <a:custGeom>
                <a:avLst/>
                <a:gdLst/>
                <a:ahLst/>
                <a:cxnLst/>
                <a:rect l="0" t="0" r="r" b="b"/>
                <a:pathLst>
                  <a:path w="247" h="328">
                    <a:moveTo>
                      <a:pt x="246" y="232"/>
                    </a:moveTo>
                    <a:cubicBezTo>
                      <a:pt x="240" y="232"/>
                      <a:pt x="233" y="232"/>
                      <a:pt x="227" y="232"/>
                    </a:cubicBezTo>
                    <a:cubicBezTo>
                      <a:pt x="224" y="240"/>
                      <a:pt x="218" y="271"/>
                      <a:pt x="210" y="277"/>
                    </a:cubicBezTo>
                    <a:cubicBezTo>
                      <a:pt x="207" y="279"/>
                      <a:pt x="165" y="279"/>
                      <a:pt x="160" y="279"/>
                    </a:cubicBezTo>
                    <a:cubicBezTo>
                      <a:pt x="127" y="279"/>
                      <a:pt x="94" y="279"/>
                      <a:pt x="62" y="279"/>
                    </a:cubicBezTo>
                    <a:cubicBezTo>
                      <a:pt x="95" y="254"/>
                      <a:pt x="132" y="229"/>
                      <a:pt x="160" y="210"/>
                    </a:cubicBezTo>
                    <a:cubicBezTo>
                      <a:pt x="204" y="179"/>
                      <a:pt x="246" y="151"/>
                      <a:pt x="246" y="98"/>
                    </a:cubicBezTo>
                    <a:cubicBezTo>
                      <a:pt x="246" y="34"/>
                      <a:pt x="188" y="0"/>
                      <a:pt x="118" y="0"/>
                    </a:cubicBezTo>
                    <a:cubicBezTo>
                      <a:pt x="50" y="0"/>
                      <a:pt x="0" y="39"/>
                      <a:pt x="0" y="87"/>
                    </a:cubicBezTo>
                    <a:cubicBezTo>
                      <a:pt x="0" y="112"/>
                      <a:pt x="22" y="117"/>
                      <a:pt x="31" y="117"/>
                    </a:cubicBezTo>
                    <a:cubicBezTo>
                      <a:pt x="42" y="117"/>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7" y="236"/>
                      <a:pt x="48" y="270"/>
                      <a:pt x="8" y="305"/>
                    </a:cubicBezTo>
                    <a:cubicBezTo>
                      <a:pt x="3" y="307"/>
                      <a:pt x="3" y="307"/>
                      <a:pt x="0" y="313"/>
                    </a:cubicBezTo>
                    <a:cubicBezTo>
                      <a:pt x="0" y="318"/>
                      <a:pt x="0" y="322"/>
                      <a:pt x="0" y="327"/>
                    </a:cubicBezTo>
                    <a:cubicBezTo>
                      <a:pt x="77" y="327"/>
                      <a:pt x="153" y="327"/>
                      <a:pt x="230" y="327"/>
                    </a:cubicBezTo>
                    <a:cubicBezTo>
                      <a:pt x="235" y="295"/>
                      <a:pt x="241" y="264"/>
                      <a:pt x="246" y="232"/>
                    </a:cubicBezTo>
                    <a:close/>
                  </a:path>
                </a:pathLst>
              </a:custGeom>
              <a:solidFill>
                <a:srgbClr val="000000"/>
              </a:solidFill>
              <a:ln>
                <a:noFill/>
              </a:ln>
            </p:spPr>
          </p:sp>
          <p:sp>
            <p:nvSpPr>
              <p:cNvPr id="411" name="Freeform 27"/>
              <p:cNvSpPr/>
              <p:nvPr/>
            </p:nvSpPr>
            <p:spPr>
              <a:xfrm>
                <a:off x="4825080" y="5019840"/>
                <a:ext cx="654480" cy="14400"/>
              </a:xfrm>
              <a:custGeom>
                <a:avLst/>
                <a:gdLst/>
                <a:ahLst/>
                <a:cxnLst/>
                <a:rect l="0" t="0" r="r" b="b"/>
                <a:pathLst>
                  <a:path w="1818" h="40">
                    <a:moveTo>
                      <a:pt x="0" y="0"/>
                    </a:moveTo>
                    <a:cubicBezTo>
                      <a:pt x="606" y="0"/>
                      <a:pt x="1211" y="0"/>
                      <a:pt x="1817" y="0"/>
                    </a:cubicBezTo>
                    <a:cubicBezTo>
                      <a:pt x="1817" y="13"/>
                      <a:pt x="1817" y="26"/>
                      <a:pt x="1817" y="39"/>
                    </a:cubicBezTo>
                    <a:cubicBezTo>
                      <a:pt x="1211" y="39"/>
                      <a:pt x="606" y="39"/>
                      <a:pt x="0" y="39"/>
                    </a:cubicBezTo>
                    <a:cubicBezTo>
                      <a:pt x="0" y="26"/>
                      <a:pt x="0" y="13"/>
                      <a:pt x="0" y="0"/>
                    </a:cubicBezTo>
                    <a:close/>
                  </a:path>
                </a:pathLst>
              </a:custGeom>
              <a:solidFill>
                <a:srgbClr val="000000"/>
              </a:solidFill>
              <a:ln>
                <a:noFill/>
              </a:ln>
            </p:spPr>
          </p:sp>
          <p:sp>
            <p:nvSpPr>
              <p:cNvPr id="412" name="Freeform 28"/>
              <p:cNvSpPr/>
              <p:nvPr/>
            </p:nvSpPr>
            <p:spPr>
              <a:xfrm>
                <a:off x="4836240" y="5128560"/>
                <a:ext cx="228240" cy="110880"/>
              </a:xfrm>
              <a:custGeom>
                <a:avLst/>
                <a:gdLst/>
                <a:ahLst/>
                <a:cxnLst/>
                <a:rect l="0" t="0" r="r" b="b"/>
                <a:pathLst>
                  <a:path w="634" h="308">
                    <a:moveTo>
                      <a:pt x="266" y="246"/>
                    </a:moveTo>
                    <a:cubicBezTo>
                      <a:pt x="263" y="260"/>
                      <a:pt x="258" y="282"/>
                      <a:pt x="258" y="285"/>
                    </a:cubicBezTo>
                    <a:cubicBezTo>
                      <a:pt x="258" y="302"/>
                      <a:pt x="269" y="307"/>
                      <a:pt x="280" y="307"/>
                    </a:cubicBezTo>
                    <a:cubicBezTo>
                      <a:pt x="294" y="307"/>
                      <a:pt x="305" y="299"/>
                      <a:pt x="308" y="293"/>
                    </a:cubicBezTo>
                    <a:cubicBezTo>
                      <a:pt x="311" y="288"/>
                      <a:pt x="316" y="265"/>
                      <a:pt x="319" y="251"/>
                    </a:cubicBezTo>
                    <a:cubicBezTo>
                      <a:pt x="325" y="238"/>
                      <a:pt x="330"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0" y="198"/>
                      <a:pt x="607" y="207"/>
                    </a:cubicBezTo>
                    <a:cubicBezTo>
                      <a:pt x="593" y="260"/>
                      <a:pt x="563" y="288"/>
                      <a:pt x="535" y="288"/>
                    </a:cubicBezTo>
                    <a:cubicBezTo>
                      <a:pt x="521" y="288"/>
                      <a:pt x="518" y="279"/>
                      <a:pt x="518" y="265"/>
                    </a:cubicBezTo>
                    <a:cubicBezTo>
                      <a:pt x="518" y="249"/>
                      <a:pt x="521" y="240"/>
                      <a:pt x="535" y="210"/>
                    </a:cubicBezTo>
                    <a:cubicBezTo>
                      <a:pt x="543" y="187"/>
                      <a:pt x="571" y="115"/>
                      <a:pt x="571" y="78"/>
                    </a:cubicBezTo>
                    <a:cubicBezTo>
                      <a:pt x="571" y="67"/>
                      <a:pt x="571" y="36"/>
                      <a:pt x="546" y="17"/>
                    </a:cubicBezTo>
                    <a:cubicBezTo>
                      <a:pt x="535" y="8"/>
                      <a:pt x="515" y="0"/>
                      <a:pt x="482" y="0"/>
                    </a:cubicBezTo>
                    <a:cubicBezTo>
                      <a:pt x="420" y="0"/>
                      <a:pt x="381" y="39"/>
                      <a:pt x="358" y="67"/>
                    </a:cubicBezTo>
                    <a:cubicBezTo>
                      <a:pt x="353" y="11"/>
                      <a:pt x="305" y="0"/>
                      <a:pt x="269" y="0"/>
                    </a:cubicBezTo>
                    <a:cubicBezTo>
                      <a:pt x="213" y="0"/>
                      <a:pt x="174" y="34"/>
                      <a:pt x="154" y="61"/>
                    </a:cubicBezTo>
                    <a:cubicBezTo>
                      <a:pt x="148" y="14"/>
                      <a:pt x="109" y="0"/>
                      <a:pt x="81" y="0"/>
                    </a:cubicBezTo>
                    <a:cubicBezTo>
                      <a:pt x="50" y="0"/>
                      <a:pt x="34" y="20"/>
                      <a:pt x="25" y="36"/>
                    </a:cubicBezTo>
                    <a:cubicBezTo>
                      <a:pt x="11" y="61"/>
                      <a:pt x="0" y="101"/>
                      <a:pt x="0" y="103"/>
                    </a:cubicBezTo>
                    <a:cubicBezTo>
                      <a:pt x="0" y="112"/>
                      <a:pt x="7" y="109"/>
                      <a:pt x="11"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2" y="299"/>
                      <a:pt x="95" y="293"/>
                    </a:cubicBezTo>
                    <a:cubicBezTo>
                      <a:pt x="98" y="288"/>
                      <a:pt x="104" y="265"/>
                      <a:pt x="109" y="251"/>
                    </a:cubicBezTo>
                    <a:cubicBezTo>
                      <a:pt x="112" y="238"/>
                      <a:pt x="120" y="207"/>
                      <a:pt x="123" y="190"/>
                    </a:cubicBezTo>
                    <a:cubicBezTo>
                      <a:pt x="129" y="173"/>
                      <a:pt x="132" y="159"/>
                      <a:pt x="134" y="143"/>
                    </a:cubicBezTo>
                    <a:cubicBezTo>
                      <a:pt x="143" y="115"/>
                      <a:pt x="143" y="109"/>
                      <a:pt x="165" y="81"/>
                    </a:cubicBezTo>
                    <a:cubicBezTo>
                      <a:pt x="182" y="53"/>
                      <a:pt x="216" y="17"/>
                      <a:pt x="266" y="17"/>
                    </a:cubicBezTo>
                    <a:cubicBezTo>
                      <a:pt x="308" y="17"/>
                      <a:pt x="308" y="53"/>
                      <a:pt x="308" y="67"/>
                    </a:cubicBezTo>
                    <a:cubicBezTo>
                      <a:pt x="308" y="84"/>
                      <a:pt x="305" y="92"/>
                      <a:pt x="297" y="131"/>
                    </a:cubicBezTo>
                    <a:cubicBezTo>
                      <a:pt x="286" y="170"/>
                      <a:pt x="276" y="208"/>
                      <a:pt x="266" y="246"/>
                    </a:cubicBezTo>
                    <a:close/>
                  </a:path>
                </a:pathLst>
              </a:custGeom>
              <a:solidFill>
                <a:srgbClr val="000000"/>
              </a:solidFill>
              <a:ln>
                <a:noFill/>
              </a:ln>
            </p:spPr>
          </p:sp>
          <p:sp>
            <p:nvSpPr>
              <p:cNvPr id="413" name="Freeform 29"/>
              <p:cNvSpPr/>
              <p:nvPr/>
            </p:nvSpPr>
            <p:spPr>
              <a:xfrm>
                <a:off x="509220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57" y="279"/>
                    </a:cubicBezTo>
                    <a:cubicBezTo>
                      <a:pt x="125" y="279"/>
                      <a:pt x="93" y="279"/>
                      <a:pt x="62" y="279"/>
                    </a:cubicBezTo>
                    <a:cubicBezTo>
                      <a:pt x="92" y="254"/>
                      <a:pt x="129" y="226"/>
                      <a:pt x="160" y="207"/>
                    </a:cubicBezTo>
                    <a:cubicBezTo>
                      <a:pt x="204" y="179"/>
                      <a:pt x="246" y="148"/>
                      <a:pt x="246" y="98"/>
                    </a:cubicBezTo>
                    <a:cubicBezTo>
                      <a:pt x="246" y="34"/>
                      <a:pt x="185" y="0"/>
                      <a:pt x="115" y="0"/>
                    </a:cubicBezTo>
                    <a:cubicBezTo>
                      <a:pt x="48" y="0"/>
                      <a:pt x="0" y="39"/>
                      <a:pt x="0" y="87"/>
                    </a:cubicBezTo>
                    <a:cubicBezTo>
                      <a:pt x="0" y="112"/>
                      <a:pt x="22" y="115"/>
                      <a:pt x="28" y="115"/>
                    </a:cubicBezTo>
                    <a:cubicBezTo>
                      <a:pt x="42" y="115"/>
                      <a:pt x="59" y="106"/>
                      <a:pt x="59" y="87"/>
                    </a:cubicBezTo>
                    <a:cubicBezTo>
                      <a:pt x="59" y="70"/>
                      <a:pt x="45" y="59"/>
                      <a:pt x="31" y="59"/>
                    </a:cubicBezTo>
                    <a:cubicBezTo>
                      <a:pt x="45" y="36"/>
                      <a:pt x="73" y="22"/>
                      <a:pt x="104" y="22"/>
                    </a:cubicBezTo>
                    <a:cubicBezTo>
                      <a:pt x="154" y="22"/>
                      <a:pt x="193" y="50"/>
                      <a:pt x="193" y="98"/>
                    </a:cubicBezTo>
                    <a:cubicBezTo>
                      <a:pt x="193" y="140"/>
                      <a:pt x="165" y="170"/>
                      <a:pt x="126" y="201"/>
                    </a:cubicBezTo>
                    <a:cubicBezTo>
                      <a:pt x="86" y="236"/>
                      <a:pt x="46" y="270"/>
                      <a:pt x="6" y="305"/>
                    </a:cubicBezTo>
                    <a:cubicBezTo>
                      <a:pt x="0" y="307"/>
                      <a:pt x="0"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414" name="Freeform 30"/>
              <p:cNvSpPr/>
              <p:nvPr/>
            </p:nvSpPr>
            <p:spPr>
              <a:xfrm>
                <a:off x="5096160" y="5230080"/>
                <a:ext cx="86040" cy="79920"/>
              </a:xfrm>
              <a:custGeom>
                <a:avLst/>
                <a:gdLst/>
                <a:ahLst/>
                <a:cxnLst/>
                <a:rect l="0" t="0" r="r" b="b"/>
                <a:pathLst>
                  <a:path w="239" h="222">
                    <a:moveTo>
                      <a:pt x="84" y="106"/>
                    </a:moveTo>
                    <a:cubicBezTo>
                      <a:pt x="134" y="106"/>
                      <a:pt x="221" y="98"/>
                      <a:pt x="221" y="42"/>
                    </a:cubicBezTo>
                    <a:cubicBezTo>
                      <a:pt x="221" y="17"/>
                      <a:pt x="196" y="0"/>
                      <a:pt x="151" y="0"/>
                    </a:cubicBezTo>
                    <a:cubicBezTo>
                      <a:pt x="84" y="0"/>
                      <a:pt x="0" y="42"/>
                      <a:pt x="0" y="126"/>
                    </a:cubicBezTo>
                    <a:cubicBezTo>
                      <a:pt x="0" y="170"/>
                      <a:pt x="28" y="221"/>
                      <a:pt x="104" y="221"/>
                    </a:cubicBezTo>
                    <a:cubicBezTo>
                      <a:pt x="112" y="221"/>
                      <a:pt x="151" y="219"/>
                      <a:pt x="185" y="207"/>
                    </a:cubicBezTo>
                    <a:cubicBezTo>
                      <a:pt x="218" y="194"/>
                      <a:pt x="238" y="173"/>
                      <a:pt x="238" y="168"/>
                    </a:cubicBezTo>
                    <a:cubicBezTo>
                      <a:pt x="238" y="162"/>
                      <a:pt x="232" y="156"/>
                      <a:pt x="227" y="156"/>
                    </a:cubicBezTo>
                    <a:cubicBezTo>
                      <a:pt x="224" y="156"/>
                      <a:pt x="224" y="156"/>
                      <a:pt x="216" y="165"/>
                    </a:cubicBezTo>
                    <a:cubicBezTo>
                      <a:pt x="190" y="190"/>
                      <a:pt x="148" y="204"/>
                      <a:pt x="104" y="204"/>
                    </a:cubicBezTo>
                    <a:cubicBezTo>
                      <a:pt x="64" y="204"/>
                      <a:pt x="45" y="179"/>
                      <a:pt x="45" y="143"/>
                    </a:cubicBezTo>
                    <a:cubicBezTo>
                      <a:pt x="45" y="137"/>
                      <a:pt x="45" y="126"/>
                      <a:pt x="50" y="106"/>
                    </a:cubicBezTo>
                    <a:cubicBezTo>
                      <a:pt x="62" y="106"/>
                      <a:pt x="73" y="106"/>
                      <a:pt x="84" y="106"/>
                    </a:cubicBezTo>
                    <a:moveTo>
                      <a:pt x="53" y="89"/>
                    </a:moveTo>
                    <a:cubicBezTo>
                      <a:pt x="76" y="20"/>
                      <a:pt x="137" y="14"/>
                      <a:pt x="151" y="14"/>
                    </a:cubicBezTo>
                    <a:cubicBezTo>
                      <a:pt x="176" y="14"/>
                      <a:pt x="196" y="25"/>
                      <a:pt x="196" y="42"/>
                    </a:cubicBezTo>
                    <a:cubicBezTo>
                      <a:pt x="196" y="89"/>
                      <a:pt x="106" y="89"/>
                      <a:pt x="81" y="89"/>
                    </a:cubicBezTo>
                    <a:cubicBezTo>
                      <a:pt x="72" y="89"/>
                      <a:pt x="63" y="89"/>
                      <a:pt x="53" y="89"/>
                    </a:cubicBezTo>
                    <a:close/>
                  </a:path>
                </a:pathLst>
              </a:custGeom>
              <a:solidFill>
                <a:srgbClr val="000000"/>
              </a:solidFill>
              <a:ln>
                <a:noFill/>
              </a:ln>
            </p:spPr>
          </p:sp>
          <p:sp>
            <p:nvSpPr>
              <p:cNvPr id="415" name="Freeform 31"/>
              <p:cNvSpPr/>
              <p:nvPr/>
            </p:nvSpPr>
            <p:spPr>
              <a:xfrm>
                <a:off x="5229000" y="5128560"/>
                <a:ext cx="108360" cy="110880"/>
              </a:xfrm>
              <a:custGeom>
                <a:avLst/>
                <a:gdLst/>
                <a:ahLst/>
                <a:cxnLst/>
                <a:rect l="0" t="0" r="r" b="b"/>
                <a:pathLst>
                  <a:path w="301" h="308">
                    <a:moveTo>
                      <a:pt x="260" y="39"/>
                    </a:moveTo>
                    <a:cubicBezTo>
                      <a:pt x="235" y="42"/>
                      <a:pt x="224" y="61"/>
                      <a:pt x="224" y="78"/>
                    </a:cubicBezTo>
                    <a:cubicBezTo>
                      <a:pt x="224" y="95"/>
                      <a:pt x="241" y="103"/>
                      <a:pt x="252" y="103"/>
                    </a:cubicBezTo>
                    <a:cubicBezTo>
                      <a:pt x="266" y="103"/>
                      <a:pt x="291" y="92"/>
                      <a:pt x="291" y="59"/>
                    </a:cubicBezTo>
                    <a:cubicBezTo>
                      <a:pt x="291" y="11"/>
                      <a:pt x="238" y="0"/>
                      <a:pt x="202" y="0"/>
                    </a:cubicBezTo>
                    <a:cubicBezTo>
                      <a:pt x="98" y="0"/>
                      <a:pt x="0" y="92"/>
                      <a:pt x="0" y="190"/>
                    </a:cubicBezTo>
                    <a:cubicBezTo>
                      <a:pt x="0" y="249"/>
                      <a:pt x="42" y="307"/>
                      <a:pt x="129" y="307"/>
                    </a:cubicBezTo>
                    <a:cubicBezTo>
                      <a:pt x="246" y="307"/>
                      <a:pt x="300" y="240"/>
                      <a:pt x="300" y="232"/>
                    </a:cubicBezTo>
                    <a:cubicBezTo>
                      <a:pt x="300" y="226"/>
                      <a:pt x="294" y="218"/>
                      <a:pt x="288" y="218"/>
                    </a:cubicBezTo>
                    <a:cubicBezTo>
                      <a:pt x="283" y="218"/>
                      <a:pt x="283" y="221"/>
                      <a:pt x="277" y="226"/>
                    </a:cubicBezTo>
                    <a:cubicBezTo>
                      <a:pt x="224" y="288"/>
                      <a:pt x="143" y="288"/>
                      <a:pt x="129" y="288"/>
                    </a:cubicBezTo>
                    <a:cubicBezTo>
                      <a:pt x="81" y="288"/>
                      <a:pt x="59" y="254"/>
                      <a:pt x="59" y="212"/>
                    </a:cubicBezTo>
                    <a:cubicBezTo>
                      <a:pt x="59" y="193"/>
                      <a:pt x="67" y="117"/>
                      <a:pt x="104" y="70"/>
                    </a:cubicBezTo>
                    <a:cubicBezTo>
                      <a:pt x="129" y="36"/>
                      <a:pt x="165" y="17"/>
                      <a:pt x="202" y="17"/>
                    </a:cubicBezTo>
                    <a:cubicBezTo>
                      <a:pt x="210" y="17"/>
                      <a:pt x="244" y="20"/>
                      <a:pt x="260" y="39"/>
                    </a:cubicBezTo>
                    <a:close/>
                  </a:path>
                </a:pathLst>
              </a:custGeom>
              <a:solidFill>
                <a:srgbClr val="000000"/>
              </a:solidFill>
              <a:ln>
                <a:noFill/>
              </a:ln>
            </p:spPr>
          </p:sp>
          <p:sp>
            <p:nvSpPr>
              <p:cNvPr id="416" name="Freeform 32"/>
              <p:cNvSpPr/>
              <p:nvPr/>
            </p:nvSpPr>
            <p:spPr>
              <a:xfrm>
                <a:off x="5352120" y="5047200"/>
                <a:ext cx="98280" cy="120240"/>
              </a:xfrm>
              <a:custGeom>
                <a:avLst/>
                <a:gdLst/>
                <a:ahLst/>
                <a:cxnLst/>
                <a:rect l="0" t="0" r="r" b="b"/>
                <a:pathLst>
                  <a:path w="273" h="334">
                    <a:moveTo>
                      <a:pt x="272" y="251"/>
                    </a:moveTo>
                    <a:cubicBezTo>
                      <a:pt x="272" y="244"/>
                      <a:pt x="272" y="237"/>
                      <a:pt x="272" y="229"/>
                    </a:cubicBezTo>
                    <a:cubicBezTo>
                      <a:pt x="251" y="229"/>
                      <a:pt x="230" y="229"/>
                      <a:pt x="210" y="229"/>
                    </a:cubicBezTo>
                    <a:cubicBezTo>
                      <a:pt x="210" y="157"/>
                      <a:pt x="210" y="86"/>
                      <a:pt x="210" y="14"/>
                    </a:cubicBezTo>
                    <a:cubicBezTo>
                      <a:pt x="210" y="3"/>
                      <a:pt x="210" y="0"/>
                      <a:pt x="199" y="0"/>
                    </a:cubicBezTo>
                    <a:cubicBezTo>
                      <a:pt x="188" y="0"/>
                      <a:pt x="188" y="0"/>
                      <a:pt x="182" y="8"/>
                    </a:cubicBezTo>
                    <a:cubicBezTo>
                      <a:pt x="121" y="82"/>
                      <a:pt x="61" y="156"/>
                      <a:pt x="0" y="229"/>
                    </a:cubicBezTo>
                    <a:cubicBezTo>
                      <a:pt x="0" y="237"/>
                      <a:pt x="0" y="244"/>
                      <a:pt x="0" y="251"/>
                    </a:cubicBezTo>
                    <a:cubicBezTo>
                      <a:pt x="54" y="251"/>
                      <a:pt x="108" y="251"/>
                      <a:pt x="162" y="251"/>
                    </a:cubicBezTo>
                    <a:cubicBezTo>
                      <a:pt x="162" y="265"/>
                      <a:pt x="162" y="278"/>
                      <a:pt x="162" y="291"/>
                    </a:cubicBezTo>
                    <a:cubicBezTo>
                      <a:pt x="162" y="305"/>
                      <a:pt x="162" y="310"/>
                      <a:pt x="120" y="310"/>
                    </a:cubicBezTo>
                    <a:cubicBezTo>
                      <a:pt x="115" y="310"/>
                      <a:pt x="109" y="310"/>
                      <a:pt x="104" y="310"/>
                    </a:cubicBezTo>
                    <a:cubicBezTo>
                      <a:pt x="104" y="318"/>
                      <a:pt x="104" y="325"/>
                      <a:pt x="104" y="333"/>
                    </a:cubicBezTo>
                    <a:cubicBezTo>
                      <a:pt x="126" y="330"/>
                      <a:pt x="160" y="330"/>
                      <a:pt x="188" y="330"/>
                    </a:cubicBezTo>
                    <a:cubicBezTo>
                      <a:pt x="216" y="330"/>
                      <a:pt x="246" y="330"/>
                      <a:pt x="272" y="333"/>
                    </a:cubicBezTo>
                    <a:cubicBezTo>
                      <a:pt x="272" y="325"/>
                      <a:pt x="272" y="318"/>
                      <a:pt x="272" y="310"/>
                    </a:cubicBezTo>
                    <a:cubicBezTo>
                      <a:pt x="266" y="310"/>
                      <a:pt x="260" y="310"/>
                      <a:pt x="255" y="310"/>
                    </a:cubicBezTo>
                    <a:cubicBezTo>
                      <a:pt x="210" y="310"/>
                      <a:pt x="210" y="305"/>
                      <a:pt x="210" y="291"/>
                    </a:cubicBezTo>
                    <a:cubicBezTo>
                      <a:pt x="210" y="278"/>
                      <a:pt x="210" y="265"/>
                      <a:pt x="210" y="251"/>
                    </a:cubicBezTo>
                    <a:cubicBezTo>
                      <a:pt x="230" y="251"/>
                      <a:pt x="251" y="251"/>
                      <a:pt x="272" y="251"/>
                    </a:cubicBezTo>
                    <a:moveTo>
                      <a:pt x="168" y="53"/>
                    </a:moveTo>
                    <a:cubicBezTo>
                      <a:pt x="168" y="112"/>
                      <a:pt x="168" y="170"/>
                      <a:pt x="168" y="229"/>
                    </a:cubicBezTo>
                    <a:cubicBezTo>
                      <a:pt x="119" y="229"/>
                      <a:pt x="71" y="229"/>
                      <a:pt x="22" y="229"/>
                    </a:cubicBezTo>
                    <a:cubicBezTo>
                      <a:pt x="71" y="170"/>
                      <a:pt x="119" y="112"/>
                      <a:pt x="168" y="53"/>
                    </a:cubicBezTo>
                    <a:close/>
                  </a:path>
                </a:pathLst>
              </a:custGeom>
              <a:solidFill>
                <a:srgbClr val="000000"/>
              </a:solidFill>
              <a:ln>
                <a:noFill/>
              </a:ln>
            </p:spPr>
          </p:sp>
          <p:sp>
            <p:nvSpPr>
              <p:cNvPr id="417" name="Freeform 33"/>
              <p:cNvSpPr/>
              <p:nvPr/>
            </p:nvSpPr>
            <p:spPr>
              <a:xfrm>
                <a:off x="5615280" y="4851000"/>
                <a:ext cx="83160" cy="353520"/>
              </a:xfrm>
              <a:custGeom>
                <a:avLst/>
                <a:gdLst/>
                <a:ahLst/>
                <a:cxnLst/>
                <a:rect l="0" t="0" r="r" b="b"/>
                <a:pathLst>
                  <a:path w="231" h="982">
                    <a:moveTo>
                      <a:pt x="230" y="970"/>
                    </a:moveTo>
                    <a:cubicBezTo>
                      <a:pt x="230" y="967"/>
                      <a:pt x="230" y="964"/>
                      <a:pt x="213" y="947"/>
                    </a:cubicBezTo>
                    <a:cubicBezTo>
                      <a:pt x="90" y="824"/>
                      <a:pt x="59" y="640"/>
                      <a:pt x="59" y="489"/>
                    </a:cubicBezTo>
                    <a:cubicBezTo>
                      <a:pt x="59" y="319"/>
                      <a:pt x="95" y="148"/>
                      <a:pt x="216" y="25"/>
                    </a:cubicBezTo>
                    <a:cubicBezTo>
                      <a:pt x="230" y="14"/>
                      <a:pt x="230" y="11"/>
                      <a:pt x="230" y="8"/>
                    </a:cubicBezTo>
                    <a:cubicBezTo>
                      <a:pt x="230" y="3"/>
                      <a:pt x="227" y="0"/>
                      <a:pt x="218" y="0"/>
                    </a:cubicBezTo>
                    <a:cubicBezTo>
                      <a:pt x="210" y="0"/>
                      <a:pt x="120" y="67"/>
                      <a:pt x="64" y="190"/>
                    </a:cubicBezTo>
                    <a:cubicBezTo>
                      <a:pt x="14" y="299"/>
                      <a:pt x="0" y="408"/>
                      <a:pt x="0" y="489"/>
                    </a:cubicBezTo>
                    <a:cubicBezTo>
                      <a:pt x="0" y="567"/>
                      <a:pt x="11" y="685"/>
                      <a:pt x="67" y="796"/>
                    </a:cubicBezTo>
                    <a:cubicBezTo>
                      <a:pt x="126" y="917"/>
                      <a:pt x="210" y="981"/>
                      <a:pt x="218" y="981"/>
                    </a:cubicBezTo>
                    <a:cubicBezTo>
                      <a:pt x="227" y="981"/>
                      <a:pt x="230" y="978"/>
                      <a:pt x="230" y="970"/>
                    </a:cubicBezTo>
                    <a:close/>
                  </a:path>
                </a:pathLst>
              </a:custGeom>
              <a:solidFill>
                <a:srgbClr val="000000"/>
              </a:solidFill>
              <a:ln>
                <a:noFill/>
              </a:ln>
            </p:spPr>
          </p:sp>
          <p:sp>
            <p:nvSpPr>
              <p:cNvPr id="418" name="Freeform 34"/>
              <p:cNvSpPr/>
              <p:nvPr/>
            </p:nvSpPr>
            <p:spPr>
              <a:xfrm>
                <a:off x="5738040" y="4870080"/>
                <a:ext cx="160560" cy="249840"/>
              </a:xfrm>
              <a:custGeom>
                <a:avLst/>
                <a:gdLst/>
                <a:ahLst/>
                <a:cxnLst/>
                <a:rect l="0" t="0" r="r" b="b"/>
                <a:pathLst>
                  <a:path w="446" h="694">
                    <a:moveTo>
                      <a:pt x="227" y="11"/>
                    </a:moveTo>
                    <a:cubicBezTo>
                      <a:pt x="223" y="7"/>
                      <a:pt x="227" y="0"/>
                      <a:pt x="216" y="0"/>
                    </a:cubicBezTo>
                    <a:cubicBezTo>
                      <a:pt x="193" y="0"/>
                      <a:pt x="120" y="8"/>
                      <a:pt x="95" y="11"/>
                    </a:cubicBezTo>
                    <a:cubicBezTo>
                      <a:pt x="87" y="11"/>
                      <a:pt x="76" y="14"/>
                      <a:pt x="76" y="31"/>
                    </a:cubicBezTo>
                    <a:cubicBezTo>
                      <a:pt x="76" y="42"/>
                      <a:pt x="84" y="42"/>
                      <a:pt x="101"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7"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6" y="575"/>
                      <a:pt x="428" y="542"/>
                    </a:cubicBezTo>
                    <a:cubicBezTo>
                      <a:pt x="428" y="531"/>
                      <a:pt x="417" y="531"/>
                      <a:pt x="414" y="531"/>
                    </a:cubicBezTo>
                    <a:cubicBezTo>
                      <a:pt x="406" y="531"/>
                      <a:pt x="403" y="536"/>
                      <a:pt x="400" y="550"/>
                    </a:cubicBezTo>
                    <a:cubicBezTo>
                      <a:pt x="381" y="620"/>
                      <a:pt x="358" y="671"/>
                      <a:pt x="316" y="671"/>
                    </a:cubicBezTo>
                    <a:cubicBezTo>
                      <a:pt x="297" y="671"/>
                      <a:pt x="286" y="659"/>
                      <a:pt x="286" y="626"/>
                    </a:cubicBezTo>
                    <a:cubicBezTo>
                      <a:pt x="286"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9" y="279"/>
                      <a:pt x="409" y="279"/>
                      <a:pt x="409" y="282"/>
                    </a:cubicBezTo>
                    <a:cubicBezTo>
                      <a:pt x="361" y="285"/>
                      <a:pt x="353" y="324"/>
                      <a:pt x="353" y="335"/>
                    </a:cubicBezTo>
                    <a:cubicBezTo>
                      <a:pt x="353" y="352"/>
                      <a:pt x="364" y="369"/>
                      <a:pt x="392"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419" name="Freeform 35"/>
              <p:cNvSpPr/>
              <p:nvPr/>
            </p:nvSpPr>
            <p:spPr>
              <a:xfrm>
                <a:off x="5914440" y="5059080"/>
                <a:ext cx="133560" cy="111960"/>
              </a:xfrm>
              <a:custGeom>
                <a:avLst/>
                <a:gdLst/>
                <a:ahLst/>
                <a:cxnLst/>
                <a:rect l="0" t="0" r="r" b="b"/>
                <a:pathLst>
                  <a:path w="371" h="311">
                    <a:moveTo>
                      <a:pt x="140" y="229"/>
                    </a:moveTo>
                    <a:cubicBezTo>
                      <a:pt x="132" y="254"/>
                      <a:pt x="109" y="291"/>
                      <a:pt x="73" y="291"/>
                    </a:cubicBezTo>
                    <a:cubicBezTo>
                      <a:pt x="61" y="288"/>
                      <a:pt x="50" y="291"/>
                      <a:pt x="36" y="282"/>
                    </a:cubicBezTo>
                    <a:cubicBezTo>
                      <a:pt x="64" y="271"/>
                      <a:pt x="67" y="249"/>
                      <a:pt x="67" y="243"/>
                    </a:cubicBezTo>
                    <a:cubicBezTo>
                      <a:pt x="67" y="229"/>
                      <a:pt x="56" y="218"/>
                      <a:pt x="39" y="218"/>
                    </a:cubicBezTo>
                    <a:cubicBezTo>
                      <a:pt x="20" y="218"/>
                      <a:pt x="0" y="235"/>
                      <a:pt x="0" y="260"/>
                    </a:cubicBezTo>
                    <a:cubicBezTo>
                      <a:pt x="0" y="293"/>
                      <a:pt x="39" y="310"/>
                      <a:pt x="73" y="310"/>
                    </a:cubicBezTo>
                    <a:cubicBezTo>
                      <a:pt x="104" y="310"/>
                      <a:pt x="132" y="291"/>
                      <a:pt x="148" y="263"/>
                    </a:cubicBezTo>
                    <a:cubicBezTo>
                      <a:pt x="165" y="299"/>
                      <a:pt x="204" y="310"/>
                      <a:pt x="232" y="310"/>
                    </a:cubicBezTo>
                    <a:cubicBezTo>
                      <a:pt x="311" y="310"/>
                      <a:pt x="353" y="224"/>
                      <a:pt x="353" y="204"/>
                    </a:cubicBezTo>
                    <a:cubicBezTo>
                      <a:pt x="353" y="196"/>
                      <a:pt x="344" y="196"/>
                      <a:pt x="342" y="196"/>
                    </a:cubicBezTo>
                    <a:cubicBezTo>
                      <a:pt x="333" y="196"/>
                      <a:pt x="330" y="198"/>
                      <a:pt x="328" y="207"/>
                    </a:cubicBezTo>
                    <a:cubicBezTo>
                      <a:pt x="314" y="254"/>
                      <a:pt x="272" y="291"/>
                      <a:pt x="235" y="291"/>
                    </a:cubicBezTo>
                    <a:cubicBezTo>
                      <a:pt x="207" y="291"/>
                      <a:pt x="193" y="271"/>
                      <a:pt x="193" y="246"/>
                    </a:cubicBezTo>
                    <a:cubicBezTo>
                      <a:pt x="193" y="229"/>
                      <a:pt x="210" y="165"/>
                      <a:pt x="230" y="89"/>
                    </a:cubicBezTo>
                    <a:cubicBezTo>
                      <a:pt x="241" y="36"/>
                      <a:pt x="272" y="20"/>
                      <a:pt x="297" y="20"/>
                    </a:cubicBezTo>
                    <a:cubicBezTo>
                      <a:pt x="309" y="23"/>
                      <a:pt x="319" y="20"/>
                      <a:pt x="333" y="31"/>
                    </a:cubicBezTo>
                    <a:cubicBezTo>
                      <a:pt x="311" y="36"/>
                      <a:pt x="302" y="56"/>
                      <a:pt x="302" y="67"/>
                    </a:cubicBezTo>
                    <a:cubicBezTo>
                      <a:pt x="302" y="81"/>
                      <a:pt x="314" y="92"/>
                      <a:pt x="330" y="92"/>
                    </a:cubicBezTo>
                    <a:cubicBezTo>
                      <a:pt x="347" y="92"/>
                      <a:pt x="370" y="78"/>
                      <a:pt x="370" y="50"/>
                    </a:cubicBezTo>
                    <a:cubicBezTo>
                      <a:pt x="370" y="11"/>
                      <a:pt x="325" y="0"/>
                      <a:pt x="297" y="0"/>
                    </a:cubicBezTo>
                    <a:cubicBezTo>
                      <a:pt x="263" y="0"/>
                      <a:pt x="235" y="22"/>
                      <a:pt x="221" y="50"/>
                    </a:cubicBezTo>
                    <a:cubicBezTo>
                      <a:pt x="207" y="22"/>
                      <a:pt x="176" y="0"/>
                      <a:pt x="137" y="0"/>
                    </a:cubicBezTo>
                    <a:cubicBezTo>
                      <a:pt x="59" y="0"/>
                      <a:pt x="17" y="84"/>
                      <a:pt x="17" y="106"/>
                    </a:cubicBezTo>
                    <a:cubicBezTo>
                      <a:pt x="17" y="115"/>
                      <a:pt x="25" y="115"/>
                      <a:pt x="28" y="115"/>
                    </a:cubicBezTo>
                    <a:cubicBezTo>
                      <a:pt x="36" y="115"/>
                      <a:pt x="36" y="112"/>
                      <a:pt x="42" y="103"/>
                    </a:cubicBezTo>
                    <a:cubicBezTo>
                      <a:pt x="59" y="50"/>
                      <a:pt x="101" y="20"/>
                      <a:pt x="134" y="20"/>
                    </a:cubicBezTo>
                    <a:cubicBezTo>
                      <a:pt x="157" y="20"/>
                      <a:pt x="176" y="34"/>
                      <a:pt x="176" y="64"/>
                    </a:cubicBezTo>
                    <a:cubicBezTo>
                      <a:pt x="176" y="78"/>
                      <a:pt x="168" y="112"/>
                      <a:pt x="162" y="137"/>
                    </a:cubicBezTo>
                    <a:cubicBezTo>
                      <a:pt x="155" y="168"/>
                      <a:pt x="147" y="198"/>
                      <a:pt x="140" y="229"/>
                    </a:cubicBezTo>
                    <a:close/>
                  </a:path>
                </a:pathLst>
              </a:custGeom>
              <a:solidFill>
                <a:srgbClr val="000000"/>
              </a:solidFill>
              <a:ln>
                <a:noFill/>
              </a:ln>
            </p:spPr>
          </p:sp>
          <p:sp>
            <p:nvSpPr>
              <p:cNvPr id="420" name="Freeform 36"/>
              <p:cNvSpPr/>
              <p:nvPr/>
            </p:nvSpPr>
            <p:spPr>
              <a:xfrm>
                <a:off x="60948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2" y="0"/>
                      <a:pt x="162" y="20"/>
                    </a:cubicBezTo>
                    <a:cubicBezTo>
                      <a:pt x="162" y="31"/>
                      <a:pt x="171" y="31"/>
                      <a:pt x="190" y="31"/>
                    </a:cubicBezTo>
                    <a:cubicBezTo>
                      <a:pt x="202" y="31"/>
                      <a:pt x="221" y="31"/>
                      <a:pt x="232" y="34"/>
                    </a:cubicBezTo>
                    <a:cubicBezTo>
                      <a:pt x="246" y="36"/>
                      <a:pt x="255" y="39"/>
                      <a:pt x="255" y="48"/>
                    </a:cubicBezTo>
                    <a:cubicBezTo>
                      <a:pt x="255" y="53"/>
                      <a:pt x="252" y="56"/>
                      <a:pt x="249" y="67"/>
                    </a:cubicBezTo>
                    <a:cubicBezTo>
                      <a:pt x="205" y="243"/>
                      <a:pt x="161" y="419"/>
                      <a:pt x="118" y="595"/>
                    </a:cubicBezTo>
                    <a:cubicBezTo>
                      <a:pt x="109" y="631"/>
                      <a:pt x="106" y="640"/>
                      <a:pt x="28" y="640"/>
                    </a:cubicBezTo>
                    <a:cubicBezTo>
                      <a:pt x="11" y="640"/>
                      <a:pt x="0" y="640"/>
                      <a:pt x="0" y="659"/>
                    </a:cubicBezTo>
                    <a:cubicBezTo>
                      <a:pt x="0" y="671"/>
                      <a:pt x="11" y="671"/>
                      <a:pt x="17" y="671"/>
                    </a:cubicBezTo>
                    <a:cubicBezTo>
                      <a:pt x="42" y="671"/>
                      <a:pt x="112" y="668"/>
                      <a:pt x="140" y="668"/>
                    </a:cubicBezTo>
                    <a:cubicBezTo>
                      <a:pt x="162" y="668"/>
                      <a:pt x="182" y="668"/>
                      <a:pt x="204" y="668"/>
                    </a:cubicBezTo>
                    <a:cubicBezTo>
                      <a:pt x="224" y="668"/>
                      <a:pt x="246" y="671"/>
                      <a:pt x="266" y="671"/>
                    </a:cubicBezTo>
                    <a:cubicBezTo>
                      <a:pt x="274" y="671"/>
                      <a:pt x="288" y="671"/>
                      <a:pt x="288" y="651"/>
                    </a:cubicBezTo>
                    <a:cubicBezTo>
                      <a:pt x="288" y="640"/>
                      <a:pt x="277" y="640"/>
                      <a:pt x="260" y="640"/>
                    </a:cubicBezTo>
                    <a:cubicBezTo>
                      <a:pt x="224" y="640"/>
                      <a:pt x="196" y="640"/>
                      <a:pt x="196" y="623"/>
                    </a:cubicBezTo>
                    <a:cubicBezTo>
                      <a:pt x="196" y="618"/>
                      <a:pt x="199"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3" y="335"/>
                    </a:cubicBezTo>
                    <a:cubicBezTo>
                      <a:pt x="356" y="335"/>
                      <a:pt x="310" y="335"/>
                      <a:pt x="263" y="335"/>
                    </a:cubicBezTo>
                    <a:cubicBezTo>
                      <a:pt x="286" y="246"/>
                      <a:pt x="308" y="156"/>
                      <a:pt x="330" y="67"/>
                    </a:cubicBezTo>
                    <a:close/>
                  </a:path>
                </a:pathLst>
              </a:custGeom>
              <a:solidFill>
                <a:srgbClr val="000000"/>
              </a:solidFill>
              <a:ln>
                <a:noFill/>
              </a:ln>
            </p:spPr>
          </p:sp>
          <p:sp>
            <p:nvSpPr>
              <p:cNvPr id="421" name="Freeform 37"/>
              <p:cNvSpPr/>
              <p:nvPr/>
            </p:nvSpPr>
            <p:spPr>
              <a:xfrm>
                <a:off x="6320520" y="5059080"/>
                <a:ext cx="132480" cy="111960"/>
              </a:xfrm>
              <a:custGeom>
                <a:avLst/>
                <a:gdLst/>
                <a:ahLst/>
                <a:cxnLst/>
                <a:rect l="0" t="0" r="r" b="b"/>
                <a:pathLst>
                  <a:path w="368" h="311">
                    <a:moveTo>
                      <a:pt x="137" y="229"/>
                    </a:moveTo>
                    <a:cubicBezTo>
                      <a:pt x="132" y="254"/>
                      <a:pt x="106" y="291"/>
                      <a:pt x="73" y="291"/>
                    </a:cubicBezTo>
                    <a:cubicBezTo>
                      <a:pt x="70" y="291"/>
                      <a:pt x="50" y="291"/>
                      <a:pt x="36" y="282"/>
                    </a:cubicBezTo>
                    <a:cubicBezTo>
                      <a:pt x="64" y="271"/>
                      <a:pt x="64" y="249"/>
                      <a:pt x="64" y="243"/>
                    </a:cubicBezTo>
                    <a:cubicBezTo>
                      <a:pt x="64" y="229"/>
                      <a:pt x="53" y="218"/>
                      <a:pt x="39" y="218"/>
                    </a:cubicBezTo>
                    <a:cubicBezTo>
                      <a:pt x="20" y="218"/>
                      <a:pt x="0" y="235"/>
                      <a:pt x="0" y="260"/>
                    </a:cubicBezTo>
                    <a:cubicBezTo>
                      <a:pt x="0" y="293"/>
                      <a:pt x="36" y="310"/>
                      <a:pt x="70" y="310"/>
                    </a:cubicBezTo>
                    <a:cubicBezTo>
                      <a:pt x="104" y="310"/>
                      <a:pt x="132" y="291"/>
                      <a:pt x="148" y="263"/>
                    </a:cubicBezTo>
                    <a:cubicBezTo>
                      <a:pt x="165" y="299"/>
                      <a:pt x="202" y="310"/>
                      <a:pt x="230" y="310"/>
                    </a:cubicBezTo>
                    <a:cubicBezTo>
                      <a:pt x="311" y="310"/>
                      <a:pt x="353" y="224"/>
                      <a:pt x="353" y="204"/>
                    </a:cubicBezTo>
                    <a:cubicBezTo>
                      <a:pt x="353" y="196"/>
                      <a:pt x="345" y="198"/>
                      <a:pt x="342" y="196"/>
                    </a:cubicBezTo>
                    <a:cubicBezTo>
                      <a:pt x="330" y="196"/>
                      <a:pt x="330" y="198"/>
                      <a:pt x="328" y="207"/>
                    </a:cubicBezTo>
                    <a:cubicBezTo>
                      <a:pt x="314" y="254"/>
                      <a:pt x="272" y="291"/>
                      <a:pt x="232" y="291"/>
                    </a:cubicBezTo>
                    <a:cubicBezTo>
                      <a:pt x="204" y="291"/>
                      <a:pt x="190" y="271"/>
                      <a:pt x="190" y="246"/>
                    </a:cubicBezTo>
                    <a:cubicBezTo>
                      <a:pt x="190" y="229"/>
                      <a:pt x="207" y="165"/>
                      <a:pt x="227" y="89"/>
                    </a:cubicBezTo>
                    <a:cubicBezTo>
                      <a:pt x="241" y="36"/>
                      <a:pt x="272" y="20"/>
                      <a:pt x="294" y="20"/>
                    </a:cubicBezTo>
                    <a:cubicBezTo>
                      <a:pt x="297" y="20"/>
                      <a:pt x="316" y="20"/>
                      <a:pt x="330" y="31"/>
                    </a:cubicBezTo>
                    <a:cubicBezTo>
                      <a:pt x="311" y="36"/>
                      <a:pt x="302" y="56"/>
                      <a:pt x="302" y="67"/>
                    </a:cubicBezTo>
                    <a:cubicBezTo>
                      <a:pt x="302" y="81"/>
                      <a:pt x="312" y="92"/>
                      <a:pt x="328" y="92"/>
                    </a:cubicBezTo>
                    <a:cubicBezTo>
                      <a:pt x="343" y="92"/>
                      <a:pt x="367" y="78"/>
                      <a:pt x="367" y="50"/>
                    </a:cubicBezTo>
                    <a:cubicBezTo>
                      <a:pt x="367" y="11"/>
                      <a:pt x="322" y="0"/>
                      <a:pt x="297" y="0"/>
                    </a:cubicBezTo>
                    <a:cubicBezTo>
                      <a:pt x="260" y="0"/>
                      <a:pt x="232" y="22"/>
                      <a:pt x="218" y="50"/>
                    </a:cubicBezTo>
                    <a:cubicBezTo>
                      <a:pt x="207" y="22"/>
                      <a:pt x="174" y="0"/>
                      <a:pt x="137" y="0"/>
                    </a:cubicBezTo>
                    <a:cubicBezTo>
                      <a:pt x="59" y="0"/>
                      <a:pt x="14" y="84"/>
                      <a:pt x="14" y="106"/>
                    </a:cubicBezTo>
                    <a:cubicBezTo>
                      <a:pt x="14" y="115"/>
                      <a:pt x="21" y="112"/>
                      <a:pt x="25" y="115"/>
                    </a:cubicBezTo>
                    <a:cubicBezTo>
                      <a:pt x="36" y="115"/>
                      <a:pt x="36" y="112"/>
                      <a:pt x="39" y="103"/>
                    </a:cubicBezTo>
                    <a:cubicBezTo>
                      <a:pt x="56" y="50"/>
                      <a:pt x="101" y="20"/>
                      <a:pt x="134" y="20"/>
                    </a:cubicBezTo>
                    <a:cubicBezTo>
                      <a:pt x="157" y="20"/>
                      <a:pt x="176" y="34"/>
                      <a:pt x="176" y="64"/>
                    </a:cubicBezTo>
                    <a:cubicBezTo>
                      <a:pt x="176" y="78"/>
                      <a:pt x="168" y="112"/>
                      <a:pt x="160" y="137"/>
                    </a:cubicBezTo>
                    <a:cubicBezTo>
                      <a:pt x="152" y="168"/>
                      <a:pt x="145" y="198"/>
                      <a:pt x="137" y="229"/>
                    </a:cubicBezTo>
                    <a:close/>
                  </a:path>
                </a:pathLst>
              </a:custGeom>
              <a:solidFill>
                <a:srgbClr val="000000"/>
              </a:solidFill>
              <a:ln>
                <a:noFill/>
              </a:ln>
            </p:spPr>
          </p:sp>
          <p:sp>
            <p:nvSpPr>
              <p:cNvPr id="422" name="Freeform 38"/>
              <p:cNvSpPr/>
              <p:nvPr/>
            </p:nvSpPr>
            <p:spPr>
              <a:xfrm>
                <a:off x="6584760" y="4909320"/>
                <a:ext cx="236160" cy="235800"/>
              </a:xfrm>
              <a:custGeom>
                <a:avLst/>
                <a:gdLst/>
                <a:ahLst/>
                <a:cxnLst/>
                <a:rect l="0" t="0" r="r" b="b"/>
                <a:pathLst>
                  <a:path w="656" h="655">
                    <a:moveTo>
                      <a:pt x="350" y="346"/>
                    </a:moveTo>
                    <a:cubicBezTo>
                      <a:pt x="441" y="346"/>
                      <a:pt x="533" y="346"/>
                      <a:pt x="624" y="346"/>
                    </a:cubicBezTo>
                    <a:cubicBezTo>
                      <a:pt x="638" y="346"/>
                      <a:pt x="655" y="346"/>
                      <a:pt x="655" y="327"/>
                    </a:cubicBezTo>
                    <a:cubicBezTo>
                      <a:pt x="655" y="307"/>
                      <a:pt x="638" y="307"/>
                      <a:pt x="624" y="307"/>
                    </a:cubicBezTo>
                    <a:cubicBezTo>
                      <a:pt x="533" y="307"/>
                      <a:pt x="441" y="307"/>
                      <a:pt x="350" y="307"/>
                    </a:cubicBezTo>
                    <a:cubicBezTo>
                      <a:pt x="350" y="216"/>
                      <a:pt x="350" y="125"/>
                      <a:pt x="350" y="34"/>
                    </a:cubicBezTo>
                    <a:cubicBezTo>
                      <a:pt x="350" y="20"/>
                      <a:pt x="351" y="0"/>
                      <a:pt x="330" y="0"/>
                    </a:cubicBezTo>
                    <a:cubicBezTo>
                      <a:pt x="309"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9" y="654"/>
                      <a:pt x="330" y="654"/>
                    </a:cubicBezTo>
                    <a:cubicBezTo>
                      <a:pt x="351" y="654"/>
                      <a:pt x="350" y="634"/>
                      <a:pt x="350" y="620"/>
                    </a:cubicBezTo>
                    <a:cubicBezTo>
                      <a:pt x="350" y="529"/>
                      <a:pt x="350" y="438"/>
                      <a:pt x="350" y="346"/>
                    </a:cubicBezTo>
                    <a:close/>
                  </a:path>
                </a:pathLst>
              </a:custGeom>
              <a:solidFill>
                <a:srgbClr val="000000"/>
              </a:solidFill>
              <a:ln>
                <a:noFill/>
              </a:ln>
            </p:spPr>
          </p:sp>
          <p:sp>
            <p:nvSpPr>
              <p:cNvPr id="423" name="Freeform 39"/>
              <p:cNvSpPr/>
              <p:nvPr/>
            </p:nvSpPr>
            <p:spPr>
              <a:xfrm>
                <a:off x="6939360" y="4870080"/>
                <a:ext cx="160560" cy="249840"/>
              </a:xfrm>
              <a:custGeom>
                <a:avLst/>
                <a:gdLst/>
                <a:ahLst/>
                <a:cxnLst/>
                <a:rect l="0" t="0" r="r" b="b"/>
                <a:pathLst>
                  <a:path w="446" h="694">
                    <a:moveTo>
                      <a:pt x="227" y="11"/>
                    </a:moveTo>
                    <a:cubicBezTo>
                      <a:pt x="223" y="7"/>
                      <a:pt x="227" y="0"/>
                      <a:pt x="216" y="0"/>
                    </a:cubicBezTo>
                    <a:cubicBezTo>
                      <a:pt x="190" y="0"/>
                      <a:pt x="120" y="8"/>
                      <a:pt x="95" y="11"/>
                    </a:cubicBezTo>
                    <a:cubicBezTo>
                      <a:pt x="87" y="11"/>
                      <a:pt x="76" y="14"/>
                      <a:pt x="76" y="31"/>
                    </a:cubicBezTo>
                    <a:cubicBezTo>
                      <a:pt x="76" y="42"/>
                      <a:pt x="84" y="42"/>
                      <a:pt x="98"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4"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4" y="575"/>
                      <a:pt x="426" y="542"/>
                    </a:cubicBezTo>
                    <a:cubicBezTo>
                      <a:pt x="426" y="531"/>
                      <a:pt x="417" y="531"/>
                      <a:pt x="414" y="531"/>
                    </a:cubicBezTo>
                    <a:cubicBezTo>
                      <a:pt x="406" y="531"/>
                      <a:pt x="403" y="536"/>
                      <a:pt x="400" y="550"/>
                    </a:cubicBezTo>
                    <a:cubicBezTo>
                      <a:pt x="381" y="620"/>
                      <a:pt x="358" y="671"/>
                      <a:pt x="316" y="671"/>
                    </a:cubicBezTo>
                    <a:cubicBezTo>
                      <a:pt x="297" y="671"/>
                      <a:pt x="283" y="659"/>
                      <a:pt x="283" y="626"/>
                    </a:cubicBezTo>
                    <a:cubicBezTo>
                      <a:pt x="283"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7" y="280"/>
                      <a:pt x="406" y="279"/>
                      <a:pt x="409" y="282"/>
                    </a:cubicBezTo>
                    <a:cubicBezTo>
                      <a:pt x="361" y="285"/>
                      <a:pt x="353" y="324"/>
                      <a:pt x="353" y="335"/>
                    </a:cubicBezTo>
                    <a:cubicBezTo>
                      <a:pt x="353" y="352"/>
                      <a:pt x="364" y="369"/>
                      <a:pt x="389"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424" name="Freeform 40"/>
              <p:cNvSpPr/>
              <p:nvPr/>
            </p:nvSpPr>
            <p:spPr>
              <a:xfrm>
                <a:off x="711576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2" y="8"/>
                      <a:pt x="308" y="11"/>
                      <a:pt x="302" y="25"/>
                    </a:cubicBezTo>
                    <a:cubicBezTo>
                      <a:pt x="300" y="28"/>
                      <a:pt x="294" y="50"/>
                      <a:pt x="291" y="64"/>
                    </a:cubicBezTo>
                    <a:cubicBezTo>
                      <a:pt x="286" y="83"/>
                      <a:pt x="282" y="102"/>
                      <a:pt x="277" y="120"/>
                    </a:cubicBezTo>
                    <a:cubicBezTo>
                      <a:pt x="272" y="137"/>
                      <a:pt x="252" y="224"/>
                      <a:pt x="249" y="232"/>
                    </a:cubicBezTo>
                    <a:cubicBezTo>
                      <a:pt x="221" y="251"/>
                      <a:pt x="218" y="291"/>
                      <a:pt x="165" y="291"/>
                    </a:cubicBezTo>
                    <a:cubicBezTo>
                      <a:pt x="118" y="291"/>
                      <a:pt x="118" y="246"/>
                      <a:pt x="118" y="235"/>
                    </a:cubicBezTo>
                    <a:cubicBezTo>
                      <a:pt x="118" y="196"/>
                      <a:pt x="132" y="154"/>
                      <a:pt x="154" y="101"/>
                    </a:cubicBezTo>
                    <a:cubicBezTo>
                      <a:pt x="162" y="78"/>
                      <a:pt x="165" y="70"/>
                      <a:pt x="165" y="59"/>
                    </a:cubicBezTo>
                    <a:cubicBezTo>
                      <a:pt x="165" y="25"/>
                      <a:pt x="137" y="0"/>
                      <a:pt x="101" y="0"/>
                    </a:cubicBezTo>
                    <a:cubicBezTo>
                      <a:pt x="31" y="0"/>
                      <a:pt x="0" y="95"/>
                      <a:pt x="0" y="106"/>
                    </a:cubicBezTo>
                    <a:cubicBezTo>
                      <a:pt x="0" y="115"/>
                      <a:pt x="8" y="115"/>
                      <a:pt x="11" y="115"/>
                    </a:cubicBezTo>
                    <a:cubicBezTo>
                      <a:pt x="20" y="115"/>
                      <a:pt x="22" y="112"/>
                      <a:pt x="22" y="103"/>
                    </a:cubicBezTo>
                    <a:cubicBezTo>
                      <a:pt x="39" y="48"/>
                      <a:pt x="70" y="20"/>
                      <a:pt x="98" y="20"/>
                    </a:cubicBezTo>
                    <a:cubicBezTo>
                      <a:pt x="109" y="20"/>
                      <a:pt x="115" y="28"/>
                      <a:pt x="115" y="45"/>
                    </a:cubicBezTo>
                    <a:cubicBezTo>
                      <a:pt x="115" y="59"/>
                      <a:pt x="109" y="75"/>
                      <a:pt x="106" y="84"/>
                    </a:cubicBezTo>
                    <a:cubicBezTo>
                      <a:pt x="73" y="168"/>
                      <a:pt x="64" y="193"/>
                      <a:pt x="64" y="224"/>
                    </a:cubicBezTo>
                    <a:cubicBezTo>
                      <a:pt x="64" y="235"/>
                      <a:pt x="64" y="268"/>
                      <a:pt x="92" y="288"/>
                    </a:cubicBezTo>
                    <a:cubicBezTo>
                      <a:pt x="115" y="307"/>
                      <a:pt x="143" y="310"/>
                      <a:pt x="162" y="310"/>
                    </a:cubicBezTo>
                    <a:cubicBezTo>
                      <a:pt x="188" y="310"/>
                      <a:pt x="213" y="299"/>
                      <a:pt x="235" y="279"/>
                    </a:cubicBezTo>
                    <a:cubicBezTo>
                      <a:pt x="227" y="316"/>
                      <a:pt x="218" y="346"/>
                      <a:pt x="190" y="380"/>
                    </a:cubicBezTo>
                    <a:cubicBezTo>
                      <a:pt x="171" y="402"/>
                      <a:pt x="146" y="425"/>
                      <a:pt x="109" y="425"/>
                    </a:cubicBezTo>
                    <a:cubicBezTo>
                      <a:pt x="104" y="425"/>
                      <a:pt x="70" y="425"/>
                      <a:pt x="56" y="402"/>
                    </a:cubicBezTo>
                    <a:cubicBezTo>
                      <a:pt x="92" y="397"/>
                      <a:pt x="80" y="376"/>
                      <a:pt x="92" y="363"/>
                    </a:cubicBezTo>
                    <a:cubicBezTo>
                      <a:pt x="92" y="341"/>
                      <a:pt x="73" y="338"/>
                      <a:pt x="67" y="338"/>
                    </a:cubicBezTo>
                    <a:cubicBezTo>
                      <a:pt x="50" y="338"/>
                      <a:pt x="28" y="352"/>
                      <a:pt x="28" y="383"/>
                    </a:cubicBezTo>
                    <a:cubicBezTo>
                      <a:pt x="28" y="419"/>
                      <a:pt x="59"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425" name="Freeform 41"/>
              <p:cNvSpPr/>
              <p:nvPr/>
            </p:nvSpPr>
            <p:spPr>
              <a:xfrm>
                <a:off x="72882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71" y="31"/>
                      <a:pt x="190"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4" y="668"/>
                    </a:cubicBezTo>
                    <a:cubicBezTo>
                      <a:pt x="224" y="668"/>
                      <a:pt x="246" y="671"/>
                      <a:pt x="266" y="671"/>
                    </a:cubicBezTo>
                    <a:cubicBezTo>
                      <a:pt x="274" y="671"/>
                      <a:pt x="286" y="671"/>
                      <a:pt x="286" y="651"/>
                    </a:cubicBezTo>
                    <a:cubicBezTo>
                      <a:pt x="286" y="640"/>
                      <a:pt x="277" y="640"/>
                      <a:pt x="260" y="640"/>
                    </a:cubicBezTo>
                    <a:cubicBezTo>
                      <a:pt x="224" y="640"/>
                      <a:pt x="196" y="640"/>
                      <a:pt x="196" y="623"/>
                    </a:cubicBezTo>
                    <a:cubicBezTo>
                      <a:pt x="196" y="618"/>
                      <a:pt x="196"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426" name="Freeform 42"/>
              <p:cNvSpPr/>
              <p:nvPr/>
            </p:nvSpPr>
            <p:spPr>
              <a:xfrm>
                <a:off x="751284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5" y="8"/>
                      <a:pt x="311" y="11"/>
                      <a:pt x="302" y="25"/>
                    </a:cubicBezTo>
                    <a:cubicBezTo>
                      <a:pt x="300" y="28"/>
                      <a:pt x="297" y="50"/>
                      <a:pt x="291" y="64"/>
                    </a:cubicBezTo>
                    <a:cubicBezTo>
                      <a:pt x="286" y="83"/>
                      <a:pt x="282" y="102"/>
                      <a:pt x="277" y="120"/>
                    </a:cubicBezTo>
                    <a:cubicBezTo>
                      <a:pt x="274" y="137"/>
                      <a:pt x="252" y="224"/>
                      <a:pt x="249" y="232"/>
                    </a:cubicBezTo>
                    <a:cubicBezTo>
                      <a:pt x="221" y="251"/>
                      <a:pt x="218" y="291"/>
                      <a:pt x="165" y="291"/>
                    </a:cubicBezTo>
                    <a:cubicBezTo>
                      <a:pt x="118" y="291"/>
                      <a:pt x="118" y="246"/>
                      <a:pt x="118" y="235"/>
                    </a:cubicBezTo>
                    <a:cubicBezTo>
                      <a:pt x="118" y="196"/>
                      <a:pt x="134" y="154"/>
                      <a:pt x="154" y="101"/>
                    </a:cubicBezTo>
                    <a:cubicBezTo>
                      <a:pt x="162" y="78"/>
                      <a:pt x="168" y="70"/>
                      <a:pt x="168" y="59"/>
                    </a:cubicBezTo>
                    <a:cubicBezTo>
                      <a:pt x="168" y="25"/>
                      <a:pt x="137" y="0"/>
                      <a:pt x="101" y="0"/>
                    </a:cubicBezTo>
                    <a:cubicBezTo>
                      <a:pt x="31" y="0"/>
                      <a:pt x="0" y="95"/>
                      <a:pt x="0" y="106"/>
                    </a:cubicBezTo>
                    <a:cubicBezTo>
                      <a:pt x="0" y="115"/>
                      <a:pt x="7" y="112"/>
                      <a:pt x="11" y="115"/>
                    </a:cubicBezTo>
                    <a:cubicBezTo>
                      <a:pt x="22" y="115"/>
                      <a:pt x="22" y="112"/>
                      <a:pt x="25" y="103"/>
                    </a:cubicBezTo>
                    <a:cubicBezTo>
                      <a:pt x="42" y="48"/>
                      <a:pt x="73" y="20"/>
                      <a:pt x="98" y="20"/>
                    </a:cubicBezTo>
                    <a:cubicBezTo>
                      <a:pt x="112" y="20"/>
                      <a:pt x="118" y="28"/>
                      <a:pt x="118" y="45"/>
                    </a:cubicBezTo>
                    <a:cubicBezTo>
                      <a:pt x="118" y="59"/>
                      <a:pt x="109" y="75"/>
                      <a:pt x="106" y="84"/>
                    </a:cubicBezTo>
                    <a:cubicBezTo>
                      <a:pt x="73" y="168"/>
                      <a:pt x="67" y="193"/>
                      <a:pt x="67" y="224"/>
                    </a:cubicBezTo>
                    <a:cubicBezTo>
                      <a:pt x="67" y="235"/>
                      <a:pt x="67" y="268"/>
                      <a:pt x="92" y="288"/>
                    </a:cubicBezTo>
                    <a:cubicBezTo>
                      <a:pt x="115" y="307"/>
                      <a:pt x="143" y="310"/>
                      <a:pt x="162" y="310"/>
                    </a:cubicBezTo>
                    <a:cubicBezTo>
                      <a:pt x="190" y="310"/>
                      <a:pt x="216" y="299"/>
                      <a:pt x="238" y="279"/>
                    </a:cubicBezTo>
                    <a:cubicBezTo>
                      <a:pt x="230" y="316"/>
                      <a:pt x="221" y="346"/>
                      <a:pt x="193" y="380"/>
                    </a:cubicBezTo>
                    <a:cubicBezTo>
                      <a:pt x="174" y="402"/>
                      <a:pt x="146" y="425"/>
                      <a:pt x="109" y="425"/>
                    </a:cubicBezTo>
                    <a:cubicBezTo>
                      <a:pt x="104" y="425"/>
                      <a:pt x="73" y="425"/>
                      <a:pt x="59" y="402"/>
                    </a:cubicBezTo>
                    <a:cubicBezTo>
                      <a:pt x="95" y="397"/>
                      <a:pt x="83" y="376"/>
                      <a:pt x="95" y="363"/>
                    </a:cubicBezTo>
                    <a:cubicBezTo>
                      <a:pt x="95" y="341"/>
                      <a:pt x="76" y="338"/>
                      <a:pt x="67" y="338"/>
                    </a:cubicBezTo>
                    <a:cubicBezTo>
                      <a:pt x="50" y="338"/>
                      <a:pt x="28" y="352"/>
                      <a:pt x="28" y="383"/>
                    </a:cubicBezTo>
                    <a:cubicBezTo>
                      <a:pt x="28" y="419"/>
                      <a:pt x="62"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427" name="Freeform 43"/>
              <p:cNvSpPr/>
              <p:nvPr/>
            </p:nvSpPr>
            <p:spPr>
              <a:xfrm>
                <a:off x="776988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428" name="Freeform 44"/>
              <p:cNvSpPr/>
              <p:nvPr/>
            </p:nvSpPr>
            <p:spPr>
              <a:xfrm>
                <a:off x="8123400" y="4870080"/>
                <a:ext cx="161640" cy="249840"/>
              </a:xfrm>
              <a:custGeom>
                <a:avLst/>
                <a:gdLst/>
                <a:ahLst/>
                <a:cxnLst/>
                <a:rect l="0" t="0" r="r" b="b"/>
                <a:pathLst>
                  <a:path w="449" h="694">
                    <a:moveTo>
                      <a:pt x="230" y="11"/>
                    </a:moveTo>
                    <a:cubicBezTo>
                      <a:pt x="225" y="7"/>
                      <a:pt x="230" y="0"/>
                      <a:pt x="216" y="0"/>
                    </a:cubicBezTo>
                    <a:cubicBezTo>
                      <a:pt x="193" y="0"/>
                      <a:pt x="123" y="8"/>
                      <a:pt x="95" y="11"/>
                    </a:cubicBezTo>
                    <a:cubicBezTo>
                      <a:pt x="90" y="11"/>
                      <a:pt x="78" y="14"/>
                      <a:pt x="78" y="31"/>
                    </a:cubicBezTo>
                    <a:cubicBezTo>
                      <a:pt x="78" y="42"/>
                      <a:pt x="87" y="42"/>
                      <a:pt x="101" y="42"/>
                    </a:cubicBezTo>
                    <a:cubicBezTo>
                      <a:pt x="148" y="42"/>
                      <a:pt x="151" y="50"/>
                      <a:pt x="151" y="59"/>
                    </a:cubicBezTo>
                    <a:cubicBezTo>
                      <a:pt x="150" y="65"/>
                      <a:pt x="149" y="72"/>
                      <a:pt x="148" y="78"/>
                    </a:cubicBezTo>
                    <a:cubicBezTo>
                      <a:pt x="101" y="266"/>
                      <a:pt x="53" y="455"/>
                      <a:pt x="6" y="643"/>
                    </a:cubicBezTo>
                    <a:cubicBezTo>
                      <a:pt x="0" y="657"/>
                      <a:pt x="0" y="659"/>
                      <a:pt x="0" y="665"/>
                    </a:cubicBezTo>
                    <a:cubicBezTo>
                      <a:pt x="0" y="687"/>
                      <a:pt x="20" y="693"/>
                      <a:pt x="31" y="693"/>
                    </a:cubicBezTo>
                    <a:cubicBezTo>
                      <a:pt x="42" y="693"/>
                      <a:pt x="56" y="685"/>
                      <a:pt x="64" y="671"/>
                    </a:cubicBezTo>
                    <a:cubicBezTo>
                      <a:pt x="67" y="662"/>
                      <a:pt x="112" y="481"/>
                      <a:pt x="118" y="458"/>
                    </a:cubicBezTo>
                    <a:cubicBezTo>
                      <a:pt x="151" y="461"/>
                      <a:pt x="232" y="475"/>
                      <a:pt x="232" y="539"/>
                    </a:cubicBezTo>
                    <a:cubicBezTo>
                      <a:pt x="232" y="548"/>
                      <a:pt x="232" y="550"/>
                      <a:pt x="230" y="562"/>
                    </a:cubicBezTo>
                    <a:cubicBezTo>
                      <a:pt x="227" y="573"/>
                      <a:pt x="227" y="584"/>
                      <a:pt x="227" y="595"/>
                    </a:cubicBezTo>
                    <a:cubicBezTo>
                      <a:pt x="227" y="654"/>
                      <a:pt x="266" y="693"/>
                      <a:pt x="316" y="693"/>
                    </a:cubicBezTo>
                    <a:cubicBezTo>
                      <a:pt x="344" y="693"/>
                      <a:pt x="372" y="676"/>
                      <a:pt x="395" y="640"/>
                    </a:cubicBezTo>
                    <a:cubicBezTo>
                      <a:pt x="417" y="598"/>
                      <a:pt x="417" y="575"/>
                      <a:pt x="428" y="542"/>
                    </a:cubicBezTo>
                    <a:cubicBezTo>
                      <a:pt x="428" y="531"/>
                      <a:pt x="420" y="531"/>
                      <a:pt x="417" y="531"/>
                    </a:cubicBezTo>
                    <a:cubicBezTo>
                      <a:pt x="409" y="531"/>
                      <a:pt x="406" y="536"/>
                      <a:pt x="403" y="550"/>
                    </a:cubicBezTo>
                    <a:cubicBezTo>
                      <a:pt x="384" y="620"/>
                      <a:pt x="361" y="671"/>
                      <a:pt x="319" y="671"/>
                    </a:cubicBezTo>
                    <a:cubicBezTo>
                      <a:pt x="300" y="671"/>
                      <a:pt x="286" y="659"/>
                      <a:pt x="286" y="626"/>
                    </a:cubicBezTo>
                    <a:cubicBezTo>
                      <a:pt x="286" y="609"/>
                      <a:pt x="291" y="587"/>
                      <a:pt x="294" y="570"/>
                    </a:cubicBezTo>
                    <a:cubicBezTo>
                      <a:pt x="300" y="553"/>
                      <a:pt x="300" y="550"/>
                      <a:pt x="300" y="539"/>
                    </a:cubicBezTo>
                    <a:cubicBezTo>
                      <a:pt x="300" y="475"/>
                      <a:pt x="235" y="447"/>
                      <a:pt x="154" y="436"/>
                    </a:cubicBezTo>
                    <a:cubicBezTo>
                      <a:pt x="182" y="419"/>
                      <a:pt x="216" y="388"/>
                      <a:pt x="238" y="363"/>
                    </a:cubicBezTo>
                    <a:cubicBezTo>
                      <a:pt x="286" y="313"/>
                      <a:pt x="330" y="271"/>
                      <a:pt x="378" y="271"/>
                    </a:cubicBezTo>
                    <a:cubicBezTo>
                      <a:pt x="384" y="271"/>
                      <a:pt x="384" y="271"/>
                      <a:pt x="386" y="271"/>
                    </a:cubicBezTo>
                    <a:cubicBezTo>
                      <a:pt x="398" y="274"/>
                      <a:pt x="400" y="274"/>
                      <a:pt x="409" y="279"/>
                    </a:cubicBezTo>
                    <a:cubicBezTo>
                      <a:pt x="410" y="280"/>
                      <a:pt x="409" y="279"/>
                      <a:pt x="412" y="282"/>
                    </a:cubicBezTo>
                    <a:cubicBezTo>
                      <a:pt x="364" y="285"/>
                      <a:pt x="356" y="324"/>
                      <a:pt x="356" y="335"/>
                    </a:cubicBezTo>
                    <a:cubicBezTo>
                      <a:pt x="356" y="352"/>
                      <a:pt x="367" y="369"/>
                      <a:pt x="392" y="369"/>
                    </a:cubicBezTo>
                    <a:cubicBezTo>
                      <a:pt x="417" y="369"/>
                      <a:pt x="448" y="349"/>
                      <a:pt x="448" y="310"/>
                    </a:cubicBezTo>
                    <a:cubicBezTo>
                      <a:pt x="448" y="279"/>
                      <a:pt x="423" y="249"/>
                      <a:pt x="381" y="249"/>
                    </a:cubicBezTo>
                    <a:cubicBezTo>
                      <a:pt x="353" y="249"/>
                      <a:pt x="308" y="257"/>
                      <a:pt x="235" y="335"/>
                    </a:cubicBezTo>
                    <a:cubicBezTo>
                      <a:pt x="202" y="372"/>
                      <a:pt x="165" y="411"/>
                      <a:pt x="126" y="425"/>
                    </a:cubicBezTo>
                    <a:cubicBezTo>
                      <a:pt x="161" y="287"/>
                      <a:pt x="195" y="149"/>
                      <a:pt x="230" y="11"/>
                    </a:cubicBezTo>
                    <a:close/>
                  </a:path>
                </a:pathLst>
              </a:custGeom>
              <a:solidFill>
                <a:srgbClr val="000000"/>
              </a:solidFill>
              <a:ln>
                <a:noFill/>
              </a:ln>
            </p:spPr>
          </p:sp>
          <p:sp>
            <p:nvSpPr>
              <p:cNvPr id="429" name="Freeform 45"/>
              <p:cNvSpPr/>
              <p:nvPr/>
            </p:nvSpPr>
            <p:spPr>
              <a:xfrm>
                <a:off x="8304120" y="5059080"/>
                <a:ext cx="114120" cy="111960"/>
              </a:xfrm>
              <a:custGeom>
                <a:avLst/>
                <a:gdLst/>
                <a:ahLst/>
                <a:cxnLst/>
                <a:rect l="0" t="0" r="r" b="b"/>
                <a:pathLst>
                  <a:path w="317" h="311">
                    <a:moveTo>
                      <a:pt x="73" y="243"/>
                    </a:moveTo>
                    <a:cubicBezTo>
                      <a:pt x="92" y="226"/>
                      <a:pt x="104" y="212"/>
                      <a:pt x="162" y="165"/>
                    </a:cubicBezTo>
                    <a:cubicBezTo>
                      <a:pt x="176" y="154"/>
                      <a:pt x="230" y="112"/>
                      <a:pt x="249" y="92"/>
                    </a:cubicBezTo>
                    <a:cubicBezTo>
                      <a:pt x="291" y="53"/>
                      <a:pt x="316" y="17"/>
                      <a:pt x="316" y="8"/>
                    </a:cubicBezTo>
                    <a:cubicBezTo>
                      <a:pt x="316" y="0"/>
                      <a:pt x="308" y="0"/>
                      <a:pt x="305" y="0"/>
                    </a:cubicBezTo>
                    <a:cubicBezTo>
                      <a:pt x="300" y="0"/>
                      <a:pt x="297" y="3"/>
                      <a:pt x="294" y="8"/>
                    </a:cubicBezTo>
                    <a:cubicBezTo>
                      <a:pt x="272" y="39"/>
                      <a:pt x="258" y="50"/>
                      <a:pt x="241" y="50"/>
                    </a:cubicBezTo>
                    <a:cubicBezTo>
                      <a:pt x="232" y="50"/>
                      <a:pt x="221" y="48"/>
                      <a:pt x="202" y="28"/>
                    </a:cubicBezTo>
                    <a:cubicBezTo>
                      <a:pt x="179" y="6"/>
                      <a:pt x="162" y="0"/>
                      <a:pt x="148" y="0"/>
                    </a:cubicBezTo>
                    <a:cubicBezTo>
                      <a:pt x="92" y="0"/>
                      <a:pt x="56" y="61"/>
                      <a:pt x="56" y="81"/>
                    </a:cubicBezTo>
                    <a:cubicBezTo>
                      <a:pt x="56" y="87"/>
                      <a:pt x="62" y="89"/>
                      <a:pt x="67" y="89"/>
                    </a:cubicBezTo>
                    <a:cubicBezTo>
                      <a:pt x="76" y="89"/>
                      <a:pt x="76" y="87"/>
                      <a:pt x="78" y="78"/>
                    </a:cubicBezTo>
                    <a:cubicBezTo>
                      <a:pt x="90" y="56"/>
                      <a:pt x="129" y="53"/>
                      <a:pt x="140" y="53"/>
                    </a:cubicBezTo>
                    <a:cubicBezTo>
                      <a:pt x="154" y="53"/>
                      <a:pt x="174" y="59"/>
                      <a:pt x="182" y="61"/>
                    </a:cubicBezTo>
                    <a:cubicBezTo>
                      <a:pt x="221" y="70"/>
                      <a:pt x="224" y="70"/>
                      <a:pt x="244" y="70"/>
                    </a:cubicBezTo>
                    <a:cubicBezTo>
                      <a:pt x="224" y="87"/>
                      <a:pt x="213" y="101"/>
                      <a:pt x="146" y="151"/>
                    </a:cubicBezTo>
                    <a:cubicBezTo>
                      <a:pt x="92" y="193"/>
                      <a:pt x="76" y="212"/>
                      <a:pt x="62" y="226"/>
                    </a:cubicBezTo>
                    <a:cubicBezTo>
                      <a:pt x="20" y="265"/>
                      <a:pt x="0" y="296"/>
                      <a:pt x="0" y="302"/>
                    </a:cubicBezTo>
                    <a:cubicBezTo>
                      <a:pt x="0" y="310"/>
                      <a:pt x="8" y="310"/>
                      <a:pt x="11" y="310"/>
                    </a:cubicBezTo>
                    <a:cubicBezTo>
                      <a:pt x="20" y="310"/>
                      <a:pt x="20" y="307"/>
                      <a:pt x="22" y="305"/>
                    </a:cubicBezTo>
                    <a:cubicBezTo>
                      <a:pt x="42" y="277"/>
                      <a:pt x="64" y="263"/>
                      <a:pt x="87" y="263"/>
                    </a:cubicBezTo>
                    <a:cubicBezTo>
                      <a:pt x="95" y="263"/>
                      <a:pt x="106" y="263"/>
                      <a:pt x="123" y="279"/>
                    </a:cubicBezTo>
                    <a:cubicBezTo>
                      <a:pt x="146" y="299"/>
                      <a:pt x="160" y="310"/>
                      <a:pt x="182" y="310"/>
                    </a:cubicBezTo>
                    <a:cubicBezTo>
                      <a:pt x="255" y="310"/>
                      <a:pt x="302" y="226"/>
                      <a:pt x="302" y="204"/>
                    </a:cubicBezTo>
                    <a:cubicBezTo>
                      <a:pt x="302" y="196"/>
                      <a:pt x="294" y="196"/>
                      <a:pt x="288" y="196"/>
                    </a:cubicBezTo>
                    <a:cubicBezTo>
                      <a:pt x="280" y="196"/>
                      <a:pt x="280" y="198"/>
                      <a:pt x="277" y="207"/>
                    </a:cubicBezTo>
                    <a:cubicBezTo>
                      <a:pt x="263" y="240"/>
                      <a:pt x="224" y="257"/>
                      <a:pt x="190" y="257"/>
                    </a:cubicBezTo>
                    <a:cubicBezTo>
                      <a:pt x="174" y="257"/>
                      <a:pt x="157" y="254"/>
                      <a:pt x="140" y="249"/>
                    </a:cubicBezTo>
                    <a:cubicBezTo>
                      <a:pt x="106" y="243"/>
                      <a:pt x="101" y="243"/>
                      <a:pt x="90" y="243"/>
                    </a:cubicBezTo>
                    <a:cubicBezTo>
                      <a:pt x="84" y="243"/>
                      <a:pt x="78" y="243"/>
                      <a:pt x="73" y="243"/>
                    </a:cubicBezTo>
                    <a:close/>
                  </a:path>
                </a:pathLst>
              </a:custGeom>
              <a:solidFill>
                <a:srgbClr val="000000"/>
              </a:solidFill>
              <a:ln>
                <a:noFill/>
              </a:ln>
            </p:spPr>
          </p:sp>
          <p:sp>
            <p:nvSpPr>
              <p:cNvPr id="430" name="Freeform 46"/>
              <p:cNvSpPr/>
              <p:nvPr/>
            </p:nvSpPr>
            <p:spPr>
              <a:xfrm>
                <a:off x="8466120" y="4874040"/>
                <a:ext cx="253440" cy="241920"/>
              </a:xfrm>
              <a:custGeom>
                <a:avLst/>
                <a:gdLst/>
                <a:ahLst/>
                <a:cxnLst/>
                <a:rect l="0" t="0" r="r" b="b"/>
                <a:pathLst>
                  <a:path w="704" h="672">
                    <a:moveTo>
                      <a:pt x="258" y="360"/>
                    </a:moveTo>
                    <a:cubicBezTo>
                      <a:pt x="314"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68" y="31"/>
                      <a:pt x="188"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2" y="668"/>
                    </a:cubicBezTo>
                    <a:cubicBezTo>
                      <a:pt x="224" y="668"/>
                      <a:pt x="246" y="671"/>
                      <a:pt x="266" y="671"/>
                    </a:cubicBezTo>
                    <a:cubicBezTo>
                      <a:pt x="274" y="671"/>
                      <a:pt x="286" y="671"/>
                      <a:pt x="286" y="651"/>
                    </a:cubicBezTo>
                    <a:cubicBezTo>
                      <a:pt x="286" y="640"/>
                      <a:pt x="277" y="640"/>
                      <a:pt x="258" y="640"/>
                    </a:cubicBezTo>
                    <a:cubicBezTo>
                      <a:pt x="221" y="640"/>
                      <a:pt x="196" y="640"/>
                      <a:pt x="196" y="623"/>
                    </a:cubicBezTo>
                    <a:cubicBezTo>
                      <a:pt x="196" y="618"/>
                      <a:pt x="196" y="612"/>
                      <a:pt x="199" y="606"/>
                    </a:cubicBezTo>
                    <a:cubicBezTo>
                      <a:pt x="218" y="524"/>
                      <a:pt x="238" y="442"/>
                      <a:pt x="258" y="360"/>
                    </a:cubicBezTo>
                    <a:moveTo>
                      <a:pt x="330" y="67"/>
                    </a:moveTo>
                    <a:cubicBezTo>
                      <a:pt x="339" y="34"/>
                      <a:pt x="342" y="31"/>
                      <a:pt x="384" y="31"/>
                    </a:cubicBezTo>
                    <a:cubicBezTo>
                      <a:pt x="414" y="31"/>
                      <a:pt x="445" y="31"/>
                      <a:pt x="476" y="31"/>
                    </a:cubicBezTo>
                    <a:cubicBezTo>
                      <a:pt x="560" y="31"/>
                      <a:pt x="610" y="59"/>
                      <a:pt x="610" y="126"/>
                    </a:cubicBezTo>
                    <a:cubicBezTo>
                      <a:pt x="610" y="162"/>
                      <a:pt x="591" y="249"/>
                      <a:pt x="551"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431" name="Freeform 47"/>
              <p:cNvSpPr/>
              <p:nvPr/>
            </p:nvSpPr>
            <p:spPr>
              <a:xfrm>
                <a:off x="8695080" y="5059080"/>
                <a:ext cx="114120" cy="111960"/>
              </a:xfrm>
              <a:custGeom>
                <a:avLst/>
                <a:gdLst/>
                <a:ahLst/>
                <a:cxnLst/>
                <a:rect l="0" t="0" r="r" b="b"/>
                <a:pathLst>
                  <a:path w="317" h="311">
                    <a:moveTo>
                      <a:pt x="73" y="243"/>
                    </a:moveTo>
                    <a:cubicBezTo>
                      <a:pt x="90" y="226"/>
                      <a:pt x="104" y="212"/>
                      <a:pt x="162" y="165"/>
                    </a:cubicBezTo>
                    <a:cubicBezTo>
                      <a:pt x="176" y="154"/>
                      <a:pt x="227" y="112"/>
                      <a:pt x="246" y="92"/>
                    </a:cubicBezTo>
                    <a:cubicBezTo>
                      <a:pt x="288" y="53"/>
                      <a:pt x="316" y="17"/>
                      <a:pt x="316" y="8"/>
                    </a:cubicBezTo>
                    <a:cubicBezTo>
                      <a:pt x="316" y="0"/>
                      <a:pt x="309" y="3"/>
                      <a:pt x="305" y="0"/>
                    </a:cubicBezTo>
                    <a:cubicBezTo>
                      <a:pt x="297" y="0"/>
                      <a:pt x="297" y="3"/>
                      <a:pt x="291" y="8"/>
                    </a:cubicBezTo>
                    <a:cubicBezTo>
                      <a:pt x="272" y="39"/>
                      <a:pt x="258" y="50"/>
                      <a:pt x="241" y="50"/>
                    </a:cubicBezTo>
                    <a:cubicBezTo>
                      <a:pt x="232" y="50"/>
                      <a:pt x="221" y="48"/>
                      <a:pt x="202" y="28"/>
                    </a:cubicBezTo>
                    <a:cubicBezTo>
                      <a:pt x="176" y="6"/>
                      <a:pt x="162" y="0"/>
                      <a:pt x="146" y="0"/>
                    </a:cubicBezTo>
                    <a:cubicBezTo>
                      <a:pt x="90" y="0"/>
                      <a:pt x="53" y="61"/>
                      <a:pt x="53" y="81"/>
                    </a:cubicBezTo>
                    <a:cubicBezTo>
                      <a:pt x="53" y="87"/>
                      <a:pt x="62" y="89"/>
                      <a:pt x="64" y="89"/>
                    </a:cubicBezTo>
                    <a:cubicBezTo>
                      <a:pt x="73" y="89"/>
                      <a:pt x="76" y="87"/>
                      <a:pt x="78" y="78"/>
                    </a:cubicBezTo>
                    <a:cubicBezTo>
                      <a:pt x="90" y="56"/>
                      <a:pt x="126" y="53"/>
                      <a:pt x="137" y="53"/>
                    </a:cubicBezTo>
                    <a:cubicBezTo>
                      <a:pt x="154" y="53"/>
                      <a:pt x="171" y="59"/>
                      <a:pt x="182" y="61"/>
                    </a:cubicBezTo>
                    <a:cubicBezTo>
                      <a:pt x="218" y="70"/>
                      <a:pt x="224" y="70"/>
                      <a:pt x="241" y="70"/>
                    </a:cubicBezTo>
                    <a:cubicBezTo>
                      <a:pt x="224" y="87"/>
                      <a:pt x="210" y="101"/>
                      <a:pt x="146" y="151"/>
                    </a:cubicBezTo>
                    <a:cubicBezTo>
                      <a:pt x="92" y="193"/>
                      <a:pt x="73" y="212"/>
                      <a:pt x="59" y="226"/>
                    </a:cubicBezTo>
                    <a:cubicBezTo>
                      <a:pt x="20" y="265"/>
                      <a:pt x="0" y="296"/>
                      <a:pt x="0" y="302"/>
                    </a:cubicBezTo>
                    <a:cubicBezTo>
                      <a:pt x="0" y="310"/>
                      <a:pt x="8" y="310"/>
                      <a:pt x="11" y="310"/>
                    </a:cubicBezTo>
                    <a:cubicBezTo>
                      <a:pt x="17" y="310"/>
                      <a:pt x="20" y="307"/>
                      <a:pt x="22" y="305"/>
                    </a:cubicBezTo>
                    <a:cubicBezTo>
                      <a:pt x="42" y="277"/>
                      <a:pt x="62" y="263"/>
                      <a:pt x="87" y="263"/>
                    </a:cubicBezTo>
                    <a:cubicBezTo>
                      <a:pt x="92" y="263"/>
                      <a:pt x="104" y="263"/>
                      <a:pt x="123" y="279"/>
                    </a:cubicBezTo>
                    <a:cubicBezTo>
                      <a:pt x="143" y="299"/>
                      <a:pt x="157" y="310"/>
                      <a:pt x="179" y="310"/>
                    </a:cubicBezTo>
                    <a:cubicBezTo>
                      <a:pt x="255" y="310"/>
                      <a:pt x="300" y="226"/>
                      <a:pt x="300" y="204"/>
                    </a:cubicBezTo>
                    <a:cubicBezTo>
                      <a:pt x="300" y="196"/>
                      <a:pt x="291" y="196"/>
                      <a:pt x="288" y="196"/>
                    </a:cubicBezTo>
                    <a:cubicBezTo>
                      <a:pt x="280" y="196"/>
                      <a:pt x="277" y="198"/>
                      <a:pt x="274" y="207"/>
                    </a:cubicBezTo>
                    <a:cubicBezTo>
                      <a:pt x="263" y="240"/>
                      <a:pt x="221" y="257"/>
                      <a:pt x="188" y="257"/>
                    </a:cubicBezTo>
                    <a:cubicBezTo>
                      <a:pt x="174" y="257"/>
                      <a:pt x="154" y="254"/>
                      <a:pt x="137" y="249"/>
                    </a:cubicBezTo>
                    <a:cubicBezTo>
                      <a:pt x="106" y="243"/>
                      <a:pt x="101" y="243"/>
                      <a:pt x="90" y="243"/>
                    </a:cubicBezTo>
                    <a:cubicBezTo>
                      <a:pt x="87" y="243"/>
                      <a:pt x="76" y="243"/>
                      <a:pt x="73" y="243"/>
                    </a:cubicBezTo>
                    <a:close/>
                  </a:path>
                </a:pathLst>
              </a:custGeom>
              <a:solidFill>
                <a:srgbClr val="000000"/>
              </a:solidFill>
              <a:ln>
                <a:noFill/>
              </a:ln>
            </p:spPr>
          </p:sp>
          <p:sp>
            <p:nvSpPr>
              <p:cNvPr id="432" name="Freeform 48"/>
              <p:cNvSpPr/>
              <p:nvPr/>
            </p:nvSpPr>
            <p:spPr>
              <a:xfrm>
                <a:off x="8862120" y="4851000"/>
                <a:ext cx="83160" cy="353520"/>
              </a:xfrm>
              <a:custGeom>
                <a:avLst/>
                <a:gdLst/>
                <a:ahLst/>
                <a:cxnLst/>
                <a:rect l="0" t="0" r="r" b="b"/>
                <a:pathLst>
                  <a:path w="231" h="982">
                    <a:moveTo>
                      <a:pt x="230" y="489"/>
                    </a:moveTo>
                    <a:cubicBezTo>
                      <a:pt x="230" y="414"/>
                      <a:pt x="218" y="293"/>
                      <a:pt x="165" y="184"/>
                    </a:cubicBezTo>
                    <a:cubicBezTo>
                      <a:pt x="106" y="64"/>
                      <a:pt x="22" y="0"/>
                      <a:pt x="11" y="0"/>
                    </a:cubicBezTo>
                    <a:cubicBezTo>
                      <a:pt x="6" y="0"/>
                      <a:pt x="0" y="3"/>
                      <a:pt x="0" y="8"/>
                    </a:cubicBezTo>
                    <a:cubicBezTo>
                      <a:pt x="0" y="11"/>
                      <a:pt x="0" y="14"/>
                      <a:pt x="20" y="31"/>
                    </a:cubicBezTo>
                    <a:cubicBezTo>
                      <a:pt x="118" y="129"/>
                      <a:pt x="174" y="285"/>
                      <a:pt x="174" y="489"/>
                    </a:cubicBezTo>
                    <a:cubicBezTo>
                      <a:pt x="174" y="657"/>
                      <a:pt x="137" y="830"/>
                      <a:pt x="14" y="953"/>
                    </a:cubicBezTo>
                    <a:cubicBezTo>
                      <a:pt x="0" y="964"/>
                      <a:pt x="0" y="967"/>
                      <a:pt x="0" y="970"/>
                    </a:cubicBezTo>
                    <a:cubicBezTo>
                      <a:pt x="0" y="975"/>
                      <a:pt x="6" y="981"/>
                      <a:pt x="11" y="981"/>
                    </a:cubicBezTo>
                    <a:cubicBezTo>
                      <a:pt x="22" y="981"/>
                      <a:pt x="109" y="914"/>
                      <a:pt x="168" y="788"/>
                    </a:cubicBezTo>
                    <a:cubicBezTo>
                      <a:pt x="218" y="682"/>
                      <a:pt x="230" y="573"/>
                      <a:pt x="230" y="489"/>
                    </a:cubicBezTo>
                    <a:close/>
                  </a:path>
                </a:pathLst>
              </a:custGeom>
              <a:solidFill>
                <a:srgbClr val="000000"/>
              </a:solidFill>
              <a:ln>
                <a:noFill/>
              </a:ln>
            </p:spPr>
          </p:sp>
        </p:grpSp>
      </p:grpSp>
      <p:sp>
        <p:nvSpPr>
          <p:cNvPr id="436" name="TextShape 52"/>
          <p:cNvSpPr txBox="1"/>
          <p:nvPr/>
        </p:nvSpPr>
        <p:spPr>
          <a:xfrm>
            <a:off x="7001640" y="1911600"/>
            <a:ext cx="3600000" cy="991080"/>
          </a:xfrm>
          <a:prstGeom prst="rect">
            <a:avLst/>
          </a:prstGeom>
          <a:noFill/>
          <a:ln>
            <a:noFill/>
          </a:ln>
        </p:spPr>
        <p:txBody>
          <a:bodyPr lIns="90000" tIns="45000" rIns="90000" bIns="45000">
            <a:noAutofit/>
          </a:bodyPr>
          <a:lstStyle/>
          <a:p>
            <a:r>
              <a:rPr lang="en-GB" sz="1800" b="0" i="1" strike="noStrike" spc="-1">
                <a:latin typeface="FrontPage"/>
                <a:ea typeface="Arial"/>
              </a:rPr>
              <a:t>θ </a:t>
            </a:r>
            <a:r>
              <a:rPr lang="en-GB" sz="1800" b="0" strike="noStrike" spc="-1">
                <a:latin typeface="FrontPage"/>
                <a:ea typeface="Arial"/>
              </a:rPr>
              <a:t>: observation angle of scattered</a:t>
            </a:r>
            <a:endParaRPr lang="en-GB" sz="1800" b="0" strike="noStrike" spc="-1">
              <a:latin typeface="Arial"/>
            </a:endParaRPr>
          </a:p>
          <a:p>
            <a:r>
              <a:rPr lang="en-GB" sz="1800" b="0" strike="noStrike" spc="-1">
                <a:latin typeface="FrontPage"/>
                <a:ea typeface="Arial"/>
              </a:rPr>
              <a:t>     photon in lab reference system</a:t>
            </a:r>
            <a:endParaRPr lang="en-GB" sz="1800" b="0" strike="noStrike" spc="-1">
              <a:latin typeface="Arial"/>
            </a:endParaRPr>
          </a:p>
        </p:txBody>
      </p:sp>
      <p:grpSp>
        <p:nvGrpSpPr>
          <p:cNvPr id="452" name="Group 68"/>
          <p:cNvGrpSpPr/>
          <p:nvPr/>
        </p:nvGrpSpPr>
        <p:grpSpPr>
          <a:xfrm>
            <a:off x="3885480" y="3829320"/>
            <a:ext cx="543240" cy="339840"/>
            <a:chOff x="3885480" y="3829320"/>
            <a:chExt cx="543240" cy="339840"/>
          </a:xfrm>
        </p:grpSpPr>
        <p:grpSp>
          <p:nvGrpSpPr>
            <p:cNvPr id="453" name="Group 69"/>
            <p:cNvGrpSpPr/>
            <p:nvPr/>
          </p:nvGrpSpPr>
          <p:grpSpPr>
            <a:xfrm>
              <a:off x="3885480" y="3829320"/>
              <a:ext cx="543240" cy="339840"/>
              <a:chOff x="3885480" y="3829320"/>
              <a:chExt cx="543240" cy="339840"/>
            </a:xfrm>
          </p:grpSpPr>
          <p:sp>
            <p:nvSpPr>
              <p:cNvPr id="454" name="Freeform 70"/>
              <p:cNvSpPr/>
              <p:nvPr/>
            </p:nvSpPr>
            <p:spPr>
              <a:xfrm>
                <a:off x="3885480" y="3829320"/>
                <a:ext cx="198360" cy="284040"/>
              </a:xfrm>
              <a:custGeom>
                <a:avLst/>
                <a:gdLst/>
                <a:ahLst/>
                <a:cxnLst/>
                <a:rect l="0" t="0" r="r" b="b"/>
                <a:pathLst>
                  <a:path w="551" h="789">
                    <a:moveTo>
                      <a:pt x="262" y="13"/>
                    </a:moveTo>
                    <a:cubicBezTo>
                      <a:pt x="257" y="8"/>
                      <a:pt x="262" y="0"/>
                      <a:pt x="246" y="0"/>
                    </a:cubicBezTo>
                    <a:cubicBezTo>
                      <a:pt x="221" y="0"/>
                      <a:pt x="137" y="9"/>
                      <a:pt x="109" y="13"/>
                    </a:cubicBezTo>
                    <a:cubicBezTo>
                      <a:pt x="99" y="13"/>
                      <a:pt x="89" y="13"/>
                      <a:pt x="89" y="35"/>
                    </a:cubicBezTo>
                    <a:cubicBezTo>
                      <a:pt x="89" y="48"/>
                      <a:pt x="99" y="48"/>
                      <a:pt x="115" y="48"/>
                    </a:cubicBezTo>
                    <a:cubicBezTo>
                      <a:pt x="169" y="48"/>
                      <a:pt x="173" y="54"/>
                      <a:pt x="173" y="67"/>
                    </a:cubicBezTo>
                    <a:cubicBezTo>
                      <a:pt x="170" y="74"/>
                      <a:pt x="168" y="82"/>
                      <a:pt x="166" y="89"/>
                    </a:cubicBezTo>
                    <a:cubicBezTo>
                      <a:pt x="113" y="304"/>
                      <a:pt x="59" y="519"/>
                      <a:pt x="7" y="734"/>
                    </a:cubicBezTo>
                    <a:cubicBezTo>
                      <a:pt x="0" y="750"/>
                      <a:pt x="0" y="750"/>
                      <a:pt x="0" y="756"/>
                    </a:cubicBezTo>
                    <a:cubicBezTo>
                      <a:pt x="0" y="782"/>
                      <a:pt x="23" y="788"/>
                      <a:pt x="32" y="788"/>
                    </a:cubicBezTo>
                    <a:cubicBezTo>
                      <a:pt x="51" y="788"/>
                      <a:pt x="70" y="775"/>
                      <a:pt x="73" y="759"/>
                    </a:cubicBezTo>
                    <a:cubicBezTo>
                      <a:pt x="81" y="731"/>
                      <a:pt x="88" y="702"/>
                      <a:pt x="96" y="673"/>
                    </a:cubicBezTo>
                    <a:cubicBezTo>
                      <a:pt x="104" y="640"/>
                      <a:pt x="113" y="607"/>
                      <a:pt x="121" y="574"/>
                    </a:cubicBezTo>
                    <a:cubicBezTo>
                      <a:pt x="128" y="549"/>
                      <a:pt x="134" y="524"/>
                      <a:pt x="141" y="497"/>
                    </a:cubicBezTo>
                    <a:cubicBezTo>
                      <a:pt x="141" y="492"/>
                      <a:pt x="150" y="456"/>
                      <a:pt x="153" y="449"/>
                    </a:cubicBezTo>
                    <a:cubicBezTo>
                      <a:pt x="157" y="437"/>
                      <a:pt x="189" y="376"/>
                      <a:pt x="226" y="344"/>
                    </a:cubicBezTo>
                    <a:cubicBezTo>
                      <a:pt x="253" y="328"/>
                      <a:pt x="288" y="306"/>
                      <a:pt x="335" y="306"/>
                    </a:cubicBezTo>
                    <a:cubicBezTo>
                      <a:pt x="383" y="306"/>
                      <a:pt x="397" y="344"/>
                      <a:pt x="397" y="386"/>
                    </a:cubicBezTo>
                    <a:cubicBezTo>
                      <a:pt x="397" y="447"/>
                      <a:pt x="354" y="568"/>
                      <a:pt x="326" y="635"/>
                    </a:cubicBezTo>
                    <a:cubicBezTo>
                      <a:pt x="317" y="661"/>
                      <a:pt x="313" y="673"/>
                      <a:pt x="313" y="695"/>
                    </a:cubicBezTo>
                    <a:cubicBezTo>
                      <a:pt x="313" y="750"/>
                      <a:pt x="351" y="788"/>
                      <a:pt x="402" y="788"/>
                    </a:cubicBezTo>
                    <a:cubicBezTo>
                      <a:pt x="508" y="788"/>
                      <a:pt x="550" y="625"/>
                      <a:pt x="550" y="616"/>
                    </a:cubicBezTo>
                    <a:cubicBezTo>
                      <a:pt x="550" y="606"/>
                      <a:pt x="540" y="606"/>
                      <a:pt x="537" y="606"/>
                    </a:cubicBezTo>
                    <a:cubicBezTo>
                      <a:pt x="527" y="606"/>
                      <a:pt x="527" y="609"/>
                      <a:pt x="521" y="625"/>
                    </a:cubicBezTo>
                    <a:cubicBezTo>
                      <a:pt x="505" y="686"/>
                      <a:pt x="467" y="766"/>
                      <a:pt x="406" y="766"/>
                    </a:cubicBezTo>
                    <a:cubicBezTo>
                      <a:pt x="386" y="766"/>
                      <a:pt x="381" y="753"/>
                      <a:pt x="381" y="727"/>
                    </a:cubicBezTo>
                    <a:cubicBezTo>
                      <a:pt x="381" y="699"/>
                      <a:pt x="390" y="673"/>
                      <a:pt x="399" y="647"/>
                    </a:cubicBezTo>
                    <a:cubicBezTo>
                      <a:pt x="418" y="600"/>
                      <a:pt x="467" y="465"/>
                      <a:pt x="467" y="402"/>
                    </a:cubicBezTo>
                    <a:cubicBezTo>
                      <a:pt x="467" y="328"/>
                      <a:pt x="422" y="281"/>
                      <a:pt x="338" y="281"/>
                    </a:cubicBezTo>
                    <a:cubicBezTo>
                      <a:pt x="269" y="281"/>
                      <a:pt x="214" y="316"/>
                      <a:pt x="173" y="367"/>
                    </a:cubicBezTo>
                    <a:cubicBezTo>
                      <a:pt x="202" y="249"/>
                      <a:pt x="232" y="130"/>
                      <a:pt x="262" y="13"/>
                    </a:cubicBezTo>
                    <a:close/>
                  </a:path>
                </a:pathLst>
              </a:custGeom>
              <a:solidFill>
                <a:srgbClr val="000000"/>
              </a:solidFill>
              <a:ln>
                <a:noFill/>
              </a:ln>
            </p:spPr>
          </p:sp>
          <p:sp>
            <p:nvSpPr>
              <p:cNvPr id="455" name="Freeform 71"/>
              <p:cNvSpPr/>
              <p:nvPr/>
            </p:nvSpPr>
            <p:spPr>
              <a:xfrm>
                <a:off x="4116960" y="3930480"/>
                <a:ext cx="190080" cy="178560"/>
              </a:xfrm>
              <a:custGeom>
                <a:avLst/>
                <a:gdLst/>
                <a:ahLst/>
                <a:cxnLst/>
                <a:rect l="0" t="0" r="r" b="b"/>
                <a:pathLst>
                  <a:path w="528" h="496">
                    <a:moveTo>
                      <a:pt x="192" y="13"/>
                    </a:moveTo>
                    <a:cubicBezTo>
                      <a:pt x="188" y="8"/>
                      <a:pt x="192" y="0"/>
                      <a:pt x="180" y="0"/>
                    </a:cubicBezTo>
                    <a:cubicBezTo>
                      <a:pt x="153" y="0"/>
                      <a:pt x="70" y="9"/>
                      <a:pt x="41" y="13"/>
                    </a:cubicBezTo>
                    <a:cubicBezTo>
                      <a:pt x="32" y="13"/>
                      <a:pt x="19" y="16"/>
                      <a:pt x="19" y="35"/>
                    </a:cubicBezTo>
                    <a:cubicBezTo>
                      <a:pt x="19" y="48"/>
                      <a:pt x="32" y="48"/>
                      <a:pt x="48" y="48"/>
                    </a:cubicBezTo>
                    <a:cubicBezTo>
                      <a:pt x="102" y="48"/>
                      <a:pt x="102" y="57"/>
                      <a:pt x="102" y="67"/>
                    </a:cubicBezTo>
                    <a:cubicBezTo>
                      <a:pt x="102" y="77"/>
                      <a:pt x="89" y="128"/>
                      <a:pt x="83" y="157"/>
                    </a:cubicBezTo>
                    <a:cubicBezTo>
                      <a:pt x="59" y="248"/>
                      <a:pt x="37" y="340"/>
                      <a:pt x="13" y="431"/>
                    </a:cubicBezTo>
                    <a:cubicBezTo>
                      <a:pt x="9" y="449"/>
                      <a:pt x="0" y="479"/>
                      <a:pt x="0" y="481"/>
                    </a:cubicBezTo>
                    <a:cubicBezTo>
                      <a:pt x="0" y="495"/>
                      <a:pt x="13" y="495"/>
                      <a:pt x="19" y="495"/>
                    </a:cubicBezTo>
                    <a:cubicBezTo>
                      <a:pt x="24" y="495"/>
                      <a:pt x="30" y="495"/>
                      <a:pt x="35" y="495"/>
                    </a:cubicBezTo>
                    <a:cubicBezTo>
                      <a:pt x="112" y="481"/>
                      <a:pt x="237" y="440"/>
                      <a:pt x="351" y="332"/>
                    </a:cubicBezTo>
                    <a:cubicBezTo>
                      <a:pt x="499" y="194"/>
                      <a:pt x="527" y="41"/>
                      <a:pt x="527" y="32"/>
                    </a:cubicBezTo>
                    <a:cubicBezTo>
                      <a:pt x="527" y="13"/>
                      <a:pt x="515" y="0"/>
                      <a:pt x="495" y="0"/>
                    </a:cubicBezTo>
                    <a:cubicBezTo>
                      <a:pt x="489" y="0"/>
                      <a:pt x="460" y="7"/>
                      <a:pt x="454" y="38"/>
                    </a:cubicBezTo>
                    <a:cubicBezTo>
                      <a:pt x="381" y="294"/>
                      <a:pt x="210" y="418"/>
                      <a:pt x="83" y="460"/>
                    </a:cubicBezTo>
                    <a:cubicBezTo>
                      <a:pt x="119" y="311"/>
                      <a:pt x="156" y="161"/>
                      <a:pt x="192" y="13"/>
                    </a:cubicBezTo>
                    <a:close/>
                  </a:path>
                </a:pathLst>
              </a:custGeom>
              <a:solidFill>
                <a:srgbClr val="000000"/>
              </a:solidFill>
              <a:ln>
                <a:noFill/>
              </a:ln>
            </p:spPr>
          </p:sp>
          <p:sp>
            <p:nvSpPr>
              <p:cNvPr id="456" name="Freeform 72"/>
              <p:cNvSpPr/>
              <p:nvPr/>
            </p:nvSpPr>
            <p:spPr>
              <a:xfrm>
                <a:off x="4326120" y="3981960"/>
                <a:ext cx="102960" cy="187560"/>
              </a:xfrm>
              <a:custGeom>
                <a:avLst/>
                <a:gdLst/>
                <a:ahLst/>
                <a:cxnLst/>
                <a:rect l="0" t="0" r="r" b="b"/>
                <a:pathLst>
                  <a:path w="286" h="521">
                    <a:moveTo>
                      <a:pt x="176" y="23"/>
                    </a:moveTo>
                    <a:cubicBezTo>
                      <a:pt x="176" y="0"/>
                      <a:pt x="176" y="0"/>
                      <a:pt x="153" y="0"/>
                    </a:cubicBezTo>
                    <a:cubicBezTo>
                      <a:pt x="102" y="48"/>
                      <a:pt x="32" y="51"/>
                      <a:pt x="0" y="51"/>
                    </a:cubicBezTo>
                    <a:cubicBezTo>
                      <a:pt x="0" y="61"/>
                      <a:pt x="0" y="70"/>
                      <a:pt x="0" y="80"/>
                    </a:cubicBezTo>
                    <a:cubicBezTo>
                      <a:pt x="19" y="80"/>
                      <a:pt x="70" y="80"/>
                      <a:pt x="112" y="57"/>
                    </a:cubicBezTo>
                    <a:cubicBezTo>
                      <a:pt x="112" y="191"/>
                      <a:pt x="112" y="324"/>
                      <a:pt x="112" y="456"/>
                    </a:cubicBezTo>
                    <a:cubicBezTo>
                      <a:pt x="112" y="481"/>
                      <a:pt x="112" y="492"/>
                      <a:pt x="35" y="492"/>
                    </a:cubicBezTo>
                    <a:cubicBezTo>
                      <a:pt x="24" y="492"/>
                      <a:pt x="14" y="492"/>
                      <a:pt x="3" y="492"/>
                    </a:cubicBezTo>
                    <a:cubicBezTo>
                      <a:pt x="3" y="501"/>
                      <a:pt x="3" y="510"/>
                      <a:pt x="3" y="520"/>
                    </a:cubicBezTo>
                    <a:cubicBezTo>
                      <a:pt x="19" y="520"/>
                      <a:pt x="115" y="517"/>
                      <a:pt x="144" y="517"/>
                    </a:cubicBezTo>
                    <a:cubicBezTo>
                      <a:pt x="169" y="517"/>
                      <a:pt x="269" y="520"/>
                      <a:pt x="285" y="520"/>
                    </a:cubicBezTo>
                    <a:cubicBezTo>
                      <a:pt x="285" y="510"/>
                      <a:pt x="285" y="501"/>
                      <a:pt x="285" y="492"/>
                    </a:cubicBezTo>
                    <a:cubicBezTo>
                      <a:pt x="274" y="492"/>
                      <a:pt x="265" y="492"/>
                      <a:pt x="256" y="492"/>
                    </a:cubicBezTo>
                    <a:cubicBezTo>
                      <a:pt x="176" y="492"/>
                      <a:pt x="176" y="481"/>
                      <a:pt x="176" y="456"/>
                    </a:cubicBezTo>
                    <a:cubicBezTo>
                      <a:pt x="176" y="312"/>
                      <a:pt x="176" y="167"/>
                      <a:pt x="176" y="23"/>
                    </a:cubicBezTo>
                    <a:close/>
                  </a:path>
                </a:pathLst>
              </a:custGeom>
              <a:solidFill>
                <a:srgbClr val="000000"/>
              </a:solidFill>
              <a:ln>
                <a:noFill/>
              </a:ln>
            </p:spPr>
          </p:sp>
        </p:grpSp>
      </p:grpSp>
      <p:sp>
        <p:nvSpPr>
          <p:cNvPr id="457" name="Line 73"/>
          <p:cNvSpPr/>
          <p:nvPr/>
        </p:nvSpPr>
        <p:spPr>
          <a:xfrm flipH="1">
            <a:off x="5715000" y="5256000"/>
            <a:ext cx="3096000" cy="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458" name="Line 74"/>
          <p:cNvSpPr/>
          <p:nvPr/>
        </p:nvSpPr>
        <p:spPr>
          <a:xfrm flipH="1">
            <a:off x="5715000" y="5256000"/>
            <a:ext cx="3096000" cy="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459" name="Line 75"/>
          <p:cNvSpPr/>
          <p:nvPr/>
        </p:nvSpPr>
        <p:spPr>
          <a:xfrm flipV="1">
            <a:off x="5149080" y="5253120"/>
            <a:ext cx="576000" cy="36000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460" name="Line 76"/>
          <p:cNvSpPr/>
          <p:nvPr/>
        </p:nvSpPr>
        <p:spPr>
          <a:xfrm flipV="1">
            <a:off x="5149080" y="5253120"/>
            <a:ext cx="576000" cy="36000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461" name="TextShape 77"/>
          <p:cNvSpPr txBox="1"/>
          <p:nvPr/>
        </p:nvSpPr>
        <p:spPr>
          <a:xfrm>
            <a:off x="3915000" y="5544000"/>
            <a:ext cx="3375000" cy="390600"/>
          </a:xfrm>
          <a:prstGeom prst="rect">
            <a:avLst/>
          </a:prstGeom>
          <a:noFill/>
          <a:ln>
            <a:noFill/>
          </a:ln>
        </p:spPr>
        <p:txBody>
          <a:bodyPr lIns="90000" tIns="45000" rIns="90000" bIns="45000">
            <a:noAutofit/>
          </a:bodyPr>
          <a:lstStyle/>
          <a:p>
            <a:r>
              <a:rPr lang="en-GB" sz="1800" b="0" strike="noStrike" spc="-1">
                <a:latin typeface="FrontPage"/>
              </a:rPr>
              <a:t>electron &amp; photon 3D-momenta</a:t>
            </a:r>
            <a:endParaRPr lang="en-GB" sz="1800" b="0" strike="noStrike" spc="-1">
              <a:latin typeface="Arial"/>
            </a:endParaRPr>
          </a:p>
        </p:txBody>
      </p:sp>
      <p:grpSp>
        <p:nvGrpSpPr>
          <p:cNvPr id="466" name="Group 82"/>
          <p:cNvGrpSpPr/>
          <p:nvPr/>
        </p:nvGrpSpPr>
        <p:grpSpPr>
          <a:xfrm>
            <a:off x="7085520" y="3523680"/>
            <a:ext cx="4712400" cy="724680"/>
            <a:chOff x="7085520" y="3523680"/>
            <a:chExt cx="4712400" cy="724680"/>
          </a:xfrm>
        </p:grpSpPr>
        <p:grpSp>
          <p:nvGrpSpPr>
            <p:cNvPr id="467" name="Group 83"/>
            <p:cNvGrpSpPr/>
            <p:nvPr/>
          </p:nvGrpSpPr>
          <p:grpSpPr>
            <a:xfrm>
              <a:off x="7085520" y="3523680"/>
              <a:ext cx="4712400" cy="724680"/>
              <a:chOff x="7085520" y="3523680"/>
              <a:chExt cx="4712400" cy="724680"/>
            </a:xfrm>
          </p:grpSpPr>
          <p:sp>
            <p:nvSpPr>
              <p:cNvPr id="468" name="Freeform 84"/>
              <p:cNvSpPr/>
              <p:nvPr/>
            </p:nvSpPr>
            <p:spPr>
              <a:xfrm>
                <a:off x="7085520" y="3845880"/>
                <a:ext cx="186840" cy="156240"/>
              </a:xfrm>
              <a:custGeom>
                <a:avLst/>
                <a:gdLst/>
                <a:ahLst/>
                <a:cxnLst/>
                <a:rect l="0" t="0" r="r" b="b"/>
                <a:pathLst>
                  <a:path w="519" h="434">
                    <a:moveTo>
                      <a:pt x="470" y="56"/>
                    </a:moveTo>
                    <a:cubicBezTo>
                      <a:pt x="484" y="56"/>
                      <a:pt x="518" y="56"/>
                      <a:pt x="518" y="25"/>
                    </a:cubicBezTo>
                    <a:cubicBezTo>
                      <a:pt x="518" y="0"/>
                      <a:pt x="498" y="0"/>
                      <a:pt x="481" y="0"/>
                    </a:cubicBezTo>
                    <a:cubicBezTo>
                      <a:pt x="407" y="0"/>
                      <a:pt x="332" y="0"/>
                      <a:pt x="258" y="0"/>
                    </a:cubicBezTo>
                    <a:cubicBezTo>
                      <a:pt x="109" y="0"/>
                      <a:pt x="0" y="162"/>
                      <a:pt x="0" y="280"/>
                    </a:cubicBezTo>
                    <a:cubicBezTo>
                      <a:pt x="0" y="366"/>
                      <a:pt x="56" y="433"/>
                      <a:pt x="146" y="433"/>
                    </a:cubicBezTo>
                    <a:cubicBezTo>
                      <a:pt x="263" y="433"/>
                      <a:pt x="392" y="316"/>
                      <a:pt x="392" y="165"/>
                    </a:cubicBezTo>
                    <a:cubicBezTo>
                      <a:pt x="392" y="148"/>
                      <a:pt x="392" y="101"/>
                      <a:pt x="364" y="56"/>
                    </a:cubicBezTo>
                    <a:cubicBezTo>
                      <a:pt x="399" y="56"/>
                      <a:pt x="435" y="56"/>
                      <a:pt x="470" y="56"/>
                    </a:cubicBezTo>
                    <a:moveTo>
                      <a:pt x="148" y="411"/>
                    </a:moveTo>
                    <a:cubicBezTo>
                      <a:pt x="98" y="411"/>
                      <a:pt x="59" y="377"/>
                      <a:pt x="59" y="308"/>
                    </a:cubicBezTo>
                    <a:cubicBezTo>
                      <a:pt x="59" y="277"/>
                      <a:pt x="73" y="196"/>
                      <a:pt x="106" y="140"/>
                    </a:cubicBezTo>
                    <a:cubicBezTo>
                      <a:pt x="148" y="70"/>
                      <a:pt x="207" y="56"/>
                      <a:pt x="241" y="56"/>
                    </a:cubicBezTo>
                    <a:cubicBezTo>
                      <a:pt x="322" y="56"/>
                      <a:pt x="330" y="123"/>
                      <a:pt x="330" y="151"/>
                    </a:cubicBezTo>
                    <a:cubicBezTo>
                      <a:pt x="330" y="199"/>
                      <a:pt x="311" y="280"/>
                      <a:pt x="277" y="330"/>
                    </a:cubicBezTo>
                    <a:cubicBezTo>
                      <a:pt x="238" y="386"/>
                      <a:pt x="185" y="411"/>
                      <a:pt x="148" y="411"/>
                    </a:cubicBezTo>
                    <a:close/>
                  </a:path>
                </a:pathLst>
              </a:custGeom>
              <a:solidFill>
                <a:srgbClr val="000000"/>
              </a:solidFill>
              <a:ln>
                <a:noFill/>
              </a:ln>
            </p:spPr>
          </p:sp>
          <p:sp>
            <p:nvSpPr>
              <p:cNvPr id="469" name="Freeform 85"/>
              <p:cNvSpPr/>
              <p:nvPr/>
            </p:nvSpPr>
            <p:spPr>
              <a:xfrm>
                <a:off x="7284960" y="3884040"/>
                <a:ext cx="184680" cy="167400"/>
              </a:xfrm>
              <a:custGeom>
                <a:avLst/>
                <a:gdLst/>
                <a:ahLst/>
                <a:cxnLst/>
                <a:rect l="0" t="0" r="r" b="b"/>
                <a:pathLst>
                  <a:path w="513" h="465">
                    <a:moveTo>
                      <a:pt x="305" y="48"/>
                    </a:moveTo>
                    <a:cubicBezTo>
                      <a:pt x="308" y="28"/>
                      <a:pt x="311" y="28"/>
                      <a:pt x="325" y="25"/>
                    </a:cubicBezTo>
                    <a:cubicBezTo>
                      <a:pt x="328" y="25"/>
                      <a:pt x="353" y="25"/>
                      <a:pt x="367" y="25"/>
                    </a:cubicBezTo>
                    <a:cubicBezTo>
                      <a:pt x="409" y="25"/>
                      <a:pt x="426" y="25"/>
                      <a:pt x="445" y="31"/>
                    </a:cubicBezTo>
                    <a:cubicBezTo>
                      <a:pt x="476" y="39"/>
                      <a:pt x="476" y="59"/>
                      <a:pt x="476" y="84"/>
                    </a:cubicBezTo>
                    <a:cubicBezTo>
                      <a:pt x="476" y="95"/>
                      <a:pt x="476" y="103"/>
                      <a:pt x="470" y="140"/>
                    </a:cubicBezTo>
                    <a:cubicBezTo>
                      <a:pt x="470" y="143"/>
                      <a:pt x="470" y="145"/>
                      <a:pt x="470" y="148"/>
                    </a:cubicBezTo>
                    <a:cubicBezTo>
                      <a:pt x="470" y="154"/>
                      <a:pt x="476" y="157"/>
                      <a:pt x="481" y="157"/>
                    </a:cubicBezTo>
                    <a:cubicBezTo>
                      <a:pt x="493" y="157"/>
                      <a:pt x="493" y="151"/>
                      <a:pt x="495" y="140"/>
                    </a:cubicBezTo>
                    <a:cubicBezTo>
                      <a:pt x="501" y="96"/>
                      <a:pt x="507" y="52"/>
                      <a:pt x="512" y="8"/>
                    </a:cubicBezTo>
                    <a:cubicBezTo>
                      <a:pt x="512" y="0"/>
                      <a:pt x="504" y="0"/>
                      <a:pt x="493" y="0"/>
                    </a:cubicBezTo>
                    <a:cubicBezTo>
                      <a:pt x="352" y="0"/>
                      <a:pt x="211" y="0"/>
                      <a:pt x="70" y="0"/>
                    </a:cubicBezTo>
                    <a:cubicBezTo>
                      <a:pt x="53" y="0"/>
                      <a:pt x="50" y="0"/>
                      <a:pt x="45" y="14"/>
                    </a:cubicBezTo>
                    <a:cubicBezTo>
                      <a:pt x="31" y="55"/>
                      <a:pt x="17" y="96"/>
                      <a:pt x="3" y="137"/>
                    </a:cubicBezTo>
                    <a:cubicBezTo>
                      <a:pt x="3" y="140"/>
                      <a:pt x="0" y="145"/>
                      <a:pt x="0" y="148"/>
                    </a:cubicBezTo>
                    <a:cubicBezTo>
                      <a:pt x="0" y="151"/>
                      <a:pt x="0" y="157"/>
                      <a:pt x="11" y="157"/>
                    </a:cubicBezTo>
                    <a:cubicBezTo>
                      <a:pt x="20" y="157"/>
                      <a:pt x="20" y="154"/>
                      <a:pt x="25" y="143"/>
                    </a:cubicBezTo>
                    <a:cubicBezTo>
                      <a:pt x="64" y="31"/>
                      <a:pt x="87" y="25"/>
                      <a:pt x="193" y="25"/>
                    </a:cubicBezTo>
                    <a:cubicBezTo>
                      <a:pt x="202" y="25"/>
                      <a:pt x="212" y="25"/>
                      <a:pt x="221" y="25"/>
                    </a:cubicBezTo>
                    <a:cubicBezTo>
                      <a:pt x="241" y="25"/>
                      <a:pt x="244" y="25"/>
                      <a:pt x="244" y="31"/>
                    </a:cubicBezTo>
                    <a:cubicBezTo>
                      <a:pt x="243" y="35"/>
                      <a:pt x="244" y="36"/>
                      <a:pt x="241" y="45"/>
                    </a:cubicBezTo>
                    <a:cubicBezTo>
                      <a:pt x="210" y="166"/>
                      <a:pt x="179" y="287"/>
                      <a:pt x="148" y="408"/>
                    </a:cubicBezTo>
                    <a:cubicBezTo>
                      <a:pt x="143" y="433"/>
                      <a:pt x="140" y="439"/>
                      <a:pt x="67" y="439"/>
                    </a:cubicBezTo>
                    <a:cubicBezTo>
                      <a:pt x="45" y="439"/>
                      <a:pt x="36" y="439"/>
                      <a:pt x="36" y="456"/>
                    </a:cubicBezTo>
                    <a:cubicBezTo>
                      <a:pt x="41" y="459"/>
                      <a:pt x="39" y="464"/>
                      <a:pt x="50" y="464"/>
                    </a:cubicBezTo>
                    <a:cubicBezTo>
                      <a:pt x="67" y="464"/>
                      <a:pt x="90" y="461"/>
                      <a:pt x="109" y="461"/>
                    </a:cubicBezTo>
                    <a:cubicBezTo>
                      <a:pt x="129" y="461"/>
                      <a:pt x="148" y="461"/>
                      <a:pt x="168" y="461"/>
                    </a:cubicBezTo>
                    <a:cubicBezTo>
                      <a:pt x="188" y="461"/>
                      <a:pt x="210" y="461"/>
                      <a:pt x="230" y="461"/>
                    </a:cubicBezTo>
                    <a:cubicBezTo>
                      <a:pt x="249" y="461"/>
                      <a:pt x="269" y="464"/>
                      <a:pt x="288" y="464"/>
                    </a:cubicBezTo>
                    <a:cubicBezTo>
                      <a:pt x="294" y="464"/>
                      <a:pt x="302" y="464"/>
                      <a:pt x="302" y="450"/>
                    </a:cubicBezTo>
                    <a:cubicBezTo>
                      <a:pt x="302" y="439"/>
                      <a:pt x="297" y="439"/>
                      <a:pt x="274" y="439"/>
                    </a:cubicBezTo>
                    <a:cubicBezTo>
                      <a:pt x="263" y="439"/>
                      <a:pt x="249" y="439"/>
                      <a:pt x="235" y="439"/>
                    </a:cubicBezTo>
                    <a:cubicBezTo>
                      <a:pt x="213" y="436"/>
                      <a:pt x="210" y="433"/>
                      <a:pt x="210" y="425"/>
                    </a:cubicBezTo>
                    <a:cubicBezTo>
                      <a:pt x="210" y="419"/>
                      <a:pt x="210" y="419"/>
                      <a:pt x="213" y="408"/>
                    </a:cubicBezTo>
                    <a:cubicBezTo>
                      <a:pt x="244" y="288"/>
                      <a:pt x="274" y="168"/>
                      <a:pt x="305" y="48"/>
                    </a:cubicBezTo>
                    <a:close/>
                  </a:path>
                </a:pathLst>
              </a:custGeom>
              <a:solidFill>
                <a:srgbClr val="000000"/>
              </a:solidFill>
              <a:ln>
                <a:noFill/>
              </a:ln>
            </p:spPr>
          </p:sp>
          <p:sp>
            <p:nvSpPr>
              <p:cNvPr id="470" name="Freeform 86"/>
              <p:cNvSpPr/>
              <p:nvPr/>
            </p:nvSpPr>
            <p:spPr>
              <a:xfrm>
                <a:off x="7615440" y="3868920"/>
                <a:ext cx="235080" cy="82800"/>
              </a:xfrm>
              <a:custGeom>
                <a:avLst/>
                <a:gdLst/>
                <a:ahLst/>
                <a:cxnLst/>
                <a:rect l="0" t="0" r="r" b="b"/>
                <a:pathLst>
                  <a:path w="653" h="230">
                    <a:moveTo>
                      <a:pt x="619" y="39"/>
                    </a:moveTo>
                    <a:cubicBezTo>
                      <a:pt x="635" y="39"/>
                      <a:pt x="652" y="39"/>
                      <a:pt x="652" y="20"/>
                    </a:cubicBezTo>
                    <a:cubicBezTo>
                      <a:pt x="652" y="0"/>
                      <a:pt x="635" y="0"/>
                      <a:pt x="621" y="0"/>
                    </a:cubicBezTo>
                    <a:cubicBezTo>
                      <a:pt x="425" y="0"/>
                      <a:pt x="228" y="0"/>
                      <a:pt x="31" y="0"/>
                    </a:cubicBezTo>
                    <a:cubicBezTo>
                      <a:pt x="17" y="0"/>
                      <a:pt x="0" y="0"/>
                      <a:pt x="0" y="20"/>
                    </a:cubicBezTo>
                    <a:cubicBezTo>
                      <a:pt x="0" y="39"/>
                      <a:pt x="17" y="39"/>
                      <a:pt x="34" y="39"/>
                    </a:cubicBezTo>
                    <a:cubicBezTo>
                      <a:pt x="229" y="39"/>
                      <a:pt x="424" y="39"/>
                      <a:pt x="619" y="39"/>
                    </a:cubicBezTo>
                    <a:moveTo>
                      <a:pt x="621" y="229"/>
                    </a:moveTo>
                    <a:cubicBezTo>
                      <a:pt x="635" y="229"/>
                      <a:pt x="652" y="229"/>
                      <a:pt x="652" y="210"/>
                    </a:cubicBezTo>
                    <a:cubicBezTo>
                      <a:pt x="652" y="190"/>
                      <a:pt x="635" y="190"/>
                      <a:pt x="619" y="190"/>
                    </a:cubicBezTo>
                    <a:cubicBezTo>
                      <a:pt x="424" y="190"/>
                      <a:pt x="229" y="190"/>
                      <a:pt x="34" y="190"/>
                    </a:cubicBezTo>
                    <a:cubicBezTo>
                      <a:pt x="17" y="190"/>
                      <a:pt x="0" y="190"/>
                      <a:pt x="0" y="210"/>
                    </a:cubicBezTo>
                    <a:cubicBezTo>
                      <a:pt x="0" y="229"/>
                      <a:pt x="17" y="229"/>
                      <a:pt x="31" y="229"/>
                    </a:cubicBezTo>
                    <a:cubicBezTo>
                      <a:pt x="228" y="229"/>
                      <a:pt x="425" y="229"/>
                      <a:pt x="621" y="229"/>
                    </a:cubicBezTo>
                    <a:close/>
                  </a:path>
                </a:pathLst>
              </a:custGeom>
              <a:solidFill>
                <a:srgbClr val="000000"/>
              </a:solidFill>
              <a:ln>
                <a:noFill/>
              </a:ln>
            </p:spPr>
          </p:sp>
          <p:sp>
            <p:nvSpPr>
              <p:cNvPr id="471" name="Freeform 87"/>
              <p:cNvSpPr/>
              <p:nvPr/>
            </p:nvSpPr>
            <p:spPr>
              <a:xfrm>
                <a:off x="8026920" y="3523680"/>
                <a:ext cx="147600" cy="244080"/>
              </a:xfrm>
              <a:custGeom>
                <a:avLst/>
                <a:gdLst/>
                <a:ahLst/>
                <a:cxnLst/>
                <a:rect l="0" t="0" r="r" b="b"/>
                <a:pathLst>
                  <a:path w="410" h="678">
                    <a:moveTo>
                      <a:pt x="118" y="207"/>
                    </a:moveTo>
                    <a:cubicBezTo>
                      <a:pt x="73" y="176"/>
                      <a:pt x="70" y="143"/>
                      <a:pt x="70" y="126"/>
                    </a:cubicBezTo>
                    <a:cubicBezTo>
                      <a:pt x="70" y="67"/>
                      <a:pt x="134" y="25"/>
                      <a:pt x="204" y="25"/>
                    </a:cubicBezTo>
                    <a:cubicBezTo>
                      <a:pt x="274" y="25"/>
                      <a:pt x="339" y="75"/>
                      <a:pt x="339" y="145"/>
                    </a:cubicBezTo>
                    <a:cubicBezTo>
                      <a:pt x="339" y="204"/>
                      <a:pt x="300" y="249"/>
                      <a:pt x="241" y="285"/>
                    </a:cubicBezTo>
                    <a:cubicBezTo>
                      <a:pt x="200" y="259"/>
                      <a:pt x="159" y="233"/>
                      <a:pt x="118" y="207"/>
                    </a:cubicBezTo>
                    <a:moveTo>
                      <a:pt x="263" y="299"/>
                    </a:moveTo>
                    <a:cubicBezTo>
                      <a:pt x="333" y="263"/>
                      <a:pt x="381" y="212"/>
                      <a:pt x="381" y="145"/>
                    </a:cubicBezTo>
                    <a:cubicBezTo>
                      <a:pt x="381" y="56"/>
                      <a:pt x="294" y="0"/>
                      <a:pt x="204" y="0"/>
                    </a:cubicBezTo>
                    <a:cubicBezTo>
                      <a:pt x="106" y="0"/>
                      <a:pt x="25" y="73"/>
                      <a:pt x="25" y="165"/>
                    </a:cubicBezTo>
                    <a:cubicBezTo>
                      <a:pt x="25" y="182"/>
                      <a:pt x="28" y="226"/>
                      <a:pt x="70" y="271"/>
                    </a:cubicBezTo>
                    <a:cubicBezTo>
                      <a:pt x="81" y="285"/>
                      <a:pt x="118" y="308"/>
                      <a:pt x="140" y="324"/>
                    </a:cubicBezTo>
                    <a:cubicBezTo>
                      <a:pt x="84" y="355"/>
                      <a:pt x="0" y="408"/>
                      <a:pt x="0" y="506"/>
                    </a:cubicBezTo>
                    <a:cubicBezTo>
                      <a:pt x="0" y="610"/>
                      <a:pt x="101" y="677"/>
                      <a:pt x="204" y="677"/>
                    </a:cubicBezTo>
                    <a:cubicBezTo>
                      <a:pt x="314" y="677"/>
                      <a:pt x="409" y="596"/>
                      <a:pt x="409" y="489"/>
                    </a:cubicBezTo>
                    <a:cubicBezTo>
                      <a:pt x="409" y="453"/>
                      <a:pt x="398" y="411"/>
                      <a:pt x="358" y="369"/>
                    </a:cubicBezTo>
                    <a:cubicBezTo>
                      <a:pt x="342" y="347"/>
                      <a:pt x="325" y="338"/>
                      <a:pt x="263" y="299"/>
                    </a:cubicBezTo>
                    <a:moveTo>
                      <a:pt x="165" y="341"/>
                    </a:moveTo>
                    <a:cubicBezTo>
                      <a:pt x="205" y="366"/>
                      <a:pt x="245" y="391"/>
                      <a:pt x="286" y="417"/>
                    </a:cubicBezTo>
                    <a:cubicBezTo>
                      <a:pt x="314" y="436"/>
                      <a:pt x="358" y="464"/>
                      <a:pt x="358" y="526"/>
                    </a:cubicBezTo>
                    <a:cubicBezTo>
                      <a:pt x="358" y="598"/>
                      <a:pt x="286" y="649"/>
                      <a:pt x="204" y="649"/>
                    </a:cubicBezTo>
                    <a:cubicBezTo>
                      <a:pt x="120" y="649"/>
                      <a:pt x="48" y="587"/>
                      <a:pt x="48" y="506"/>
                    </a:cubicBezTo>
                    <a:cubicBezTo>
                      <a:pt x="48" y="450"/>
                      <a:pt x="81" y="386"/>
                      <a:pt x="165" y="341"/>
                    </a:cubicBezTo>
                    <a:close/>
                  </a:path>
                </a:pathLst>
              </a:custGeom>
              <a:solidFill>
                <a:srgbClr val="000000"/>
              </a:solidFill>
              <a:ln>
                <a:noFill/>
              </a:ln>
            </p:spPr>
          </p:sp>
          <p:sp>
            <p:nvSpPr>
              <p:cNvPr id="472" name="Freeform 88"/>
              <p:cNvSpPr/>
              <p:nvPr/>
            </p:nvSpPr>
            <p:spPr>
              <a:xfrm>
                <a:off x="8198280" y="3607200"/>
                <a:ext cx="191880" cy="156240"/>
              </a:xfrm>
              <a:custGeom>
                <a:avLst/>
                <a:gdLst/>
                <a:ahLst/>
                <a:cxnLst/>
                <a:rect l="0" t="0" r="r" b="b"/>
                <a:pathLst>
                  <a:path w="533" h="434">
                    <a:moveTo>
                      <a:pt x="235" y="56"/>
                    </a:moveTo>
                    <a:cubicBezTo>
                      <a:pt x="272" y="56"/>
                      <a:pt x="310" y="56"/>
                      <a:pt x="347" y="56"/>
                    </a:cubicBezTo>
                    <a:cubicBezTo>
                      <a:pt x="314" y="201"/>
                      <a:pt x="305" y="243"/>
                      <a:pt x="305" y="310"/>
                    </a:cubicBezTo>
                    <a:cubicBezTo>
                      <a:pt x="305" y="324"/>
                      <a:pt x="305" y="349"/>
                      <a:pt x="314" y="383"/>
                    </a:cubicBezTo>
                    <a:cubicBezTo>
                      <a:pt x="322" y="428"/>
                      <a:pt x="333" y="433"/>
                      <a:pt x="347" y="433"/>
                    </a:cubicBezTo>
                    <a:cubicBezTo>
                      <a:pt x="367" y="433"/>
                      <a:pt x="389" y="414"/>
                      <a:pt x="389" y="394"/>
                    </a:cubicBezTo>
                    <a:cubicBezTo>
                      <a:pt x="389" y="389"/>
                      <a:pt x="389" y="389"/>
                      <a:pt x="384" y="375"/>
                    </a:cubicBezTo>
                    <a:cubicBezTo>
                      <a:pt x="353" y="302"/>
                      <a:pt x="353" y="240"/>
                      <a:pt x="353" y="212"/>
                    </a:cubicBezTo>
                    <a:cubicBezTo>
                      <a:pt x="353" y="159"/>
                      <a:pt x="361" y="106"/>
                      <a:pt x="372" y="56"/>
                    </a:cubicBezTo>
                    <a:cubicBezTo>
                      <a:pt x="410" y="56"/>
                      <a:pt x="447" y="56"/>
                      <a:pt x="484" y="56"/>
                    </a:cubicBezTo>
                    <a:cubicBezTo>
                      <a:pt x="495" y="56"/>
                      <a:pt x="532" y="56"/>
                      <a:pt x="532" y="22"/>
                    </a:cubicBezTo>
                    <a:cubicBezTo>
                      <a:pt x="532" y="0"/>
                      <a:pt x="512" y="0"/>
                      <a:pt x="493" y="0"/>
                    </a:cubicBezTo>
                    <a:cubicBezTo>
                      <a:pt x="383" y="0"/>
                      <a:pt x="272" y="0"/>
                      <a:pt x="162" y="0"/>
                    </a:cubicBezTo>
                    <a:cubicBezTo>
                      <a:pt x="143" y="0"/>
                      <a:pt x="104" y="0"/>
                      <a:pt x="62" y="45"/>
                    </a:cubicBezTo>
                    <a:cubicBezTo>
                      <a:pt x="25" y="84"/>
                      <a:pt x="0" y="129"/>
                      <a:pt x="0" y="134"/>
                    </a:cubicBezTo>
                    <a:cubicBezTo>
                      <a:pt x="5" y="137"/>
                      <a:pt x="0" y="143"/>
                      <a:pt x="14" y="143"/>
                    </a:cubicBezTo>
                    <a:cubicBezTo>
                      <a:pt x="20" y="143"/>
                      <a:pt x="22" y="140"/>
                      <a:pt x="28" y="131"/>
                    </a:cubicBezTo>
                    <a:cubicBezTo>
                      <a:pt x="76" y="56"/>
                      <a:pt x="134" y="56"/>
                      <a:pt x="154" y="56"/>
                    </a:cubicBezTo>
                    <a:cubicBezTo>
                      <a:pt x="173" y="56"/>
                      <a:pt x="191" y="56"/>
                      <a:pt x="210" y="56"/>
                    </a:cubicBezTo>
                    <a:cubicBezTo>
                      <a:pt x="179" y="173"/>
                      <a:pt x="126" y="294"/>
                      <a:pt x="84" y="383"/>
                    </a:cubicBezTo>
                    <a:cubicBezTo>
                      <a:pt x="76" y="397"/>
                      <a:pt x="76" y="400"/>
                      <a:pt x="76" y="405"/>
                    </a:cubicBezTo>
                    <a:cubicBezTo>
                      <a:pt x="76" y="425"/>
                      <a:pt x="92" y="433"/>
                      <a:pt x="104" y="433"/>
                    </a:cubicBezTo>
                    <a:cubicBezTo>
                      <a:pt x="134" y="433"/>
                      <a:pt x="143" y="405"/>
                      <a:pt x="154" y="369"/>
                    </a:cubicBezTo>
                    <a:cubicBezTo>
                      <a:pt x="168" y="324"/>
                      <a:pt x="168" y="322"/>
                      <a:pt x="179" y="274"/>
                    </a:cubicBezTo>
                    <a:cubicBezTo>
                      <a:pt x="198" y="201"/>
                      <a:pt x="216" y="129"/>
                      <a:pt x="235" y="56"/>
                    </a:cubicBezTo>
                    <a:close/>
                  </a:path>
                </a:pathLst>
              </a:custGeom>
              <a:solidFill>
                <a:srgbClr val="000000"/>
              </a:solidFill>
              <a:ln>
                <a:noFill/>
              </a:ln>
            </p:spPr>
          </p:sp>
          <p:sp>
            <p:nvSpPr>
              <p:cNvPr id="473" name="Freeform 89"/>
              <p:cNvSpPr/>
              <p:nvPr/>
            </p:nvSpPr>
            <p:spPr>
              <a:xfrm>
                <a:off x="8011800" y="3903120"/>
                <a:ext cx="392400" cy="14400"/>
              </a:xfrm>
              <a:custGeom>
                <a:avLst/>
                <a:gdLst/>
                <a:ahLst/>
                <a:cxnLst/>
                <a:rect l="0" t="0" r="r" b="b"/>
                <a:pathLst>
                  <a:path w="1090" h="40">
                    <a:moveTo>
                      <a:pt x="543" y="39"/>
                    </a:moveTo>
                    <a:cubicBezTo>
                      <a:pt x="362" y="39"/>
                      <a:pt x="181" y="39"/>
                      <a:pt x="0" y="39"/>
                    </a:cubicBezTo>
                    <a:cubicBezTo>
                      <a:pt x="0" y="26"/>
                      <a:pt x="0" y="13"/>
                      <a:pt x="0" y="0"/>
                    </a:cubicBezTo>
                    <a:cubicBezTo>
                      <a:pt x="363" y="0"/>
                      <a:pt x="726" y="0"/>
                      <a:pt x="1089" y="0"/>
                    </a:cubicBezTo>
                    <a:cubicBezTo>
                      <a:pt x="1089" y="13"/>
                      <a:pt x="1089" y="26"/>
                      <a:pt x="1089" y="39"/>
                    </a:cubicBezTo>
                    <a:cubicBezTo>
                      <a:pt x="907" y="39"/>
                      <a:pt x="725" y="39"/>
                      <a:pt x="543" y="39"/>
                    </a:cubicBezTo>
                    <a:close/>
                  </a:path>
                </a:pathLst>
              </a:custGeom>
              <a:solidFill>
                <a:srgbClr val="000000"/>
              </a:solidFill>
              <a:ln>
                <a:noFill/>
              </a:ln>
            </p:spPr>
          </p:sp>
          <p:sp>
            <p:nvSpPr>
              <p:cNvPr id="474" name="Freeform 90"/>
              <p:cNvSpPr/>
              <p:nvPr/>
            </p:nvSpPr>
            <p:spPr>
              <a:xfrm>
                <a:off x="8133480" y="4004640"/>
                <a:ext cx="147600" cy="244080"/>
              </a:xfrm>
              <a:custGeom>
                <a:avLst/>
                <a:gdLst/>
                <a:ahLst/>
                <a:cxnLst/>
                <a:rect l="0" t="0" r="r" b="b"/>
                <a:pathLst>
                  <a:path w="410" h="678">
                    <a:moveTo>
                      <a:pt x="244" y="310"/>
                    </a:moveTo>
                    <a:cubicBezTo>
                      <a:pt x="325" y="282"/>
                      <a:pt x="384" y="212"/>
                      <a:pt x="384" y="137"/>
                    </a:cubicBezTo>
                    <a:cubicBezTo>
                      <a:pt x="384" y="56"/>
                      <a:pt x="297" y="0"/>
                      <a:pt x="202" y="0"/>
                    </a:cubicBezTo>
                    <a:cubicBezTo>
                      <a:pt x="104" y="0"/>
                      <a:pt x="28" y="59"/>
                      <a:pt x="28" y="134"/>
                    </a:cubicBezTo>
                    <a:cubicBezTo>
                      <a:pt x="28" y="168"/>
                      <a:pt x="50" y="185"/>
                      <a:pt x="78" y="185"/>
                    </a:cubicBezTo>
                    <a:cubicBezTo>
                      <a:pt x="109" y="185"/>
                      <a:pt x="129" y="165"/>
                      <a:pt x="129" y="134"/>
                    </a:cubicBezTo>
                    <a:cubicBezTo>
                      <a:pt x="129" y="87"/>
                      <a:pt x="81" y="87"/>
                      <a:pt x="67" y="87"/>
                    </a:cubicBezTo>
                    <a:cubicBezTo>
                      <a:pt x="98" y="39"/>
                      <a:pt x="162" y="25"/>
                      <a:pt x="199" y="25"/>
                    </a:cubicBezTo>
                    <a:cubicBezTo>
                      <a:pt x="238" y="25"/>
                      <a:pt x="291" y="48"/>
                      <a:pt x="291" y="134"/>
                    </a:cubicBezTo>
                    <a:cubicBezTo>
                      <a:pt x="291" y="148"/>
                      <a:pt x="291" y="204"/>
                      <a:pt x="263" y="246"/>
                    </a:cubicBezTo>
                    <a:cubicBezTo>
                      <a:pt x="235" y="294"/>
                      <a:pt x="202" y="296"/>
                      <a:pt x="176" y="299"/>
                    </a:cubicBezTo>
                    <a:cubicBezTo>
                      <a:pt x="168" y="299"/>
                      <a:pt x="146" y="302"/>
                      <a:pt x="140" y="302"/>
                    </a:cubicBezTo>
                    <a:cubicBezTo>
                      <a:pt x="132" y="302"/>
                      <a:pt x="123" y="302"/>
                      <a:pt x="123" y="313"/>
                    </a:cubicBezTo>
                    <a:cubicBezTo>
                      <a:pt x="123" y="324"/>
                      <a:pt x="132" y="324"/>
                      <a:pt x="148" y="324"/>
                    </a:cubicBezTo>
                    <a:cubicBezTo>
                      <a:pt x="162" y="324"/>
                      <a:pt x="176" y="324"/>
                      <a:pt x="190" y="324"/>
                    </a:cubicBezTo>
                    <a:cubicBezTo>
                      <a:pt x="272" y="324"/>
                      <a:pt x="308" y="391"/>
                      <a:pt x="308" y="486"/>
                    </a:cubicBezTo>
                    <a:cubicBezTo>
                      <a:pt x="308" y="621"/>
                      <a:pt x="241" y="649"/>
                      <a:pt x="196" y="649"/>
                    </a:cubicBezTo>
                    <a:cubicBezTo>
                      <a:pt x="154" y="649"/>
                      <a:pt x="81" y="632"/>
                      <a:pt x="45" y="573"/>
                    </a:cubicBezTo>
                    <a:cubicBezTo>
                      <a:pt x="81" y="579"/>
                      <a:pt x="112" y="556"/>
                      <a:pt x="112" y="520"/>
                    </a:cubicBezTo>
                    <a:cubicBezTo>
                      <a:pt x="112" y="484"/>
                      <a:pt x="84" y="464"/>
                      <a:pt x="56" y="464"/>
                    </a:cubicBezTo>
                    <a:cubicBezTo>
                      <a:pt x="34" y="464"/>
                      <a:pt x="0" y="478"/>
                      <a:pt x="0" y="523"/>
                    </a:cubicBezTo>
                    <a:cubicBezTo>
                      <a:pt x="0" y="612"/>
                      <a:pt x="92" y="677"/>
                      <a:pt x="199" y="677"/>
                    </a:cubicBezTo>
                    <a:cubicBezTo>
                      <a:pt x="319" y="677"/>
                      <a:pt x="409" y="587"/>
                      <a:pt x="409" y="486"/>
                    </a:cubicBezTo>
                    <a:cubicBezTo>
                      <a:pt x="409" y="405"/>
                      <a:pt x="347" y="330"/>
                      <a:pt x="244" y="310"/>
                    </a:cubicBezTo>
                    <a:close/>
                  </a:path>
                </a:pathLst>
              </a:custGeom>
              <a:solidFill>
                <a:srgbClr val="000000"/>
              </a:solidFill>
              <a:ln>
                <a:noFill/>
              </a:ln>
            </p:spPr>
          </p:sp>
          <p:sp>
            <p:nvSpPr>
              <p:cNvPr id="475" name="Freeform 91"/>
              <p:cNvSpPr/>
              <p:nvPr/>
            </p:nvSpPr>
            <p:spPr>
              <a:xfrm>
                <a:off x="8456040" y="3841560"/>
                <a:ext cx="144360" cy="160560"/>
              </a:xfrm>
              <a:custGeom>
                <a:avLst/>
                <a:gdLst/>
                <a:ahLst/>
                <a:cxnLst/>
                <a:rect l="0" t="0" r="r" b="b"/>
                <a:pathLst>
                  <a:path w="401" h="446">
                    <a:moveTo>
                      <a:pt x="59" y="377"/>
                    </a:moveTo>
                    <a:cubicBezTo>
                      <a:pt x="56" y="391"/>
                      <a:pt x="50" y="414"/>
                      <a:pt x="50" y="419"/>
                    </a:cubicBezTo>
                    <a:cubicBezTo>
                      <a:pt x="50" y="436"/>
                      <a:pt x="64" y="445"/>
                      <a:pt x="78" y="445"/>
                    </a:cubicBezTo>
                    <a:cubicBezTo>
                      <a:pt x="90" y="445"/>
                      <a:pt x="106" y="436"/>
                      <a:pt x="115" y="417"/>
                    </a:cubicBezTo>
                    <a:cubicBezTo>
                      <a:pt x="118" y="414"/>
                      <a:pt x="148" y="280"/>
                      <a:pt x="154" y="263"/>
                    </a:cubicBezTo>
                    <a:cubicBezTo>
                      <a:pt x="162" y="229"/>
                      <a:pt x="179" y="162"/>
                      <a:pt x="185" y="134"/>
                    </a:cubicBezTo>
                    <a:cubicBezTo>
                      <a:pt x="190" y="123"/>
                      <a:pt x="216" y="75"/>
                      <a:pt x="241" y="56"/>
                    </a:cubicBezTo>
                    <a:cubicBezTo>
                      <a:pt x="249" y="48"/>
                      <a:pt x="277" y="22"/>
                      <a:pt x="319" y="22"/>
                    </a:cubicBezTo>
                    <a:cubicBezTo>
                      <a:pt x="344" y="22"/>
                      <a:pt x="358" y="34"/>
                      <a:pt x="361" y="34"/>
                    </a:cubicBezTo>
                    <a:cubicBezTo>
                      <a:pt x="330" y="39"/>
                      <a:pt x="308" y="62"/>
                      <a:pt x="308" y="87"/>
                    </a:cubicBezTo>
                    <a:cubicBezTo>
                      <a:pt x="308" y="103"/>
                      <a:pt x="321" y="123"/>
                      <a:pt x="347" y="123"/>
                    </a:cubicBezTo>
                    <a:cubicBezTo>
                      <a:pt x="374" y="123"/>
                      <a:pt x="400" y="101"/>
                      <a:pt x="400" y="64"/>
                    </a:cubicBezTo>
                    <a:cubicBezTo>
                      <a:pt x="400" y="31"/>
                      <a:pt x="370" y="0"/>
                      <a:pt x="319" y="0"/>
                    </a:cubicBezTo>
                    <a:cubicBezTo>
                      <a:pt x="255" y="0"/>
                      <a:pt x="213" y="48"/>
                      <a:pt x="193" y="75"/>
                    </a:cubicBezTo>
                    <a:cubicBezTo>
                      <a:pt x="185" y="31"/>
                      <a:pt x="148" y="0"/>
                      <a:pt x="104" y="0"/>
                    </a:cubicBezTo>
                    <a:cubicBezTo>
                      <a:pt x="59" y="0"/>
                      <a:pt x="39" y="39"/>
                      <a:pt x="31" y="56"/>
                    </a:cubicBezTo>
                    <a:cubicBezTo>
                      <a:pt x="14" y="89"/>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476" name="Freeform 92"/>
              <p:cNvSpPr/>
              <p:nvPr/>
            </p:nvSpPr>
            <p:spPr>
              <a:xfrm>
                <a:off x="8631360" y="368784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6"/>
                    </a:cubicBezTo>
                    <a:cubicBezTo>
                      <a:pt x="94" y="456"/>
                      <a:pt x="188" y="456"/>
                      <a:pt x="283" y="456"/>
                    </a:cubicBezTo>
                    <a:cubicBezTo>
                      <a:pt x="289" y="415"/>
                      <a:pt x="296" y="374"/>
                      <a:pt x="302" y="333"/>
                    </a:cubicBezTo>
                    <a:close/>
                  </a:path>
                </a:pathLst>
              </a:custGeom>
              <a:solidFill>
                <a:srgbClr val="000000"/>
              </a:solidFill>
              <a:ln>
                <a:noFill/>
              </a:ln>
            </p:spPr>
          </p:sp>
          <p:sp>
            <p:nvSpPr>
              <p:cNvPr id="477" name="Freeform 93"/>
              <p:cNvSpPr/>
              <p:nvPr/>
            </p:nvSpPr>
            <p:spPr>
              <a:xfrm>
                <a:off x="8622360" y="3976560"/>
                <a:ext cx="106200" cy="111960"/>
              </a:xfrm>
              <a:custGeom>
                <a:avLst/>
                <a:gdLst/>
                <a:ahLst/>
                <a:cxnLst/>
                <a:rect l="0" t="0" r="r" b="b"/>
                <a:pathLst>
                  <a:path w="295" h="311">
                    <a:moveTo>
                      <a:pt x="109" y="145"/>
                    </a:moveTo>
                    <a:cubicBezTo>
                      <a:pt x="126" y="145"/>
                      <a:pt x="182" y="145"/>
                      <a:pt x="218" y="131"/>
                    </a:cubicBezTo>
                    <a:cubicBezTo>
                      <a:pt x="269" y="115"/>
                      <a:pt x="280" y="81"/>
                      <a:pt x="280" y="59"/>
                    </a:cubicBezTo>
                    <a:cubicBezTo>
                      <a:pt x="280" y="22"/>
                      <a:pt x="241" y="0"/>
                      <a:pt x="193" y="0"/>
                    </a:cubicBezTo>
                    <a:cubicBezTo>
                      <a:pt x="112" y="0"/>
                      <a:pt x="0" y="62"/>
                      <a:pt x="0" y="179"/>
                    </a:cubicBezTo>
                    <a:cubicBezTo>
                      <a:pt x="0" y="249"/>
                      <a:pt x="42" y="310"/>
                      <a:pt x="123" y="310"/>
                    </a:cubicBezTo>
                    <a:cubicBezTo>
                      <a:pt x="241" y="310"/>
                      <a:pt x="294" y="240"/>
                      <a:pt x="294" y="232"/>
                    </a:cubicBezTo>
                    <a:cubicBezTo>
                      <a:pt x="294" y="226"/>
                      <a:pt x="288" y="221"/>
                      <a:pt x="283" y="221"/>
                    </a:cubicBezTo>
                    <a:cubicBezTo>
                      <a:pt x="280" y="221"/>
                      <a:pt x="277" y="221"/>
                      <a:pt x="272" y="226"/>
                    </a:cubicBezTo>
                    <a:cubicBezTo>
                      <a:pt x="218" y="291"/>
                      <a:pt x="137" y="291"/>
                      <a:pt x="126" y="291"/>
                    </a:cubicBezTo>
                    <a:cubicBezTo>
                      <a:pt x="84" y="291"/>
                      <a:pt x="56" y="263"/>
                      <a:pt x="56" y="207"/>
                    </a:cubicBezTo>
                    <a:cubicBezTo>
                      <a:pt x="56" y="199"/>
                      <a:pt x="56" y="185"/>
                      <a:pt x="64" y="145"/>
                    </a:cubicBezTo>
                    <a:cubicBezTo>
                      <a:pt x="79" y="145"/>
                      <a:pt x="94" y="145"/>
                      <a:pt x="109" y="145"/>
                    </a:cubicBezTo>
                    <a:moveTo>
                      <a:pt x="70" y="126"/>
                    </a:moveTo>
                    <a:cubicBezTo>
                      <a:pt x="98" y="28"/>
                      <a:pt x="174" y="20"/>
                      <a:pt x="193" y="20"/>
                    </a:cubicBezTo>
                    <a:cubicBezTo>
                      <a:pt x="224" y="20"/>
                      <a:pt x="249" y="34"/>
                      <a:pt x="249" y="59"/>
                    </a:cubicBezTo>
                    <a:cubicBezTo>
                      <a:pt x="249" y="126"/>
                      <a:pt x="134" y="126"/>
                      <a:pt x="104" y="126"/>
                    </a:cubicBezTo>
                    <a:cubicBezTo>
                      <a:pt x="92" y="126"/>
                      <a:pt x="81" y="126"/>
                      <a:pt x="70" y="126"/>
                    </a:cubicBezTo>
                    <a:close/>
                  </a:path>
                </a:pathLst>
              </a:custGeom>
              <a:solidFill>
                <a:srgbClr val="000000"/>
              </a:solidFill>
              <a:ln>
                <a:noFill/>
              </a:ln>
            </p:spPr>
          </p:sp>
          <p:sp>
            <p:nvSpPr>
              <p:cNvPr id="478" name="Freeform 94"/>
              <p:cNvSpPr/>
              <p:nvPr/>
            </p:nvSpPr>
            <p:spPr>
              <a:xfrm>
                <a:off x="8892360" y="3834720"/>
                <a:ext cx="236160" cy="151200"/>
              </a:xfrm>
              <a:custGeom>
                <a:avLst/>
                <a:gdLst/>
                <a:ahLst/>
                <a:cxnLst/>
                <a:rect l="0" t="0" r="r" b="b"/>
                <a:pathLst>
                  <a:path w="656" h="420">
                    <a:moveTo>
                      <a:pt x="655" y="31"/>
                    </a:moveTo>
                    <a:cubicBezTo>
                      <a:pt x="655" y="8"/>
                      <a:pt x="649" y="0"/>
                      <a:pt x="641" y="0"/>
                    </a:cubicBezTo>
                    <a:cubicBezTo>
                      <a:pt x="638" y="0"/>
                      <a:pt x="630" y="3"/>
                      <a:pt x="627" y="25"/>
                    </a:cubicBezTo>
                    <a:cubicBezTo>
                      <a:pt x="624" y="106"/>
                      <a:pt x="554" y="154"/>
                      <a:pt x="490" y="154"/>
                    </a:cubicBezTo>
                    <a:cubicBezTo>
                      <a:pt x="431" y="154"/>
                      <a:pt x="386" y="120"/>
                      <a:pt x="333" y="81"/>
                    </a:cubicBezTo>
                    <a:cubicBezTo>
                      <a:pt x="283" y="39"/>
                      <a:pt x="230" y="0"/>
                      <a:pt x="162" y="0"/>
                    </a:cubicBezTo>
                    <a:cubicBezTo>
                      <a:pt x="67" y="0"/>
                      <a:pt x="0" y="84"/>
                      <a:pt x="0" y="176"/>
                    </a:cubicBezTo>
                    <a:cubicBezTo>
                      <a:pt x="0" y="207"/>
                      <a:pt x="11" y="207"/>
                      <a:pt x="14" y="207"/>
                    </a:cubicBezTo>
                    <a:cubicBezTo>
                      <a:pt x="25" y="207"/>
                      <a:pt x="28" y="187"/>
                      <a:pt x="28" y="185"/>
                    </a:cubicBezTo>
                    <a:cubicBezTo>
                      <a:pt x="31" y="89"/>
                      <a:pt x="109" y="53"/>
                      <a:pt x="162" y="53"/>
                    </a:cubicBezTo>
                    <a:cubicBezTo>
                      <a:pt x="224" y="53"/>
                      <a:pt x="269" y="87"/>
                      <a:pt x="322" y="126"/>
                    </a:cubicBezTo>
                    <a:cubicBezTo>
                      <a:pt x="372" y="168"/>
                      <a:pt x="426" y="210"/>
                      <a:pt x="490" y="210"/>
                    </a:cubicBezTo>
                    <a:cubicBezTo>
                      <a:pt x="588" y="210"/>
                      <a:pt x="655" y="123"/>
                      <a:pt x="655" y="31"/>
                    </a:cubicBezTo>
                    <a:moveTo>
                      <a:pt x="34" y="380"/>
                    </a:moveTo>
                    <a:cubicBezTo>
                      <a:pt x="20" y="380"/>
                      <a:pt x="0" y="380"/>
                      <a:pt x="0" y="400"/>
                    </a:cubicBezTo>
                    <a:cubicBezTo>
                      <a:pt x="0" y="419"/>
                      <a:pt x="17" y="419"/>
                      <a:pt x="34" y="419"/>
                    </a:cubicBezTo>
                    <a:cubicBezTo>
                      <a:pt x="230" y="419"/>
                      <a:pt x="426" y="419"/>
                      <a:pt x="621" y="419"/>
                    </a:cubicBezTo>
                    <a:cubicBezTo>
                      <a:pt x="638" y="419"/>
                      <a:pt x="655" y="419"/>
                      <a:pt x="655" y="400"/>
                    </a:cubicBezTo>
                    <a:cubicBezTo>
                      <a:pt x="655" y="380"/>
                      <a:pt x="635" y="380"/>
                      <a:pt x="619" y="380"/>
                    </a:cubicBezTo>
                    <a:cubicBezTo>
                      <a:pt x="424" y="380"/>
                      <a:pt x="229" y="380"/>
                      <a:pt x="34" y="380"/>
                    </a:cubicBezTo>
                    <a:close/>
                  </a:path>
                </a:pathLst>
              </a:custGeom>
              <a:solidFill>
                <a:srgbClr val="000000"/>
              </a:solidFill>
              <a:ln>
                <a:noFill/>
              </a:ln>
            </p:spPr>
          </p:sp>
          <p:sp>
            <p:nvSpPr>
              <p:cNvPr id="479" name="Freeform 95"/>
              <p:cNvSpPr/>
              <p:nvPr/>
            </p:nvSpPr>
            <p:spPr>
              <a:xfrm>
                <a:off x="9261360" y="3763080"/>
                <a:ext cx="147600" cy="243000"/>
              </a:xfrm>
              <a:custGeom>
                <a:avLst/>
                <a:gdLst/>
                <a:ahLst/>
                <a:cxnLst/>
                <a:rect l="0" t="0" r="r" b="b"/>
                <a:pathLst>
                  <a:path w="410" h="675">
                    <a:moveTo>
                      <a:pt x="90" y="330"/>
                    </a:moveTo>
                    <a:cubicBezTo>
                      <a:pt x="90" y="322"/>
                      <a:pt x="90" y="315"/>
                      <a:pt x="90" y="308"/>
                    </a:cubicBezTo>
                    <a:cubicBezTo>
                      <a:pt x="90" y="59"/>
                      <a:pt x="210" y="22"/>
                      <a:pt x="260" y="22"/>
                    </a:cubicBezTo>
                    <a:cubicBezTo>
                      <a:pt x="286" y="22"/>
                      <a:pt x="325" y="28"/>
                      <a:pt x="347" y="62"/>
                    </a:cubicBezTo>
                    <a:cubicBezTo>
                      <a:pt x="333" y="62"/>
                      <a:pt x="294" y="62"/>
                      <a:pt x="294" y="106"/>
                    </a:cubicBezTo>
                    <a:cubicBezTo>
                      <a:pt x="294" y="137"/>
                      <a:pt x="316"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3" y="646"/>
                      <a:pt x="115" y="587"/>
                      <a:pt x="109" y="573"/>
                    </a:cubicBezTo>
                    <a:cubicBezTo>
                      <a:pt x="90" y="526"/>
                      <a:pt x="90" y="447"/>
                      <a:pt x="90" y="431"/>
                    </a:cubicBezTo>
                    <a:cubicBezTo>
                      <a:pt x="90" y="355"/>
                      <a:pt x="123" y="257"/>
                      <a:pt x="210" y="257"/>
                    </a:cubicBezTo>
                    <a:cubicBezTo>
                      <a:pt x="227" y="257"/>
                      <a:pt x="272" y="257"/>
                      <a:pt x="302" y="316"/>
                    </a:cubicBezTo>
                    <a:cubicBezTo>
                      <a:pt x="319" y="352"/>
                      <a:pt x="319" y="403"/>
                      <a:pt x="319" y="450"/>
                    </a:cubicBezTo>
                    <a:cubicBezTo>
                      <a:pt x="319" y="498"/>
                      <a:pt x="319" y="548"/>
                      <a:pt x="302" y="582"/>
                    </a:cubicBezTo>
                    <a:cubicBezTo>
                      <a:pt x="274" y="640"/>
                      <a:pt x="230" y="646"/>
                      <a:pt x="207" y="646"/>
                    </a:cubicBezTo>
                    <a:close/>
                  </a:path>
                </a:pathLst>
              </a:custGeom>
              <a:solidFill>
                <a:srgbClr val="000000"/>
              </a:solidFill>
              <a:ln>
                <a:noFill/>
              </a:ln>
            </p:spPr>
          </p:sp>
          <p:sp>
            <p:nvSpPr>
              <p:cNvPr id="480" name="Freeform 96"/>
              <p:cNvSpPr/>
              <p:nvPr/>
            </p:nvSpPr>
            <p:spPr>
              <a:xfrm>
                <a:off x="9453960" y="3960360"/>
                <a:ext cx="38520" cy="37440"/>
              </a:xfrm>
              <a:custGeom>
                <a:avLst/>
                <a:gdLst/>
                <a:ahLst/>
                <a:cxnLst/>
                <a:rect l="0" t="0" r="r" b="b"/>
                <a:pathLst>
                  <a:path w="107" h="104">
                    <a:moveTo>
                      <a:pt x="106" y="53"/>
                    </a:moveTo>
                    <a:cubicBezTo>
                      <a:pt x="106" y="25"/>
                      <a:pt x="81" y="0"/>
                      <a:pt x="53" y="0"/>
                    </a:cubicBezTo>
                    <a:cubicBezTo>
                      <a:pt x="25" y="0"/>
                      <a:pt x="0" y="25"/>
                      <a:pt x="0" y="53"/>
                    </a:cubicBezTo>
                    <a:cubicBezTo>
                      <a:pt x="0" y="81"/>
                      <a:pt x="25" y="103"/>
                      <a:pt x="53" y="103"/>
                    </a:cubicBezTo>
                    <a:cubicBezTo>
                      <a:pt x="81" y="103"/>
                      <a:pt x="106" y="81"/>
                      <a:pt x="106" y="53"/>
                    </a:cubicBezTo>
                    <a:close/>
                  </a:path>
                </a:pathLst>
              </a:custGeom>
              <a:solidFill>
                <a:srgbClr val="000000"/>
              </a:solidFill>
              <a:ln>
                <a:noFill/>
              </a:ln>
            </p:spPr>
          </p:sp>
          <p:sp>
            <p:nvSpPr>
              <p:cNvPr id="481" name="Freeform 97"/>
              <p:cNvSpPr/>
              <p:nvPr/>
            </p:nvSpPr>
            <p:spPr>
              <a:xfrm>
                <a:off x="9536400" y="3763080"/>
                <a:ext cx="147600" cy="243000"/>
              </a:xfrm>
              <a:custGeom>
                <a:avLst/>
                <a:gdLst/>
                <a:ahLst/>
                <a:cxnLst/>
                <a:rect l="0" t="0" r="r" b="b"/>
                <a:pathLst>
                  <a:path w="410" h="675">
                    <a:moveTo>
                      <a:pt x="90" y="330"/>
                    </a:moveTo>
                    <a:cubicBezTo>
                      <a:pt x="90" y="322"/>
                      <a:pt x="90" y="315"/>
                      <a:pt x="90" y="308"/>
                    </a:cubicBezTo>
                    <a:cubicBezTo>
                      <a:pt x="90" y="59"/>
                      <a:pt x="213" y="22"/>
                      <a:pt x="263" y="22"/>
                    </a:cubicBezTo>
                    <a:cubicBezTo>
                      <a:pt x="286" y="22"/>
                      <a:pt x="328" y="28"/>
                      <a:pt x="347" y="62"/>
                    </a:cubicBezTo>
                    <a:cubicBezTo>
                      <a:pt x="333" y="62"/>
                      <a:pt x="294" y="62"/>
                      <a:pt x="294" y="106"/>
                    </a:cubicBezTo>
                    <a:cubicBezTo>
                      <a:pt x="294" y="137"/>
                      <a:pt x="319"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6" y="646"/>
                      <a:pt x="115" y="587"/>
                      <a:pt x="109" y="573"/>
                    </a:cubicBezTo>
                    <a:cubicBezTo>
                      <a:pt x="92" y="526"/>
                      <a:pt x="92" y="447"/>
                      <a:pt x="92" y="431"/>
                    </a:cubicBezTo>
                    <a:cubicBezTo>
                      <a:pt x="92" y="355"/>
                      <a:pt x="123" y="257"/>
                      <a:pt x="213" y="257"/>
                    </a:cubicBezTo>
                    <a:cubicBezTo>
                      <a:pt x="227" y="257"/>
                      <a:pt x="272" y="257"/>
                      <a:pt x="302" y="316"/>
                    </a:cubicBezTo>
                    <a:cubicBezTo>
                      <a:pt x="322" y="352"/>
                      <a:pt x="322" y="403"/>
                      <a:pt x="322" y="450"/>
                    </a:cubicBezTo>
                    <a:cubicBezTo>
                      <a:pt x="322" y="498"/>
                      <a:pt x="322" y="548"/>
                      <a:pt x="305" y="582"/>
                    </a:cubicBezTo>
                    <a:cubicBezTo>
                      <a:pt x="274" y="640"/>
                      <a:pt x="230" y="646"/>
                      <a:pt x="207" y="646"/>
                    </a:cubicBezTo>
                    <a:close/>
                  </a:path>
                </a:pathLst>
              </a:custGeom>
              <a:solidFill>
                <a:srgbClr val="000000"/>
              </a:solidFill>
              <a:ln>
                <a:noFill/>
              </a:ln>
            </p:spPr>
          </p:sp>
          <p:sp>
            <p:nvSpPr>
              <p:cNvPr id="482" name="Freeform 98"/>
              <p:cNvSpPr/>
              <p:nvPr/>
            </p:nvSpPr>
            <p:spPr>
              <a:xfrm>
                <a:off x="9716760" y="3763080"/>
                <a:ext cx="141480" cy="243000"/>
              </a:xfrm>
              <a:custGeom>
                <a:avLst/>
                <a:gdLst/>
                <a:ahLst/>
                <a:cxnLst/>
                <a:rect l="0" t="0" r="r" b="b"/>
                <a:pathLst>
                  <a:path w="393" h="675">
                    <a:moveTo>
                      <a:pt x="392" y="456"/>
                    </a:moveTo>
                    <a:cubicBezTo>
                      <a:pt x="392" y="338"/>
                      <a:pt x="311" y="240"/>
                      <a:pt x="204" y="240"/>
                    </a:cubicBezTo>
                    <a:cubicBezTo>
                      <a:pt x="160" y="240"/>
                      <a:pt x="115" y="257"/>
                      <a:pt x="81" y="291"/>
                    </a:cubicBezTo>
                    <a:cubicBezTo>
                      <a:pt x="81" y="226"/>
                      <a:pt x="81" y="162"/>
                      <a:pt x="81" y="98"/>
                    </a:cubicBezTo>
                    <a:cubicBezTo>
                      <a:pt x="101" y="106"/>
                      <a:pt x="132" y="112"/>
                      <a:pt x="165" y="112"/>
                    </a:cubicBezTo>
                    <a:cubicBezTo>
                      <a:pt x="286" y="112"/>
                      <a:pt x="353" y="22"/>
                      <a:pt x="353" y="8"/>
                    </a:cubicBezTo>
                    <a:cubicBezTo>
                      <a:pt x="353" y="3"/>
                      <a:pt x="350" y="0"/>
                      <a:pt x="344" y="0"/>
                    </a:cubicBezTo>
                    <a:cubicBezTo>
                      <a:pt x="342" y="1"/>
                      <a:pt x="342" y="0"/>
                      <a:pt x="336" y="3"/>
                    </a:cubicBezTo>
                    <a:cubicBezTo>
                      <a:pt x="316" y="11"/>
                      <a:pt x="269" y="31"/>
                      <a:pt x="202" y="31"/>
                    </a:cubicBezTo>
                    <a:cubicBezTo>
                      <a:pt x="162" y="31"/>
                      <a:pt x="118" y="22"/>
                      <a:pt x="73" y="3"/>
                    </a:cubicBezTo>
                    <a:cubicBezTo>
                      <a:pt x="64" y="0"/>
                      <a:pt x="62" y="0"/>
                      <a:pt x="59" y="0"/>
                    </a:cubicBezTo>
                    <a:cubicBezTo>
                      <a:pt x="50" y="0"/>
                      <a:pt x="50" y="8"/>
                      <a:pt x="50" y="22"/>
                    </a:cubicBezTo>
                    <a:cubicBezTo>
                      <a:pt x="50" y="119"/>
                      <a:pt x="50" y="216"/>
                      <a:pt x="50" y="313"/>
                    </a:cubicBezTo>
                    <a:cubicBezTo>
                      <a:pt x="50" y="333"/>
                      <a:pt x="50" y="338"/>
                      <a:pt x="64" y="338"/>
                    </a:cubicBezTo>
                    <a:cubicBezTo>
                      <a:pt x="70" y="338"/>
                      <a:pt x="73" y="336"/>
                      <a:pt x="76" y="330"/>
                    </a:cubicBezTo>
                    <a:cubicBezTo>
                      <a:pt x="87" y="316"/>
                      <a:pt x="123" y="263"/>
                      <a:pt x="204" y="263"/>
                    </a:cubicBezTo>
                    <a:cubicBezTo>
                      <a:pt x="255" y="263"/>
                      <a:pt x="280" y="308"/>
                      <a:pt x="288" y="324"/>
                    </a:cubicBezTo>
                    <a:cubicBezTo>
                      <a:pt x="302" y="361"/>
                      <a:pt x="305" y="400"/>
                      <a:pt x="305" y="447"/>
                    </a:cubicBezTo>
                    <a:cubicBezTo>
                      <a:pt x="305" y="484"/>
                      <a:pt x="305" y="542"/>
                      <a:pt x="280" y="582"/>
                    </a:cubicBezTo>
                    <a:cubicBezTo>
                      <a:pt x="258" y="621"/>
                      <a:pt x="221" y="646"/>
                      <a:pt x="176" y="646"/>
                    </a:cubicBezTo>
                    <a:cubicBezTo>
                      <a:pt x="104" y="646"/>
                      <a:pt x="48" y="596"/>
                      <a:pt x="31" y="537"/>
                    </a:cubicBezTo>
                    <a:cubicBezTo>
                      <a:pt x="34" y="537"/>
                      <a:pt x="36" y="540"/>
                      <a:pt x="48" y="540"/>
                    </a:cubicBezTo>
                    <a:cubicBezTo>
                      <a:pt x="81" y="540"/>
                      <a:pt x="98" y="513"/>
                      <a:pt x="98" y="489"/>
                    </a:cubicBezTo>
                    <a:cubicBezTo>
                      <a:pt x="98" y="466"/>
                      <a:pt x="81" y="442"/>
                      <a:pt x="48" y="442"/>
                    </a:cubicBezTo>
                    <a:cubicBezTo>
                      <a:pt x="34" y="442"/>
                      <a:pt x="0" y="450"/>
                      <a:pt x="0" y="495"/>
                    </a:cubicBezTo>
                    <a:cubicBezTo>
                      <a:pt x="0" y="579"/>
                      <a:pt x="67" y="674"/>
                      <a:pt x="179" y="674"/>
                    </a:cubicBezTo>
                    <a:cubicBezTo>
                      <a:pt x="291" y="674"/>
                      <a:pt x="392" y="579"/>
                      <a:pt x="392" y="456"/>
                    </a:cubicBezTo>
                    <a:close/>
                  </a:path>
                </a:pathLst>
              </a:custGeom>
              <a:solidFill>
                <a:srgbClr val="000000"/>
              </a:solidFill>
              <a:ln>
                <a:noFill/>
              </a:ln>
            </p:spPr>
          </p:sp>
          <p:sp>
            <p:nvSpPr>
              <p:cNvPr id="483" name="Freeform 99"/>
              <p:cNvSpPr/>
              <p:nvPr/>
            </p:nvSpPr>
            <p:spPr>
              <a:xfrm>
                <a:off x="9894240" y="3763080"/>
                <a:ext cx="141480" cy="234720"/>
              </a:xfrm>
              <a:custGeom>
                <a:avLst/>
                <a:gdLst/>
                <a:ahLst/>
                <a:cxnLst/>
                <a:rect l="0" t="0" r="r" b="b"/>
                <a:pathLst>
                  <a:path w="393" h="652">
                    <a:moveTo>
                      <a:pt x="76" y="576"/>
                    </a:moveTo>
                    <a:cubicBezTo>
                      <a:pt x="110" y="542"/>
                      <a:pt x="145" y="509"/>
                      <a:pt x="179" y="475"/>
                    </a:cubicBezTo>
                    <a:cubicBezTo>
                      <a:pt x="333" y="341"/>
                      <a:pt x="392" y="288"/>
                      <a:pt x="392" y="190"/>
                    </a:cubicBezTo>
                    <a:cubicBezTo>
                      <a:pt x="392" y="78"/>
                      <a:pt x="302" y="0"/>
                      <a:pt x="182"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39" y="129"/>
                      <a:pt x="36" y="129"/>
                    </a:cubicBezTo>
                    <a:cubicBezTo>
                      <a:pt x="59" y="64"/>
                      <a:pt x="112" y="28"/>
                      <a:pt x="171" y="28"/>
                    </a:cubicBezTo>
                    <a:cubicBezTo>
                      <a:pt x="260" y="28"/>
                      <a:pt x="302" y="109"/>
                      <a:pt x="302" y="190"/>
                    </a:cubicBezTo>
                    <a:cubicBezTo>
                      <a:pt x="302" y="268"/>
                      <a:pt x="252" y="347"/>
                      <a:pt x="199" y="405"/>
                    </a:cubicBezTo>
                    <a:cubicBezTo>
                      <a:pt x="136" y="475"/>
                      <a:pt x="74" y="545"/>
                      <a:pt x="11" y="615"/>
                    </a:cubicBezTo>
                    <a:cubicBezTo>
                      <a:pt x="0" y="626"/>
                      <a:pt x="0" y="629"/>
                      <a:pt x="0" y="651"/>
                    </a:cubicBezTo>
                    <a:cubicBezTo>
                      <a:pt x="121" y="651"/>
                      <a:pt x="243" y="651"/>
                      <a:pt x="364" y="651"/>
                    </a:cubicBezTo>
                    <a:cubicBezTo>
                      <a:pt x="373" y="595"/>
                      <a:pt x="383" y="538"/>
                      <a:pt x="392" y="481"/>
                    </a:cubicBezTo>
                    <a:cubicBezTo>
                      <a:pt x="384" y="481"/>
                      <a:pt x="375" y="481"/>
                      <a:pt x="367" y="481"/>
                    </a:cubicBezTo>
                    <a:cubicBezTo>
                      <a:pt x="361" y="512"/>
                      <a:pt x="356" y="554"/>
                      <a:pt x="344" y="570"/>
                    </a:cubicBezTo>
                    <a:cubicBezTo>
                      <a:pt x="339" y="576"/>
                      <a:pt x="274" y="576"/>
                      <a:pt x="252" y="576"/>
                    </a:cubicBezTo>
                    <a:cubicBezTo>
                      <a:pt x="193" y="576"/>
                      <a:pt x="134" y="576"/>
                      <a:pt x="76" y="576"/>
                    </a:cubicBezTo>
                    <a:close/>
                  </a:path>
                </a:pathLst>
              </a:custGeom>
              <a:solidFill>
                <a:srgbClr val="000000"/>
              </a:solidFill>
              <a:ln>
                <a:noFill/>
              </a:ln>
            </p:spPr>
          </p:sp>
          <p:sp>
            <p:nvSpPr>
              <p:cNvPr id="484" name="Freeform 100"/>
              <p:cNvSpPr/>
              <p:nvPr/>
            </p:nvSpPr>
            <p:spPr>
              <a:xfrm>
                <a:off x="10070640" y="3763080"/>
                <a:ext cx="142560" cy="243000"/>
              </a:xfrm>
              <a:custGeom>
                <a:avLst/>
                <a:gdLst/>
                <a:ahLst/>
                <a:cxnLst/>
                <a:rect l="0" t="0" r="r" b="b"/>
                <a:pathLst>
                  <a:path w="396" h="675">
                    <a:moveTo>
                      <a:pt x="395" y="456"/>
                    </a:moveTo>
                    <a:cubicBezTo>
                      <a:pt x="395" y="338"/>
                      <a:pt x="314" y="240"/>
                      <a:pt x="207" y="240"/>
                    </a:cubicBezTo>
                    <a:cubicBezTo>
                      <a:pt x="160" y="240"/>
                      <a:pt x="118" y="257"/>
                      <a:pt x="81" y="291"/>
                    </a:cubicBezTo>
                    <a:cubicBezTo>
                      <a:pt x="81" y="226"/>
                      <a:pt x="81" y="162"/>
                      <a:pt x="81" y="98"/>
                    </a:cubicBezTo>
                    <a:cubicBezTo>
                      <a:pt x="101" y="106"/>
                      <a:pt x="134" y="112"/>
                      <a:pt x="165" y="112"/>
                    </a:cubicBezTo>
                    <a:cubicBezTo>
                      <a:pt x="286" y="112"/>
                      <a:pt x="356" y="22"/>
                      <a:pt x="356" y="8"/>
                    </a:cubicBezTo>
                    <a:cubicBezTo>
                      <a:pt x="356" y="3"/>
                      <a:pt x="353" y="0"/>
                      <a:pt x="344" y="0"/>
                    </a:cubicBezTo>
                    <a:cubicBezTo>
                      <a:pt x="342" y="1"/>
                      <a:pt x="342" y="0"/>
                      <a:pt x="339" y="3"/>
                    </a:cubicBezTo>
                    <a:cubicBezTo>
                      <a:pt x="319" y="11"/>
                      <a:pt x="269" y="31"/>
                      <a:pt x="204" y="31"/>
                    </a:cubicBezTo>
                    <a:cubicBezTo>
                      <a:pt x="165" y="31"/>
                      <a:pt x="120" y="22"/>
                      <a:pt x="73" y="3"/>
                    </a:cubicBezTo>
                    <a:cubicBezTo>
                      <a:pt x="64" y="0"/>
                      <a:pt x="65" y="1"/>
                      <a:pt x="62" y="0"/>
                    </a:cubicBezTo>
                    <a:cubicBezTo>
                      <a:pt x="50" y="0"/>
                      <a:pt x="50" y="8"/>
                      <a:pt x="50" y="22"/>
                    </a:cubicBezTo>
                    <a:cubicBezTo>
                      <a:pt x="50" y="119"/>
                      <a:pt x="50" y="216"/>
                      <a:pt x="50" y="313"/>
                    </a:cubicBezTo>
                    <a:cubicBezTo>
                      <a:pt x="50" y="333"/>
                      <a:pt x="50" y="338"/>
                      <a:pt x="64" y="338"/>
                    </a:cubicBezTo>
                    <a:cubicBezTo>
                      <a:pt x="73" y="338"/>
                      <a:pt x="73" y="336"/>
                      <a:pt x="78" y="330"/>
                    </a:cubicBezTo>
                    <a:cubicBezTo>
                      <a:pt x="90" y="316"/>
                      <a:pt x="126" y="263"/>
                      <a:pt x="204" y="263"/>
                    </a:cubicBezTo>
                    <a:cubicBezTo>
                      <a:pt x="255" y="263"/>
                      <a:pt x="280" y="308"/>
                      <a:pt x="288" y="324"/>
                    </a:cubicBezTo>
                    <a:cubicBezTo>
                      <a:pt x="305" y="361"/>
                      <a:pt x="305" y="400"/>
                      <a:pt x="305" y="447"/>
                    </a:cubicBezTo>
                    <a:cubicBezTo>
                      <a:pt x="305" y="484"/>
                      <a:pt x="305" y="542"/>
                      <a:pt x="283" y="582"/>
                    </a:cubicBezTo>
                    <a:cubicBezTo>
                      <a:pt x="258" y="621"/>
                      <a:pt x="221" y="646"/>
                      <a:pt x="176" y="646"/>
                    </a:cubicBezTo>
                    <a:cubicBezTo>
                      <a:pt x="106" y="646"/>
                      <a:pt x="50" y="596"/>
                      <a:pt x="34" y="537"/>
                    </a:cubicBezTo>
                    <a:cubicBezTo>
                      <a:pt x="36" y="537"/>
                      <a:pt x="39" y="540"/>
                      <a:pt x="50" y="540"/>
                    </a:cubicBezTo>
                    <a:cubicBezTo>
                      <a:pt x="81" y="540"/>
                      <a:pt x="98" y="513"/>
                      <a:pt x="98" y="489"/>
                    </a:cubicBezTo>
                    <a:cubicBezTo>
                      <a:pt x="98" y="466"/>
                      <a:pt x="81" y="442"/>
                      <a:pt x="50" y="442"/>
                    </a:cubicBezTo>
                    <a:cubicBezTo>
                      <a:pt x="36" y="442"/>
                      <a:pt x="0" y="450"/>
                      <a:pt x="0" y="495"/>
                    </a:cubicBezTo>
                    <a:cubicBezTo>
                      <a:pt x="0" y="579"/>
                      <a:pt x="70" y="674"/>
                      <a:pt x="179" y="674"/>
                    </a:cubicBezTo>
                    <a:cubicBezTo>
                      <a:pt x="294" y="674"/>
                      <a:pt x="395" y="579"/>
                      <a:pt x="395" y="456"/>
                    </a:cubicBezTo>
                    <a:close/>
                  </a:path>
                </a:pathLst>
              </a:custGeom>
              <a:solidFill>
                <a:srgbClr val="000000"/>
              </a:solidFill>
              <a:ln>
                <a:noFill/>
              </a:ln>
            </p:spPr>
          </p:sp>
          <p:sp>
            <p:nvSpPr>
              <p:cNvPr id="485" name="Freeform 101"/>
              <p:cNvSpPr/>
              <p:nvPr/>
            </p:nvSpPr>
            <p:spPr>
              <a:xfrm>
                <a:off x="10339560" y="3890880"/>
                <a:ext cx="37800" cy="37440"/>
              </a:xfrm>
              <a:custGeom>
                <a:avLst/>
                <a:gdLst/>
                <a:ahLst/>
                <a:cxnLst/>
                <a:rect l="0" t="0" r="r" b="b"/>
                <a:pathLst>
                  <a:path w="105" h="104">
                    <a:moveTo>
                      <a:pt x="104" y="53"/>
                    </a:moveTo>
                    <a:cubicBezTo>
                      <a:pt x="104" y="22"/>
                      <a:pt x="80" y="0"/>
                      <a:pt x="50" y="0"/>
                    </a:cubicBezTo>
                    <a:cubicBezTo>
                      <a:pt x="21" y="0"/>
                      <a:pt x="0" y="24"/>
                      <a:pt x="0" y="53"/>
                    </a:cubicBezTo>
                    <a:cubicBezTo>
                      <a:pt x="0" y="82"/>
                      <a:pt x="21" y="103"/>
                      <a:pt x="50" y="103"/>
                    </a:cubicBezTo>
                    <a:cubicBezTo>
                      <a:pt x="80" y="103"/>
                      <a:pt x="104" y="81"/>
                      <a:pt x="104" y="53"/>
                    </a:cubicBezTo>
                    <a:close/>
                  </a:path>
                </a:pathLst>
              </a:custGeom>
              <a:solidFill>
                <a:srgbClr val="000000"/>
              </a:solidFill>
              <a:ln>
                <a:noFill/>
              </a:ln>
            </p:spPr>
          </p:sp>
          <p:sp>
            <p:nvSpPr>
              <p:cNvPr id="486" name="Freeform 102"/>
              <p:cNvSpPr/>
              <p:nvPr/>
            </p:nvSpPr>
            <p:spPr>
              <a:xfrm>
                <a:off x="10518120" y="3763080"/>
                <a:ext cx="117360" cy="234720"/>
              </a:xfrm>
              <a:custGeom>
                <a:avLst/>
                <a:gdLst/>
                <a:ahLst/>
                <a:cxnLst/>
                <a:rect l="0" t="0" r="r" b="b"/>
                <a:pathLst>
                  <a:path w="326" h="652">
                    <a:moveTo>
                      <a:pt x="202" y="25"/>
                    </a:moveTo>
                    <a:cubicBezTo>
                      <a:pt x="202" y="0"/>
                      <a:pt x="202" y="0"/>
                      <a:pt x="176" y="0"/>
                    </a:cubicBezTo>
                    <a:cubicBezTo>
                      <a:pt x="118" y="62"/>
                      <a:pt x="31" y="62"/>
                      <a:pt x="0" y="62"/>
                    </a:cubicBezTo>
                    <a:cubicBezTo>
                      <a:pt x="0" y="72"/>
                      <a:pt x="0" y="82"/>
                      <a:pt x="0" y="92"/>
                    </a:cubicBezTo>
                    <a:cubicBezTo>
                      <a:pt x="20" y="92"/>
                      <a:pt x="76" y="92"/>
                      <a:pt x="129" y="67"/>
                    </a:cubicBezTo>
                    <a:cubicBezTo>
                      <a:pt x="129" y="237"/>
                      <a:pt x="129" y="406"/>
                      <a:pt x="129" y="576"/>
                    </a:cubicBezTo>
                    <a:cubicBezTo>
                      <a:pt x="129" y="610"/>
                      <a:pt x="126" y="621"/>
                      <a:pt x="36" y="621"/>
                    </a:cubicBezTo>
                    <a:cubicBezTo>
                      <a:pt x="26" y="621"/>
                      <a:pt x="16" y="621"/>
                      <a:pt x="6" y="621"/>
                    </a:cubicBezTo>
                    <a:cubicBezTo>
                      <a:pt x="6" y="631"/>
                      <a:pt x="6" y="641"/>
                      <a:pt x="6" y="651"/>
                    </a:cubicBezTo>
                    <a:cubicBezTo>
                      <a:pt x="39" y="649"/>
                      <a:pt x="126" y="649"/>
                      <a:pt x="165" y="649"/>
                    </a:cubicBezTo>
                    <a:cubicBezTo>
                      <a:pt x="204" y="649"/>
                      <a:pt x="288" y="649"/>
                      <a:pt x="325" y="651"/>
                    </a:cubicBezTo>
                    <a:cubicBezTo>
                      <a:pt x="325" y="641"/>
                      <a:pt x="325" y="631"/>
                      <a:pt x="325" y="621"/>
                    </a:cubicBezTo>
                    <a:cubicBezTo>
                      <a:pt x="314" y="621"/>
                      <a:pt x="302" y="621"/>
                      <a:pt x="291" y="621"/>
                    </a:cubicBezTo>
                    <a:cubicBezTo>
                      <a:pt x="204" y="621"/>
                      <a:pt x="202" y="612"/>
                      <a:pt x="202" y="576"/>
                    </a:cubicBezTo>
                    <a:cubicBezTo>
                      <a:pt x="202" y="392"/>
                      <a:pt x="202" y="209"/>
                      <a:pt x="202" y="25"/>
                    </a:cubicBezTo>
                    <a:close/>
                  </a:path>
                </a:pathLst>
              </a:custGeom>
              <a:solidFill>
                <a:srgbClr val="000000"/>
              </a:solidFill>
              <a:ln>
                <a:noFill/>
              </a:ln>
            </p:spPr>
          </p:sp>
          <p:sp>
            <p:nvSpPr>
              <p:cNvPr id="487" name="Freeform 103"/>
              <p:cNvSpPr/>
              <p:nvPr/>
            </p:nvSpPr>
            <p:spPr>
              <a:xfrm>
                <a:off x="10677240" y="3763080"/>
                <a:ext cx="149400" cy="243000"/>
              </a:xfrm>
              <a:custGeom>
                <a:avLst/>
                <a:gdLst/>
                <a:ahLst/>
                <a:cxnLst/>
                <a:rect l="0" t="0" r="r" b="b"/>
                <a:pathLst>
                  <a:path w="415" h="675">
                    <a:moveTo>
                      <a:pt x="414" y="338"/>
                    </a:moveTo>
                    <a:cubicBezTo>
                      <a:pt x="414" y="260"/>
                      <a:pt x="409" y="182"/>
                      <a:pt x="375" y="109"/>
                    </a:cubicBezTo>
                    <a:cubicBezTo>
                      <a:pt x="328" y="14"/>
                      <a:pt x="249" y="0"/>
                      <a:pt x="207" y="0"/>
                    </a:cubicBezTo>
                    <a:cubicBezTo>
                      <a:pt x="148" y="0"/>
                      <a:pt x="76" y="25"/>
                      <a:pt x="36" y="115"/>
                    </a:cubicBezTo>
                    <a:cubicBezTo>
                      <a:pt x="3" y="185"/>
                      <a:pt x="0" y="260"/>
                      <a:pt x="0" y="338"/>
                    </a:cubicBezTo>
                    <a:cubicBezTo>
                      <a:pt x="0" y="411"/>
                      <a:pt x="3" y="500"/>
                      <a:pt x="42" y="576"/>
                    </a:cubicBezTo>
                    <a:cubicBezTo>
                      <a:pt x="87" y="654"/>
                      <a:pt x="157" y="674"/>
                      <a:pt x="204" y="674"/>
                    </a:cubicBezTo>
                    <a:cubicBezTo>
                      <a:pt x="258" y="674"/>
                      <a:pt x="333" y="654"/>
                      <a:pt x="378" y="559"/>
                    </a:cubicBezTo>
                    <a:cubicBezTo>
                      <a:pt x="409" y="492"/>
                      <a:pt x="414" y="417"/>
                      <a:pt x="414" y="338"/>
                    </a:cubicBezTo>
                    <a:moveTo>
                      <a:pt x="204" y="651"/>
                    </a:moveTo>
                    <a:cubicBezTo>
                      <a:pt x="168" y="651"/>
                      <a:pt x="109" y="629"/>
                      <a:pt x="92" y="534"/>
                    </a:cubicBezTo>
                    <a:cubicBezTo>
                      <a:pt x="81" y="475"/>
                      <a:pt x="81" y="386"/>
                      <a:pt x="81" y="327"/>
                    </a:cubicBezTo>
                    <a:cubicBezTo>
                      <a:pt x="81" y="263"/>
                      <a:pt x="81" y="199"/>
                      <a:pt x="90" y="145"/>
                    </a:cubicBezTo>
                    <a:cubicBezTo>
                      <a:pt x="106" y="28"/>
                      <a:pt x="182" y="20"/>
                      <a:pt x="204" y="20"/>
                    </a:cubicBezTo>
                    <a:cubicBezTo>
                      <a:pt x="238" y="20"/>
                      <a:pt x="302" y="39"/>
                      <a:pt x="322" y="134"/>
                    </a:cubicBezTo>
                    <a:cubicBezTo>
                      <a:pt x="330" y="190"/>
                      <a:pt x="330" y="266"/>
                      <a:pt x="330" y="327"/>
                    </a:cubicBezTo>
                    <a:cubicBezTo>
                      <a:pt x="330" y="400"/>
                      <a:pt x="330" y="467"/>
                      <a:pt x="322" y="528"/>
                    </a:cubicBezTo>
                    <a:cubicBezTo>
                      <a:pt x="305" y="624"/>
                      <a:pt x="249" y="651"/>
                      <a:pt x="204" y="651"/>
                    </a:cubicBezTo>
                    <a:close/>
                  </a:path>
                </a:pathLst>
              </a:custGeom>
              <a:solidFill>
                <a:srgbClr val="000000"/>
              </a:solidFill>
              <a:ln>
                <a:noFill/>
              </a:ln>
            </p:spPr>
          </p:sp>
          <p:sp>
            <p:nvSpPr>
              <p:cNvPr id="488" name="Freeform 104"/>
              <p:cNvSpPr/>
              <p:nvPr/>
            </p:nvSpPr>
            <p:spPr>
              <a:xfrm>
                <a:off x="10866600" y="3784320"/>
                <a:ext cx="168840" cy="12600"/>
              </a:xfrm>
              <a:custGeom>
                <a:avLst/>
                <a:gdLst/>
                <a:ahLst/>
                <a:cxnLst/>
                <a:rect l="0" t="0" r="r" b="b"/>
                <a:pathLst>
                  <a:path w="469" h="35">
                    <a:moveTo>
                      <a:pt x="440" y="34"/>
                    </a:moveTo>
                    <a:cubicBezTo>
                      <a:pt x="451" y="34"/>
                      <a:pt x="468" y="34"/>
                      <a:pt x="468" y="17"/>
                    </a:cubicBezTo>
                    <a:cubicBezTo>
                      <a:pt x="468" y="0"/>
                      <a:pt x="451" y="0"/>
                      <a:pt x="440" y="0"/>
                    </a:cubicBezTo>
                    <a:cubicBezTo>
                      <a:pt x="302" y="0"/>
                      <a:pt x="165" y="0"/>
                      <a:pt x="28" y="0"/>
                    </a:cubicBezTo>
                    <a:cubicBezTo>
                      <a:pt x="17" y="0"/>
                      <a:pt x="0" y="0"/>
                      <a:pt x="0" y="17"/>
                    </a:cubicBezTo>
                    <a:cubicBezTo>
                      <a:pt x="0" y="34"/>
                      <a:pt x="17" y="34"/>
                      <a:pt x="28" y="34"/>
                    </a:cubicBezTo>
                    <a:cubicBezTo>
                      <a:pt x="165" y="34"/>
                      <a:pt x="302" y="34"/>
                      <a:pt x="440" y="34"/>
                    </a:cubicBezTo>
                    <a:close/>
                  </a:path>
                </a:pathLst>
              </a:custGeom>
              <a:solidFill>
                <a:srgbClr val="000000"/>
              </a:solidFill>
              <a:ln>
                <a:noFill/>
              </a:ln>
            </p:spPr>
          </p:sp>
          <p:sp>
            <p:nvSpPr>
              <p:cNvPr id="489" name="Freeform 105"/>
              <p:cNvSpPr/>
              <p:nvPr/>
            </p:nvSpPr>
            <p:spPr>
              <a:xfrm>
                <a:off x="11077200" y="3687840"/>
                <a:ext cx="110160" cy="164520"/>
              </a:xfrm>
              <a:custGeom>
                <a:avLst/>
                <a:gdLst/>
                <a:ahLst/>
                <a:cxnLst/>
                <a:rect l="0" t="0" r="r" b="b"/>
                <a:pathLst>
                  <a:path w="306" h="457">
                    <a:moveTo>
                      <a:pt x="305" y="333"/>
                    </a:moveTo>
                    <a:cubicBezTo>
                      <a:pt x="297" y="333"/>
                      <a:pt x="288" y="333"/>
                      <a:pt x="280" y="333"/>
                    </a:cubicBezTo>
                    <a:cubicBezTo>
                      <a:pt x="277" y="347"/>
                      <a:pt x="272" y="389"/>
                      <a:pt x="263" y="394"/>
                    </a:cubicBezTo>
                    <a:cubicBezTo>
                      <a:pt x="258" y="400"/>
                      <a:pt x="204" y="400"/>
                      <a:pt x="193" y="400"/>
                    </a:cubicBezTo>
                    <a:cubicBezTo>
                      <a:pt x="151" y="400"/>
                      <a:pt x="109" y="400"/>
                      <a:pt x="67" y="400"/>
                    </a:cubicBezTo>
                    <a:cubicBezTo>
                      <a:pt x="140" y="336"/>
                      <a:pt x="165" y="316"/>
                      <a:pt x="204" y="282"/>
                    </a:cubicBezTo>
                    <a:cubicBezTo>
                      <a:pt x="258" y="243"/>
                      <a:pt x="305" y="201"/>
                      <a:pt x="305" y="134"/>
                    </a:cubicBezTo>
                    <a:cubicBezTo>
                      <a:pt x="305"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4" y="266"/>
                    </a:cubicBezTo>
                    <a:cubicBezTo>
                      <a:pt x="118" y="321"/>
                      <a:pt x="62" y="376"/>
                      <a:pt x="6"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490" name="Freeform 106"/>
              <p:cNvSpPr/>
              <p:nvPr/>
            </p:nvSpPr>
            <p:spPr>
              <a:xfrm>
                <a:off x="11216520" y="3687840"/>
                <a:ext cx="114120" cy="169560"/>
              </a:xfrm>
              <a:custGeom>
                <a:avLst/>
                <a:gdLst/>
                <a:ahLst/>
                <a:cxnLst/>
                <a:rect l="0" t="0" r="r" b="b"/>
                <a:pathLst>
                  <a:path w="317" h="471">
                    <a:moveTo>
                      <a:pt x="249" y="252"/>
                    </a:moveTo>
                    <a:cubicBezTo>
                      <a:pt x="249" y="422"/>
                      <a:pt x="165" y="447"/>
                      <a:pt x="123" y="447"/>
                    </a:cubicBezTo>
                    <a:cubicBezTo>
                      <a:pt x="109" y="447"/>
                      <a:pt x="73" y="447"/>
                      <a:pt x="53" y="425"/>
                    </a:cubicBezTo>
                    <a:cubicBezTo>
                      <a:pt x="81" y="422"/>
                      <a:pt x="84" y="400"/>
                      <a:pt x="84" y="394"/>
                    </a:cubicBezTo>
                    <a:cubicBezTo>
                      <a:pt x="84" y="377"/>
                      <a:pt x="71" y="361"/>
                      <a:pt x="50" y="361"/>
                    </a:cubicBezTo>
                    <a:cubicBezTo>
                      <a:pt x="29" y="361"/>
                      <a:pt x="20" y="375"/>
                      <a:pt x="20" y="394"/>
                    </a:cubicBezTo>
                    <a:cubicBezTo>
                      <a:pt x="20" y="442"/>
                      <a:pt x="59" y="470"/>
                      <a:pt x="123" y="470"/>
                    </a:cubicBezTo>
                    <a:cubicBezTo>
                      <a:pt x="224" y="470"/>
                      <a:pt x="316" y="377"/>
                      <a:pt x="316" y="232"/>
                    </a:cubicBezTo>
                    <a:cubicBezTo>
                      <a:pt x="316" y="62"/>
                      <a:pt x="241" y="0"/>
                      <a:pt x="160" y="0"/>
                    </a:cubicBezTo>
                    <a:cubicBezTo>
                      <a:pt x="137" y="0"/>
                      <a:pt x="90" y="6"/>
                      <a:pt x="50" y="42"/>
                    </a:cubicBezTo>
                    <a:cubicBezTo>
                      <a:pt x="25" y="64"/>
                      <a:pt x="0" y="92"/>
                      <a:pt x="0" y="154"/>
                    </a:cubicBezTo>
                    <a:cubicBezTo>
                      <a:pt x="0" y="240"/>
                      <a:pt x="70" y="305"/>
                      <a:pt x="148" y="305"/>
                    </a:cubicBezTo>
                    <a:cubicBezTo>
                      <a:pt x="204" y="305"/>
                      <a:pt x="235" y="268"/>
                      <a:pt x="249" y="238"/>
                    </a:cubicBezTo>
                    <a:cubicBezTo>
                      <a:pt x="249" y="242"/>
                      <a:pt x="249" y="247"/>
                      <a:pt x="249" y="252"/>
                    </a:cubicBezTo>
                    <a:moveTo>
                      <a:pt x="154" y="288"/>
                    </a:moveTo>
                    <a:cubicBezTo>
                      <a:pt x="126" y="288"/>
                      <a:pt x="101" y="277"/>
                      <a:pt x="81" y="246"/>
                    </a:cubicBezTo>
                    <a:cubicBezTo>
                      <a:pt x="64" y="221"/>
                      <a:pt x="64" y="193"/>
                      <a:pt x="64" y="154"/>
                    </a:cubicBezTo>
                    <a:cubicBezTo>
                      <a:pt x="64" y="115"/>
                      <a:pt x="64" y="87"/>
                      <a:pt x="84" y="59"/>
                    </a:cubicBezTo>
                    <a:cubicBezTo>
                      <a:pt x="101" y="36"/>
                      <a:pt x="123" y="20"/>
                      <a:pt x="160" y="20"/>
                    </a:cubicBezTo>
                    <a:cubicBezTo>
                      <a:pt x="196" y="20"/>
                      <a:pt x="216" y="42"/>
                      <a:pt x="227" y="62"/>
                    </a:cubicBezTo>
                    <a:cubicBezTo>
                      <a:pt x="246" y="89"/>
                      <a:pt x="246" y="137"/>
                      <a:pt x="246" y="162"/>
                    </a:cubicBezTo>
                    <a:cubicBezTo>
                      <a:pt x="246" y="252"/>
                      <a:pt x="196" y="288"/>
                      <a:pt x="154" y="288"/>
                    </a:cubicBezTo>
                    <a:close/>
                  </a:path>
                </a:pathLst>
              </a:custGeom>
              <a:solidFill>
                <a:srgbClr val="000000"/>
              </a:solidFill>
              <a:ln>
                <a:noFill/>
              </a:ln>
            </p:spPr>
          </p:sp>
          <p:sp>
            <p:nvSpPr>
              <p:cNvPr id="491" name="Freeform 107"/>
              <p:cNvSpPr/>
              <p:nvPr/>
            </p:nvSpPr>
            <p:spPr>
              <a:xfrm>
                <a:off x="11371680" y="3841560"/>
                <a:ext cx="290520" cy="160560"/>
              </a:xfrm>
              <a:custGeom>
                <a:avLst/>
                <a:gdLst/>
                <a:ahLst/>
                <a:cxnLst/>
                <a:rect l="0" t="0" r="r" b="b"/>
                <a:pathLst>
                  <a:path w="807" h="446">
                    <a:moveTo>
                      <a:pt x="59" y="377"/>
                    </a:moveTo>
                    <a:cubicBezTo>
                      <a:pt x="56" y="391"/>
                      <a:pt x="50" y="414"/>
                      <a:pt x="50" y="419"/>
                    </a:cubicBezTo>
                    <a:cubicBezTo>
                      <a:pt x="50" y="436"/>
                      <a:pt x="64" y="445"/>
                      <a:pt x="78" y="445"/>
                    </a:cubicBezTo>
                    <a:cubicBezTo>
                      <a:pt x="90" y="445"/>
                      <a:pt x="109" y="436"/>
                      <a:pt x="115" y="417"/>
                    </a:cubicBezTo>
                    <a:cubicBezTo>
                      <a:pt x="121" y="392"/>
                      <a:pt x="129" y="369"/>
                      <a:pt x="134" y="344"/>
                    </a:cubicBezTo>
                    <a:cubicBezTo>
                      <a:pt x="141" y="315"/>
                      <a:pt x="147" y="286"/>
                      <a:pt x="154" y="257"/>
                    </a:cubicBezTo>
                    <a:cubicBezTo>
                      <a:pt x="160" y="235"/>
                      <a:pt x="168" y="212"/>
                      <a:pt x="171" y="190"/>
                    </a:cubicBezTo>
                    <a:cubicBezTo>
                      <a:pt x="176" y="173"/>
                      <a:pt x="185" y="145"/>
                      <a:pt x="185" y="143"/>
                    </a:cubicBezTo>
                    <a:cubicBezTo>
                      <a:pt x="199" y="112"/>
                      <a:pt x="252" y="22"/>
                      <a:pt x="344" y="22"/>
                    </a:cubicBezTo>
                    <a:cubicBezTo>
                      <a:pt x="389" y="22"/>
                      <a:pt x="398" y="59"/>
                      <a:pt x="398" y="92"/>
                    </a:cubicBezTo>
                    <a:cubicBezTo>
                      <a:pt x="398" y="115"/>
                      <a:pt x="392" y="143"/>
                      <a:pt x="384" y="173"/>
                    </a:cubicBezTo>
                    <a:cubicBezTo>
                      <a:pt x="374" y="211"/>
                      <a:pt x="365" y="248"/>
                      <a:pt x="356" y="285"/>
                    </a:cubicBezTo>
                    <a:cubicBezTo>
                      <a:pt x="349" y="310"/>
                      <a:pt x="342" y="336"/>
                      <a:pt x="336" y="361"/>
                    </a:cubicBezTo>
                    <a:cubicBezTo>
                      <a:pt x="333" y="380"/>
                      <a:pt x="322" y="414"/>
                      <a:pt x="322" y="419"/>
                    </a:cubicBezTo>
                    <a:cubicBezTo>
                      <a:pt x="322" y="436"/>
                      <a:pt x="336" y="445"/>
                      <a:pt x="353" y="445"/>
                    </a:cubicBezTo>
                    <a:cubicBezTo>
                      <a:pt x="384" y="445"/>
                      <a:pt x="388" y="419"/>
                      <a:pt x="395" y="389"/>
                    </a:cubicBezTo>
                    <a:cubicBezTo>
                      <a:pt x="407" y="335"/>
                      <a:pt x="445" y="190"/>
                      <a:pt x="456" y="154"/>
                    </a:cubicBezTo>
                    <a:cubicBezTo>
                      <a:pt x="459" y="140"/>
                      <a:pt x="509" y="22"/>
                      <a:pt x="619" y="22"/>
                    </a:cubicBezTo>
                    <a:cubicBezTo>
                      <a:pt x="661" y="22"/>
                      <a:pt x="672" y="56"/>
                      <a:pt x="672" y="92"/>
                    </a:cubicBezTo>
                    <a:cubicBezTo>
                      <a:pt x="672" y="148"/>
                      <a:pt x="630" y="260"/>
                      <a:pt x="610" y="310"/>
                    </a:cubicBezTo>
                    <a:cubicBezTo>
                      <a:pt x="602" y="336"/>
                      <a:pt x="596" y="344"/>
                      <a:pt x="596" y="363"/>
                    </a:cubicBezTo>
                    <a:cubicBezTo>
                      <a:pt x="596" y="411"/>
                      <a:pt x="630" y="445"/>
                      <a:pt x="677" y="445"/>
                    </a:cubicBezTo>
                    <a:cubicBezTo>
                      <a:pt x="770" y="445"/>
                      <a:pt x="806" y="302"/>
                      <a:pt x="806" y="294"/>
                    </a:cubicBezTo>
                    <a:cubicBezTo>
                      <a:pt x="806" y="285"/>
                      <a:pt x="798" y="285"/>
                      <a:pt x="795" y="285"/>
                    </a:cubicBezTo>
                    <a:cubicBezTo>
                      <a:pt x="784" y="285"/>
                      <a:pt x="784" y="288"/>
                      <a:pt x="781" y="302"/>
                    </a:cubicBezTo>
                    <a:cubicBezTo>
                      <a:pt x="764" y="355"/>
                      <a:pt x="733" y="422"/>
                      <a:pt x="680" y="422"/>
                    </a:cubicBezTo>
                    <a:cubicBezTo>
                      <a:pt x="663" y="422"/>
                      <a:pt x="655" y="414"/>
                      <a:pt x="655" y="391"/>
                    </a:cubicBezTo>
                    <a:cubicBezTo>
                      <a:pt x="655" y="366"/>
                      <a:pt x="663" y="344"/>
                      <a:pt x="675" y="322"/>
                    </a:cubicBezTo>
                    <a:cubicBezTo>
                      <a:pt x="691" y="271"/>
                      <a:pt x="733" y="162"/>
                      <a:pt x="733" y="106"/>
                    </a:cubicBezTo>
                    <a:cubicBezTo>
                      <a:pt x="733" y="42"/>
                      <a:pt x="696" y="0"/>
                      <a:pt x="621" y="0"/>
                    </a:cubicBezTo>
                    <a:cubicBezTo>
                      <a:pt x="547" y="0"/>
                      <a:pt x="495" y="45"/>
                      <a:pt x="459" y="95"/>
                    </a:cubicBezTo>
                    <a:cubicBezTo>
                      <a:pt x="459" y="84"/>
                      <a:pt x="456" y="50"/>
                      <a:pt x="428" y="25"/>
                    </a:cubicBezTo>
                    <a:cubicBezTo>
                      <a:pt x="403" y="6"/>
                      <a:pt x="372" y="0"/>
                      <a:pt x="347" y="0"/>
                    </a:cubicBezTo>
                    <a:cubicBezTo>
                      <a:pt x="260" y="0"/>
                      <a:pt x="210" y="64"/>
                      <a:pt x="193" y="87"/>
                    </a:cubicBezTo>
                    <a:cubicBezTo>
                      <a:pt x="190" y="31"/>
                      <a:pt x="148" y="0"/>
                      <a:pt x="104" y="0"/>
                    </a:cubicBezTo>
                    <a:cubicBezTo>
                      <a:pt x="59" y="0"/>
                      <a:pt x="39" y="39"/>
                      <a:pt x="31" y="56"/>
                    </a:cubicBezTo>
                    <a:cubicBezTo>
                      <a:pt x="14" y="92"/>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492" name="Freeform 108"/>
              <p:cNvSpPr/>
              <p:nvPr/>
            </p:nvSpPr>
            <p:spPr>
              <a:xfrm>
                <a:off x="11688120" y="3687840"/>
                <a:ext cx="110160" cy="164520"/>
              </a:xfrm>
              <a:custGeom>
                <a:avLst/>
                <a:gdLst/>
                <a:ahLst/>
                <a:cxnLst/>
                <a:rect l="0" t="0" r="r" b="b"/>
                <a:pathLst>
                  <a:path w="306" h="457">
                    <a:moveTo>
                      <a:pt x="305" y="333"/>
                    </a:moveTo>
                    <a:cubicBezTo>
                      <a:pt x="297" y="333"/>
                      <a:pt x="288" y="333"/>
                      <a:pt x="280" y="333"/>
                    </a:cubicBezTo>
                    <a:cubicBezTo>
                      <a:pt x="280" y="347"/>
                      <a:pt x="272" y="389"/>
                      <a:pt x="263" y="394"/>
                    </a:cubicBezTo>
                    <a:cubicBezTo>
                      <a:pt x="258" y="400"/>
                      <a:pt x="204" y="400"/>
                      <a:pt x="196" y="400"/>
                    </a:cubicBezTo>
                    <a:cubicBezTo>
                      <a:pt x="153" y="400"/>
                      <a:pt x="110" y="400"/>
                      <a:pt x="67" y="400"/>
                    </a:cubicBezTo>
                    <a:cubicBezTo>
                      <a:pt x="140" y="336"/>
                      <a:pt x="165" y="316"/>
                      <a:pt x="207" y="282"/>
                    </a:cubicBezTo>
                    <a:cubicBezTo>
                      <a:pt x="258" y="243"/>
                      <a:pt x="305" y="201"/>
                      <a:pt x="305" y="134"/>
                    </a:cubicBezTo>
                    <a:cubicBezTo>
                      <a:pt x="305" y="53"/>
                      <a:pt x="232" y="0"/>
                      <a:pt x="143" y="0"/>
                    </a:cubicBezTo>
                    <a:cubicBezTo>
                      <a:pt x="59" y="0"/>
                      <a:pt x="0" y="62"/>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3"/>
                      <a:pt x="174" y="266"/>
                    </a:cubicBezTo>
                    <a:cubicBezTo>
                      <a:pt x="119" y="321"/>
                      <a:pt x="63" y="376"/>
                      <a:pt x="8"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grpSp>
      </p:grpSp>
      <p:sp>
        <p:nvSpPr>
          <p:cNvPr id="493" name="TextShape 109"/>
          <p:cNvSpPr txBox="1"/>
          <p:nvPr/>
        </p:nvSpPr>
        <p:spPr>
          <a:xfrm>
            <a:off x="6975000" y="3096000"/>
            <a:ext cx="4320000" cy="684000"/>
          </a:xfrm>
          <a:prstGeom prst="rect">
            <a:avLst/>
          </a:prstGeom>
          <a:noFill/>
          <a:ln>
            <a:noFill/>
          </a:ln>
        </p:spPr>
        <p:txBody>
          <a:bodyPr lIns="90000" tIns="45000" rIns="90000" bIns="45000">
            <a:noAutofit/>
          </a:bodyPr>
          <a:lstStyle/>
          <a:p>
            <a:r>
              <a:rPr lang="en-GB" sz="1800" b="0" strike="noStrike" spc="-1">
                <a:latin typeface="FrontPage"/>
              </a:rPr>
              <a:t>Thomson cross-section is very low:</a:t>
            </a:r>
            <a:endParaRPr lang="en-GB" sz="1800" b="0" strike="noStrike" spc="-1">
              <a:latin typeface="Arial"/>
            </a:endParaRPr>
          </a:p>
        </p:txBody>
      </p:sp>
      <p:sp>
        <p:nvSpPr>
          <p:cNvPr id="494" name="TextShape 110"/>
          <p:cNvSpPr txBox="1"/>
          <p:nvPr/>
        </p:nvSpPr>
        <p:spPr>
          <a:xfrm>
            <a:off x="853560" y="4847760"/>
            <a:ext cx="1945800" cy="660240"/>
          </a:xfrm>
          <a:prstGeom prst="rect">
            <a:avLst/>
          </a:prstGeom>
          <a:noFill/>
          <a:ln>
            <a:noFill/>
          </a:ln>
        </p:spPr>
        <p:txBody>
          <a:bodyPr lIns="90000" tIns="45000" rIns="90000" bIns="45000">
            <a:noAutofit/>
          </a:bodyPr>
          <a:lstStyle/>
          <a:p>
            <a:r>
              <a:rPr lang="en-GB" sz="1800" b="0" strike="noStrike" spc="-1">
                <a:latin typeface="FrontPage"/>
              </a:rPr>
              <a:t>3D Recoil factor :</a:t>
            </a:r>
            <a:endParaRPr lang="en-GB" sz="1800" b="0" strike="noStrike" spc="-1">
              <a:latin typeface="Arial"/>
            </a:endParaRPr>
          </a:p>
        </p:txBody>
      </p:sp>
      <p:grpSp>
        <p:nvGrpSpPr>
          <p:cNvPr id="495" name="Group 111"/>
          <p:cNvGrpSpPr/>
          <p:nvPr/>
        </p:nvGrpSpPr>
        <p:grpSpPr>
          <a:xfrm>
            <a:off x="1020960" y="4012920"/>
            <a:ext cx="2483640" cy="445680"/>
            <a:chOff x="1020960" y="4012920"/>
            <a:chExt cx="2483640" cy="445680"/>
          </a:xfrm>
        </p:grpSpPr>
        <p:grpSp>
          <p:nvGrpSpPr>
            <p:cNvPr id="496" name="Group 112"/>
            <p:cNvGrpSpPr/>
            <p:nvPr/>
          </p:nvGrpSpPr>
          <p:grpSpPr>
            <a:xfrm>
              <a:off x="1020960" y="4012920"/>
              <a:ext cx="2483640" cy="445680"/>
              <a:chOff x="1020960" y="4012920"/>
              <a:chExt cx="2483640" cy="445680"/>
            </a:xfrm>
          </p:grpSpPr>
          <p:sp>
            <p:nvSpPr>
              <p:cNvPr id="497" name="Freeform 113"/>
              <p:cNvSpPr/>
              <p:nvPr/>
            </p:nvSpPr>
            <p:spPr>
              <a:xfrm>
                <a:off x="1024920" y="4030920"/>
                <a:ext cx="2461680" cy="410040"/>
              </a:xfrm>
              <a:custGeom>
                <a:avLst/>
                <a:gdLst/>
                <a:ahLst/>
                <a:cxnLst/>
                <a:rect l="0" t="0" r="r" b="b"/>
                <a:pathLst>
                  <a:path w="6838" h="1139">
                    <a:moveTo>
                      <a:pt x="3417" y="1138"/>
                    </a:moveTo>
                    <a:cubicBezTo>
                      <a:pt x="2278" y="1138"/>
                      <a:pt x="1139" y="1138"/>
                      <a:pt x="0" y="1138"/>
                    </a:cubicBezTo>
                    <a:cubicBezTo>
                      <a:pt x="0" y="758"/>
                      <a:pt x="0" y="379"/>
                      <a:pt x="0" y="0"/>
                    </a:cubicBezTo>
                    <a:cubicBezTo>
                      <a:pt x="2279" y="0"/>
                      <a:pt x="4558" y="0"/>
                      <a:pt x="6837" y="0"/>
                    </a:cubicBezTo>
                    <a:cubicBezTo>
                      <a:pt x="6837" y="379"/>
                      <a:pt x="6837" y="758"/>
                      <a:pt x="6837" y="1138"/>
                    </a:cubicBezTo>
                    <a:cubicBezTo>
                      <a:pt x="5697" y="1138"/>
                      <a:pt x="4557" y="1138"/>
                      <a:pt x="3417" y="1138"/>
                    </a:cubicBezTo>
                    <a:close/>
                  </a:path>
                </a:pathLst>
              </a:custGeom>
              <a:solidFill>
                <a:srgbClr val="FFFFFF"/>
              </a:solidFill>
              <a:ln>
                <a:noFill/>
              </a:ln>
            </p:spPr>
          </p:sp>
          <p:sp>
            <p:nvSpPr>
              <p:cNvPr id="498" name="Freeform 114"/>
              <p:cNvSpPr/>
              <p:nvPr/>
            </p:nvSpPr>
            <p:spPr>
              <a:xfrm>
                <a:off x="102096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7"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3"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91"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52" y="28"/>
                      <a:pt x="252" y="48"/>
                    </a:cubicBezTo>
                    <a:cubicBezTo>
                      <a:pt x="252" y="50"/>
                      <a:pt x="252"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499" name="Freeform 115"/>
              <p:cNvSpPr/>
              <p:nvPr/>
            </p:nvSpPr>
            <p:spPr>
              <a:xfrm>
                <a:off x="1301040" y="4039200"/>
                <a:ext cx="61920" cy="128160"/>
              </a:xfrm>
              <a:custGeom>
                <a:avLst/>
                <a:gdLst/>
                <a:ahLst/>
                <a:cxnLst/>
                <a:rect l="0" t="0" r="r" b="b"/>
                <a:pathLst>
                  <a:path w="172" h="356">
                    <a:moveTo>
                      <a:pt x="165" y="59"/>
                    </a:moveTo>
                    <a:cubicBezTo>
                      <a:pt x="171" y="48"/>
                      <a:pt x="171" y="42"/>
                      <a:pt x="171" y="39"/>
                    </a:cubicBezTo>
                    <a:cubicBezTo>
                      <a:pt x="171" y="17"/>
                      <a:pt x="151" y="0"/>
                      <a:pt x="132" y="0"/>
                    </a:cubicBezTo>
                    <a:cubicBezTo>
                      <a:pt x="104" y="0"/>
                      <a:pt x="98" y="22"/>
                      <a:pt x="92" y="34"/>
                    </a:cubicBezTo>
                    <a:cubicBezTo>
                      <a:pt x="63" y="132"/>
                      <a:pt x="33" y="231"/>
                      <a:pt x="3" y="330"/>
                    </a:cubicBezTo>
                    <a:cubicBezTo>
                      <a:pt x="2" y="334"/>
                      <a:pt x="1" y="337"/>
                      <a:pt x="0" y="341"/>
                    </a:cubicBezTo>
                    <a:cubicBezTo>
                      <a:pt x="0" y="349"/>
                      <a:pt x="20" y="355"/>
                      <a:pt x="25" y="355"/>
                    </a:cubicBezTo>
                    <a:cubicBezTo>
                      <a:pt x="31" y="355"/>
                      <a:pt x="31" y="355"/>
                      <a:pt x="36" y="344"/>
                    </a:cubicBezTo>
                    <a:cubicBezTo>
                      <a:pt x="79" y="249"/>
                      <a:pt x="122" y="154"/>
                      <a:pt x="165" y="59"/>
                    </a:cubicBezTo>
                    <a:close/>
                  </a:path>
                </a:pathLst>
              </a:custGeom>
              <a:solidFill>
                <a:srgbClr val="000000"/>
              </a:solidFill>
              <a:ln>
                <a:noFill/>
              </a:ln>
            </p:spPr>
          </p:sp>
          <p:sp>
            <p:nvSpPr>
              <p:cNvPr id="500" name="Freeform 116"/>
              <p:cNvSpPr/>
              <p:nvPr/>
            </p:nvSpPr>
            <p:spPr>
              <a:xfrm>
                <a:off x="1267920" y="4301640"/>
                <a:ext cx="139320" cy="157320"/>
              </a:xfrm>
              <a:custGeom>
                <a:avLst/>
                <a:gdLst/>
                <a:ahLst/>
                <a:cxnLst/>
                <a:rect l="0" t="0" r="r" b="b"/>
                <a:pathLst>
                  <a:path w="387" h="437">
                    <a:moveTo>
                      <a:pt x="53" y="386"/>
                    </a:moveTo>
                    <a:cubicBezTo>
                      <a:pt x="48" y="405"/>
                      <a:pt x="48" y="411"/>
                      <a:pt x="20" y="411"/>
                    </a:cubicBezTo>
                    <a:cubicBezTo>
                      <a:pt x="11" y="411"/>
                      <a:pt x="0" y="411"/>
                      <a:pt x="0" y="425"/>
                    </a:cubicBezTo>
                    <a:cubicBezTo>
                      <a:pt x="0" y="433"/>
                      <a:pt x="8"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10"/>
                      <a:pt x="207" y="310"/>
                    </a:cubicBezTo>
                    <a:cubicBezTo>
                      <a:pt x="291" y="310"/>
                      <a:pt x="386" y="215"/>
                      <a:pt x="386" y="115"/>
                    </a:cubicBezTo>
                    <a:cubicBezTo>
                      <a:pt x="386" y="34"/>
                      <a:pt x="330" y="0"/>
                      <a:pt x="283" y="0"/>
                    </a:cubicBezTo>
                    <a:cubicBezTo>
                      <a:pt x="238" y="0"/>
                      <a:pt x="202" y="28"/>
                      <a:pt x="185" y="48"/>
                    </a:cubicBezTo>
                    <a:cubicBezTo>
                      <a:pt x="174" y="8"/>
                      <a:pt x="134" y="0"/>
                      <a:pt x="112" y="0"/>
                    </a:cubicBezTo>
                    <a:cubicBezTo>
                      <a:pt x="87" y="0"/>
                      <a:pt x="70" y="17"/>
                      <a:pt x="59" y="36"/>
                    </a:cubicBezTo>
                    <a:cubicBezTo>
                      <a:pt x="45" y="59"/>
                      <a:pt x="34" y="101"/>
                      <a:pt x="34" y="103"/>
                    </a:cubicBezTo>
                    <a:cubicBezTo>
                      <a:pt x="34" y="115"/>
                      <a:pt x="41" y="111"/>
                      <a:pt x="45" y="115"/>
                    </a:cubicBezTo>
                    <a:cubicBezTo>
                      <a:pt x="56" y="115"/>
                      <a:pt x="56" y="112"/>
                      <a:pt x="62" y="92"/>
                    </a:cubicBezTo>
                    <a:cubicBezTo>
                      <a:pt x="70" y="53"/>
                      <a:pt x="84" y="20"/>
                      <a:pt x="112" y="20"/>
                    </a:cubicBezTo>
                    <a:cubicBezTo>
                      <a:pt x="129" y="20"/>
                      <a:pt x="134" y="34"/>
                      <a:pt x="134" y="53"/>
                    </a:cubicBezTo>
                    <a:cubicBezTo>
                      <a:pt x="134" y="59"/>
                      <a:pt x="132" y="70"/>
                      <a:pt x="132" y="73"/>
                    </a:cubicBezTo>
                    <a:cubicBezTo>
                      <a:pt x="105" y="177"/>
                      <a:pt x="79" y="281"/>
                      <a:pt x="53" y="386"/>
                    </a:cubicBezTo>
                    <a:moveTo>
                      <a:pt x="182" y="81"/>
                    </a:moveTo>
                    <a:cubicBezTo>
                      <a:pt x="224" y="28"/>
                      <a:pt x="257" y="20"/>
                      <a:pt x="280" y="20"/>
                    </a:cubicBezTo>
                    <a:cubicBezTo>
                      <a:pt x="305" y="20"/>
                      <a:pt x="330" y="39"/>
                      <a:pt x="330" y="84"/>
                    </a:cubicBezTo>
                    <a:cubicBezTo>
                      <a:pt x="330" y="115"/>
                      <a:pt x="313" y="184"/>
                      <a:pt x="294" y="224"/>
                    </a:cubicBezTo>
                    <a:cubicBezTo>
                      <a:pt x="277" y="257"/>
                      <a:pt x="243" y="291"/>
                      <a:pt x="207" y="291"/>
                    </a:cubicBezTo>
                    <a:cubicBezTo>
                      <a:pt x="160" y="291"/>
                      <a:pt x="146" y="238"/>
                      <a:pt x="146" y="229"/>
                    </a:cubicBezTo>
                    <a:cubicBezTo>
                      <a:pt x="146" y="226"/>
                      <a:pt x="148" y="224"/>
                      <a:pt x="148" y="221"/>
                    </a:cubicBezTo>
                    <a:cubicBezTo>
                      <a:pt x="160" y="174"/>
                      <a:pt x="171" y="128"/>
                      <a:pt x="182" y="81"/>
                    </a:cubicBezTo>
                    <a:close/>
                  </a:path>
                </a:pathLst>
              </a:custGeom>
              <a:solidFill>
                <a:srgbClr val="000000"/>
              </a:solidFill>
              <a:ln>
                <a:noFill/>
              </a:ln>
            </p:spPr>
          </p:sp>
          <p:sp>
            <p:nvSpPr>
              <p:cNvPr id="501" name="Freeform 117"/>
              <p:cNvSpPr/>
              <p:nvPr/>
            </p:nvSpPr>
            <p:spPr>
              <a:xfrm>
                <a:off x="1433160" y="4239360"/>
                <a:ext cx="135360" cy="174600"/>
              </a:xfrm>
              <a:custGeom>
                <a:avLst/>
                <a:gdLst/>
                <a:ahLst/>
                <a:cxnLst/>
                <a:rect l="0" t="0" r="r" b="b"/>
                <a:pathLst>
                  <a:path w="376" h="485">
                    <a:moveTo>
                      <a:pt x="162" y="20"/>
                    </a:moveTo>
                    <a:cubicBezTo>
                      <a:pt x="165" y="17"/>
                      <a:pt x="164" y="12"/>
                      <a:pt x="165" y="8"/>
                    </a:cubicBezTo>
                    <a:cubicBezTo>
                      <a:pt x="165" y="6"/>
                      <a:pt x="162" y="0"/>
                      <a:pt x="154" y="0"/>
                    </a:cubicBezTo>
                    <a:cubicBezTo>
                      <a:pt x="140" y="0"/>
                      <a:pt x="84" y="6"/>
                      <a:pt x="67" y="6"/>
                    </a:cubicBezTo>
                    <a:cubicBezTo>
                      <a:pt x="62" y="6"/>
                      <a:pt x="53" y="8"/>
                      <a:pt x="53" y="22"/>
                    </a:cubicBezTo>
                    <a:cubicBezTo>
                      <a:pt x="53" y="31"/>
                      <a:pt x="62" y="31"/>
                      <a:pt x="70" y="31"/>
                    </a:cubicBezTo>
                    <a:cubicBezTo>
                      <a:pt x="104" y="31"/>
                      <a:pt x="104" y="36"/>
                      <a:pt x="104" y="42"/>
                    </a:cubicBezTo>
                    <a:cubicBezTo>
                      <a:pt x="104" y="48"/>
                      <a:pt x="101" y="50"/>
                      <a:pt x="101" y="56"/>
                    </a:cubicBezTo>
                    <a:cubicBezTo>
                      <a:pt x="68" y="185"/>
                      <a:pt x="35" y="315"/>
                      <a:pt x="3" y="444"/>
                    </a:cubicBezTo>
                    <a:cubicBezTo>
                      <a:pt x="0" y="458"/>
                      <a:pt x="0" y="458"/>
                      <a:pt x="0" y="461"/>
                    </a:cubicBezTo>
                    <a:cubicBezTo>
                      <a:pt x="0" y="470"/>
                      <a:pt x="8" y="484"/>
                      <a:pt x="22" y="484"/>
                    </a:cubicBezTo>
                    <a:cubicBezTo>
                      <a:pt x="31" y="484"/>
                      <a:pt x="45" y="478"/>
                      <a:pt x="50" y="464"/>
                    </a:cubicBezTo>
                    <a:cubicBezTo>
                      <a:pt x="53" y="461"/>
                      <a:pt x="59" y="436"/>
                      <a:pt x="62" y="422"/>
                    </a:cubicBezTo>
                    <a:cubicBezTo>
                      <a:pt x="67" y="402"/>
                      <a:pt x="73" y="381"/>
                      <a:pt x="78" y="361"/>
                    </a:cubicBezTo>
                    <a:cubicBezTo>
                      <a:pt x="81" y="349"/>
                      <a:pt x="87" y="324"/>
                      <a:pt x="90" y="313"/>
                    </a:cubicBezTo>
                    <a:cubicBezTo>
                      <a:pt x="95" y="288"/>
                      <a:pt x="95" y="288"/>
                      <a:pt x="109" y="266"/>
                    </a:cubicBezTo>
                    <a:cubicBezTo>
                      <a:pt x="132" y="232"/>
                      <a:pt x="168" y="193"/>
                      <a:pt x="221" y="193"/>
                    </a:cubicBezTo>
                    <a:cubicBezTo>
                      <a:pt x="260" y="193"/>
                      <a:pt x="260" y="224"/>
                      <a:pt x="260" y="240"/>
                    </a:cubicBezTo>
                    <a:cubicBezTo>
                      <a:pt x="260" y="282"/>
                      <a:pt x="232" y="358"/>
                      <a:pt x="221" y="386"/>
                    </a:cubicBezTo>
                    <a:cubicBezTo>
                      <a:pt x="213" y="405"/>
                      <a:pt x="210" y="411"/>
                      <a:pt x="210" y="422"/>
                    </a:cubicBezTo>
                    <a:cubicBezTo>
                      <a:pt x="210" y="458"/>
                      <a:pt x="241" y="484"/>
                      <a:pt x="274" y="484"/>
                    </a:cubicBezTo>
                    <a:cubicBezTo>
                      <a:pt x="344" y="484"/>
                      <a:pt x="375" y="388"/>
                      <a:pt x="375" y="377"/>
                    </a:cubicBezTo>
                    <a:cubicBezTo>
                      <a:pt x="375" y="369"/>
                      <a:pt x="367" y="369"/>
                      <a:pt x="364" y="369"/>
                    </a:cubicBezTo>
                    <a:cubicBezTo>
                      <a:pt x="353" y="369"/>
                      <a:pt x="353" y="372"/>
                      <a:pt x="350" y="380"/>
                    </a:cubicBezTo>
                    <a:cubicBezTo>
                      <a:pt x="336" y="436"/>
                      <a:pt x="305" y="464"/>
                      <a:pt x="277" y="464"/>
                    </a:cubicBezTo>
                    <a:cubicBezTo>
                      <a:pt x="263" y="464"/>
                      <a:pt x="260" y="453"/>
                      <a:pt x="260" y="439"/>
                    </a:cubicBezTo>
                    <a:cubicBezTo>
                      <a:pt x="260" y="422"/>
                      <a:pt x="263" y="414"/>
                      <a:pt x="277" y="383"/>
                    </a:cubicBezTo>
                    <a:cubicBezTo>
                      <a:pt x="285" y="363"/>
                      <a:pt x="313" y="291"/>
                      <a:pt x="313" y="252"/>
                    </a:cubicBezTo>
                    <a:cubicBezTo>
                      <a:pt x="313" y="240"/>
                      <a:pt x="313" y="212"/>
                      <a:pt x="288" y="190"/>
                    </a:cubicBezTo>
                    <a:cubicBezTo>
                      <a:pt x="274" y="182"/>
                      <a:pt x="255" y="173"/>
                      <a:pt x="224" y="173"/>
                    </a:cubicBezTo>
                    <a:cubicBezTo>
                      <a:pt x="174" y="173"/>
                      <a:pt x="137" y="201"/>
                      <a:pt x="112" y="229"/>
                    </a:cubicBezTo>
                    <a:cubicBezTo>
                      <a:pt x="129" y="159"/>
                      <a:pt x="146" y="89"/>
                      <a:pt x="162" y="20"/>
                    </a:cubicBezTo>
                    <a:close/>
                  </a:path>
                </a:pathLst>
              </a:custGeom>
              <a:solidFill>
                <a:srgbClr val="000000"/>
              </a:solidFill>
              <a:ln>
                <a:noFill/>
              </a:ln>
            </p:spPr>
          </p:sp>
          <p:sp>
            <p:nvSpPr>
              <p:cNvPr id="502" name="Freeform 118"/>
              <p:cNvSpPr/>
              <p:nvPr/>
            </p:nvSpPr>
            <p:spPr>
              <a:xfrm>
                <a:off x="1607400" y="4382280"/>
                <a:ext cx="32760" cy="76680"/>
              </a:xfrm>
              <a:custGeom>
                <a:avLst/>
                <a:gdLst/>
                <a:ahLst/>
                <a:cxnLst/>
                <a:rect l="0" t="0" r="r" b="b"/>
                <a:pathLst>
                  <a:path w="91" h="213">
                    <a:moveTo>
                      <a:pt x="70" y="67"/>
                    </a:moveTo>
                    <a:cubicBezTo>
                      <a:pt x="70" y="106"/>
                      <a:pt x="62" y="148"/>
                      <a:pt x="17" y="193"/>
                    </a:cubicBezTo>
                    <a:cubicBezTo>
                      <a:pt x="14" y="196"/>
                      <a:pt x="11" y="198"/>
                      <a:pt x="11" y="201"/>
                    </a:cubicBezTo>
                    <a:cubicBezTo>
                      <a:pt x="11" y="207"/>
                      <a:pt x="17" y="212"/>
                      <a:pt x="20" y="212"/>
                    </a:cubicBezTo>
                    <a:cubicBezTo>
                      <a:pt x="31" y="212"/>
                      <a:pt x="90" y="157"/>
                      <a:pt x="90" y="75"/>
                    </a:cubicBezTo>
                    <a:cubicBezTo>
                      <a:pt x="90" y="31"/>
                      <a:pt x="73" y="0"/>
                      <a:pt x="39" y="0"/>
                    </a:cubicBezTo>
                    <a:cubicBezTo>
                      <a:pt x="17" y="0"/>
                      <a:pt x="0" y="17"/>
                      <a:pt x="0" y="39"/>
                    </a:cubicBezTo>
                    <a:cubicBezTo>
                      <a:pt x="0" y="61"/>
                      <a:pt x="17" y="78"/>
                      <a:pt x="42" y="78"/>
                    </a:cubicBezTo>
                    <a:cubicBezTo>
                      <a:pt x="59" y="78"/>
                      <a:pt x="67" y="67"/>
                      <a:pt x="70" y="67"/>
                    </a:cubicBezTo>
                    <a:close/>
                  </a:path>
                </a:pathLst>
              </a:custGeom>
              <a:solidFill>
                <a:srgbClr val="000000"/>
              </a:solidFill>
              <a:ln>
                <a:noFill/>
              </a:ln>
            </p:spPr>
          </p:sp>
          <p:sp>
            <p:nvSpPr>
              <p:cNvPr id="503" name="Freeform 119"/>
              <p:cNvSpPr/>
              <p:nvPr/>
            </p:nvSpPr>
            <p:spPr>
              <a:xfrm>
                <a:off x="1675800" y="4301640"/>
                <a:ext cx="228240" cy="111960"/>
              </a:xfrm>
              <a:custGeom>
                <a:avLst/>
                <a:gdLst/>
                <a:ahLst/>
                <a:cxnLst/>
                <a:rect l="0" t="0" r="r" b="b"/>
                <a:pathLst>
                  <a:path w="634" h="311">
                    <a:moveTo>
                      <a:pt x="266" y="246"/>
                    </a:moveTo>
                    <a:cubicBezTo>
                      <a:pt x="263" y="260"/>
                      <a:pt x="257" y="282"/>
                      <a:pt x="257" y="288"/>
                    </a:cubicBezTo>
                    <a:cubicBezTo>
                      <a:pt x="257" y="302"/>
                      <a:pt x="269" y="310"/>
                      <a:pt x="280" y="310"/>
                    </a:cubicBezTo>
                    <a:cubicBezTo>
                      <a:pt x="291" y="310"/>
                      <a:pt x="304" y="299"/>
                      <a:pt x="308" y="293"/>
                    </a:cubicBezTo>
                    <a:cubicBezTo>
                      <a:pt x="312" y="288"/>
                      <a:pt x="316" y="266"/>
                      <a:pt x="319" y="252"/>
                    </a:cubicBezTo>
                    <a:cubicBezTo>
                      <a:pt x="322" y="238"/>
                      <a:pt x="330" y="207"/>
                      <a:pt x="333" y="190"/>
                    </a:cubicBezTo>
                    <a:cubicBezTo>
                      <a:pt x="339" y="173"/>
                      <a:pt x="341" y="159"/>
                      <a:pt x="347" y="143"/>
                    </a:cubicBezTo>
                    <a:cubicBezTo>
                      <a:pt x="353" y="115"/>
                      <a:pt x="353" y="112"/>
                      <a:pt x="367" y="92"/>
                    </a:cubicBezTo>
                    <a:cubicBezTo>
                      <a:pt x="389" y="59"/>
                      <a:pt x="423" y="20"/>
                      <a:pt x="476" y="20"/>
                    </a:cubicBezTo>
                    <a:cubicBezTo>
                      <a:pt x="515" y="20"/>
                      <a:pt x="518" y="50"/>
                      <a:pt x="518" y="67"/>
                    </a:cubicBezTo>
                    <a:cubicBezTo>
                      <a:pt x="518" y="109"/>
                      <a:pt x="487" y="184"/>
                      <a:pt x="476" y="212"/>
                    </a:cubicBezTo>
                    <a:cubicBezTo>
                      <a:pt x="470" y="232"/>
                      <a:pt x="467" y="238"/>
                      <a:pt x="467" y="249"/>
                    </a:cubicBezTo>
                    <a:cubicBezTo>
                      <a:pt x="467" y="285"/>
                      <a:pt x="498" y="310"/>
                      <a:pt x="532" y="310"/>
                    </a:cubicBezTo>
                    <a:cubicBezTo>
                      <a:pt x="602" y="310"/>
                      <a:pt x="633" y="215"/>
                      <a:pt x="633" y="204"/>
                    </a:cubicBezTo>
                    <a:cubicBezTo>
                      <a:pt x="633" y="196"/>
                      <a:pt x="625" y="198"/>
                      <a:pt x="621" y="196"/>
                    </a:cubicBezTo>
                    <a:cubicBezTo>
                      <a:pt x="610" y="196"/>
                      <a:pt x="610" y="198"/>
                      <a:pt x="607" y="207"/>
                    </a:cubicBezTo>
                    <a:cubicBezTo>
                      <a:pt x="591" y="263"/>
                      <a:pt x="563" y="291"/>
                      <a:pt x="535" y="291"/>
                    </a:cubicBezTo>
                    <a:cubicBezTo>
                      <a:pt x="521" y="291"/>
                      <a:pt x="518" y="279"/>
                      <a:pt x="518" y="266"/>
                    </a:cubicBezTo>
                    <a:cubicBezTo>
                      <a:pt x="518" y="249"/>
                      <a:pt x="521" y="240"/>
                      <a:pt x="532" y="210"/>
                    </a:cubicBezTo>
                    <a:cubicBezTo>
                      <a:pt x="540" y="190"/>
                      <a:pt x="568" y="117"/>
                      <a:pt x="568" y="78"/>
                    </a:cubicBezTo>
                    <a:cubicBezTo>
                      <a:pt x="568" y="67"/>
                      <a:pt x="568" y="39"/>
                      <a:pt x="543" y="17"/>
                    </a:cubicBezTo>
                    <a:cubicBezTo>
                      <a:pt x="532" y="8"/>
                      <a:pt x="512" y="0"/>
                      <a:pt x="479" y="0"/>
                    </a:cubicBezTo>
                    <a:cubicBezTo>
                      <a:pt x="417" y="0"/>
                      <a:pt x="381" y="39"/>
                      <a:pt x="358" y="70"/>
                    </a:cubicBezTo>
                    <a:cubicBezTo>
                      <a:pt x="353" y="11"/>
                      <a:pt x="305" y="0"/>
                      <a:pt x="269" y="0"/>
                    </a:cubicBezTo>
                    <a:cubicBezTo>
                      <a:pt x="213" y="0"/>
                      <a:pt x="174" y="34"/>
                      <a:pt x="151" y="61"/>
                    </a:cubicBezTo>
                    <a:cubicBezTo>
                      <a:pt x="148" y="14"/>
                      <a:pt x="106" y="0"/>
                      <a:pt x="78" y="0"/>
                    </a:cubicBezTo>
                    <a:cubicBezTo>
                      <a:pt x="50" y="0"/>
                      <a:pt x="34" y="20"/>
                      <a:pt x="25" y="36"/>
                    </a:cubicBezTo>
                    <a:cubicBezTo>
                      <a:pt x="8" y="61"/>
                      <a:pt x="0" y="101"/>
                      <a:pt x="0" y="103"/>
                    </a:cubicBezTo>
                    <a:cubicBezTo>
                      <a:pt x="0" y="115"/>
                      <a:pt x="8" y="115"/>
                      <a:pt x="11" y="115"/>
                    </a:cubicBezTo>
                    <a:cubicBezTo>
                      <a:pt x="20" y="115"/>
                      <a:pt x="22" y="112"/>
                      <a:pt x="25" y="92"/>
                    </a:cubicBezTo>
                    <a:cubicBezTo>
                      <a:pt x="36" y="53"/>
                      <a:pt x="50" y="20"/>
                      <a:pt x="76" y="20"/>
                    </a:cubicBezTo>
                    <a:cubicBezTo>
                      <a:pt x="95" y="20"/>
                      <a:pt x="98" y="34"/>
                      <a:pt x="98" y="53"/>
                    </a:cubicBezTo>
                    <a:cubicBezTo>
                      <a:pt x="98" y="64"/>
                      <a:pt x="94" y="89"/>
                      <a:pt x="90" y="109"/>
                    </a:cubicBezTo>
                    <a:cubicBezTo>
                      <a:pt x="85" y="129"/>
                      <a:pt x="76" y="157"/>
                      <a:pt x="73" y="170"/>
                    </a:cubicBezTo>
                    <a:cubicBezTo>
                      <a:pt x="65" y="200"/>
                      <a:pt x="58" y="230"/>
                      <a:pt x="50" y="260"/>
                    </a:cubicBezTo>
                    <a:cubicBezTo>
                      <a:pt x="48" y="268"/>
                      <a:pt x="45" y="285"/>
                      <a:pt x="45" y="288"/>
                    </a:cubicBezTo>
                    <a:cubicBezTo>
                      <a:pt x="45" y="302"/>
                      <a:pt x="56" y="310"/>
                      <a:pt x="67" y="310"/>
                    </a:cubicBezTo>
                    <a:cubicBezTo>
                      <a:pt x="81" y="310"/>
                      <a:pt x="92" y="299"/>
                      <a:pt x="95" y="293"/>
                    </a:cubicBezTo>
                    <a:cubicBezTo>
                      <a:pt x="98" y="288"/>
                      <a:pt x="104" y="266"/>
                      <a:pt x="106" y="252"/>
                    </a:cubicBezTo>
                    <a:cubicBezTo>
                      <a:pt x="109" y="238"/>
                      <a:pt x="118" y="207"/>
                      <a:pt x="123" y="190"/>
                    </a:cubicBezTo>
                    <a:cubicBezTo>
                      <a:pt x="126" y="173"/>
                      <a:pt x="132" y="159"/>
                      <a:pt x="134" y="143"/>
                    </a:cubicBezTo>
                    <a:cubicBezTo>
                      <a:pt x="140" y="115"/>
                      <a:pt x="143" y="109"/>
                      <a:pt x="162" y="81"/>
                    </a:cubicBezTo>
                    <a:cubicBezTo>
                      <a:pt x="182" y="53"/>
                      <a:pt x="216" y="20"/>
                      <a:pt x="266" y="20"/>
                    </a:cubicBezTo>
                    <a:cubicBezTo>
                      <a:pt x="305" y="20"/>
                      <a:pt x="308" y="53"/>
                      <a:pt x="308" y="67"/>
                    </a:cubicBezTo>
                    <a:cubicBezTo>
                      <a:pt x="308" y="84"/>
                      <a:pt x="305" y="92"/>
                      <a:pt x="294" y="131"/>
                    </a:cubicBezTo>
                    <a:cubicBezTo>
                      <a:pt x="285" y="170"/>
                      <a:pt x="275" y="208"/>
                      <a:pt x="266" y="246"/>
                    </a:cubicBezTo>
                    <a:close/>
                  </a:path>
                </a:pathLst>
              </a:custGeom>
              <a:solidFill>
                <a:srgbClr val="000000"/>
              </a:solidFill>
              <a:ln>
                <a:noFill/>
              </a:ln>
            </p:spPr>
          </p:sp>
          <p:sp>
            <p:nvSpPr>
              <p:cNvPr id="504" name="Freeform 120"/>
              <p:cNvSpPr/>
              <p:nvPr/>
            </p:nvSpPr>
            <p:spPr>
              <a:xfrm>
                <a:off x="2050560" y="4192920"/>
                <a:ext cx="236160" cy="83880"/>
              </a:xfrm>
              <a:custGeom>
                <a:avLst/>
                <a:gdLst/>
                <a:ahLst/>
                <a:cxnLst/>
                <a:rect l="0" t="0" r="r" b="b"/>
                <a:pathLst>
                  <a:path w="656" h="233">
                    <a:moveTo>
                      <a:pt x="621" y="42"/>
                    </a:moveTo>
                    <a:cubicBezTo>
                      <a:pt x="635" y="42"/>
                      <a:pt x="655" y="43"/>
                      <a:pt x="655" y="22"/>
                    </a:cubicBezTo>
                    <a:cubicBezTo>
                      <a:pt x="655" y="1"/>
                      <a:pt x="635" y="0"/>
                      <a:pt x="621" y="0"/>
                    </a:cubicBezTo>
                    <a:cubicBezTo>
                      <a:pt x="425" y="0"/>
                      <a:pt x="230" y="0"/>
                      <a:pt x="34" y="0"/>
                    </a:cubicBezTo>
                    <a:cubicBezTo>
                      <a:pt x="20" y="0"/>
                      <a:pt x="0" y="1"/>
                      <a:pt x="0" y="22"/>
                    </a:cubicBezTo>
                    <a:cubicBezTo>
                      <a:pt x="0" y="43"/>
                      <a:pt x="20" y="42"/>
                      <a:pt x="34" y="42"/>
                    </a:cubicBezTo>
                    <a:cubicBezTo>
                      <a:pt x="230" y="42"/>
                      <a:pt x="425" y="42"/>
                      <a:pt x="621" y="42"/>
                    </a:cubicBezTo>
                    <a:moveTo>
                      <a:pt x="621" y="232"/>
                    </a:moveTo>
                    <a:cubicBezTo>
                      <a:pt x="635" y="232"/>
                      <a:pt x="655" y="232"/>
                      <a:pt x="655" y="212"/>
                    </a:cubicBezTo>
                    <a:cubicBezTo>
                      <a:pt x="655" y="193"/>
                      <a:pt x="635" y="193"/>
                      <a:pt x="621" y="193"/>
                    </a:cubicBezTo>
                    <a:cubicBezTo>
                      <a:pt x="425" y="193"/>
                      <a:pt x="230" y="193"/>
                      <a:pt x="34" y="193"/>
                    </a:cubicBezTo>
                    <a:cubicBezTo>
                      <a:pt x="20" y="193"/>
                      <a:pt x="0" y="193"/>
                      <a:pt x="0" y="212"/>
                    </a:cubicBezTo>
                    <a:cubicBezTo>
                      <a:pt x="0" y="232"/>
                      <a:pt x="20" y="232"/>
                      <a:pt x="34" y="232"/>
                    </a:cubicBezTo>
                    <a:cubicBezTo>
                      <a:pt x="230" y="232"/>
                      <a:pt x="425" y="232"/>
                      <a:pt x="621" y="232"/>
                    </a:cubicBezTo>
                    <a:close/>
                  </a:path>
                </a:pathLst>
              </a:custGeom>
              <a:solidFill>
                <a:srgbClr val="000000"/>
              </a:solidFill>
              <a:ln>
                <a:noFill/>
              </a:ln>
            </p:spPr>
          </p:sp>
          <p:sp>
            <p:nvSpPr>
              <p:cNvPr id="505" name="Freeform 121"/>
              <p:cNvSpPr/>
              <p:nvPr/>
            </p:nvSpPr>
            <p:spPr>
              <a:xfrm>
                <a:off x="2414520" y="4084200"/>
                <a:ext cx="157680" cy="238680"/>
              </a:xfrm>
              <a:custGeom>
                <a:avLst/>
                <a:gdLst/>
                <a:ahLst/>
                <a:cxnLst/>
                <a:rect l="0" t="0" r="r" b="b"/>
                <a:pathLst>
                  <a:path w="438" h="663">
                    <a:moveTo>
                      <a:pt x="263" y="500"/>
                    </a:moveTo>
                    <a:cubicBezTo>
                      <a:pt x="263" y="529"/>
                      <a:pt x="263" y="558"/>
                      <a:pt x="263" y="587"/>
                    </a:cubicBezTo>
                    <a:cubicBezTo>
                      <a:pt x="263" y="623"/>
                      <a:pt x="260" y="632"/>
                      <a:pt x="188" y="632"/>
                    </a:cubicBezTo>
                    <a:cubicBezTo>
                      <a:pt x="181" y="632"/>
                      <a:pt x="174" y="632"/>
                      <a:pt x="168" y="632"/>
                    </a:cubicBezTo>
                    <a:cubicBezTo>
                      <a:pt x="168" y="642"/>
                      <a:pt x="168" y="652"/>
                      <a:pt x="168" y="662"/>
                    </a:cubicBezTo>
                    <a:cubicBezTo>
                      <a:pt x="207" y="660"/>
                      <a:pt x="257" y="660"/>
                      <a:pt x="299" y="660"/>
                    </a:cubicBezTo>
                    <a:cubicBezTo>
                      <a:pt x="341" y="660"/>
                      <a:pt x="395" y="660"/>
                      <a:pt x="434" y="662"/>
                    </a:cubicBezTo>
                    <a:cubicBezTo>
                      <a:pt x="434" y="652"/>
                      <a:pt x="434" y="642"/>
                      <a:pt x="434" y="632"/>
                    </a:cubicBezTo>
                    <a:cubicBezTo>
                      <a:pt x="427" y="632"/>
                      <a:pt x="421" y="632"/>
                      <a:pt x="414" y="632"/>
                    </a:cubicBezTo>
                    <a:cubicBezTo>
                      <a:pt x="341" y="632"/>
                      <a:pt x="339" y="623"/>
                      <a:pt x="339" y="587"/>
                    </a:cubicBezTo>
                    <a:cubicBezTo>
                      <a:pt x="339" y="558"/>
                      <a:pt x="339" y="529"/>
                      <a:pt x="339" y="500"/>
                    </a:cubicBezTo>
                    <a:cubicBezTo>
                      <a:pt x="371" y="500"/>
                      <a:pt x="404" y="500"/>
                      <a:pt x="437" y="500"/>
                    </a:cubicBezTo>
                    <a:cubicBezTo>
                      <a:pt x="437" y="491"/>
                      <a:pt x="437" y="482"/>
                      <a:pt x="437" y="472"/>
                    </a:cubicBezTo>
                    <a:cubicBezTo>
                      <a:pt x="404" y="472"/>
                      <a:pt x="371" y="472"/>
                      <a:pt x="339" y="472"/>
                    </a:cubicBezTo>
                    <a:cubicBezTo>
                      <a:pt x="339" y="323"/>
                      <a:pt x="339" y="174"/>
                      <a:pt x="339" y="25"/>
                    </a:cubicBezTo>
                    <a:cubicBezTo>
                      <a:pt x="339" y="6"/>
                      <a:pt x="339" y="0"/>
                      <a:pt x="322" y="0"/>
                    </a:cubicBezTo>
                    <a:cubicBezTo>
                      <a:pt x="313" y="0"/>
                      <a:pt x="311" y="0"/>
                      <a:pt x="302" y="11"/>
                    </a:cubicBezTo>
                    <a:cubicBezTo>
                      <a:pt x="202" y="165"/>
                      <a:pt x="101" y="319"/>
                      <a:pt x="0" y="472"/>
                    </a:cubicBezTo>
                    <a:cubicBezTo>
                      <a:pt x="0" y="482"/>
                      <a:pt x="0" y="491"/>
                      <a:pt x="0" y="500"/>
                    </a:cubicBezTo>
                    <a:cubicBezTo>
                      <a:pt x="88" y="500"/>
                      <a:pt x="175" y="500"/>
                      <a:pt x="263" y="500"/>
                    </a:cubicBezTo>
                    <a:moveTo>
                      <a:pt x="269" y="472"/>
                    </a:moveTo>
                    <a:cubicBezTo>
                      <a:pt x="188" y="472"/>
                      <a:pt x="108" y="472"/>
                      <a:pt x="28" y="472"/>
                    </a:cubicBezTo>
                    <a:cubicBezTo>
                      <a:pt x="108" y="350"/>
                      <a:pt x="188" y="228"/>
                      <a:pt x="269" y="106"/>
                    </a:cubicBezTo>
                    <a:cubicBezTo>
                      <a:pt x="269" y="228"/>
                      <a:pt x="269" y="350"/>
                      <a:pt x="269" y="472"/>
                    </a:cubicBezTo>
                    <a:close/>
                  </a:path>
                </a:pathLst>
              </a:custGeom>
              <a:solidFill>
                <a:srgbClr val="000000"/>
              </a:solidFill>
              <a:ln>
                <a:noFill/>
              </a:ln>
            </p:spPr>
          </p:sp>
          <p:sp>
            <p:nvSpPr>
              <p:cNvPr id="506" name="Freeform 122"/>
              <p:cNvSpPr/>
              <p:nvPr/>
            </p:nvSpPr>
            <p:spPr>
              <a:xfrm>
                <a:off x="2587680" y="4167000"/>
                <a:ext cx="186840" cy="232920"/>
              </a:xfrm>
              <a:custGeom>
                <a:avLst/>
                <a:gdLst/>
                <a:ahLst/>
                <a:cxnLst/>
                <a:rect l="0" t="0" r="r" b="b"/>
                <a:pathLst>
                  <a:path w="519" h="647">
                    <a:moveTo>
                      <a:pt x="25" y="184"/>
                    </a:moveTo>
                    <a:cubicBezTo>
                      <a:pt x="62" y="73"/>
                      <a:pt x="171" y="70"/>
                      <a:pt x="179" y="70"/>
                    </a:cubicBezTo>
                    <a:cubicBezTo>
                      <a:pt x="327" y="70"/>
                      <a:pt x="339" y="243"/>
                      <a:pt x="339" y="321"/>
                    </a:cubicBezTo>
                    <a:cubicBezTo>
                      <a:pt x="339" y="380"/>
                      <a:pt x="336" y="397"/>
                      <a:pt x="327" y="416"/>
                    </a:cubicBezTo>
                    <a:cubicBezTo>
                      <a:pt x="305" y="489"/>
                      <a:pt x="277" y="601"/>
                      <a:pt x="277" y="626"/>
                    </a:cubicBezTo>
                    <a:cubicBezTo>
                      <a:pt x="277" y="637"/>
                      <a:pt x="283" y="646"/>
                      <a:pt x="288" y="646"/>
                    </a:cubicBezTo>
                    <a:cubicBezTo>
                      <a:pt x="302" y="646"/>
                      <a:pt x="311" y="623"/>
                      <a:pt x="322" y="587"/>
                    </a:cubicBezTo>
                    <a:cubicBezTo>
                      <a:pt x="344" y="503"/>
                      <a:pt x="353" y="447"/>
                      <a:pt x="358" y="416"/>
                    </a:cubicBezTo>
                    <a:cubicBezTo>
                      <a:pt x="358" y="405"/>
                      <a:pt x="361" y="391"/>
                      <a:pt x="364" y="380"/>
                    </a:cubicBezTo>
                    <a:cubicBezTo>
                      <a:pt x="397" y="282"/>
                      <a:pt x="459" y="137"/>
                      <a:pt x="498" y="59"/>
                    </a:cubicBezTo>
                    <a:cubicBezTo>
                      <a:pt x="507" y="48"/>
                      <a:pt x="518" y="25"/>
                      <a:pt x="518" y="22"/>
                    </a:cubicBezTo>
                    <a:cubicBezTo>
                      <a:pt x="518" y="11"/>
                      <a:pt x="510" y="15"/>
                      <a:pt x="507" y="11"/>
                    </a:cubicBezTo>
                    <a:cubicBezTo>
                      <a:pt x="504" y="11"/>
                      <a:pt x="498" y="11"/>
                      <a:pt x="493" y="17"/>
                    </a:cubicBezTo>
                    <a:cubicBezTo>
                      <a:pt x="442" y="112"/>
                      <a:pt x="403" y="210"/>
                      <a:pt x="364" y="307"/>
                    </a:cubicBezTo>
                    <a:cubicBezTo>
                      <a:pt x="364" y="279"/>
                      <a:pt x="361" y="204"/>
                      <a:pt x="325" y="109"/>
                    </a:cubicBezTo>
                    <a:cubicBezTo>
                      <a:pt x="299" y="48"/>
                      <a:pt x="260" y="0"/>
                      <a:pt x="193" y="0"/>
                    </a:cubicBezTo>
                    <a:cubicBezTo>
                      <a:pt x="70" y="0"/>
                      <a:pt x="0" y="151"/>
                      <a:pt x="0" y="179"/>
                    </a:cubicBezTo>
                    <a:cubicBezTo>
                      <a:pt x="0" y="190"/>
                      <a:pt x="11" y="190"/>
                      <a:pt x="20" y="190"/>
                    </a:cubicBezTo>
                    <a:cubicBezTo>
                      <a:pt x="21" y="188"/>
                      <a:pt x="23" y="186"/>
                      <a:pt x="25" y="184"/>
                    </a:cubicBezTo>
                    <a:close/>
                  </a:path>
                </a:pathLst>
              </a:custGeom>
              <a:solidFill>
                <a:srgbClr val="000000"/>
              </a:solidFill>
              <a:ln>
                <a:noFill/>
              </a:ln>
            </p:spPr>
          </p:sp>
          <p:sp>
            <p:nvSpPr>
              <p:cNvPr id="507" name="Freeform 123"/>
              <p:cNvSpPr/>
              <p:nvPr/>
            </p:nvSpPr>
            <p:spPr>
              <a:xfrm>
                <a:off x="2800440" y="4012920"/>
                <a:ext cx="110160" cy="164520"/>
              </a:xfrm>
              <a:custGeom>
                <a:avLst/>
                <a:gdLst/>
                <a:ahLst/>
                <a:cxnLst/>
                <a:rect l="0" t="0" r="r" b="b"/>
                <a:pathLst>
                  <a:path w="306" h="457">
                    <a:moveTo>
                      <a:pt x="305" y="333"/>
                    </a:moveTo>
                    <a:cubicBezTo>
                      <a:pt x="297" y="333"/>
                      <a:pt x="288" y="333"/>
                      <a:pt x="280" y="333"/>
                    </a:cubicBezTo>
                    <a:cubicBezTo>
                      <a:pt x="280" y="347"/>
                      <a:pt x="271" y="388"/>
                      <a:pt x="263" y="394"/>
                    </a:cubicBezTo>
                    <a:cubicBezTo>
                      <a:pt x="257" y="397"/>
                      <a:pt x="204" y="397"/>
                      <a:pt x="196" y="397"/>
                    </a:cubicBezTo>
                    <a:cubicBezTo>
                      <a:pt x="153" y="397"/>
                      <a:pt x="110" y="397"/>
                      <a:pt x="67" y="397"/>
                    </a:cubicBezTo>
                    <a:cubicBezTo>
                      <a:pt x="140" y="335"/>
                      <a:pt x="165" y="316"/>
                      <a:pt x="207" y="282"/>
                    </a:cubicBezTo>
                    <a:cubicBezTo>
                      <a:pt x="257"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39"/>
                      <a:pt x="101" y="25"/>
                      <a:pt x="134" y="25"/>
                    </a:cubicBezTo>
                    <a:cubicBezTo>
                      <a:pt x="202" y="25"/>
                      <a:pt x="238" y="78"/>
                      <a:pt x="238" y="134"/>
                    </a:cubicBezTo>
                    <a:cubicBezTo>
                      <a:pt x="238" y="196"/>
                      <a:pt x="196" y="240"/>
                      <a:pt x="174" y="266"/>
                    </a:cubicBezTo>
                    <a:cubicBezTo>
                      <a:pt x="118" y="320"/>
                      <a:pt x="63" y="375"/>
                      <a:pt x="8" y="430"/>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508" name="Freeform 124"/>
              <p:cNvSpPr/>
              <p:nvPr/>
            </p:nvSpPr>
            <p:spPr>
              <a:xfrm>
                <a:off x="295740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4"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0"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89"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49" y="28"/>
                      <a:pt x="249" y="48"/>
                    </a:cubicBezTo>
                    <a:cubicBezTo>
                      <a:pt x="249" y="50"/>
                      <a:pt x="249"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509" name="Freeform 125"/>
              <p:cNvSpPr/>
              <p:nvPr/>
            </p:nvSpPr>
            <p:spPr>
              <a:xfrm>
                <a:off x="3204360" y="4267440"/>
                <a:ext cx="138240" cy="157320"/>
              </a:xfrm>
              <a:custGeom>
                <a:avLst/>
                <a:gdLst/>
                <a:ahLst/>
                <a:cxnLst/>
                <a:rect l="0" t="0" r="r" b="b"/>
                <a:pathLst>
                  <a:path w="384" h="437">
                    <a:moveTo>
                      <a:pt x="53" y="386"/>
                    </a:moveTo>
                    <a:cubicBezTo>
                      <a:pt x="48" y="405"/>
                      <a:pt x="48" y="411"/>
                      <a:pt x="20" y="411"/>
                    </a:cubicBezTo>
                    <a:cubicBezTo>
                      <a:pt x="11" y="411"/>
                      <a:pt x="0" y="411"/>
                      <a:pt x="0" y="425"/>
                    </a:cubicBezTo>
                    <a:cubicBezTo>
                      <a:pt x="0" y="433"/>
                      <a:pt x="6"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07"/>
                      <a:pt x="207" y="307"/>
                    </a:cubicBezTo>
                    <a:cubicBezTo>
                      <a:pt x="291" y="307"/>
                      <a:pt x="383" y="215"/>
                      <a:pt x="383" y="115"/>
                    </a:cubicBezTo>
                    <a:cubicBezTo>
                      <a:pt x="383" y="34"/>
                      <a:pt x="330" y="0"/>
                      <a:pt x="283" y="0"/>
                    </a:cubicBezTo>
                    <a:cubicBezTo>
                      <a:pt x="238" y="0"/>
                      <a:pt x="202" y="28"/>
                      <a:pt x="185" y="48"/>
                    </a:cubicBezTo>
                    <a:cubicBezTo>
                      <a:pt x="171" y="8"/>
                      <a:pt x="134" y="0"/>
                      <a:pt x="112" y="0"/>
                    </a:cubicBezTo>
                    <a:cubicBezTo>
                      <a:pt x="87" y="0"/>
                      <a:pt x="70" y="17"/>
                      <a:pt x="59" y="36"/>
                    </a:cubicBezTo>
                    <a:cubicBezTo>
                      <a:pt x="45" y="59"/>
                      <a:pt x="34" y="101"/>
                      <a:pt x="34" y="103"/>
                    </a:cubicBezTo>
                    <a:cubicBezTo>
                      <a:pt x="34" y="112"/>
                      <a:pt x="42" y="112"/>
                      <a:pt x="45" y="112"/>
                    </a:cubicBezTo>
                    <a:cubicBezTo>
                      <a:pt x="56" y="112"/>
                      <a:pt x="56" y="112"/>
                      <a:pt x="62" y="92"/>
                    </a:cubicBezTo>
                    <a:cubicBezTo>
                      <a:pt x="70" y="53"/>
                      <a:pt x="84" y="17"/>
                      <a:pt x="112" y="17"/>
                    </a:cubicBezTo>
                    <a:cubicBezTo>
                      <a:pt x="129" y="17"/>
                      <a:pt x="134" y="34"/>
                      <a:pt x="134" y="53"/>
                    </a:cubicBezTo>
                    <a:cubicBezTo>
                      <a:pt x="134" y="59"/>
                      <a:pt x="132" y="67"/>
                      <a:pt x="132" y="73"/>
                    </a:cubicBezTo>
                    <a:cubicBezTo>
                      <a:pt x="105" y="177"/>
                      <a:pt x="79" y="281"/>
                      <a:pt x="53" y="386"/>
                    </a:cubicBezTo>
                    <a:moveTo>
                      <a:pt x="182" y="81"/>
                    </a:moveTo>
                    <a:cubicBezTo>
                      <a:pt x="224" y="28"/>
                      <a:pt x="257" y="17"/>
                      <a:pt x="280" y="17"/>
                    </a:cubicBezTo>
                    <a:cubicBezTo>
                      <a:pt x="305" y="17"/>
                      <a:pt x="330" y="39"/>
                      <a:pt x="330" y="84"/>
                    </a:cubicBezTo>
                    <a:cubicBezTo>
                      <a:pt x="330" y="112"/>
                      <a:pt x="313" y="182"/>
                      <a:pt x="294" y="224"/>
                    </a:cubicBezTo>
                    <a:cubicBezTo>
                      <a:pt x="277" y="257"/>
                      <a:pt x="243" y="291"/>
                      <a:pt x="207" y="291"/>
                    </a:cubicBezTo>
                    <a:cubicBezTo>
                      <a:pt x="160" y="291"/>
                      <a:pt x="146" y="238"/>
                      <a:pt x="146" y="229"/>
                    </a:cubicBezTo>
                    <a:cubicBezTo>
                      <a:pt x="146" y="226"/>
                      <a:pt x="148" y="221"/>
                      <a:pt x="148" y="218"/>
                    </a:cubicBezTo>
                    <a:cubicBezTo>
                      <a:pt x="160" y="172"/>
                      <a:pt x="171" y="127"/>
                      <a:pt x="182" y="81"/>
                    </a:cubicBezTo>
                    <a:close/>
                  </a:path>
                </a:pathLst>
              </a:custGeom>
              <a:solidFill>
                <a:srgbClr val="000000"/>
              </a:solidFill>
              <a:ln>
                <a:noFill/>
              </a:ln>
            </p:spPr>
          </p:sp>
          <p:sp>
            <p:nvSpPr>
              <p:cNvPr id="510" name="Freeform 126"/>
              <p:cNvSpPr/>
              <p:nvPr/>
            </p:nvSpPr>
            <p:spPr>
              <a:xfrm>
                <a:off x="3369600" y="4204080"/>
                <a:ext cx="135360" cy="174600"/>
              </a:xfrm>
              <a:custGeom>
                <a:avLst/>
                <a:gdLst/>
                <a:ahLst/>
                <a:cxnLst/>
                <a:rect l="0" t="0" r="r" b="b"/>
                <a:pathLst>
                  <a:path w="376" h="485">
                    <a:moveTo>
                      <a:pt x="162" y="22"/>
                    </a:moveTo>
                    <a:cubicBezTo>
                      <a:pt x="165" y="20"/>
                      <a:pt x="164" y="15"/>
                      <a:pt x="165" y="11"/>
                    </a:cubicBezTo>
                    <a:cubicBezTo>
                      <a:pt x="165" y="8"/>
                      <a:pt x="162" y="0"/>
                      <a:pt x="154" y="0"/>
                    </a:cubicBezTo>
                    <a:cubicBezTo>
                      <a:pt x="140" y="0"/>
                      <a:pt x="84" y="6"/>
                      <a:pt x="67" y="8"/>
                    </a:cubicBezTo>
                    <a:cubicBezTo>
                      <a:pt x="62" y="8"/>
                      <a:pt x="50" y="8"/>
                      <a:pt x="50" y="25"/>
                    </a:cubicBezTo>
                    <a:cubicBezTo>
                      <a:pt x="50" y="34"/>
                      <a:pt x="62" y="34"/>
                      <a:pt x="70" y="34"/>
                    </a:cubicBezTo>
                    <a:cubicBezTo>
                      <a:pt x="104" y="34"/>
                      <a:pt x="104" y="39"/>
                      <a:pt x="104" y="45"/>
                    </a:cubicBezTo>
                    <a:cubicBezTo>
                      <a:pt x="104" y="48"/>
                      <a:pt x="101" y="53"/>
                      <a:pt x="101" y="59"/>
                    </a:cubicBezTo>
                    <a:cubicBezTo>
                      <a:pt x="68" y="188"/>
                      <a:pt x="35" y="318"/>
                      <a:pt x="3" y="447"/>
                    </a:cubicBezTo>
                    <a:cubicBezTo>
                      <a:pt x="0" y="461"/>
                      <a:pt x="0" y="461"/>
                      <a:pt x="0" y="464"/>
                    </a:cubicBezTo>
                    <a:cubicBezTo>
                      <a:pt x="0" y="472"/>
                      <a:pt x="8" y="484"/>
                      <a:pt x="22" y="484"/>
                    </a:cubicBezTo>
                    <a:cubicBezTo>
                      <a:pt x="31" y="484"/>
                      <a:pt x="42" y="481"/>
                      <a:pt x="50" y="467"/>
                    </a:cubicBezTo>
                    <a:cubicBezTo>
                      <a:pt x="53" y="464"/>
                      <a:pt x="59" y="439"/>
                      <a:pt x="62" y="425"/>
                    </a:cubicBezTo>
                    <a:cubicBezTo>
                      <a:pt x="67" y="404"/>
                      <a:pt x="73" y="384"/>
                      <a:pt x="78" y="363"/>
                    </a:cubicBezTo>
                    <a:cubicBezTo>
                      <a:pt x="81" y="352"/>
                      <a:pt x="87" y="327"/>
                      <a:pt x="90" y="316"/>
                    </a:cubicBezTo>
                    <a:cubicBezTo>
                      <a:pt x="95" y="291"/>
                      <a:pt x="95" y="288"/>
                      <a:pt x="109" y="268"/>
                    </a:cubicBezTo>
                    <a:cubicBezTo>
                      <a:pt x="132" y="235"/>
                      <a:pt x="168" y="193"/>
                      <a:pt x="221" y="193"/>
                    </a:cubicBezTo>
                    <a:cubicBezTo>
                      <a:pt x="257" y="193"/>
                      <a:pt x="260" y="226"/>
                      <a:pt x="260" y="243"/>
                    </a:cubicBezTo>
                    <a:cubicBezTo>
                      <a:pt x="260" y="282"/>
                      <a:pt x="232" y="361"/>
                      <a:pt x="221" y="388"/>
                    </a:cubicBezTo>
                    <a:cubicBezTo>
                      <a:pt x="213" y="408"/>
                      <a:pt x="210" y="414"/>
                      <a:pt x="210" y="425"/>
                    </a:cubicBezTo>
                    <a:cubicBezTo>
                      <a:pt x="210" y="461"/>
                      <a:pt x="241" y="484"/>
                      <a:pt x="274" y="484"/>
                    </a:cubicBezTo>
                    <a:cubicBezTo>
                      <a:pt x="344" y="484"/>
                      <a:pt x="375" y="391"/>
                      <a:pt x="375" y="380"/>
                    </a:cubicBezTo>
                    <a:cubicBezTo>
                      <a:pt x="375" y="372"/>
                      <a:pt x="367" y="372"/>
                      <a:pt x="364" y="372"/>
                    </a:cubicBezTo>
                    <a:cubicBezTo>
                      <a:pt x="353" y="372"/>
                      <a:pt x="353" y="375"/>
                      <a:pt x="350" y="383"/>
                    </a:cubicBezTo>
                    <a:cubicBezTo>
                      <a:pt x="336" y="436"/>
                      <a:pt x="305" y="467"/>
                      <a:pt x="277" y="467"/>
                    </a:cubicBezTo>
                    <a:cubicBezTo>
                      <a:pt x="263" y="467"/>
                      <a:pt x="260" y="456"/>
                      <a:pt x="260" y="442"/>
                    </a:cubicBezTo>
                    <a:cubicBezTo>
                      <a:pt x="260" y="425"/>
                      <a:pt x="263" y="416"/>
                      <a:pt x="277" y="386"/>
                    </a:cubicBezTo>
                    <a:cubicBezTo>
                      <a:pt x="285" y="363"/>
                      <a:pt x="313" y="291"/>
                      <a:pt x="313" y="254"/>
                    </a:cubicBezTo>
                    <a:cubicBezTo>
                      <a:pt x="313" y="243"/>
                      <a:pt x="313" y="212"/>
                      <a:pt x="288" y="193"/>
                    </a:cubicBezTo>
                    <a:cubicBezTo>
                      <a:pt x="274" y="184"/>
                      <a:pt x="255" y="176"/>
                      <a:pt x="224" y="176"/>
                    </a:cubicBezTo>
                    <a:cubicBezTo>
                      <a:pt x="174" y="176"/>
                      <a:pt x="137" y="201"/>
                      <a:pt x="112" y="232"/>
                    </a:cubicBezTo>
                    <a:cubicBezTo>
                      <a:pt x="129" y="162"/>
                      <a:pt x="146" y="92"/>
                      <a:pt x="162" y="22"/>
                    </a:cubicBezTo>
                    <a:close/>
                  </a:path>
                </a:pathLst>
              </a:custGeom>
              <a:solidFill>
                <a:srgbClr val="000000"/>
              </a:solidFill>
              <a:ln>
                <a:noFill/>
              </a:ln>
            </p:spPr>
          </p:sp>
        </p:grpSp>
      </p:grpSp>
      <p:sp>
        <p:nvSpPr>
          <p:cNvPr id="520" name="Line 136"/>
          <p:cNvSpPr/>
          <p:nvPr/>
        </p:nvSpPr>
        <p:spPr>
          <a:xfrm flipH="1">
            <a:off x="4588200" y="4176000"/>
            <a:ext cx="1152000" cy="0"/>
          </a:xfrm>
          <a:prstGeom prst="line">
            <a:avLst/>
          </a:prstGeom>
          <a:ln w="12600">
            <a:solidFill>
              <a:srgbClr val="3465A4"/>
            </a:solidFill>
            <a:round/>
            <a:tailEnd type="triangle" w="med" len="med"/>
          </a:ln>
        </p:spPr>
        <p:style>
          <a:lnRef idx="0">
            <a:scrgbClr r="0" g="0" b="0"/>
          </a:lnRef>
          <a:fillRef idx="0">
            <a:scrgbClr r="0" g="0" b="0"/>
          </a:fillRef>
          <a:effectRef idx="0">
            <a:scrgbClr r="0" g="0" b="0"/>
          </a:effectRef>
          <a:fontRef idx="minor"/>
        </p:style>
      </p:sp>
      <p:sp>
        <p:nvSpPr>
          <p:cNvPr id="521" name="Line 137"/>
          <p:cNvSpPr/>
          <p:nvPr/>
        </p:nvSpPr>
        <p:spPr>
          <a:xfrm>
            <a:off x="5740200" y="4176000"/>
            <a:ext cx="0" cy="108000"/>
          </a:xfrm>
          <a:prstGeom prst="line">
            <a:avLst/>
          </a:prstGeom>
          <a:ln w="12600">
            <a:solidFill>
              <a:srgbClr val="3465A4"/>
            </a:solidFill>
            <a:round/>
          </a:ln>
        </p:spPr>
        <p:style>
          <a:lnRef idx="0">
            <a:scrgbClr r="0" g="0" b="0"/>
          </a:lnRef>
          <a:fillRef idx="0">
            <a:scrgbClr r="0" g="0" b="0"/>
          </a:fillRef>
          <a:effectRef idx="0">
            <a:scrgbClr r="0" g="0" b="0"/>
          </a:effectRef>
          <a:fontRef idx="minor"/>
        </p:style>
      </p:sp>
      <p:sp>
        <p:nvSpPr>
          <p:cNvPr id="522" name="Freeform 138"/>
          <p:cNvSpPr/>
          <p:nvPr/>
        </p:nvSpPr>
        <p:spPr>
          <a:xfrm>
            <a:off x="338040" y="1472760"/>
            <a:ext cx="11568960" cy="4780080"/>
          </a:xfrm>
          <a:custGeom>
            <a:avLst/>
            <a:gdLst/>
            <a:ahLst/>
            <a:cxnLst/>
            <a:rect l="0" t="0" r="r" b="b"/>
            <a:pathLst>
              <a:path w="32136" h="13278">
                <a:moveTo>
                  <a:pt x="0" y="0"/>
                </a:moveTo>
                <a:lnTo>
                  <a:pt x="0" y="13277"/>
                </a:lnTo>
                <a:lnTo>
                  <a:pt x="1396" y="13277"/>
                </a:lnTo>
                <a:lnTo>
                  <a:pt x="1396" y="8683"/>
                </a:lnTo>
                <a:lnTo>
                  <a:pt x="24535" y="8683"/>
                </a:lnTo>
                <a:lnTo>
                  <a:pt x="24535" y="13181"/>
                </a:lnTo>
                <a:lnTo>
                  <a:pt x="32135" y="13181"/>
                </a:lnTo>
                <a:lnTo>
                  <a:pt x="32135" y="216"/>
                </a:lnTo>
                <a:lnTo>
                  <a:pt x="26339" y="216"/>
                </a:lnTo>
                <a:lnTo>
                  <a:pt x="0" y="0"/>
                </a:lnTo>
                <a:close/>
              </a:path>
            </a:pathLst>
          </a:custGeom>
          <a:solidFill>
            <a:srgbClr val="FFFFFF">
              <a:alpha val="75000"/>
            </a:srgbClr>
          </a:solidFill>
          <a:ln>
            <a:noFill/>
          </a:ln>
        </p:spPr>
      </p:sp>
      <p:sp>
        <p:nvSpPr>
          <p:cNvPr id="523" name="CustomShape 139"/>
          <p:cNvSpPr/>
          <p:nvPr/>
        </p:nvSpPr>
        <p:spPr>
          <a:xfrm>
            <a:off x="2891880" y="3767400"/>
            <a:ext cx="5135040" cy="545400"/>
          </a:xfrm>
          <a:prstGeom prst="borderCallout2">
            <a:avLst>
              <a:gd name="adj1" fmla="val 50685"/>
              <a:gd name="adj2" fmla="val 147"/>
              <a:gd name="adj3" fmla="val 95080"/>
              <a:gd name="adj4" fmla="val 240"/>
              <a:gd name="adj5" fmla="val 197555"/>
              <a:gd name="adj6" fmla="val -2018"/>
            </a:avLst>
          </a:prstGeom>
          <a:solidFill>
            <a:srgbClr val="FFFFFF"/>
          </a:solidFill>
          <a:ln w="29160">
            <a:solidFill>
              <a:srgbClr val="7FAB16"/>
            </a:solidFill>
            <a:round/>
          </a:ln>
        </p:spPr>
        <p:style>
          <a:lnRef idx="0">
            <a:scrgbClr r="0" g="0" b="0"/>
          </a:lnRef>
          <a:fillRef idx="0">
            <a:scrgbClr r="0" g="0" b="0"/>
          </a:fillRef>
          <a:effectRef idx="0">
            <a:scrgbClr r="0" g="0" b="0"/>
          </a:effectRef>
          <a:fontRef idx="minor"/>
        </p:style>
      </p:sp>
      <p:grpSp>
        <p:nvGrpSpPr>
          <p:cNvPr id="524" name="Group 140"/>
          <p:cNvGrpSpPr/>
          <p:nvPr/>
        </p:nvGrpSpPr>
        <p:grpSpPr>
          <a:xfrm>
            <a:off x="2974680" y="3838680"/>
            <a:ext cx="5004720" cy="388080"/>
            <a:chOff x="2974680" y="3838680"/>
            <a:chExt cx="5004720" cy="388080"/>
          </a:xfrm>
        </p:grpSpPr>
        <p:grpSp>
          <p:nvGrpSpPr>
            <p:cNvPr id="525" name="Group 141"/>
            <p:cNvGrpSpPr/>
            <p:nvPr/>
          </p:nvGrpSpPr>
          <p:grpSpPr>
            <a:xfrm>
              <a:off x="2974680" y="3838680"/>
              <a:ext cx="5004720" cy="388080"/>
              <a:chOff x="2974680" y="3838680"/>
              <a:chExt cx="5004720" cy="388080"/>
            </a:xfrm>
          </p:grpSpPr>
          <p:sp>
            <p:nvSpPr>
              <p:cNvPr id="526" name="Freeform 142"/>
              <p:cNvSpPr/>
              <p:nvPr/>
            </p:nvSpPr>
            <p:spPr>
              <a:xfrm>
                <a:off x="2978640" y="3856680"/>
                <a:ext cx="4982760" cy="352440"/>
              </a:xfrm>
              <a:custGeom>
                <a:avLst/>
                <a:gdLst/>
                <a:ahLst/>
                <a:cxnLst/>
                <a:rect l="0" t="0" r="r" b="b"/>
                <a:pathLst>
                  <a:path w="13841" h="979">
                    <a:moveTo>
                      <a:pt x="6920" y="978"/>
                    </a:moveTo>
                    <a:cubicBezTo>
                      <a:pt x="4613" y="978"/>
                      <a:pt x="2307" y="978"/>
                      <a:pt x="0" y="978"/>
                    </a:cubicBezTo>
                    <a:cubicBezTo>
                      <a:pt x="0" y="652"/>
                      <a:pt x="0" y="326"/>
                      <a:pt x="0" y="0"/>
                    </a:cubicBezTo>
                    <a:cubicBezTo>
                      <a:pt x="4613" y="0"/>
                      <a:pt x="9227" y="0"/>
                      <a:pt x="13840" y="0"/>
                    </a:cubicBezTo>
                    <a:cubicBezTo>
                      <a:pt x="13840" y="326"/>
                      <a:pt x="13840" y="652"/>
                      <a:pt x="13840" y="978"/>
                    </a:cubicBezTo>
                    <a:cubicBezTo>
                      <a:pt x="11534" y="978"/>
                      <a:pt x="9227" y="978"/>
                      <a:pt x="6920" y="978"/>
                    </a:cubicBezTo>
                    <a:close/>
                  </a:path>
                </a:pathLst>
              </a:custGeom>
              <a:solidFill>
                <a:srgbClr val="FFFFFF"/>
              </a:solidFill>
              <a:ln>
                <a:noFill/>
              </a:ln>
            </p:spPr>
          </p:sp>
          <p:sp>
            <p:nvSpPr>
              <p:cNvPr id="527" name="Freeform 143"/>
              <p:cNvSpPr/>
              <p:nvPr/>
            </p:nvSpPr>
            <p:spPr>
              <a:xfrm>
                <a:off x="2974680" y="3897000"/>
                <a:ext cx="257400" cy="240840"/>
              </a:xfrm>
              <a:custGeom>
                <a:avLst/>
                <a:gdLst/>
                <a:ahLst/>
                <a:cxnLst/>
                <a:rect l="0" t="0" r="r" b="b"/>
                <a:pathLst>
                  <a:path w="715" h="669">
                    <a:moveTo>
                      <a:pt x="658" y="439"/>
                    </a:moveTo>
                    <a:cubicBezTo>
                      <a:pt x="661" y="433"/>
                      <a:pt x="663" y="427"/>
                      <a:pt x="663" y="425"/>
                    </a:cubicBezTo>
                    <a:cubicBezTo>
                      <a:pt x="660" y="421"/>
                      <a:pt x="663" y="413"/>
                      <a:pt x="652" y="413"/>
                    </a:cubicBezTo>
                    <a:cubicBezTo>
                      <a:pt x="641" y="413"/>
                      <a:pt x="641" y="419"/>
                      <a:pt x="638" y="425"/>
                    </a:cubicBezTo>
                    <a:cubicBezTo>
                      <a:pt x="574" y="570"/>
                      <a:pt x="537" y="637"/>
                      <a:pt x="370" y="637"/>
                    </a:cubicBezTo>
                    <a:cubicBezTo>
                      <a:pt x="322" y="637"/>
                      <a:pt x="274" y="637"/>
                      <a:pt x="227" y="637"/>
                    </a:cubicBezTo>
                    <a:cubicBezTo>
                      <a:pt x="213" y="637"/>
                      <a:pt x="210" y="637"/>
                      <a:pt x="204" y="634"/>
                    </a:cubicBezTo>
                    <a:cubicBezTo>
                      <a:pt x="196" y="634"/>
                      <a:pt x="190" y="634"/>
                      <a:pt x="190" y="626"/>
                    </a:cubicBezTo>
                    <a:cubicBezTo>
                      <a:pt x="190" y="623"/>
                      <a:pt x="190" y="620"/>
                      <a:pt x="196" y="603"/>
                    </a:cubicBezTo>
                    <a:cubicBezTo>
                      <a:pt x="218" y="514"/>
                      <a:pt x="241" y="425"/>
                      <a:pt x="263" y="335"/>
                    </a:cubicBezTo>
                    <a:cubicBezTo>
                      <a:pt x="296" y="335"/>
                      <a:pt x="328" y="335"/>
                      <a:pt x="361" y="335"/>
                    </a:cubicBezTo>
                    <a:cubicBezTo>
                      <a:pt x="445" y="335"/>
                      <a:pt x="445" y="355"/>
                      <a:pt x="445" y="380"/>
                    </a:cubicBezTo>
                    <a:cubicBezTo>
                      <a:pt x="445" y="388"/>
                      <a:pt x="445" y="399"/>
                      <a:pt x="437" y="427"/>
                    </a:cubicBezTo>
                    <a:cubicBezTo>
                      <a:pt x="437" y="433"/>
                      <a:pt x="434" y="436"/>
                      <a:pt x="434" y="439"/>
                    </a:cubicBezTo>
                    <a:cubicBezTo>
                      <a:pt x="434" y="444"/>
                      <a:pt x="440" y="450"/>
                      <a:pt x="448" y="450"/>
                    </a:cubicBezTo>
                    <a:cubicBezTo>
                      <a:pt x="456" y="450"/>
                      <a:pt x="459" y="444"/>
                      <a:pt x="462" y="430"/>
                    </a:cubicBezTo>
                    <a:cubicBezTo>
                      <a:pt x="481" y="354"/>
                      <a:pt x="499" y="277"/>
                      <a:pt x="518" y="201"/>
                    </a:cubicBezTo>
                    <a:cubicBezTo>
                      <a:pt x="518" y="196"/>
                      <a:pt x="512" y="190"/>
                      <a:pt x="507" y="190"/>
                    </a:cubicBezTo>
                    <a:cubicBezTo>
                      <a:pt x="498" y="190"/>
                      <a:pt x="496" y="196"/>
                      <a:pt x="493" y="207"/>
                    </a:cubicBezTo>
                    <a:cubicBezTo>
                      <a:pt x="473" y="282"/>
                      <a:pt x="454" y="304"/>
                      <a:pt x="364" y="304"/>
                    </a:cubicBezTo>
                    <a:cubicBezTo>
                      <a:pt x="333" y="304"/>
                      <a:pt x="302" y="304"/>
                      <a:pt x="272" y="304"/>
                    </a:cubicBezTo>
                    <a:cubicBezTo>
                      <a:pt x="291" y="226"/>
                      <a:pt x="311" y="148"/>
                      <a:pt x="330" y="70"/>
                    </a:cubicBezTo>
                    <a:cubicBezTo>
                      <a:pt x="339" y="34"/>
                      <a:pt x="342" y="31"/>
                      <a:pt x="384" y="31"/>
                    </a:cubicBezTo>
                    <a:cubicBezTo>
                      <a:pt x="430" y="31"/>
                      <a:pt x="477" y="31"/>
                      <a:pt x="523" y="31"/>
                    </a:cubicBezTo>
                    <a:cubicBezTo>
                      <a:pt x="641" y="31"/>
                      <a:pt x="672" y="59"/>
                      <a:pt x="672" y="140"/>
                    </a:cubicBezTo>
                    <a:cubicBezTo>
                      <a:pt x="672" y="162"/>
                      <a:pt x="672" y="165"/>
                      <a:pt x="669" y="190"/>
                    </a:cubicBezTo>
                    <a:cubicBezTo>
                      <a:pt x="669" y="198"/>
                      <a:pt x="666" y="204"/>
                      <a:pt x="666" y="209"/>
                    </a:cubicBezTo>
                    <a:cubicBezTo>
                      <a:pt x="666" y="215"/>
                      <a:pt x="669" y="221"/>
                      <a:pt x="677" y="221"/>
                    </a:cubicBezTo>
                    <a:cubicBezTo>
                      <a:pt x="689" y="221"/>
                      <a:pt x="691" y="215"/>
                      <a:pt x="691" y="196"/>
                    </a:cubicBezTo>
                    <a:cubicBezTo>
                      <a:pt x="698" y="140"/>
                      <a:pt x="705" y="84"/>
                      <a:pt x="711" y="28"/>
                    </a:cubicBezTo>
                    <a:cubicBezTo>
                      <a:pt x="714" y="0"/>
                      <a:pt x="711" y="0"/>
                      <a:pt x="686" y="0"/>
                    </a:cubicBezTo>
                    <a:cubicBezTo>
                      <a:pt x="520" y="0"/>
                      <a:pt x="354" y="0"/>
                      <a:pt x="188" y="0"/>
                    </a:cubicBezTo>
                    <a:cubicBezTo>
                      <a:pt x="168" y="0"/>
                      <a:pt x="160" y="0"/>
                      <a:pt x="160" y="20"/>
                    </a:cubicBezTo>
                    <a:cubicBezTo>
                      <a:pt x="160" y="31"/>
                      <a:pt x="168" y="31"/>
                      <a:pt x="188" y="31"/>
                    </a:cubicBezTo>
                    <a:cubicBezTo>
                      <a:pt x="224" y="31"/>
                      <a:pt x="252" y="31"/>
                      <a:pt x="252" y="47"/>
                    </a:cubicBezTo>
                    <a:cubicBezTo>
                      <a:pt x="252" y="53"/>
                      <a:pt x="252" y="53"/>
                      <a:pt x="246" y="73"/>
                    </a:cubicBezTo>
                    <a:cubicBezTo>
                      <a:pt x="202" y="245"/>
                      <a:pt x="159" y="417"/>
                      <a:pt x="115" y="589"/>
                    </a:cubicBezTo>
                    <a:cubicBezTo>
                      <a:pt x="106" y="628"/>
                      <a:pt x="104" y="637"/>
                      <a:pt x="25" y="637"/>
                    </a:cubicBezTo>
                    <a:cubicBezTo>
                      <a:pt x="8" y="637"/>
                      <a:pt x="0" y="637"/>
                      <a:pt x="0" y="654"/>
                    </a:cubicBezTo>
                    <a:cubicBezTo>
                      <a:pt x="0" y="668"/>
                      <a:pt x="8" y="668"/>
                      <a:pt x="25" y="668"/>
                    </a:cubicBezTo>
                    <a:cubicBezTo>
                      <a:pt x="196" y="668"/>
                      <a:pt x="367" y="668"/>
                      <a:pt x="537" y="668"/>
                    </a:cubicBezTo>
                    <a:cubicBezTo>
                      <a:pt x="560" y="668"/>
                      <a:pt x="560" y="665"/>
                      <a:pt x="568" y="651"/>
                    </a:cubicBezTo>
                    <a:cubicBezTo>
                      <a:pt x="598" y="580"/>
                      <a:pt x="628" y="509"/>
                      <a:pt x="658" y="439"/>
                    </a:cubicBezTo>
                    <a:close/>
                  </a:path>
                </a:pathLst>
              </a:custGeom>
              <a:solidFill>
                <a:srgbClr val="000000"/>
              </a:solidFill>
              <a:ln>
                <a:noFill/>
              </a:ln>
            </p:spPr>
          </p:sp>
          <p:sp>
            <p:nvSpPr>
              <p:cNvPr id="528" name="Freeform 144"/>
              <p:cNvSpPr/>
              <p:nvPr/>
            </p:nvSpPr>
            <p:spPr>
              <a:xfrm>
                <a:off x="3237840" y="4080960"/>
                <a:ext cx="107280" cy="111960"/>
              </a:xfrm>
              <a:custGeom>
                <a:avLst/>
                <a:gdLst/>
                <a:ahLst/>
                <a:cxnLst/>
                <a:rect l="0" t="0" r="r" b="b"/>
                <a:pathLst>
                  <a:path w="298" h="311">
                    <a:moveTo>
                      <a:pt x="258" y="39"/>
                    </a:moveTo>
                    <a:cubicBezTo>
                      <a:pt x="235" y="45"/>
                      <a:pt x="224" y="64"/>
                      <a:pt x="224" y="78"/>
                    </a:cubicBezTo>
                    <a:cubicBezTo>
                      <a:pt x="224" y="98"/>
                      <a:pt x="238" y="103"/>
                      <a:pt x="249" y="103"/>
                    </a:cubicBezTo>
                    <a:cubicBezTo>
                      <a:pt x="266" y="103"/>
                      <a:pt x="288" y="92"/>
                      <a:pt x="288" y="59"/>
                    </a:cubicBezTo>
                    <a:cubicBezTo>
                      <a:pt x="288" y="14"/>
                      <a:pt x="235" y="0"/>
                      <a:pt x="199" y="0"/>
                    </a:cubicBezTo>
                    <a:cubicBezTo>
                      <a:pt x="95" y="0"/>
                      <a:pt x="0" y="95"/>
                      <a:pt x="0" y="190"/>
                    </a:cubicBezTo>
                    <a:cubicBezTo>
                      <a:pt x="0" y="249"/>
                      <a:pt x="42" y="310"/>
                      <a:pt x="126" y="310"/>
                    </a:cubicBezTo>
                    <a:cubicBezTo>
                      <a:pt x="244" y="310"/>
                      <a:pt x="297" y="240"/>
                      <a:pt x="297" y="232"/>
                    </a:cubicBezTo>
                    <a:cubicBezTo>
                      <a:pt x="297" y="226"/>
                      <a:pt x="291" y="221"/>
                      <a:pt x="286" y="221"/>
                    </a:cubicBezTo>
                    <a:cubicBezTo>
                      <a:pt x="283" y="221"/>
                      <a:pt x="280" y="221"/>
                      <a:pt x="274" y="226"/>
                    </a:cubicBezTo>
                    <a:cubicBezTo>
                      <a:pt x="221" y="290"/>
                      <a:pt x="140" y="290"/>
                      <a:pt x="129" y="290"/>
                    </a:cubicBezTo>
                    <a:cubicBezTo>
                      <a:pt x="78" y="290"/>
                      <a:pt x="56" y="257"/>
                      <a:pt x="56" y="215"/>
                    </a:cubicBezTo>
                    <a:cubicBezTo>
                      <a:pt x="56" y="193"/>
                      <a:pt x="67" y="120"/>
                      <a:pt x="104" y="73"/>
                    </a:cubicBezTo>
                    <a:cubicBezTo>
                      <a:pt x="129" y="39"/>
                      <a:pt x="165" y="20"/>
                      <a:pt x="199" y="20"/>
                    </a:cubicBezTo>
                    <a:cubicBezTo>
                      <a:pt x="207" y="20"/>
                      <a:pt x="241" y="20"/>
                      <a:pt x="258" y="39"/>
                    </a:cubicBezTo>
                    <a:close/>
                  </a:path>
                </a:pathLst>
              </a:custGeom>
              <a:solidFill>
                <a:srgbClr val="000000"/>
              </a:solidFill>
              <a:ln>
                <a:noFill/>
              </a:ln>
            </p:spPr>
          </p:sp>
          <p:sp>
            <p:nvSpPr>
              <p:cNvPr id="529" name="Freeform 145"/>
              <p:cNvSpPr/>
              <p:nvPr/>
            </p:nvSpPr>
            <p:spPr>
              <a:xfrm>
                <a:off x="3360600" y="4080960"/>
                <a:ext cx="228240" cy="111960"/>
              </a:xfrm>
              <a:custGeom>
                <a:avLst/>
                <a:gdLst/>
                <a:ahLst/>
                <a:cxnLst/>
                <a:rect l="0" t="0" r="r" b="b"/>
                <a:pathLst>
                  <a:path w="634" h="311">
                    <a:moveTo>
                      <a:pt x="266" y="246"/>
                    </a:moveTo>
                    <a:cubicBezTo>
                      <a:pt x="263" y="260"/>
                      <a:pt x="258" y="285"/>
                      <a:pt x="258" y="288"/>
                    </a:cubicBezTo>
                    <a:cubicBezTo>
                      <a:pt x="258" y="302"/>
                      <a:pt x="269" y="310"/>
                      <a:pt x="280" y="310"/>
                    </a:cubicBezTo>
                    <a:cubicBezTo>
                      <a:pt x="291" y="310"/>
                      <a:pt x="301" y="300"/>
                      <a:pt x="305" y="293"/>
                    </a:cubicBezTo>
                    <a:cubicBezTo>
                      <a:pt x="309" y="286"/>
                      <a:pt x="316" y="265"/>
                      <a:pt x="319" y="251"/>
                    </a:cubicBezTo>
                    <a:cubicBezTo>
                      <a:pt x="322" y="237"/>
                      <a:pt x="330" y="207"/>
                      <a:pt x="333" y="190"/>
                    </a:cubicBezTo>
                    <a:cubicBezTo>
                      <a:pt x="339" y="176"/>
                      <a:pt x="342" y="159"/>
                      <a:pt x="344" y="145"/>
                    </a:cubicBezTo>
                    <a:cubicBezTo>
                      <a:pt x="353" y="115"/>
                      <a:pt x="353" y="112"/>
                      <a:pt x="367" y="92"/>
                    </a:cubicBezTo>
                    <a:cubicBezTo>
                      <a:pt x="389" y="59"/>
                      <a:pt x="423" y="20"/>
                      <a:pt x="476" y="20"/>
                    </a:cubicBezTo>
                    <a:cubicBezTo>
                      <a:pt x="515" y="20"/>
                      <a:pt x="518" y="50"/>
                      <a:pt x="518" y="67"/>
                    </a:cubicBezTo>
                    <a:cubicBezTo>
                      <a:pt x="518" y="109"/>
                      <a:pt x="487" y="184"/>
                      <a:pt x="476" y="212"/>
                    </a:cubicBezTo>
                    <a:cubicBezTo>
                      <a:pt x="470" y="232"/>
                      <a:pt x="468" y="237"/>
                      <a:pt x="468" y="251"/>
                    </a:cubicBezTo>
                    <a:cubicBezTo>
                      <a:pt x="468" y="288"/>
                      <a:pt x="498" y="310"/>
                      <a:pt x="532" y="310"/>
                    </a:cubicBezTo>
                    <a:cubicBezTo>
                      <a:pt x="602" y="310"/>
                      <a:pt x="633" y="215"/>
                      <a:pt x="633" y="204"/>
                    </a:cubicBezTo>
                    <a:cubicBezTo>
                      <a:pt x="633" y="196"/>
                      <a:pt x="625" y="198"/>
                      <a:pt x="621" y="196"/>
                    </a:cubicBezTo>
                    <a:cubicBezTo>
                      <a:pt x="610" y="196"/>
                      <a:pt x="610" y="198"/>
                      <a:pt x="607" y="207"/>
                    </a:cubicBezTo>
                    <a:cubicBezTo>
                      <a:pt x="591" y="263"/>
                      <a:pt x="563" y="290"/>
                      <a:pt x="535" y="290"/>
                    </a:cubicBezTo>
                    <a:cubicBezTo>
                      <a:pt x="521" y="290"/>
                      <a:pt x="518" y="279"/>
                      <a:pt x="518" y="265"/>
                    </a:cubicBezTo>
                    <a:cubicBezTo>
                      <a:pt x="518" y="251"/>
                      <a:pt x="521" y="240"/>
                      <a:pt x="532" y="209"/>
                    </a:cubicBezTo>
                    <a:cubicBezTo>
                      <a:pt x="540" y="190"/>
                      <a:pt x="568" y="117"/>
                      <a:pt x="568" y="78"/>
                    </a:cubicBezTo>
                    <a:cubicBezTo>
                      <a:pt x="568" y="67"/>
                      <a:pt x="568" y="39"/>
                      <a:pt x="543" y="20"/>
                    </a:cubicBezTo>
                    <a:cubicBezTo>
                      <a:pt x="532" y="8"/>
                      <a:pt x="512" y="0"/>
                      <a:pt x="479" y="0"/>
                    </a:cubicBezTo>
                    <a:cubicBezTo>
                      <a:pt x="417" y="0"/>
                      <a:pt x="381" y="39"/>
                      <a:pt x="358" y="70"/>
                    </a:cubicBezTo>
                    <a:cubicBezTo>
                      <a:pt x="353" y="11"/>
                      <a:pt x="302" y="0"/>
                      <a:pt x="269" y="0"/>
                    </a:cubicBezTo>
                    <a:cubicBezTo>
                      <a:pt x="213" y="0"/>
                      <a:pt x="174" y="34"/>
                      <a:pt x="151" y="61"/>
                    </a:cubicBezTo>
                    <a:cubicBezTo>
                      <a:pt x="148" y="14"/>
                      <a:pt x="106" y="0"/>
                      <a:pt x="78" y="0"/>
                    </a:cubicBezTo>
                    <a:cubicBezTo>
                      <a:pt x="48" y="0"/>
                      <a:pt x="34" y="22"/>
                      <a:pt x="25" y="36"/>
                    </a:cubicBezTo>
                    <a:cubicBezTo>
                      <a:pt x="8" y="61"/>
                      <a:pt x="0" y="101"/>
                      <a:pt x="0" y="106"/>
                    </a:cubicBezTo>
                    <a:cubicBezTo>
                      <a:pt x="0" y="115"/>
                      <a:pt x="8" y="115"/>
                      <a:pt x="11" y="115"/>
                    </a:cubicBezTo>
                    <a:cubicBezTo>
                      <a:pt x="20" y="115"/>
                      <a:pt x="22" y="112"/>
                      <a:pt x="25" y="92"/>
                    </a:cubicBezTo>
                    <a:cubicBezTo>
                      <a:pt x="36" y="53"/>
                      <a:pt x="50" y="20"/>
                      <a:pt x="76" y="20"/>
                    </a:cubicBezTo>
                    <a:cubicBezTo>
                      <a:pt x="95" y="20"/>
                      <a:pt x="98" y="34"/>
                      <a:pt x="98" y="53"/>
                    </a:cubicBezTo>
                    <a:cubicBezTo>
                      <a:pt x="98" y="67"/>
                      <a:pt x="91" y="91"/>
                      <a:pt x="87" y="109"/>
                    </a:cubicBezTo>
                    <a:cubicBezTo>
                      <a:pt x="83" y="127"/>
                      <a:pt x="76" y="156"/>
                      <a:pt x="73" y="170"/>
                    </a:cubicBezTo>
                    <a:cubicBezTo>
                      <a:pt x="65" y="200"/>
                      <a:pt x="58" y="230"/>
                      <a:pt x="50" y="260"/>
                    </a:cubicBezTo>
                    <a:cubicBezTo>
                      <a:pt x="48" y="268"/>
                      <a:pt x="45" y="285"/>
                      <a:pt x="45" y="288"/>
                    </a:cubicBezTo>
                    <a:cubicBezTo>
                      <a:pt x="45" y="302"/>
                      <a:pt x="56" y="310"/>
                      <a:pt x="67" y="310"/>
                    </a:cubicBezTo>
                    <a:cubicBezTo>
                      <a:pt x="81" y="310"/>
                      <a:pt x="91" y="300"/>
                      <a:pt x="95" y="293"/>
                    </a:cubicBezTo>
                    <a:cubicBezTo>
                      <a:pt x="99" y="286"/>
                      <a:pt x="104" y="265"/>
                      <a:pt x="106" y="251"/>
                    </a:cubicBezTo>
                    <a:cubicBezTo>
                      <a:pt x="109" y="237"/>
                      <a:pt x="118" y="207"/>
                      <a:pt x="123" y="190"/>
                    </a:cubicBezTo>
                    <a:cubicBezTo>
                      <a:pt x="126" y="176"/>
                      <a:pt x="132" y="159"/>
                      <a:pt x="134" y="145"/>
                    </a:cubicBezTo>
                    <a:cubicBezTo>
                      <a:pt x="140" y="115"/>
                      <a:pt x="143" y="109"/>
                      <a:pt x="162" y="81"/>
                    </a:cubicBezTo>
                    <a:cubicBezTo>
                      <a:pt x="182" y="56"/>
                      <a:pt x="216" y="20"/>
                      <a:pt x="266" y="20"/>
                    </a:cubicBezTo>
                    <a:cubicBezTo>
                      <a:pt x="305" y="20"/>
                      <a:pt x="305" y="53"/>
                      <a:pt x="305" y="67"/>
                    </a:cubicBezTo>
                    <a:cubicBezTo>
                      <a:pt x="305" y="84"/>
                      <a:pt x="305" y="92"/>
                      <a:pt x="294" y="131"/>
                    </a:cubicBezTo>
                    <a:cubicBezTo>
                      <a:pt x="285" y="169"/>
                      <a:pt x="275" y="208"/>
                      <a:pt x="266" y="246"/>
                    </a:cubicBezTo>
                    <a:close/>
                  </a:path>
                </a:pathLst>
              </a:custGeom>
              <a:solidFill>
                <a:srgbClr val="000000"/>
              </a:solidFill>
              <a:ln>
                <a:noFill/>
              </a:ln>
            </p:spPr>
          </p:sp>
          <p:sp>
            <p:nvSpPr>
              <p:cNvPr id="530" name="Freeform 146"/>
              <p:cNvSpPr/>
              <p:nvPr/>
            </p:nvSpPr>
            <p:spPr>
              <a:xfrm>
                <a:off x="3735720" y="4007520"/>
                <a:ext cx="236160" cy="82800"/>
              </a:xfrm>
              <a:custGeom>
                <a:avLst/>
                <a:gdLst/>
                <a:ahLst/>
                <a:cxnLst/>
                <a:rect l="0" t="0" r="r" b="b"/>
                <a:pathLst>
                  <a:path w="656" h="230">
                    <a:moveTo>
                      <a:pt x="621" y="39"/>
                    </a:moveTo>
                    <a:cubicBezTo>
                      <a:pt x="635" y="39"/>
                      <a:pt x="655" y="39"/>
                      <a:pt x="655" y="20"/>
                    </a:cubicBezTo>
                    <a:cubicBezTo>
                      <a:pt x="655" y="0"/>
                      <a:pt x="635" y="0"/>
                      <a:pt x="621" y="0"/>
                    </a:cubicBezTo>
                    <a:cubicBezTo>
                      <a:pt x="426" y="0"/>
                      <a:pt x="230" y="0"/>
                      <a:pt x="34" y="0"/>
                    </a:cubicBezTo>
                    <a:cubicBezTo>
                      <a:pt x="20" y="0"/>
                      <a:pt x="0" y="0"/>
                      <a:pt x="0" y="20"/>
                    </a:cubicBezTo>
                    <a:cubicBezTo>
                      <a:pt x="0" y="39"/>
                      <a:pt x="20" y="39"/>
                      <a:pt x="34" y="39"/>
                    </a:cubicBezTo>
                    <a:cubicBezTo>
                      <a:pt x="230" y="39"/>
                      <a:pt x="426" y="39"/>
                      <a:pt x="621" y="39"/>
                    </a:cubicBezTo>
                    <a:moveTo>
                      <a:pt x="621" y="229"/>
                    </a:moveTo>
                    <a:cubicBezTo>
                      <a:pt x="635" y="229"/>
                      <a:pt x="655" y="229"/>
                      <a:pt x="655" y="209"/>
                    </a:cubicBezTo>
                    <a:cubicBezTo>
                      <a:pt x="655" y="190"/>
                      <a:pt x="635" y="190"/>
                      <a:pt x="621" y="190"/>
                    </a:cubicBezTo>
                    <a:cubicBezTo>
                      <a:pt x="426" y="190"/>
                      <a:pt x="230" y="190"/>
                      <a:pt x="34" y="190"/>
                    </a:cubicBezTo>
                    <a:cubicBezTo>
                      <a:pt x="20" y="190"/>
                      <a:pt x="0" y="190"/>
                      <a:pt x="0" y="209"/>
                    </a:cubicBezTo>
                    <a:cubicBezTo>
                      <a:pt x="0" y="229"/>
                      <a:pt x="20" y="229"/>
                      <a:pt x="34" y="229"/>
                    </a:cubicBezTo>
                    <a:cubicBezTo>
                      <a:pt x="230" y="229"/>
                      <a:pt x="426" y="229"/>
                      <a:pt x="621" y="229"/>
                    </a:cubicBezTo>
                    <a:close/>
                  </a:path>
                </a:pathLst>
              </a:custGeom>
              <a:solidFill>
                <a:srgbClr val="000000"/>
              </a:solidFill>
              <a:ln>
                <a:noFill/>
              </a:ln>
            </p:spPr>
          </p:sp>
          <p:sp>
            <p:nvSpPr>
              <p:cNvPr id="531" name="Freeform 147"/>
              <p:cNvSpPr/>
              <p:nvPr/>
            </p:nvSpPr>
            <p:spPr>
              <a:xfrm>
                <a:off x="4103280" y="3897000"/>
                <a:ext cx="258480" cy="240840"/>
              </a:xfrm>
              <a:custGeom>
                <a:avLst/>
                <a:gdLst/>
                <a:ahLst/>
                <a:cxnLst/>
                <a:rect l="0" t="0" r="r" b="b"/>
                <a:pathLst>
                  <a:path w="718" h="669">
                    <a:moveTo>
                      <a:pt x="658" y="439"/>
                    </a:moveTo>
                    <a:cubicBezTo>
                      <a:pt x="661" y="433"/>
                      <a:pt x="663" y="427"/>
                      <a:pt x="663" y="425"/>
                    </a:cubicBezTo>
                    <a:cubicBezTo>
                      <a:pt x="660" y="421"/>
                      <a:pt x="663" y="413"/>
                      <a:pt x="652" y="413"/>
                    </a:cubicBezTo>
                    <a:cubicBezTo>
                      <a:pt x="644" y="413"/>
                      <a:pt x="641" y="419"/>
                      <a:pt x="638" y="425"/>
                    </a:cubicBezTo>
                    <a:cubicBezTo>
                      <a:pt x="577" y="570"/>
                      <a:pt x="540" y="637"/>
                      <a:pt x="370" y="637"/>
                    </a:cubicBezTo>
                    <a:cubicBezTo>
                      <a:pt x="322" y="637"/>
                      <a:pt x="274" y="637"/>
                      <a:pt x="227" y="637"/>
                    </a:cubicBezTo>
                    <a:cubicBezTo>
                      <a:pt x="213" y="637"/>
                      <a:pt x="213" y="637"/>
                      <a:pt x="204" y="634"/>
                    </a:cubicBezTo>
                    <a:cubicBezTo>
                      <a:pt x="196" y="634"/>
                      <a:pt x="193" y="634"/>
                      <a:pt x="193" y="626"/>
                    </a:cubicBezTo>
                    <a:cubicBezTo>
                      <a:pt x="193" y="623"/>
                      <a:pt x="193" y="620"/>
                      <a:pt x="199" y="603"/>
                    </a:cubicBezTo>
                    <a:cubicBezTo>
                      <a:pt x="221" y="514"/>
                      <a:pt x="244" y="425"/>
                      <a:pt x="266" y="335"/>
                    </a:cubicBezTo>
                    <a:cubicBezTo>
                      <a:pt x="298" y="335"/>
                      <a:pt x="329" y="335"/>
                      <a:pt x="361" y="335"/>
                    </a:cubicBezTo>
                    <a:cubicBezTo>
                      <a:pt x="445" y="335"/>
                      <a:pt x="445" y="355"/>
                      <a:pt x="445" y="380"/>
                    </a:cubicBezTo>
                    <a:cubicBezTo>
                      <a:pt x="445" y="388"/>
                      <a:pt x="445" y="399"/>
                      <a:pt x="440" y="427"/>
                    </a:cubicBezTo>
                    <a:cubicBezTo>
                      <a:pt x="437" y="433"/>
                      <a:pt x="437" y="436"/>
                      <a:pt x="437" y="439"/>
                    </a:cubicBezTo>
                    <a:cubicBezTo>
                      <a:pt x="437" y="444"/>
                      <a:pt x="440" y="450"/>
                      <a:pt x="448" y="450"/>
                    </a:cubicBezTo>
                    <a:cubicBezTo>
                      <a:pt x="456" y="450"/>
                      <a:pt x="459" y="444"/>
                      <a:pt x="465" y="430"/>
                    </a:cubicBezTo>
                    <a:cubicBezTo>
                      <a:pt x="483" y="354"/>
                      <a:pt x="502" y="277"/>
                      <a:pt x="521" y="201"/>
                    </a:cubicBezTo>
                    <a:cubicBezTo>
                      <a:pt x="521" y="196"/>
                      <a:pt x="515" y="190"/>
                      <a:pt x="507" y="190"/>
                    </a:cubicBezTo>
                    <a:cubicBezTo>
                      <a:pt x="498" y="190"/>
                      <a:pt x="496" y="196"/>
                      <a:pt x="493" y="207"/>
                    </a:cubicBezTo>
                    <a:cubicBezTo>
                      <a:pt x="473" y="282"/>
                      <a:pt x="456" y="304"/>
                      <a:pt x="364" y="304"/>
                    </a:cubicBezTo>
                    <a:cubicBezTo>
                      <a:pt x="333" y="304"/>
                      <a:pt x="302" y="304"/>
                      <a:pt x="272" y="304"/>
                    </a:cubicBezTo>
                    <a:cubicBezTo>
                      <a:pt x="291" y="226"/>
                      <a:pt x="311" y="148"/>
                      <a:pt x="330" y="70"/>
                    </a:cubicBezTo>
                    <a:cubicBezTo>
                      <a:pt x="342" y="34"/>
                      <a:pt x="342" y="31"/>
                      <a:pt x="384" y="31"/>
                    </a:cubicBezTo>
                    <a:cubicBezTo>
                      <a:pt x="430" y="31"/>
                      <a:pt x="477" y="31"/>
                      <a:pt x="523" y="31"/>
                    </a:cubicBezTo>
                    <a:cubicBezTo>
                      <a:pt x="644" y="31"/>
                      <a:pt x="672" y="59"/>
                      <a:pt x="672" y="140"/>
                    </a:cubicBezTo>
                    <a:cubicBezTo>
                      <a:pt x="672" y="162"/>
                      <a:pt x="672" y="165"/>
                      <a:pt x="669" y="190"/>
                    </a:cubicBezTo>
                    <a:cubicBezTo>
                      <a:pt x="669" y="198"/>
                      <a:pt x="669" y="204"/>
                      <a:pt x="669" y="209"/>
                    </a:cubicBezTo>
                    <a:cubicBezTo>
                      <a:pt x="669" y="215"/>
                      <a:pt x="672" y="221"/>
                      <a:pt x="680" y="221"/>
                    </a:cubicBezTo>
                    <a:cubicBezTo>
                      <a:pt x="691" y="221"/>
                      <a:pt x="691" y="215"/>
                      <a:pt x="694" y="196"/>
                    </a:cubicBezTo>
                    <a:cubicBezTo>
                      <a:pt x="701" y="140"/>
                      <a:pt x="707" y="84"/>
                      <a:pt x="714" y="28"/>
                    </a:cubicBezTo>
                    <a:cubicBezTo>
                      <a:pt x="717" y="0"/>
                      <a:pt x="711" y="0"/>
                      <a:pt x="686" y="0"/>
                    </a:cubicBezTo>
                    <a:cubicBezTo>
                      <a:pt x="521" y="0"/>
                      <a:pt x="356" y="0"/>
                      <a:pt x="190" y="0"/>
                    </a:cubicBezTo>
                    <a:cubicBezTo>
                      <a:pt x="171" y="0"/>
                      <a:pt x="160" y="0"/>
                      <a:pt x="160" y="20"/>
                    </a:cubicBezTo>
                    <a:cubicBezTo>
                      <a:pt x="160" y="31"/>
                      <a:pt x="168" y="31"/>
                      <a:pt x="188" y="31"/>
                    </a:cubicBezTo>
                    <a:cubicBezTo>
                      <a:pt x="224" y="31"/>
                      <a:pt x="252" y="31"/>
                      <a:pt x="252" y="47"/>
                    </a:cubicBezTo>
                    <a:cubicBezTo>
                      <a:pt x="252" y="53"/>
                      <a:pt x="252" y="53"/>
                      <a:pt x="246" y="73"/>
                    </a:cubicBezTo>
                    <a:cubicBezTo>
                      <a:pt x="203" y="245"/>
                      <a:pt x="161" y="417"/>
                      <a:pt x="118" y="589"/>
                    </a:cubicBezTo>
                    <a:cubicBezTo>
                      <a:pt x="106" y="628"/>
                      <a:pt x="106" y="637"/>
                      <a:pt x="28" y="637"/>
                    </a:cubicBezTo>
                    <a:cubicBezTo>
                      <a:pt x="11" y="637"/>
                      <a:pt x="0" y="637"/>
                      <a:pt x="0" y="654"/>
                    </a:cubicBezTo>
                    <a:cubicBezTo>
                      <a:pt x="0" y="668"/>
                      <a:pt x="8" y="668"/>
                      <a:pt x="28" y="668"/>
                    </a:cubicBezTo>
                    <a:cubicBezTo>
                      <a:pt x="198" y="668"/>
                      <a:pt x="368" y="668"/>
                      <a:pt x="537" y="668"/>
                    </a:cubicBezTo>
                    <a:cubicBezTo>
                      <a:pt x="560" y="668"/>
                      <a:pt x="563" y="665"/>
                      <a:pt x="568" y="651"/>
                    </a:cubicBezTo>
                    <a:cubicBezTo>
                      <a:pt x="598" y="580"/>
                      <a:pt x="628" y="509"/>
                      <a:pt x="658" y="439"/>
                    </a:cubicBezTo>
                    <a:close/>
                  </a:path>
                </a:pathLst>
              </a:custGeom>
              <a:solidFill>
                <a:srgbClr val="000000"/>
              </a:solidFill>
              <a:ln>
                <a:noFill/>
              </a:ln>
            </p:spPr>
          </p:sp>
          <p:sp>
            <p:nvSpPr>
              <p:cNvPr id="532" name="Freeform 148"/>
              <p:cNvSpPr/>
              <p:nvPr/>
            </p:nvSpPr>
            <p:spPr>
              <a:xfrm>
                <a:off x="4393800" y="3894120"/>
                <a:ext cx="101160" cy="106920"/>
              </a:xfrm>
              <a:custGeom>
                <a:avLst/>
                <a:gdLst/>
                <a:ahLst/>
                <a:cxnLst/>
                <a:rect l="0" t="0" r="r" b="b"/>
                <a:pathLst>
                  <a:path w="281" h="297">
                    <a:moveTo>
                      <a:pt x="162" y="148"/>
                    </a:moveTo>
                    <a:cubicBezTo>
                      <a:pt x="218" y="123"/>
                      <a:pt x="244" y="115"/>
                      <a:pt x="260" y="106"/>
                    </a:cubicBezTo>
                    <a:cubicBezTo>
                      <a:pt x="274" y="101"/>
                      <a:pt x="280" y="98"/>
                      <a:pt x="280" y="84"/>
                    </a:cubicBezTo>
                    <a:cubicBezTo>
                      <a:pt x="280" y="73"/>
                      <a:pt x="272" y="61"/>
                      <a:pt x="258" y="61"/>
                    </a:cubicBezTo>
                    <a:cubicBezTo>
                      <a:pt x="255" y="61"/>
                      <a:pt x="252" y="61"/>
                      <a:pt x="244" y="70"/>
                    </a:cubicBezTo>
                    <a:cubicBezTo>
                      <a:pt x="213" y="90"/>
                      <a:pt x="182" y="111"/>
                      <a:pt x="151" y="131"/>
                    </a:cubicBezTo>
                    <a:cubicBezTo>
                      <a:pt x="155" y="98"/>
                      <a:pt x="159" y="64"/>
                      <a:pt x="162" y="31"/>
                    </a:cubicBezTo>
                    <a:cubicBezTo>
                      <a:pt x="162" y="17"/>
                      <a:pt x="162" y="0"/>
                      <a:pt x="140" y="0"/>
                    </a:cubicBezTo>
                    <a:cubicBezTo>
                      <a:pt x="132" y="0"/>
                      <a:pt x="120" y="6"/>
                      <a:pt x="120" y="22"/>
                    </a:cubicBezTo>
                    <a:cubicBezTo>
                      <a:pt x="120" y="28"/>
                      <a:pt x="120" y="47"/>
                      <a:pt x="123" y="56"/>
                    </a:cubicBezTo>
                    <a:cubicBezTo>
                      <a:pt x="123" y="67"/>
                      <a:pt x="129" y="115"/>
                      <a:pt x="129" y="131"/>
                    </a:cubicBezTo>
                    <a:cubicBezTo>
                      <a:pt x="98" y="111"/>
                      <a:pt x="67" y="90"/>
                      <a:pt x="36" y="70"/>
                    </a:cubicBezTo>
                    <a:cubicBezTo>
                      <a:pt x="31" y="64"/>
                      <a:pt x="28" y="61"/>
                      <a:pt x="22" y="61"/>
                    </a:cubicBezTo>
                    <a:cubicBezTo>
                      <a:pt x="8" y="61"/>
                      <a:pt x="0" y="73"/>
                      <a:pt x="0" y="84"/>
                    </a:cubicBezTo>
                    <a:cubicBezTo>
                      <a:pt x="0" y="98"/>
                      <a:pt x="8" y="101"/>
                      <a:pt x="14" y="103"/>
                    </a:cubicBezTo>
                    <a:cubicBezTo>
                      <a:pt x="49" y="118"/>
                      <a:pt x="85" y="133"/>
                      <a:pt x="120" y="148"/>
                    </a:cubicBezTo>
                    <a:cubicBezTo>
                      <a:pt x="62" y="173"/>
                      <a:pt x="36" y="182"/>
                      <a:pt x="20" y="190"/>
                    </a:cubicBezTo>
                    <a:cubicBezTo>
                      <a:pt x="6" y="196"/>
                      <a:pt x="0" y="198"/>
                      <a:pt x="0" y="212"/>
                    </a:cubicBezTo>
                    <a:cubicBezTo>
                      <a:pt x="0" y="223"/>
                      <a:pt x="8" y="235"/>
                      <a:pt x="22" y="235"/>
                    </a:cubicBezTo>
                    <a:cubicBezTo>
                      <a:pt x="28" y="235"/>
                      <a:pt x="28" y="235"/>
                      <a:pt x="36" y="226"/>
                    </a:cubicBezTo>
                    <a:cubicBezTo>
                      <a:pt x="67" y="206"/>
                      <a:pt x="98" y="185"/>
                      <a:pt x="129" y="165"/>
                    </a:cubicBezTo>
                    <a:cubicBezTo>
                      <a:pt x="126" y="202"/>
                      <a:pt x="123" y="239"/>
                      <a:pt x="120" y="277"/>
                    </a:cubicBezTo>
                    <a:cubicBezTo>
                      <a:pt x="120" y="290"/>
                      <a:pt x="132" y="296"/>
                      <a:pt x="140" y="296"/>
                    </a:cubicBezTo>
                    <a:cubicBezTo>
                      <a:pt x="148" y="296"/>
                      <a:pt x="162" y="290"/>
                      <a:pt x="162" y="277"/>
                    </a:cubicBezTo>
                    <a:cubicBezTo>
                      <a:pt x="162" y="268"/>
                      <a:pt x="160" y="249"/>
                      <a:pt x="160" y="243"/>
                    </a:cubicBezTo>
                    <a:cubicBezTo>
                      <a:pt x="157" y="229"/>
                      <a:pt x="151" y="182"/>
                      <a:pt x="151" y="165"/>
                    </a:cubicBezTo>
                    <a:cubicBezTo>
                      <a:pt x="178" y="183"/>
                      <a:pt x="205" y="202"/>
                      <a:pt x="232" y="221"/>
                    </a:cubicBezTo>
                    <a:cubicBezTo>
                      <a:pt x="252" y="235"/>
                      <a:pt x="252" y="235"/>
                      <a:pt x="258" y="235"/>
                    </a:cubicBezTo>
                    <a:cubicBezTo>
                      <a:pt x="272" y="235"/>
                      <a:pt x="280" y="223"/>
                      <a:pt x="280" y="212"/>
                    </a:cubicBezTo>
                    <a:cubicBezTo>
                      <a:pt x="280" y="198"/>
                      <a:pt x="272" y="196"/>
                      <a:pt x="266" y="193"/>
                    </a:cubicBezTo>
                    <a:cubicBezTo>
                      <a:pt x="231" y="178"/>
                      <a:pt x="197" y="163"/>
                      <a:pt x="162" y="148"/>
                    </a:cubicBezTo>
                    <a:close/>
                  </a:path>
                </a:pathLst>
              </a:custGeom>
              <a:solidFill>
                <a:srgbClr val="000000"/>
              </a:solidFill>
              <a:ln>
                <a:noFill/>
              </a:ln>
            </p:spPr>
          </p:sp>
          <p:sp>
            <p:nvSpPr>
              <p:cNvPr id="533" name="Freeform 149"/>
              <p:cNvSpPr/>
              <p:nvPr/>
            </p:nvSpPr>
            <p:spPr>
              <a:xfrm>
                <a:off x="4368600" y="4115160"/>
                <a:ext cx="106200" cy="111960"/>
              </a:xfrm>
              <a:custGeom>
                <a:avLst/>
                <a:gdLst/>
                <a:ahLst/>
                <a:cxnLst/>
                <a:rect l="0" t="0" r="r" b="b"/>
                <a:pathLst>
                  <a:path w="295" h="311">
                    <a:moveTo>
                      <a:pt x="106" y="145"/>
                    </a:moveTo>
                    <a:cubicBezTo>
                      <a:pt x="126" y="145"/>
                      <a:pt x="179" y="145"/>
                      <a:pt x="218" y="131"/>
                    </a:cubicBezTo>
                    <a:cubicBezTo>
                      <a:pt x="269" y="115"/>
                      <a:pt x="277" y="81"/>
                      <a:pt x="277" y="61"/>
                    </a:cubicBezTo>
                    <a:cubicBezTo>
                      <a:pt x="277" y="22"/>
                      <a:pt x="241" y="0"/>
                      <a:pt x="193" y="0"/>
                    </a:cubicBezTo>
                    <a:cubicBezTo>
                      <a:pt x="109" y="0"/>
                      <a:pt x="0" y="64"/>
                      <a:pt x="0" y="182"/>
                    </a:cubicBezTo>
                    <a:cubicBezTo>
                      <a:pt x="0" y="249"/>
                      <a:pt x="42" y="310"/>
                      <a:pt x="123" y="310"/>
                    </a:cubicBezTo>
                    <a:cubicBezTo>
                      <a:pt x="238" y="310"/>
                      <a:pt x="294" y="240"/>
                      <a:pt x="294" y="232"/>
                    </a:cubicBezTo>
                    <a:cubicBezTo>
                      <a:pt x="294" y="229"/>
                      <a:pt x="288" y="221"/>
                      <a:pt x="283" y="221"/>
                    </a:cubicBezTo>
                    <a:cubicBezTo>
                      <a:pt x="277" y="221"/>
                      <a:pt x="277" y="221"/>
                      <a:pt x="272" y="226"/>
                    </a:cubicBezTo>
                    <a:cubicBezTo>
                      <a:pt x="218" y="290"/>
                      <a:pt x="137" y="290"/>
                      <a:pt x="123" y="290"/>
                    </a:cubicBezTo>
                    <a:cubicBezTo>
                      <a:pt x="84" y="290"/>
                      <a:pt x="56" y="263"/>
                      <a:pt x="56" y="207"/>
                    </a:cubicBezTo>
                    <a:cubicBezTo>
                      <a:pt x="56" y="198"/>
                      <a:pt x="56" y="184"/>
                      <a:pt x="64" y="145"/>
                    </a:cubicBezTo>
                    <a:cubicBezTo>
                      <a:pt x="78" y="145"/>
                      <a:pt x="92" y="145"/>
                      <a:pt x="106" y="145"/>
                    </a:cubicBezTo>
                    <a:moveTo>
                      <a:pt x="70" y="126"/>
                    </a:moveTo>
                    <a:cubicBezTo>
                      <a:pt x="98" y="28"/>
                      <a:pt x="174" y="20"/>
                      <a:pt x="193" y="20"/>
                    </a:cubicBezTo>
                    <a:cubicBezTo>
                      <a:pt x="224" y="20"/>
                      <a:pt x="249" y="34"/>
                      <a:pt x="249" y="61"/>
                    </a:cubicBezTo>
                    <a:cubicBezTo>
                      <a:pt x="249" y="126"/>
                      <a:pt x="132" y="126"/>
                      <a:pt x="104" y="126"/>
                    </a:cubicBezTo>
                    <a:cubicBezTo>
                      <a:pt x="92" y="126"/>
                      <a:pt x="81" y="126"/>
                      <a:pt x="70" y="126"/>
                    </a:cubicBezTo>
                    <a:close/>
                  </a:path>
                </a:pathLst>
              </a:custGeom>
              <a:solidFill>
                <a:srgbClr val="000000"/>
              </a:solidFill>
              <a:ln>
                <a:noFill/>
              </a:ln>
            </p:spPr>
          </p:sp>
          <p:sp>
            <p:nvSpPr>
              <p:cNvPr id="534" name="Freeform 150"/>
              <p:cNvSpPr/>
              <p:nvPr/>
            </p:nvSpPr>
            <p:spPr>
              <a:xfrm>
                <a:off x="4633560" y="3931200"/>
                <a:ext cx="235080" cy="235800"/>
              </a:xfrm>
              <a:custGeom>
                <a:avLst/>
                <a:gdLst/>
                <a:ahLst/>
                <a:cxnLst/>
                <a:rect l="0" t="0" r="r" b="b"/>
                <a:pathLst>
                  <a:path w="653" h="655">
                    <a:moveTo>
                      <a:pt x="347" y="346"/>
                    </a:moveTo>
                    <a:cubicBezTo>
                      <a:pt x="439" y="346"/>
                      <a:pt x="530" y="346"/>
                      <a:pt x="621" y="346"/>
                    </a:cubicBezTo>
                    <a:cubicBezTo>
                      <a:pt x="635" y="346"/>
                      <a:pt x="652" y="346"/>
                      <a:pt x="652" y="327"/>
                    </a:cubicBezTo>
                    <a:cubicBezTo>
                      <a:pt x="652"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17" y="307"/>
                      <a:pt x="0" y="307"/>
                      <a:pt x="0" y="327"/>
                    </a:cubicBezTo>
                    <a:cubicBezTo>
                      <a:pt x="0" y="346"/>
                      <a:pt x="17"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535" name="Freeform 151"/>
              <p:cNvSpPr/>
              <p:nvPr/>
            </p:nvSpPr>
            <p:spPr>
              <a:xfrm>
                <a:off x="4987080" y="3891960"/>
                <a:ext cx="173880" cy="248760"/>
              </a:xfrm>
              <a:custGeom>
                <a:avLst/>
                <a:gdLst/>
                <a:ahLst/>
                <a:cxnLst/>
                <a:rect l="0" t="0" r="r" b="b"/>
                <a:pathLst>
                  <a:path w="483" h="691">
                    <a:moveTo>
                      <a:pt x="227" y="11"/>
                    </a:moveTo>
                    <a:cubicBezTo>
                      <a:pt x="223" y="7"/>
                      <a:pt x="227" y="0"/>
                      <a:pt x="216" y="0"/>
                    </a:cubicBezTo>
                    <a:cubicBezTo>
                      <a:pt x="193" y="0"/>
                      <a:pt x="120" y="8"/>
                      <a:pt x="95" y="11"/>
                    </a:cubicBezTo>
                    <a:cubicBezTo>
                      <a:pt x="87" y="11"/>
                      <a:pt x="76" y="11"/>
                      <a:pt x="76" y="31"/>
                    </a:cubicBezTo>
                    <a:cubicBezTo>
                      <a:pt x="76" y="42"/>
                      <a:pt x="84" y="42"/>
                      <a:pt x="98" y="42"/>
                    </a:cubicBezTo>
                    <a:cubicBezTo>
                      <a:pt x="146" y="42"/>
                      <a:pt x="148" y="47"/>
                      <a:pt x="148" y="59"/>
                    </a:cubicBezTo>
                    <a:cubicBezTo>
                      <a:pt x="147" y="65"/>
                      <a:pt x="147" y="72"/>
                      <a:pt x="146" y="78"/>
                    </a:cubicBezTo>
                    <a:cubicBezTo>
                      <a:pt x="98" y="266"/>
                      <a:pt x="50" y="454"/>
                      <a:pt x="3" y="642"/>
                    </a:cubicBezTo>
                    <a:cubicBezTo>
                      <a:pt x="0" y="656"/>
                      <a:pt x="0" y="659"/>
                      <a:pt x="0" y="665"/>
                    </a:cubicBezTo>
                    <a:cubicBezTo>
                      <a:pt x="0" y="687"/>
                      <a:pt x="20" y="690"/>
                      <a:pt x="28" y="690"/>
                    </a:cubicBezTo>
                    <a:cubicBezTo>
                      <a:pt x="42" y="690"/>
                      <a:pt x="59" y="679"/>
                      <a:pt x="64" y="665"/>
                    </a:cubicBezTo>
                    <a:cubicBezTo>
                      <a:pt x="71" y="641"/>
                      <a:pt x="77" y="616"/>
                      <a:pt x="84" y="592"/>
                    </a:cubicBezTo>
                    <a:cubicBezTo>
                      <a:pt x="91" y="562"/>
                      <a:pt x="97" y="533"/>
                      <a:pt x="104" y="503"/>
                    </a:cubicBezTo>
                    <a:cubicBezTo>
                      <a:pt x="109" y="480"/>
                      <a:pt x="115" y="461"/>
                      <a:pt x="120" y="439"/>
                    </a:cubicBezTo>
                    <a:cubicBezTo>
                      <a:pt x="123" y="433"/>
                      <a:pt x="132" y="399"/>
                      <a:pt x="132" y="394"/>
                    </a:cubicBezTo>
                    <a:cubicBezTo>
                      <a:pt x="134" y="385"/>
                      <a:pt x="165" y="330"/>
                      <a:pt x="199" y="304"/>
                    </a:cubicBezTo>
                    <a:cubicBezTo>
                      <a:pt x="221" y="288"/>
                      <a:pt x="252" y="268"/>
                      <a:pt x="294" y="268"/>
                    </a:cubicBezTo>
                    <a:cubicBezTo>
                      <a:pt x="336" y="268"/>
                      <a:pt x="347" y="302"/>
                      <a:pt x="347" y="338"/>
                    </a:cubicBezTo>
                    <a:cubicBezTo>
                      <a:pt x="347" y="391"/>
                      <a:pt x="308" y="497"/>
                      <a:pt x="286" y="556"/>
                    </a:cubicBezTo>
                    <a:cubicBezTo>
                      <a:pt x="277" y="578"/>
                      <a:pt x="272" y="592"/>
                      <a:pt x="272" y="612"/>
                    </a:cubicBezTo>
                    <a:cubicBezTo>
                      <a:pt x="272" y="656"/>
                      <a:pt x="308" y="690"/>
                      <a:pt x="353" y="690"/>
                    </a:cubicBezTo>
                    <a:cubicBezTo>
                      <a:pt x="445" y="690"/>
                      <a:pt x="482" y="547"/>
                      <a:pt x="482" y="539"/>
                    </a:cubicBezTo>
                    <a:cubicBezTo>
                      <a:pt x="482" y="531"/>
                      <a:pt x="473" y="531"/>
                      <a:pt x="470" y="531"/>
                    </a:cubicBezTo>
                    <a:cubicBezTo>
                      <a:pt x="459" y="531"/>
                      <a:pt x="459" y="534"/>
                      <a:pt x="456" y="547"/>
                    </a:cubicBezTo>
                    <a:cubicBezTo>
                      <a:pt x="440" y="601"/>
                      <a:pt x="409" y="670"/>
                      <a:pt x="356" y="670"/>
                    </a:cubicBezTo>
                    <a:cubicBezTo>
                      <a:pt x="339" y="670"/>
                      <a:pt x="330" y="659"/>
                      <a:pt x="330" y="637"/>
                    </a:cubicBezTo>
                    <a:cubicBezTo>
                      <a:pt x="330" y="612"/>
                      <a:pt x="342" y="589"/>
                      <a:pt x="350" y="567"/>
                    </a:cubicBezTo>
                    <a:cubicBezTo>
                      <a:pt x="364" y="525"/>
                      <a:pt x="409" y="408"/>
                      <a:pt x="409" y="352"/>
                    </a:cubicBezTo>
                    <a:cubicBezTo>
                      <a:pt x="409" y="288"/>
                      <a:pt x="370" y="249"/>
                      <a:pt x="297" y="249"/>
                    </a:cubicBezTo>
                    <a:cubicBezTo>
                      <a:pt x="235" y="249"/>
                      <a:pt x="188" y="277"/>
                      <a:pt x="151" y="324"/>
                    </a:cubicBezTo>
                    <a:cubicBezTo>
                      <a:pt x="176" y="220"/>
                      <a:pt x="202" y="115"/>
                      <a:pt x="227" y="11"/>
                    </a:cubicBezTo>
                    <a:close/>
                  </a:path>
                </a:pathLst>
              </a:custGeom>
              <a:solidFill>
                <a:srgbClr val="000000"/>
              </a:solidFill>
              <a:ln>
                <a:noFill/>
              </a:ln>
            </p:spPr>
          </p:sp>
          <p:sp>
            <p:nvSpPr>
              <p:cNvPr id="536" name="Freeform 152"/>
              <p:cNvSpPr/>
              <p:nvPr/>
            </p:nvSpPr>
            <p:spPr>
              <a:xfrm>
                <a:off x="5189760" y="3981600"/>
                <a:ext cx="167760" cy="156240"/>
              </a:xfrm>
              <a:custGeom>
                <a:avLst/>
                <a:gdLst/>
                <a:ahLst/>
                <a:cxnLst/>
                <a:rect l="0" t="0" r="r" b="b"/>
                <a:pathLst>
                  <a:path w="466" h="434">
                    <a:moveTo>
                      <a:pt x="168" y="8"/>
                    </a:moveTo>
                    <a:cubicBezTo>
                      <a:pt x="164" y="6"/>
                      <a:pt x="168" y="0"/>
                      <a:pt x="157" y="0"/>
                    </a:cubicBezTo>
                    <a:cubicBezTo>
                      <a:pt x="134" y="0"/>
                      <a:pt x="62" y="6"/>
                      <a:pt x="36" y="8"/>
                    </a:cubicBezTo>
                    <a:cubicBezTo>
                      <a:pt x="28" y="8"/>
                      <a:pt x="17" y="11"/>
                      <a:pt x="17" y="28"/>
                    </a:cubicBezTo>
                    <a:cubicBezTo>
                      <a:pt x="17" y="39"/>
                      <a:pt x="28" y="39"/>
                      <a:pt x="42" y="39"/>
                    </a:cubicBezTo>
                    <a:cubicBezTo>
                      <a:pt x="90" y="39"/>
                      <a:pt x="90" y="47"/>
                      <a:pt x="90" y="56"/>
                    </a:cubicBezTo>
                    <a:cubicBezTo>
                      <a:pt x="90" y="64"/>
                      <a:pt x="78" y="109"/>
                      <a:pt x="73" y="137"/>
                    </a:cubicBezTo>
                    <a:cubicBezTo>
                      <a:pt x="52" y="217"/>
                      <a:pt x="32" y="297"/>
                      <a:pt x="11" y="377"/>
                    </a:cubicBezTo>
                    <a:cubicBezTo>
                      <a:pt x="8" y="391"/>
                      <a:pt x="4" y="405"/>
                      <a:pt x="0" y="419"/>
                    </a:cubicBezTo>
                    <a:cubicBezTo>
                      <a:pt x="0" y="430"/>
                      <a:pt x="11" y="433"/>
                      <a:pt x="17" y="433"/>
                    </a:cubicBezTo>
                    <a:cubicBezTo>
                      <a:pt x="21" y="433"/>
                      <a:pt x="26" y="433"/>
                      <a:pt x="31" y="433"/>
                    </a:cubicBezTo>
                    <a:cubicBezTo>
                      <a:pt x="101" y="419"/>
                      <a:pt x="207" y="383"/>
                      <a:pt x="308" y="288"/>
                    </a:cubicBezTo>
                    <a:cubicBezTo>
                      <a:pt x="437" y="168"/>
                      <a:pt x="465" y="34"/>
                      <a:pt x="465" y="25"/>
                    </a:cubicBezTo>
                    <a:cubicBezTo>
                      <a:pt x="465" y="8"/>
                      <a:pt x="454" y="0"/>
                      <a:pt x="437" y="0"/>
                    </a:cubicBezTo>
                    <a:cubicBezTo>
                      <a:pt x="428" y="0"/>
                      <a:pt x="406" y="3"/>
                      <a:pt x="398" y="31"/>
                    </a:cubicBezTo>
                    <a:cubicBezTo>
                      <a:pt x="336" y="254"/>
                      <a:pt x="185" y="363"/>
                      <a:pt x="73" y="399"/>
                    </a:cubicBezTo>
                    <a:cubicBezTo>
                      <a:pt x="105" y="269"/>
                      <a:pt x="136" y="139"/>
                      <a:pt x="168" y="8"/>
                    </a:cubicBezTo>
                    <a:close/>
                  </a:path>
                </a:pathLst>
              </a:custGeom>
              <a:solidFill>
                <a:srgbClr val="000000"/>
              </a:solidFill>
              <a:ln>
                <a:noFill/>
              </a:ln>
            </p:spPr>
          </p:sp>
          <p:sp>
            <p:nvSpPr>
              <p:cNvPr id="537" name="Freeform 153"/>
              <p:cNvSpPr/>
              <p:nvPr/>
            </p:nvSpPr>
            <p:spPr>
              <a:xfrm>
                <a:off x="5391360" y="3894120"/>
                <a:ext cx="100080" cy="106920"/>
              </a:xfrm>
              <a:custGeom>
                <a:avLst/>
                <a:gdLst/>
                <a:ahLst/>
                <a:cxnLst/>
                <a:rect l="0" t="0" r="r" b="b"/>
                <a:pathLst>
                  <a:path w="278" h="297">
                    <a:moveTo>
                      <a:pt x="160" y="148"/>
                    </a:moveTo>
                    <a:cubicBezTo>
                      <a:pt x="216" y="123"/>
                      <a:pt x="241" y="115"/>
                      <a:pt x="260" y="106"/>
                    </a:cubicBezTo>
                    <a:cubicBezTo>
                      <a:pt x="272" y="101"/>
                      <a:pt x="277" y="98"/>
                      <a:pt x="277" y="84"/>
                    </a:cubicBezTo>
                    <a:cubicBezTo>
                      <a:pt x="277" y="73"/>
                      <a:pt x="269" y="61"/>
                      <a:pt x="258" y="61"/>
                    </a:cubicBezTo>
                    <a:cubicBezTo>
                      <a:pt x="252" y="61"/>
                      <a:pt x="252" y="61"/>
                      <a:pt x="244" y="70"/>
                    </a:cubicBezTo>
                    <a:cubicBezTo>
                      <a:pt x="212" y="90"/>
                      <a:pt x="180" y="111"/>
                      <a:pt x="148" y="131"/>
                    </a:cubicBezTo>
                    <a:cubicBezTo>
                      <a:pt x="152" y="98"/>
                      <a:pt x="156" y="64"/>
                      <a:pt x="160" y="31"/>
                    </a:cubicBezTo>
                    <a:cubicBezTo>
                      <a:pt x="160" y="17"/>
                      <a:pt x="160" y="0"/>
                      <a:pt x="140" y="0"/>
                    </a:cubicBezTo>
                    <a:cubicBezTo>
                      <a:pt x="132" y="0"/>
                      <a:pt x="118" y="6"/>
                      <a:pt x="118" y="22"/>
                    </a:cubicBezTo>
                    <a:cubicBezTo>
                      <a:pt x="118" y="28"/>
                      <a:pt x="120" y="47"/>
                      <a:pt x="120" y="56"/>
                    </a:cubicBezTo>
                    <a:cubicBezTo>
                      <a:pt x="123" y="67"/>
                      <a:pt x="126" y="115"/>
                      <a:pt x="129" y="131"/>
                    </a:cubicBezTo>
                    <a:cubicBezTo>
                      <a:pt x="98" y="111"/>
                      <a:pt x="67" y="90"/>
                      <a:pt x="36" y="70"/>
                    </a:cubicBezTo>
                    <a:cubicBezTo>
                      <a:pt x="28" y="64"/>
                      <a:pt x="25" y="61"/>
                      <a:pt x="20" y="61"/>
                    </a:cubicBezTo>
                    <a:cubicBezTo>
                      <a:pt x="8" y="61"/>
                      <a:pt x="0" y="73"/>
                      <a:pt x="0" y="84"/>
                    </a:cubicBezTo>
                    <a:cubicBezTo>
                      <a:pt x="0" y="98"/>
                      <a:pt x="8" y="101"/>
                      <a:pt x="14" y="103"/>
                    </a:cubicBezTo>
                    <a:cubicBezTo>
                      <a:pt x="49" y="118"/>
                      <a:pt x="83" y="133"/>
                      <a:pt x="118" y="148"/>
                    </a:cubicBezTo>
                    <a:cubicBezTo>
                      <a:pt x="62" y="173"/>
                      <a:pt x="36" y="182"/>
                      <a:pt x="20" y="190"/>
                    </a:cubicBezTo>
                    <a:cubicBezTo>
                      <a:pt x="6" y="196"/>
                      <a:pt x="0" y="198"/>
                      <a:pt x="0" y="212"/>
                    </a:cubicBezTo>
                    <a:cubicBezTo>
                      <a:pt x="0" y="223"/>
                      <a:pt x="8" y="235"/>
                      <a:pt x="20" y="235"/>
                    </a:cubicBezTo>
                    <a:cubicBezTo>
                      <a:pt x="25" y="235"/>
                      <a:pt x="25" y="235"/>
                      <a:pt x="34" y="226"/>
                    </a:cubicBezTo>
                    <a:cubicBezTo>
                      <a:pt x="65" y="206"/>
                      <a:pt x="97" y="185"/>
                      <a:pt x="129" y="165"/>
                    </a:cubicBezTo>
                    <a:cubicBezTo>
                      <a:pt x="125" y="202"/>
                      <a:pt x="121" y="239"/>
                      <a:pt x="118" y="277"/>
                    </a:cubicBezTo>
                    <a:cubicBezTo>
                      <a:pt x="118" y="290"/>
                      <a:pt x="132" y="296"/>
                      <a:pt x="140" y="296"/>
                    </a:cubicBezTo>
                    <a:cubicBezTo>
                      <a:pt x="148" y="296"/>
                      <a:pt x="160" y="290"/>
                      <a:pt x="160" y="277"/>
                    </a:cubicBezTo>
                    <a:cubicBezTo>
                      <a:pt x="160" y="268"/>
                      <a:pt x="157" y="249"/>
                      <a:pt x="157" y="243"/>
                    </a:cubicBezTo>
                    <a:cubicBezTo>
                      <a:pt x="154" y="229"/>
                      <a:pt x="151" y="182"/>
                      <a:pt x="148" y="165"/>
                    </a:cubicBezTo>
                    <a:cubicBezTo>
                      <a:pt x="176" y="183"/>
                      <a:pt x="204" y="202"/>
                      <a:pt x="232" y="221"/>
                    </a:cubicBezTo>
                    <a:cubicBezTo>
                      <a:pt x="249" y="235"/>
                      <a:pt x="252" y="235"/>
                      <a:pt x="258" y="235"/>
                    </a:cubicBezTo>
                    <a:cubicBezTo>
                      <a:pt x="269" y="235"/>
                      <a:pt x="277" y="223"/>
                      <a:pt x="277" y="212"/>
                    </a:cubicBezTo>
                    <a:cubicBezTo>
                      <a:pt x="277" y="198"/>
                      <a:pt x="272" y="196"/>
                      <a:pt x="263" y="193"/>
                    </a:cubicBezTo>
                    <a:cubicBezTo>
                      <a:pt x="229" y="178"/>
                      <a:pt x="194" y="163"/>
                      <a:pt x="160" y="148"/>
                    </a:cubicBezTo>
                    <a:close/>
                  </a:path>
                </a:pathLst>
              </a:custGeom>
              <a:solidFill>
                <a:srgbClr val="000000"/>
              </a:solidFill>
              <a:ln>
                <a:noFill/>
              </a:ln>
            </p:spPr>
          </p:sp>
          <p:sp>
            <p:nvSpPr>
              <p:cNvPr id="538" name="Freeform 154"/>
              <p:cNvSpPr/>
              <p:nvPr/>
            </p:nvSpPr>
            <p:spPr>
              <a:xfrm>
                <a:off x="5650560" y="4007520"/>
                <a:ext cx="235080" cy="82800"/>
              </a:xfrm>
              <a:custGeom>
                <a:avLst/>
                <a:gdLst/>
                <a:ahLst/>
                <a:cxnLst/>
                <a:rect l="0" t="0" r="r" b="b"/>
                <a:pathLst>
                  <a:path w="653" h="230">
                    <a:moveTo>
                      <a:pt x="619" y="39"/>
                    </a:moveTo>
                    <a:cubicBezTo>
                      <a:pt x="635" y="39"/>
                      <a:pt x="652" y="39"/>
                      <a:pt x="652" y="20"/>
                    </a:cubicBezTo>
                    <a:cubicBezTo>
                      <a:pt x="652" y="0"/>
                      <a:pt x="635" y="0"/>
                      <a:pt x="621" y="0"/>
                    </a:cubicBezTo>
                    <a:cubicBezTo>
                      <a:pt x="425" y="0"/>
                      <a:pt x="228" y="0"/>
                      <a:pt x="31" y="0"/>
                    </a:cubicBezTo>
                    <a:cubicBezTo>
                      <a:pt x="17" y="0"/>
                      <a:pt x="0" y="0"/>
                      <a:pt x="0" y="20"/>
                    </a:cubicBezTo>
                    <a:cubicBezTo>
                      <a:pt x="0" y="39"/>
                      <a:pt x="17" y="39"/>
                      <a:pt x="34" y="39"/>
                    </a:cubicBezTo>
                    <a:cubicBezTo>
                      <a:pt x="229" y="39"/>
                      <a:pt x="424" y="39"/>
                      <a:pt x="619" y="39"/>
                    </a:cubicBezTo>
                    <a:moveTo>
                      <a:pt x="621" y="229"/>
                    </a:moveTo>
                    <a:cubicBezTo>
                      <a:pt x="635" y="229"/>
                      <a:pt x="652" y="229"/>
                      <a:pt x="652" y="209"/>
                    </a:cubicBezTo>
                    <a:cubicBezTo>
                      <a:pt x="652" y="190"/>
                      <a:pt x="635" y="190"/>
                      <a:pt x="619" y="190"/>
                    </a:cubicBezTo>
                    <a:cubicBezTo>
                      <a:pt x="424" y="190"/>
                      <a:pt x="229" y="190"/>
                      <a:pt x="34" y="190"/>
                    </a:cubicBezTo>
                    <a:cubicBezTo>
                      <a:pt x="17" y="190"/>
                      <a:pt x="0" y="190"/>
                      <a:pt x="0" y="209"/>
                    </a:cubicBezTo>
                    <a:cubicBezTo>
                      <a:pt x="0" y="229"/>
                      <a:pt x="17" y="229"/>
                      <a:pt x="31" y="229"/>
                    </a:cubicBezTo>
                    <a:cubicBezTo>
                      <a:pt x="228" y="229"/>
                      <a:pt x="425" y="229"/>
                      <a:pt x="621" y="229"/>
                    </a:cubicBezTo>
                    <a:close/>
                  </a:path>
                </a:pathLst>
              </a:custGeom>
              <a:solidFill>
                <a:srgbClr val="000000"/>
              </a:solidFill>
              <a:ln>
                <a:noFill/>
              </a:ln>
            </p:spPr>
          </p:sp>
          <p:sp>
            <p:nvSpPr>
              <p:cNvPr id="539" name="Freeform 155"/>
              <p:cNvSpPr/>
              <p:nvPr/>
            </p:nvSpPr>
            <p:spPr>
              <a:xfrm>
                <a:off x="6014160" y="3981600"/>
                <a:ext cx="290520" cy="159120"/>
              </a:xfrm>
              <a:custGeom>
                <a:avLst/>
                <a:gdLst/>
                <a:ahLst/>
                <a:cxnLst/>
                <a:rect l="0" t="0" r="r" b="b"/>
                <a:pathLst>
                  <a:path w="807" h="442">
                    <a:moveTo>
                      <a:pt x="59" y="374"/>
                    </a:moveTo>
                    <a:cubicBezTo>
                      <a:pt x="56" y="388"/>
                      <a:pt x="50" y="411"/>
                      <a:pt x="50" y="416"/>
                    </a:cubicBezTo>
                    <a:cubicBezTo>
                      <a:pt x="50" y="433"/>
                      <a:pt x="62" y="441"/>
                      <a:pt x="78" y="441"/>
                    </a:cubicBezTo>
                    <a:cubicBezTo>
                      <a:pt x="90" y="441"/>
                      <a:pt x="106" y="436"/>
                      <a:pt x="115" y="416"/>
                    </a:cubicBezTo>
                    <a:cubicBezTo>
                      <a:pt x="115" y="413"/>
                      <a:pt x="126" y="366"/>
                      <a:pt x="132" y="344"/>
                    </a:cubicBezTo>
                    <a:cubicBezTo>
                      <a:pt x="139" y="314"/>
                      <a:pt x="147" y="284"/>
                      <a:pt x="154" y="254"/>
                    </a:cubicBezTo>
                    <a:cubicBezTo>
                      <a:pt x="160" y="232"/>
                      <a:pt x="165" y="212"/>
                      <a:pt x="171" y="190"/>
                    </a:cubicBezTo>
                    <a:cubicBezTo>
                      <a:pt x="176" y="173"/>
                      <a:pt x="182" y="142"/>
                      <a:pt x="185" y="140"/>
                    </a:cubicBezTo>
                    <a:cubicBezTo>
                      <a:pt x="199" y="109"/>
                      <a:pt x="252" y="20"/>
                      <a:pt x="344" y="20"/>
                    </a:cubicBezTo>
                    <a:cubicBezTo>
                      <a:pt x="389" y="20"/>
                      <a:pt x="398" y="56"/>
                      <a:pt x="398" y="89"/>
                    </a:cubicBezTo>
                    <a:cubicBezTo>
                      <a:pt x="398" y="115"/>
                      <a:pt x="389" y="140"/>
                      <a:pt x="384" y="170"/>
                    </a:cubicBezTo>
                    <a:cubicBezTo>
                      <a:pt x="374" y="209"/>
                      <a:pt x="365" y="247"/>
                      <a:pt x="356" y="285"/>
                    </a:cubicBezTo>
                    <a:cubicBezTo>
                      <a:pt x="349" y="309"/>
                      <a:pt x="342" y="333"/>
                      <a:pt x="336" y="358"/>
                    </a:cubicBezTo>
                    <a:cubicBezTo>
                      <a:pt x="330" y="377"/>
                      <a:pt x="322" y="411"/>
                      <a:pt x="322" y="416"/>
                    </a:cubicBezTo>
                    <a:cubicBezTo>
                      <a:pt x="322" y="433"/>
                      <a:pt x="336" y="441"/>
                      <a:pt x="350" y="441"/>
                    </a:cubicBezTo>
                    <a:cubicBezTo>
                      <a:pt x="381" y="441"/>
                      <a:pt x="386" y="419"/>
                      <a:pt x="395" y="385"/>
                    </a:cubicBezTo>
                    <a:cubicBezTo>
                      <a:pt x="409" y="332"/>
                      <a:pt x="445" y="190"/>
                      <a:pt x="454" y="151"/>
                    </a:cubicBezTo>
                    <a:cubicBezTo>
                      <a:pt x="456" y="137"/>
                      <a:pt x="509" y="20"/>
                      <a:pt x="616" y="20"/>
                    </a:cubicBezTo>
                    <a:cubicBezTo>
                      <a:pt x="658" y="20"/>
                      <a:pt x="669" y="53"/>
                      <a:pt x="669" y="89"/>
                    </a:cubicBezTo>
                    <a:cubicBezTo>
                      <a:pt x="669" y="145"/>
                      <a:pt x="630" y="257"/>
                      <a:pt x="610" y="307"/>
                    </a:cubicBezTo>
                    <a:cubicBezTo>
                      <a:pt x="599" y="332"/>
                      <a:pt x="596" y="344"/>
                      <a:pt x="596" y="363"/>
                    </a:cubicBezTo>
                    <a:cubicBezTo>
                      <a:pt x="596" y="408"/>
                      <a:pt x="630" y="441"/>
                      <a:pt x="677" y="441"/>
                    </a:cubicBezTo>
                    <a:cubicBezTo>
                      <a:pt x="770" y="441"/>
                      <a:pt x="806" y="299"/>
                      <a:pt x="806" y="290"/>
                    </a:cubicBezTo>
                    <a:cubicBezTo>
                      <a:pt x="806" y="282"/>
                      <a:pt x="798" y="282"/>
                      <a:pt x="795" y="282"/>
                    </a:cubicBezTo>
                    <a:cubicBezTo>
                      <a:pt x="784" y="282"/>
                      <a:pt x="784" y="285"/>
                      <a:pt x="778" y="299"/>
                    </a:cubicBezTo>
                    <a:cubicBezTo>
                      <a:pt x="764" y="352"/>
                      <a:pt x="733" y="422"/>
                      <a:pt x="677" y="422"/>
                    </a:cubicBezTo>
                    <a:cubicBezTo>
                      <a:pt x="661" y="422"/>
                      <a:pt x="655" y="411"/>
                      <a:pt x="655" y="388"/>
                    </a:cubicBezTo>
                    <a:cubicBezTo>
                      <a:pt x="655" y="363"/>
                      <a:pt x="663" y="341"/>
                      <a:pt x="672" y="318"/>
                    </a:cubicBezTo>
                    <a:cubicBezTo>
                      <a:pt x="691" y="268"/>
                      <a:pt x="733" y="159"/>
                      <a:pt x="733" y="103"/>
                    </a:cubicBezTo>
                    <a:cubicBezTo>
                      <a:pt x="733" y="39"/>
                      <a:pt x="693" y="0"/>
                      <a:pt x="619" y="0"/>
                    </a:cubicBezTo>
                    <a:cubicBezTo>
                      <a:pt x="544" y="0"/>
                      <a:pt x="496" y="42"/>
                      <a:pt x="459" y="95"/>
                    </a:cubicBezTo>
                    <a:cubicBezTo>
                      <a:pt x="459" y="81"/>
                      <a:pt x="456" y="47"/>
                      <a:pt x="428" y="25"/>
                    </a:cubicBezTo>
                    <a:cubicBezTo>
                      <a:pt x="403" y="3"/>
                      <a:pt x="372" y="0"/>
                      <a:pt x="347" y="0"/>
                    </a:cubicBezTo>
                    <a:cubicBezTo>
                      <a:pt x="258" y="0"/>
                      <a:pt x="210" y="61"/>
                      <a:pt x="193" y="84"/>
                    </a:cubicBezTo>
                    <a:cubicBezTo>
                      <a:pt x="188" y="28"/>
                      <a:pt x="148" y="0"/>
                      <a:pt x="104" y="0"/>
                    </a:cubicBezTo>
                    <a:cubicBezTo>
                      <a:pt x="59" y="0"/>
                      <a:pt x="39" y="36"/>
                      <a:pt x="31" y="56"/>
                    </a:cubicBezTo>
                    <a:cubicBezTo>
                      <a:pt x="14" y="89"/>
                      <a:pt x="0" y="148"/>
                      <a:pt x="0" y="151"/>
                    </a:cubicBezTo>
                    <a:cubicBezTo>
                      <a:pt x="0" y="159"/>
                      <a:pt x="7" y="156"/>
                      <a:pt x="11" y="159"/>
                    </a:cubicBezTo>
                    <a:cubicBezTo>
                      <a:pt x="22" y="159"/>
                      <a:pt x="22" y="159"/>
                      <a:pt x="28" y="137"/>
                    </a:cubicBezTo>
                    <a:cubicBezTo>
                      <a:pt x="45" y="67"/>
                      <a:pt x="64" y="20"/>
                      <a:pt x="101" y="20"/>
                    </a:cubicBezTo>
                    <a:cubicBezTo>
                      <a:pt x="115" y="20"/>
                      <a:pt x="132" y="28"/>
                      <a:pt x="132" y="64"/>
                    </a:cubicBezTo>
                    <a:cubicBezTo>
                      <a:pt x="132" y="87"/>
                      <a:pt x="129" y="98"/>
                      <a:pt x="115" y="148"/>
                    </a:cubicBezTo>
                    <a:cubicBezTo>
                      <a:pt x="96" y="223"/>
                      <a:pt x="77" y="299"/>
                      <a:pt x="59" y="374"/>
                    </a:cubicBezTo>
                    <a:close/>
                  </a:path>
                </a:pathLst>
              </a:custGeom>
              <a:solidFill>
                <a:srgbClr val="000000"/>
              </a:solidFill>
              <a:ln>
                <a:noFill/>
              </a:ln>
            </p:spPr>
          </p:sp>
          <p:sp>
            <p:nvSpPr>
              <p:cNvPr id="540" name="Freeform 156"/>
              <p:cNvSpPr/>
              <p:nvPr/>
            </p:nvSpPr>
            <p:spPr>
              <a:xfrm>
                <a:off x="6331680" y="4080960"/>
                <a:ext cx="106200" cy="111960"/>
              </a:xfrm>
              <a:custGeom>
                <a:avLst/>
                <a:gdLst/>
                <a:ahLst/>
                <a:cxnLst/>
                <a:rect l="0" t="0" r="r" b="b"/>
                <a:pathLst>
                  <a:path w="295" h="311">
                    <a:moveTo>
                      <a:pt x="106" y="145"/>
                    </a:moveTo>
                    <a:cubicBezTo>
                      <a:pt x="126" y="145"/>
                      <a:pt x="182" y="145"/>
                      <a:pt x="218" y="131"/>
                    </a:cubicBezTo>
                    <a:cubicBezTo>
                      <a:pt x="269" y="115"/>
                      <a:pt x="280" y="81"/>
                      <a:pt x="280" y="61"/>
                    </a:cubicBezTo>
                    <a:cubicBezTo>
                      <a:pt x="280" y="22"/>
                      <a:pt x="241" y="0"/>
                      <a:pt x="193" y="0"/>
                    </a:cubicBezTo>
                    <a:cubicBezTo>
                      <a:pt x="112" y="0"/>
                      <a:pt x="0" y="64"/>
                      <a:pt x="0" y="182"/>
                    </a:cubicBezTo>
                    <a:cubicBezTo>
                      <a:pt x="0" y="249"/>
                      <a:pt x="42" y="310"/>
                      <a:pt x="123" y="310"/>
                    </a:cubicBezTo>
                    <a:cubicBezTo>
                      <a:pt x="241" y="310"/>
                      <a:pt x="294" y="240"/>
                      <a:pt x="294" y="232"/>
                    </a:cubicBezTo>
                    <a:cubicBezTo>
                      <a:pt x="294" y="226"/>
                      <a:pt x="288" y="221"/>
                      <a:pt x="283" y="221"/>
                    </a:cubicBezTo>
                    <a:cubicBezTo>
                      <a:pt x="277" y="221"/>
                      <a:pt x="277" y="221"/>
                      <a:pt x="272" y="226"/>
                    </a:cubicBezTo>
                    <a:cubicBezTo>
                      <a:pt x="218" y="290"/>
                      <a:pt x="137" y="290"/>
                      <a:pt x="126" y="290"/>
                    </a:cubicBezTo>
                    <a:cubicBezTo>
                      <a:pt x="84" y="290"/>
                      <a:pt x="56" y="263"/>
                      <a:pt x="56" y="207"/>
                    </a:cubicBezTo>
                    <a:cubicBezTo>
                      <a:pt x="56" y="198"/>
                      <a:pt x="56" y="184"/>
                      <a:pt x="64" y="145"/>
                    </a:cubicBezTo>
                    <a:cubicBezTo>
                      <a:pt x="78" y="145"/>
                      <a:pt x="92" y="145"/>
                      <a:pt x="106" y="145"/>
                    </a:cubicBezTo>
                    <a:moveTo>
                      <a:pt x="70" y="126"/>
                    </a:moveTo>
                    <a:cubicBezTo>
                      <a:pt x="98" y="28"/>
                      <a:pt x="174" y="20"/>
                      <a:pt x="193" y="20"/>
                    </a:cubicBezTo>
                    <a:cubicBezTo>
                      <a:pt x="224" y="20"/>
                      <a:pt x="249" y="34"/>
                      <a:pt x="249" y="61"/>
                    </a:cubicBezTo>
                    <a:cubicBezTo>
                      <a:pt x="249" y="126"/>
                      <a:pt x="134" y="126"/>
                      <a:pt x="104" y="126"/>
                    </a:cubicBezTo>
                    <a:cubicBezTo>
                      <a:pt x="92" y="126"/>
                      <a:pt x="81" y="126"/>
                      <a:pt x="70" y="126"/>
                    </a:cubicBezTo>
                    <a:close/>
                  </a:path>
                </a:pathLst>
              </a:custGeom>
              <a:solidFill>
                <a:srgbClr val="000000"/>
              </a:solidFill>
              <a:ln>
                <a:noFill/>
              </a:ln>
            </p:spPr>
          </p:sp>
          <p:sp>
            <p:nvSpPr>
              <p:cNvPr id="541" name="Freeform 157"/>
              <p:cNvSpPr/>
              <p:nvPr/>
            </p:nvSpPr>
            <p:spPr>
              <a:xfrm>
                <a:off x="6481800" y="3981600"/>
                <a:ext cx="137520" cy="159120"/>
              </a:xfrm>
              <a:custGeom>
                <a:avLst/>
                <a:gdLst/>
                <a:ahLst/>
                <a:cxnLst/>
                <a:rect l="0" t="0" r="r" b="b"/>
                <a:pathLst>
                  <a:path w="382" h="442">
                    <a:moveTo>
                      <a:pt x="347" y="59"/>
                    </a:moveTo>
                    <a:cubicBezTo>
                      <a:pt x="333" y="59"/>
                      <a:pt x="319" y="59"/>
                      <a:pt x="305" y="73"/>
                    </a:cubicBezTo>
                    <a:cubicBezTo>
                      <a:pt x="288" y="87"/>
                      <a:pt x="288" y="103"/>
                      <a:pt x="288" y="112"/>
                    </a:cubicBezTo>
                    <a:cubicBezTo>
                      <a:pt x="288" y="134"/>
                      <a:pt x="305" y="145"/>
                      <a:pt x="325" y="145"/>
                    </a:cubicBezTo>
                    <a:cubicBezTo>
                      <a:pt x="353" y="145"/>
                      <a:pt x="378" y="123"/>
                      <a:pt x="378" y="84"/>
                    </a:cubicBezTo>
                    <a:cubicBezTo>
                      <a:pt x="378" y="36"/>
                      <a:pt x="333" y="0"/>
                      <a:pt x="263" y="0"/>
                    </a:cubicBezTo>
                    <a:cubicBezTo>
                      <a:pt x="129" y="0"/>
                      <a:pt x="0" y="140"/>
                      <a:pt x="0" y="277"/>
                    </a:cubicBezTo>
                    <a:cubicBezTo>
                      <a:pt x="0" y="366"/>
                      <a:pt x="56" y="441"/>
                      <a:pt x="160" y="441"/>
                    </a:cubicBezTo>
                    <a:cubicBezTo>
                      <a:pt x="300" y="441"/>
                      <a:pt x="381" y="338"/>
                      <a:pt x="381" y="327"/>
                    </a:cubicBezTo>
                    <a:cubicBezTo>
                      <a:pt x="381" y="321"/>
                      <a:pt x="375" y="316"/>
                      <a:pt x="370" y="316"/>
                    </a:cubicBezTo>
                    <a:cubicBezTo>
                      <a:pt x="364" y="316"/>
                      <a:pt x="364" y="316"/>
                      <a:pt x="358" y="324"/>
                    </a:cubicBezTo>
                    <a:cubicBezTo>
                      <a:pt x="280" y="422"/>
                      <a:pt x="171" y="422"/>
                      <a:pt x="160" y="422"/>
                    </a:cubicBezTo>
                    <a:cubicBezTo>
                      <a:pt x="98" y="422"/>
                      <a:pt x="73" y="374"/>
                      <a:pt x="73" y="316"/>
                    </a:cubicBezTo>
                    <a:cubicBezTo>
                      <a:pt x="73" y="274"/>
                      <a:pt x="92" y="179"/>
                      <a:pt x="126" y="117"/>
                    </a:cubicBezTo>
                    <a:cubicBezTo>
                      <a:pt x="157" y="61"/>
                      <a:pt x="210" y="20"/>
                      <a:pt x="263" y="20"/>
                    </a:cubicBezTo>
                    <a:cubicBezTo>
                      <a:pt x="297" y="20"/>
                      <a:pt x="333" y="34"/>
                      <a:pt x="347" y="59"/>
                    </a:cubicBezTo>
                    <a:close/>
                  </a:path>
                </a:pathLst>
              </a:custGeom>
              <a:solidFill>
                <a:srgbClr val="000000"/>
              </a:solidFill>
              <a:ln>
                <a:noFill/>
              </a:ln>
            </p:spPr>
          </p:sp>
          <p:sp>
            <p:nvSpPr>
              <p:cNvPr id="542" name="Freeform 158"/>
              <p:cNvSpPr/>
              <p:nvPr/>
            </p:nvSpPr>
            <p:spPr>
              <a:xfrm>
                <a:off x="6635880" y="3844800"/>
                <a:ext cx="110160" cy="164160"/>
              </a:xfrm>
              <a:custGeom>
                <a:avLst/>
                <a:gdLst/>
                <a:ahLst/>
                <a:cxnLst/>
                <a:rect l="0" t="0" r="r" b="b"/>
                <a:pathLst>
                  <a:path w="306" h="456">
                    <a:moveTo>
                      <a:pt x="305" y="332"/>
                    </a:moveTo>
                    <a:cubicBezTo>
                      <a:pt x="297" y="332"/>
                      <a:pt x="288" y="332"/>
                      <a:pt x="280" y="332"/>
                    </a:cubicBezTo>
                    <a:cubicBezTo>
                      <a:pt x="277" y="346"/>
                      <a:pt x="272" y="388"/>
                      <a:pt x="263" y="394"/>
                    </a:cubicBezTo>
                    <a:cubicBezTo>
                      <a:pt x="258" y="397"/>
                      <a:pt x="204" y="397"/>
                      <a:pt x="193" y="397"/>
                    </a:cubicBezTo>
                    <a:cubicBezTo>
                      <a:pt x="151" y="397"/>
                      <a:pt x="109" y="397"/>
                      <a:pt x="67" y="397"/>
                    </a:cubicBezTo>
                    <a:cubicBezTo>
                      <a:pt x="140" y="335"/>
                      <a:pt x="165" y="316"/>
                      <a:pt x="204" y="282"/>
                    </a:cubicBezTo>
                    <a:cubicBezTo>
                      <a:pt x="258" y="243"/>
                      <a:pt x="305" y="198"/>
                      <a:pt x="305" y="134"/>
                    </a:cubicBezTo>
                    <a:cubicBezTo>
                      <a:pt x="305" y="50"/>
                      <a:pt x="230" y="0"/>
                      <a:pt x="143" y="0"/>
                    </a:cubicBezTo>
                    <a:cubicBezTo>
                      <a:pt x="56" y="0"/>
                      <a:pt x="0" y="61"/>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0"/>
                      <a:pt x="174" y="265"/>
                    </a:cubicBezTo>
                    <a:cubicBezTo>
                      <a:pt x="118" y="320"/>
                      <a:pt x="62" y="375"/>
                      <a:pt x="6" y="430"/>
                    </a:cubicBezTo>
                    <a:cubicBezTo>
                      <a:pt x="0" y="436"/>
                      <a:pt x="0" y="436"/>
                      <a:pt x="0" y="455"/>
                    </a:cubicBezTo>
                    <a:cubicBezTo>
                      <a:pt x="94" y="455"/>
                      <a:pt x="188" y="455"/>
                      <a:pt x="283" y="455"/>
                    </a:cubicBezTo>
                    <a:cubicBezTo>
                      <a:pt x="290" y="414"/>
                      <a:pt x="298" y="373"/>
                      <a:pt x="305" y="332"/>
                    </a:cubicBezTo>
                    <a:close/>
                  </a:path>
                </a:pathLst>
              </a:custGeom>
              <a:solidFill>
                <a:srgbClr val="000000"/>
              </a:solidFill>
              <a:ln>
                <a:noFill/>
              </a:ln>
            </p:spPr>
          </p:sp>
          <p:sp>
            <p:nvSpPr>
              <p:cNvPr id="543" name="Freeform 159"/>
              <p:cNvSpPr/>
              <p:nvPr/>
            </p:nvSpPr>
            <p:spPr>
              <a:xfrm>
                <a:off x="6805440" y="3838680"/>
                <a:ext cx="276480" cy="353160"/>
              </a:xfrm>
              <a:custGeom>
                <a:avLst/>
                <a:gdLst/>
                <a:ahLst/>
                <a:cxnLst/>
                <a:rect l="0" t="0" r="r" b="b"/>
                <a:pathLst>
                  <a:path w="768" h="981">
                    <a:moveTo>
                      <a:pt x="311" y="877"/>
                    </a:moveTo>
                    <a:cubicBezTo>
                      <a:pt x="253" y="750"/>
                      <a:pt x="195" y="624"/>
                      <a:pt x="137" y="497"/>
                    </a:cubicBezTo>
                    <a:cubicBezTo>
                      <a:pt x="129" y="480"/>
                      <a:pt x="126" y="480"/>
                      <a:pt x="123" y="480"/>
                    </a:cubicBezTo>
                    <a:cubicBezTo>
                      <a:pt x="120" y="480"/>
                      <a:pt x="115" y="480"/>
                      <a:pt x="106" y="489"/>
                    </a:cubicBezTo>
                    <a:cubicBezTo>
                      <a:pt x="75" y="512"/>
                      <a:pt x="43" y="535"/>
                      <a:pt x="11" y="559"/>
                    </a:cubicBezTo>
                    <a:cubicBezTo>
                      <a:pt x="0" y="570"/>
                      <a:pt x="0" y="573"/>
                      <a:pt x="0" y="575"/>
                    </a:cubicBezTo>
                    <a:cubicBezTo>
                      <a:pt x="0" y="581"/>
                      <a:pt x="3" y="587"/>
                      <a:pt x="8" y="587"/>
                    </a:cubicBezTo>
                    <a:cubicBezTo>
                      <a:pt x="14" y="587"/>
                      <a:pt x="31" y="573"/>
                      <a:pt x="42" y="564"/>
                    </a:cubicBezTo>
                    <a:cubicBezTo>
                      <a:pt x="48" y="559"/>
                      <a:pt x="62" y="547"/>
                      <a:pt x="73" y="539"/>
                    </a:cubicBezTo>
                    <a:cubicBezTo>
                      <a:pt x="138" y="681"/>
                      <a:pt x="203" y="822"/>
                      <a:pt x="269" y="964"/>
                    </a:cubicBezTo>
                    <a:cubicBezTo>
                      <a:pt x="274" y="980"/>
                      <a:pt x="280" y="980"/>
                      <a:pt x="288" y="980"/>
                    </a:cubicBezTo>
                    <a:cubicBezTo>
                      <a:pt x="302" y="980"/>
                      <a:pt x="305" y="975"/>
                      <a:pt x="314" y="961"/>
                    </a:cubicBezTo>
                    <a:cubicBezTo>
                      <a:pt x="462" y="654"/>
                      <a:pt x="610" y="346"/>
                      <a:pt x="759" y="39"/>
                    </a:cubicBezTo>
                    <a:cubicBezTo>
                      <a:pt x="767" y="25"/>
                      <a:pt x="767" y="22"/>
                      <a:pt x="767" y="20"/>
                    </a:cubicBezTo>
                    <a:cubicBezTo>
                      <a:pt x="767" y="11"/>
                      <a:pt x="759" y="0"/>
                      <a:pt x="747" y="0"/>
                    </a:cubicBezTo>
                    <a:cubicBezTo>
                      <a:pt x="739" y="0"/>
                      <a:pt x="731" y="6"/>
                      <a:pt x="725" y="22"/>
                    </a:cubicBezTo>
                    <a:cubicBezTo>
                      <a:pt x="587" y="307"/>
                      <a:pt x="449" y="592"/>
                      <a:pt x="311" y="877"/>
                    </a:cubicBezTo>
                    <a:close/>
                  </a:path>
                </a:pathLst>
              </a:custGeom>
              <a:solidFill>
                <a:srgbClr val="000000"/>
              </a:solidFill>
              <a:ln>
                <a:noFill/>
              </a:ln>
            </p:spPr>
          </p:sp>
          <p:sp>
            <p:nvSpPr>
              <p:cNvPr id="544" name="Freeform 160"/>
              <p:cNvSpPr/>
              <p:nvPr/>
            </p:nvSpPr>
            <p:spPr>
              <a:xfrm>
                <a:off x="7074360" y="3838680"/>
                <a:ext cx="905400" cy="14400"/>
              </a:xfrm>
              <a:custGeom>
                <a:avLst/>
                <a:gdLst/>
                <a:ahLst/>
                <a:cxnLst/>
                <a:rect l="0" t="0" r="r" b="b"/>
                <a:pathLst>
                  <a:path w="2515" h="40">
                    <a:moveTo>
                      <a:pt x="1257" y="39"/>
                    </a:moveTo>
                    <a:cubicBezTo>
                      <a:pt x="838" y="39"/>
                      <a:pt x="419" y="39"/>
                      <a:pt x="0" y="39"/>
                    </a:cubicBezTo>
                    <a:cubicBezTo>
                      <a:pt x="0" y="26"/>
                      <a:pt x="0" y="13"/>
                      <a:pt x="0" y="0"/>
                    </a:cubicBezTo>
                    <a:cubicBezTo>
                      <a:pt x="838" y="0"/>
                      <a:pt x="1676" y="0"/>
                      <a:pt x="2514" y="0"/>
                    </a:cubicBezTo>
                    <a:cubicBezTo>
                      <a:pt x="2514" y="13"/>
                      <a:pt x="2514" y="26"/>
                      <a:pt x="2514" y="39"/>
                    </a:cubicBezTo>
                    <a:cubicBezTo>
                      <a:pt x="2095" y="39"/>
                      <a:pt x="1676" y="39"/>
                      <a:pt x="1257" y="39"/>
                    </a:cubicBezTo>
                    <a:close/>
                  </a:path>
                </a:pathLst>
              </a:custGeom>
              <a:solidFill>
                <a:srgbClr val="000000"/>
              </a:solidFill>
              <a:ln>
                <a:noFill/>
              </a:ln>
            </p:spPr>
          </p:sp>
          <p:sp>
            <p:nvSpPr>
              <p:cNvPr id="545" name="Freeform 161"/>
              <p:cNvSpPr/>
              <p:nvPr/>
            </p:nvSpPr>
            <p:spPr>
              <a:xfrm>
                <a:off x="7105680" y="3902040"/>
                <a:ext cx="117360" cy="235800"/>
              </a:xfrm>
              <a:custGeom>
                <a:avLst/>
                <a:gdLst/>
                <a:ahLst/>
                <a:cxnLst/>
                <a:rect l="0" t="0" r="r" b="b"/>
                <a:pathLst>
                  <a:path w="326" h="655">
                    <a:moveTo>
                      <a:pt x="202" y="25"/>
                    </a:moveTo>
                    <a:cubicBezTo>
                      <a:pt x="202" y="3"/>
                      <a:pt x="202" y="0"/>
                      <a:pt x="179" y="0"/>
                    </a:cubicBezTo>
                    <a:cubicBezTo>
                      <a:pt x="118" y="61"/>
                      <a:pt x="31" y="61"/>
                      <a:pt x="0" y="61"/>
                    </a:cubicBezTo>
                    <a:cubicBezTo>
                      <a:pt x="0" y="72"/>
                      <a:pt x="0" y="82"/>
                      <a:pt x="0" y="92"/>
                    </a:cubicBezTo>
                    <a:cubicBezTo>
                      <a:pt x="20" y="92"/>
                      <a:pt x="78" y="92"/>
                      <a:pt x="129" y="67"/>
                    </a:cubicBezTo>
                    <a:cubicBezTo>
                      <a:pt x="129" y="236"/>
                      <a:pt x="129" y="406"/>
                      <a:pt x="129" y="575"/>
                    </a:cubicBezTo>
                    <a:cubicBezTo>
                      <a:pt x="129" y="612"/>
                      <a:pt x="126" y="623"/>
                      <a:pt x="36" y="623"/>
                    </a:cubicBezTo>
                    <a:cubicBezTo>
                      <a:pt x="26" y="623"/>
                      <a:pt x="16" y="623"/>
                      <a:pt x="6" y="623"/>
                    </a:cubicBezTo>
                    <a:cubicBezTo>
                      <a:pt x="6" y="633"/>
                      <a:pt x="6" y="643"/>
                      <a:pt x="6" y="654"/>
                    </a:cubicBezTo>
                    <a:cubicBezTo>
                      <a:pt x="39" y="651"/>
                      <a:pt x="126" y="651"/>
                      <a:pt x="165" y="651"/>
                    </a:cubicBezTo>
                    <a:cubicBezTo>
                      <a:pt x="204" y="651"/>
                      <a:pt x="291" y="651"/>
                      <a:pt x="325" y="654"/>
                    </a:cubicBezTo>
                    <a:cubicBezTo>
                      <a:pt x="325" y="643"/>
                      <a:pt x="325" y="633"/>
                      <a:pt x="325" y="623"/>
                    </a:cubicBezTo>
                    <a:cubicBezTo>
                      <a:pt x="314" y="623"/>
                      <a:pt x="304" y="623"/>
                      <a:pt x="294" y="623"/>
                    </a:cubicBezTo>
                    <a:cubicBezTo>
                      <a:pt x="204" y="623"/>
                      <a:pt x="202" y="612"/>
                      <a:pt x="202" y="575"/>
                    </a:cubicBezTo>
                    <a:cubicBezTo>
                      <a:pt x="202" y="392"/>
                      <a:pt x="202" y="209"/>
                      <a:pt x="202" y="25"/>
                    </a:cubicBezTo>
                    <a:close/>
                  </a:path>
                </a:pathLst>
              </a:custGeom>
              <a:solidFill>
                <a:srgbClr val="000000"/>
              </a:solidFill>
              <a:ln>
                <a:noFill/>
              </a:ln>
            </p:spPr>
          </p:sp>
          <p:sp>
            <p:nvSpPr>
              <p:cNvPr id="546" name="Freeform 162"/>
              <p:cNvSpPr/>
              <p:nvPr/>
            </p:nvSpPr>
            <p:spPr>
              <a:xfrm>
                <a:off x="7349400" y="393120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547" name="Freeform 163"/>
              <p:cNvSpPr/>
              <p:nvPr/>
            </p:nvSpPr>
            <p:spPr>
              <a:xfrm>
                <a:off x="7700400" y="3884040"/>
                <a:ext cx="262440" cy="253800"/>
              </a:xfrm>
              <a:custGeom>
                <a:avLst/>
                <a:gdLst/>
                <a:ahLst/>
                <a:cxnLst/>
                <a:rect l="0" t="0" r="r" b="b"/>
                <a:pathLst>
                  <a:path w="729" h="705">
                    <a:moveTo>
                      <a:pt x="389" y="20"/>
                    </a:moveTo>
                    <a:cubicBezTo>
                      <a:pt x="384" y="6"/>
                      <a:pt x="381" y="0"/>
                      <a:pt x="364" y="0"/>
                    </a:cubicBezTo>
                    <a:cubicBezTo>
                      <a:pt x="347" y="0"/>
                      <a:pt x="344" y="6"/>
                      <a:pt x="339" y="20"/>
                    </a:cubicBezTo>
                    <a:cubicBezTo>
                      <a:pt x="228" y="241"/>
                      <a:pt x="117" y="463"/>
                      <a:pt x="6" y="684"/>
                    </a:cubicBezTo>
                    <a:cubicBezTo>
                      <a:pt x="0" y="693"/>
                      <a:pt x="0" y="693"/>
                      <a:pt x="0" y="696"/>
                    </a:cubicBezTo>
                    <a:cubicBezTo>
                      <a:pt x="0" y="704"/>
                      <a:pt x="8" y="704"/>
                      <a:pt x="22" y="704"/>
                    </a:cubicBezTo>
                    <a:cubicBezTo>
                      <a:pt x="250" y="704"/>
                      <a:pt x="478" y="704"/>
                      <a:pt x="705" y="704"/>
                    </a:cubicBezTo>
                    <a:cubicBezTo>
                      <a:pt x="722" y="704"/>
                      <a:pt x="728" y="704"/>
                      <a:pt x="728" y="696"/>
                    </a:cubicBezTo>
                    <a:cubicBezTo>
                      <a:pt x="728" y="693"/>
                      <a:pt x="728" y="693"/>
                      <a:pt x="722" y="684"/>
                    </a:cubicBezTo>
                    <a:cubicBezTo>
                      <a:pt x="611" y="463"/>
                      <a:pt x="500" y="241"/>
                      <a:pt x="389" y="20"/>
                    </a:cubicBezTo>
                    <a:moveTo>
                      <a:pt x="333" y="101"/>
                    </a:moveTo>
                    <a:cubicBezTo>
                      <a:pt x="421" y="277"/>
                      <a:pt x="509" y="453"/>
                      <a:pt x="596" y="628"/>
                    </a:cubicBezTo>
                    <a:cubicBezTo>
                      <a:pt x="420" y="628"/>
                      <a:pt x="244" y="628"/>
                      <a:pt x="67" y="628"/>
                    </a:cubicBezTo>
                    <a:cubicBezTo>
                      <a:pt x="156" y="453"/>
                      <a:pt x="244" y="277"/>
                      <a:pt x="333" y="101"/>
                    </a:cubicBezTo>
                    <a:close/>
                  </a:path>
                </a:pathLst>
              </a:custGeom>
              <a:solidFill>
                <a:srgbClr val="000000"/>
              </a:solidFill>
              <a:ln>
                <a:noFill/>
              </a:ln>
            </p:spPr>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59" name="Table 1"/>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sp>
        <p:nvSpPr>
          <p:cNvPr id="1860" name="TextShape 2"/>
          <p:cNvSpPr txBox="1"/>
          <p:nvPr/>
        </p:nvSpPr>
        <p:spPr>
          <a:xfrm>
            <a:off x="469080" y="48960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graphicFrame>
        <p:nvGraphicFramePr>
          <p:cNvPr id="1861" name="Table 3"/>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62" name="Grafik 1861"/>
          <p:cNvPicPr/>
          <p:nvPr/>
        </p:nvPicPr>
        <p:blipFill>
          <a:blip r:embed="rId2"/>
          <a:stretch/>
        </p:blipFill>
        <p:spPr>
          <a:xfrm>
            <a:off x="6310800" y="1478520"/>
            <a:ext cx="5461200" cy="4853880"/>
          </a:xfrm>
          <a:prstGeom prst="rect">
            <a:avLst/>
          </a:prstGeom>
          <a:ln>
            <a:noFill/>
          </a:ln>
        </p:spPr>
      </p:pic>
      <p:pic>
        <p:nvPicPr>
          <p:cNvPr id="1863" name="Grafik 1862"/>
          <p:cNvPicPr/>
          <p:nvPr/>
        </p:nvPicPr>
        <p:blipFill>
          <a:blip r:embed="rId3"/>
          <a:stretch/>
        </p:blipFill>
        <p:spPr>
          <a:xfrm>
            <a:off x="370800" y="1478520"/>
            <a:ext cx="5461200" cy="4853880"/>
          </a:xfrm>
          <a:prstGeom prst="rect">
            <a:avLst/>
          </a:prstGeom>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64" name="Table 1"/>
          <p:cNvGraphicFramePr/>
          <p:nvPr/>
        </p:nvGraphicFramePr>
        <p:xfrm>
          <a:off x="9218880" y="222840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sp>
        <p:nvSpPr>
          <p:cNvPr id="1865" name="TextShape 2"/>
          <p:cNvSpPr txBox="1"/>
          <p:nvPr/>
        </p:nvSpPr>
        <p:spPr>
          <a:xfrm>
            <a:off x="469080" y="489600"/>
            <a:ext cx="7419600" cy="837720"/>
          </a:xfrm>
          <a:prstGeom prst="rect">
            <a:avLst/>
          </a:prstGeom>
          <a:noFill/>
          <a:ln>
            <a:noFill/>
          </a:ln>
        </p:spPr>
        <p:txBody>
          <a:bodyPr lIns="0" tIns="0" rIns="0" bIns="0" anchor="ctr">
            <a:noAutofit/>
          </a:bodyPr>
          <a:lstStyle/>
          <a:p>
            <a:r>
              <a:rPr lang="de-DE" sz="2400" b="1" strike="noStrike" spc="-1">
                <a:solidFill>
                  <a:srgbClr val="000000"/>
                </a:solidFill>
                <a:latin typeface="Verdana"/>
                <a:ea typeface="Arial"/>
              </a:rPr>
              <a:t>Electron Spin Interaction with High Energy Photons (0.01030nm)</a:t>
            </a:r>
            <a:endParaRPr lang="de-DE" sz="2400" b="0" strike="noStrike" spc="-1">
              <a:solidFill>
                <a:srgbClr val="000000"/>
              </a:solidFill>
              <a:latin typeface="Arial"/>
            </a:endParaRPr>
          </a:p>
        </p:txBody>
      </p:sp>
      <p:graphicFrame>
        <p:nvGraphicFramePr>
          <p:cNvPr id="1866" name="Table 3"/>
          <p:cNvGraphicFramePr/>
          <p:nvPr/>
        </p:nvGraphicFramePr>
        <p:xfrm>
          <a:off x="9218880" y="2228760"/>
          <a:ext cx="2513160" cy="39898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100000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0.01030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39420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up</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8736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1867" name="Grafik 1866"/>
          <p:cNvPicPr/>
          <p:nvPr/>
        </p:nvPicPr>
        <p:blipFill>
          <a:blip r:embed="rId2"/>
          <a:stretch/>
        </p:blipFill>
        <p:spPr>
          <a:xfrm>
            <a:off x="6310800" y="1478520"/>
            <a:ext cx="5461200" cy="4853880"/>
          </a:xfrm>
          <a:prstGeom prst="rect">
            <a:avLst/>
          </a:prstGeom>
          <a:ln>
            <a:noFill/>
          </a:ln>
        </p:spPr>
      </p:pic>
      <p:pic>
        <p:nvPicPr>
          <p:cNvPr id="1868" name="Grafik 1867"/>
          <p:cNvPicPr/>
          <p:nvPr/>
        </p:nvPicPr>
        <p:blipFill>
          <a:blip r:embed="rId3"/>
          <a:stretch/>
        </p:blipFill>
        <p:spPr>
          <a:xfrm>
            <a:off x="370800" y="1478520"/>
            <a:ext cx="5461200" cy="485388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iagramm, Reihe, Text, Schrift enthält.&#10;&#10;Automatisch generierte Beschreibung">
            <a:extLst>
              <a:ext uri="{FF2B5EF4-FFF2-40B4-BE49-F238E27FC236}">
                <a16:creationId xmlns:a16="http://schemas.microsoft.com/office/drawing/2014/main" id="{46B20E92-CD30-65A1-27DD-95CD9CBB0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60" y="1629394"/>
            <a:ext cx="4681200" cy="2623937"/>
          </a:xfrm>
          <a:prstGeom prst="rect">
            <a:avLst/>
          </a:prstGeom>
        </p:spPr>
      </p:pic>
      <p:sp>
        <p:nvSpPr>
          <p:cNvPr id="252" name="TextShape 3"/>
          <p:cNvSpPr txBox="1"/>
          <p:nvPr/>
        </p:nvSpPr>
        <p:spPr>
          <a:xfrm>
            <a:off x="478440" y="489240"/>
            <a:ext cx="7802640" cy="837720"/>
          </a:xfrm>
          <a:prstGeom prst="rect">
            <a:avLst/>
          </a:prstGeom>
          <a:noFill/>
          <a:ln w="9360">
            <a:noFill/>
          </a:ln>
        </p:spPr>
        <p:txBody>
          <a:bodyPr lIns="0" tIns="0" rIns="0" bIns="0" anchor="ctr">
            <a:noAutofit/>
          </a:bodyPr>
          <a:lstStyle/>
          <a:p>
            <a:r>
              <a:rPr lang="de-DE" sz="2400" b="1" strike="noStrike" spc="-1" dirty="0">
                <a:solidFill>
                  <a:srgbClr val="000000"/>
                </a:solidFill>
                <a:latin typeface="Verdana"/>
                <a:ea typeface="Arial"/>
              </a:rPr>
              <a:t>Compton/Thomson </a:t>
            </a:r>
            <a:r>
              <a:rPr lang="de-DE" sz="2400" b="1" strike="noStrike" spc="-1" dirty="0">
                <a:solidFill>
                  <a:srgbClr val="000000"/>
                </a:solidFill>
                <a:latin typeface="Verdana" panose="020B0604030504040204" pitchFamily="34" charset="0"/>
                <a:ea typeface="Verdana" panose="020B0604030504040204" pitchFamily="34" charset="0"/>
              </a:rPr>
              <a:t>Backscattering</a:t>
            </a:r>
            <a:r>
              <a:rPr lang="de-DE" sz="2400" b="1" spc="-1" dirty="0">
                <a:solidFill>
                  <a:srgbClr val="000000"/>
                </a:solidFill>
                <a:latin typeface="Verdana" panose="020B0604030504040204" pitchFamily="34" charset="0"/>
                <a:ea typeface="Verdana" panose="020B0604030504040204" pitchFamily="34" charset="0"/>
              </a:rPr>
              <a:t> - </a:t>
            </a:r>
            <a:r>
              <a:rPr lang="de-DE" sz="2400" b="1" spc="-1" dirty="0" err="1">
                <a:solidFill>
                  <a:srgbClr val="000000"/>
                </a:solidFill>
                <a:latin typeface="Verdana" panose="020B0604030504040204" pitchFamily="34" charset="0"/>
                <a:ea typeface="Verdana" panose="020B0604030504040204" pitchFamily="34" charset="0"/>
              </a:rPr>
              <a:t>Recoil</a:t>
            </a:r>
            <a:endParaRPr lang="de-DE" sz="2400" b="1" strike="noStrike" spc="-1" dirty="0">
              <a:solidFill>
                <a:srgbClr val="000000"/>
              </a:solidFill>
              <a:latin typeface="Verdana" panose="020B0604030504040204" pitchFamily="34" charset="0"/>
              <a:ea typeface="Verdana" panose="020B0604030504040204" pitchFamily="34" charset="0"/>
            </a:endParaRPr>
          </a:p>
        </p:txBody>
      </p:sp>
      <p:grpSp>
        <p:nvGrpSpPr>
          <p:cNvPr id="257" name="Group 8"/>
          <p:cNvGrpSpPr/>
          <p:nvPr/>
        </p:nvGrpSpPr>
        <p:grpSpPr>
          <a:xfrm>
            <a:off x="2763000" y="4752360"/>
            <a:ext cx="6181920" cy="557280"/>
            <a:chOff x="2763000" y="4752360"/>
            <a:chExt cx="6181920" cy="557280"/>
          </a:xfrm>
        </p:grpSpPr>
        <p:grpSp>
          <p:nvGrpSpPr>
            <p:cNvPr id="258" name="Group 9"/>
            <p:cNvGrpSpPr/>
            <p:nvPr/>
          </p:nvGrpSpPr>
          <p:grpSpPr>
            <a:xfrm>
              <a:off x="2763000" y="4752360"/>
              <a:ext cx="6181920" cy="557280"/>
              <a:chOff x="2763000" y="4752360"/>
              <a:chExt cx="6181920" cy="557280"/>
            </a:xfrm>
          </p:grpSpPr>
          <p:sp>
            <p:nvSpPr>
              <p:cNvPr id="259" name="Freeform 10"/>
              <p:cNvSpPr/>
              <p:nvPr/>
            </p:nvSpPr>
            <p:spPr>
              <a:xfrm>
                <a:off x="2763000" y="4862880"/>
                <a:ext cx="261360" cy="252720"/>
              </a:xfrm>
              <a:custGeom>
                <a:avLst/>
                <a:gdLst/>
                <a:ahLst/>
                <a:cxnLst/>
                <a:rect l="0" t="0" r="r" b="b"/>
                <a:pathLst>
                  <a:path w="726" h="702">
                    <a:moveTo>
                      <a:pt x="386" y="17"/>
                    </a:moveTo>
                    <a:cubicBezTo>
                      <a:pt x="381" y="3"/>
                      <a:pt x="378" y="0"/>
                      <a:pt x="361" y="0"/>
                    </a:cubicBezTo>
                    <a:cubicBezTo>
                      <a:pt x="344" y="0"/>
                      <a:pt x="344" y="3"/>
                      <a:pt x="336" y="17"/>
                    </a:cubicBezTo>
                    <a:cubicBezTo>
                      <a:pt x="225" y="238"/>
                      <a:pt x="114" y="460"/>
                      <a:pt x="3" y="682"/>
                    </a:cubicBezTo>
                    <a:cubicBezTo>
                      <a:pt x="0" y="690"/>
                      <a:pt x="1" y="689"/>
                      <a:pt x="0" y="693"/>
                    </a:cubicBezTo>
                    <a:cubicBezTo>
                      <a:pt x="0" y="701"/>
                      <a:pt x="6" y="701"/>
                      <a:pt x="20" y="701"/>
                    </a:cubicBezTo>
                    <a:cubicBezTo>
                      <a:pt x="247" y="701"/>
                      <a:pt x="475" y="701"/>
                      <a:pt x="703" y="701"/>
                    </a:cubicBezTo>
                    <a:cubicBezTo>
                      <a:pt x="719" y="701"/>
                      <a:pt x="725" y="701"/>
                      <a:pt x="725" y="693"/>
                    </a:cubicBezTo>
                    <a:cubicBezTo>
                      <a:pt x="723" y="689"/>
                      <a:pt x="725" y="690"/>
                      <a:pt x="719" y="682"/>
                    </a:cubicBezTo>
                    <a:cubicBezTo>
                      <a:pt x="608" y="460"/>
                      <a:pt x="497" y="238"/>
                      <a:pt x="386" y="17"/>
                    </a:cubicBezTo>
                    <a:moveTo>
                      <a:pt x="330" y="98"/>
                    </a:moveTo>
                    <a:cubicBezTo>
                      <a:pt x="418" y="274"/>
                      <a:pt x="506" y="450"/>
                      <a:pt x="593" y="626"/>
                    </a:cubicBezTo>
                    <a:cubicBezTo>
                      <a:pt x="417" y="626"/>
                      <a:pt x="241" y="626"/>
                      <a:pt x="64" y="626"/>
                    </a:cubicBezTo>
                    <a:cubicBezTo>
                      <a:pt x="153" y="450"/>
                      <a:pt x="242" y="274"/>
                      <a:pt x="330" y="98"/>
                    </a:cubicBezTo>
                    <a:close/>
                  </a:path>
                </a:pathLst>
              </a:custGeom>
              <a:solidFill>
                <a:srgbClr val="000000"/>
              </a:solidFill>
              <a:ln>
                <a:noFill/>
              </a:ln>
            </p:spPr>
          </p:sp>
          <p:sp>
            <p:nvSpPr>
              <p:cNvPr id="260" name="Freeform 11"/>
              <p:cNvSpPr/>
              <p:nvPr/>
            </p:nvSpPr>
            <p:spPr>
              <a:xfrm>
                <a:off x="3159000" y="4951440"/>
                <a:ext cx="236160" cy="151200"/>
              </a:xfrm>
              <a:custGeom>
                <a:avLst/>
                <a:gdLst/>
                <a:ahLst/>
                <a:cxnLst/>
                <a:rect l="0" t="0" r="r" b="b"/>
                <a:pathLst>
                  <a:path w="656" h="420">
                    <a:moveTo>
                      <a:pt x="621" y="39"/>
                    </a:moveTo>
                    <a:cubicBezTo>
                      <a:pt x="635" y="39"/>
                      <a:pt x="655" y="39"/>
                      <a:pt x="655" y="20"/>
                    </a:cubicBezTo>
                    <a:cubicBezTo>
                      <a:pt x="655" y="0"/>
                      <a:pt x="638" y="0"/>
                      <a:pt x="621" y="0"/>
                    </a:cubicBezTo>
                    <a:cubicBezTo>
                      <a:pt x="426" y="0"/>
                      <a:pt x="230" y="0"/>
                      <a:pt x="34" y="0"/>
                    </a:cubicBezTo>
                    <a:cubicBezTo>
                      <a:pt x="17" y="0"/>
                      <a:pt x="0" y="0"/>
                      <a:pt x="0" y="20"/>
                    </a:cubicBezTo>
                    <a:cubicBezTo>
                      <a:pt x="0" y="39"/>
                      <a:pt x="20" y="39"/>
                      <a:pt x="34" y="39"/>
                    </a:cubicBezTo>
                    <a:cubicBezTo>
                      <a:pt x="230" y="39"/>
                      <a:pt x="426" y="39"/>
                      <a:pt x="621" y="39"/>
                    </a:cubicBezTo>
                    <a:moveTo>
                      <a:pt x="621" y="419"/>
                    </a:moveTo>
                    <a:cubicBezTo>
                      <a:pt x="638" y="419"/>
                      <a:pt x="655" y="419"/>
                      <a:pt x="655" y="400"/>
                    </a:cubicBezTo>
                    <a:cubicBezTo>
                      <a:pt x="655" y="380"/>
                      <a:pt x="635" y="380"/>
                      <a:pt x="621" y="380"/>
                    </a:cubicBezTo>
                    <a:cubicBezTo>
                      <a:pt x="426" y="380"/>
                      <a:pt x="230" y="380"/>
                      <a:pt x="34" y="380"/>
                    </a:cubicBezTo>
                    <a:cubicBezTo>
                      <a:pt x="20" y="380"/>
                      <a:pt x="0" y="380"/>
                      <a:pt x="0" y="400"/>
                    </a:cubicBezTo>
                    <a:cubicBezTo>
                      <a:pt x="0" y="419"/>
                      <a:pt x="17" y="419"/>
                      <a:pt x="34" y="419"/>
                    </a:cubicBezTo>
                    <a:cubicBezTo>
                      <a:pt x="230" y="419"/>
                      <a:pt x="426" y="419"/>
                      <a:pt x="621" y="419"/>
                    </a:cubicBezTo>
                    <a:moveTo>
                      <a:pt x="621" y="229"/>
                    </a:moveTo>
                    <a:cubicBezTo>
                      <a:pt x="638" y="229"/>
                      <a:pt x="655" y="229"/>
                      <a:pt x="655" y="210"/>
                    </a:cubicBezTo>
                    <a:cubicBezTo>
                      <a:pt x="655" y="190"/>
                      <a:pt x="638" y="190"/>
                      <a:pt x="621" y="190"/>
                    </a:cubicBezTo>
                    <a:cubicBezTo>
                      <a:pt x="426" y="190"/>
                      <a:pt x="230" y="190"/>
                      <a:pt x="34" y="190"/>
                    </a:cubicBezTo>
                    <a:cubicBezTo>
                      <a:pt x="17" y="190"/>
                      <a:pt x="0" y="190"/>
                      <a:pt x="0" y="210"/>
                    </a:cubicBezTo>
                    <a:cubicBezTo>
                      <a:pt x="0" y="229"/>
                      <a:pt x="17" y="229"/>
                      <a:pt x="34" y="229"/>
                    </a:cubicBezTo>
                    <a:cubicBezTo>
                      <a:pt x="230" y="229"/>
                      <a:pt x="426" y="229"/>
                      <a:pt x="621" y="229"/>
                    </a:cubicBezTo>
                    <a:close/>
                  </a:path>
                </a:pathLst>
              </a:custGeom>
              <a:solidFill>
                <a:srgbClr val="000000"/>
              </a:solidFill>
              <a:ln>
                <a:noFill/>
              </a:ln>
            </p:spPr>
          </p:sp>
          <p:sp>
            <p:nvSpPr>
              <p:cNvPr id="261" name="Freeform 12"/>
              <p:cNvSpPr/>
              <p:nvPr/>
            </p:nvSpPr>
            <p:spPr>
              <a:xfrm>
                <a:off x="3571200" y="4793760"/>
                <a:ext cx="110160" cy="164160"/>
              </a:xfrm>
              <a:custGeom>
                <a:avLst/>
                <a:gdLst/>
                <a:ahLst/>
                <a:cxnLst/>
                <a:rect l="0" t="0" r="r" b="b"/>
                <a:pathLst>
                  <a:path w="306" h="456">
                    <a:moveTo>
                      <a:pt x="305" y="333"/>
                    </a:moveTo>
                    <a:cubicBezTo>
                      <a:pt x="297" y="333"/>
                      <a:pt x="288" y="333"/>
                      <a:pt x="280" y="333"/>
                    </a:cubicBezTo>
                    <a:cubicBezTo>
                      <a:pt x="280" y="346"/>
                      <a:pt x="272" y="388"/>
                      <a:pt x="263" y="394"/>
                    </a:cubicBezTo>
                    <a:cubicBezTo>
                      <a:pt x="258" y="397"/>
                      <a:pt x="204" y="397"/>
                      <a:pt x="196" y="397"/>
                    </a:cubicBezTo>
                    <a:cubicBezTo>
                      <a:pt x="153" y="397"/>
                      <a:pt x="110" y="397"/>
                      <a:pt x="67" y="397"/>
                    </a:cubicBezTo>
                    <a:cubicBezTo>
                      <a:pt x="140" y="335"/>
                      <a:pt x="165" y="316"/>
                      <a:pt x="207" y="282"/>
                    </a:cubicBezTo>
                    <a:cubicBezTo>
                      <a:pt x="258"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0"/>
                      <a:pt x="174" y="265"/>
                    </a:cubicBezTo>
                    <a:cubicBezTo>
                      <a:pt x="118" y="320"/>
                      <a:pt x="62" y="375"/>
                      <a:pt x="6" y="430"/>
                    </a:cubicBezTo>
                    <a:cubicBezTo>
                      <a:pt x="0" y="436"/>
                      <a:pt x="0" y="436"/>
                      <a:pt x="0" y="455"/>
                    </a:cubicBezTo>
                    <a:cubicBezTo>
                      <a:pt x="94" y="455"/>
                      <a:pt x="188" y="455"/>
                      <a:pt x="283" y="455"/>
                    </a:cubicBezTo>
                    <a:cubicBezTo>
                      <a:pt x="290" y="414"/>
                      <a:pt x="298" y="373"/>
                      <a:pt x="305" y="333"/>
                    </a:cubicBezTo>
                    <a:close/>
                  </a:path>
                </a:pathLst>
              </a:custGeom>
              <a:solidFill>
                <a:srgbClr val="000000"/>
              </a:solidFill>
              <a:ln>
                <a:noFill/>
              </a:ln>
            </p:spPr>
          </p:sp>
          <p:sp>
            <p:nvSpPr>
              <p:cNvPr id="262" name="Freeform 13"/>
              <p:cNvSpPr/>
              <p:nvPr/>
            </p:nvSpPr>
            <p:spPr>
              <a:xfrm>
                <a:off x="3715560" y="4786560"/>
                <a:ext cx="135360" cy="174240"/>
              </a:xfrm>
              <a:custGeom>
                <a:avLst/>
                <a:gdLst/>
                <a:ahLst/>
                <a:cxnLst/>
                <a:rect l="0" t="0" r="r" b="b"/>
                <a:pathLst>
                  <a:path w="376" h="484">
                    <a:moveTo>
                      <a:pt x="165" y="20"/>
                    </a:moveTo>
                    <a:cubicBezTo>
                      <a:pt x="166" y="16"/>
                      <a:pt x="168" y="11"/>
                      <a:pt x="168" y="8"/>
                    </a:cubicBezTo>
                    <a:cubicBezTo>
                      <a:pt x="168" y="6"/>
                      <a:pt x="165" y="0"/>
                      <a:pt x="157" y="0"/>
                    </a:cubicBezTo>
                    <a:cubicBezTo>
                      <a:pt x="143" y="0"/>
                      <a:pt x="84" y="6"/>
                      <a:pt x="67" y="6"/>
                    </a:cubicBezTo>
                    <a:cubicBezTo>
                      <a:pt x="62" y="8"/>
                      <a:pt x="53" y="8"/>
                      <a:pt x="53" y="22"/>
                    </a:cubicBezTo>
                    <a:cubicBezTo>
                      <a:pt x="53" y="31"/>
                      <a:pt x="62" y="31"/>
                      <a:pt x="70" y="31"/>
                    </a:cubicBezTo>
                    <a:cubicBezTo>
                      <a:pt x="104" y="31"/>
                      <a:pt x="104" y="36"/>
                      <a:pt x="104" y="42"/>
                    </a:cubicBezTo>
                    <a:cubicBezTo>
                      <a:pt x="104" y="48"/>
                      <a:pt x="101" y="50"/>
                      <a:pt x="101" y="59"/>
                    </a:cubicBezTo>
                    <a:cubicBezTo>
                      <a:pt x="68" y="188"/>
                      <a:pt x="35" y="318"/>
                      <a:pt x="3" y="447"/>
                    </a:cubicBezTo>
                    <a:cubicBezTo>
                      <a:pt x="0" y="458"/>
                      <a:pt x="0" y="458"/>
                      <a:pt x="0" y="461"/>
                    </a:cubicBezTo>
                    <a:cubicBezTo>
                      <a:pt x="0" y="472"/>
                      <a:pt x="8" y="483"/>
                      <a:pt x="22" y="483"/>
                    </a:cubicBezTo>
                    <a:cubicBezTo>
                      <a:pt x="31" y="483"/>
                      <a:pt x="45" y="481"/>
                      <a:pt x="53" y="464"/>
                    </a:cubicBezTo>
                    <a:cubicBezTo>
                      <a:pt x="53" y="461"/>
                      <a:pt x="59" y="436"/>
                      <a:pt x="64" y="422"/>
                    </a:cubicBezTo>
                    <a:cubicBezTo>
                      <a:pt x="69" y="401"/>
                      <a:pt x="74" y="381"/>
                      <a:pt x="78" y="360"/>
                    </a:cubicBezTo>
                    <a:cubicBezTo>
                      <a:pt x="81" y="349"/>
                      <a:pt x="90" y="324"/>
                      <a:pt x="90" y="313"/>
                    </a:cubicBezTo>
                    <a:cubicBezTo>
                      <a:pt x="98" y="288"/>
                      <a:pt x="98" y="288"/>
                      <a:pt x="112" y="265"/>
                    </a:cubicBezTo>
                    <a:cubicBezTo>
                      <a:pt x="134" y="232"/>
                      <a:pt x="168" y="193"/>
                      <a:pt x="221" y="193"/>
                    </a:cubicBezTo>
                    <a:cubicBezTo>
                      <a:pt x="260" y="193"/>
                      <a:pt x="263" y="224"/>
                      <a:pt x="263" y="240"/>
                    </a:cubicBezTo>
                    <a:cubicBezTo>
                      <a:pt x="263" y="282"/>
                      <a:pt x="232" y="358"/>
                      <a:pt x="221" y="386"/>
                    </a:cubicBezTo>
                    <a:cubicBezTo>
                      <a:pt x="213" y="405"/>
                      <a:pt x="210" y="414"/>
                      <a:pt x="210" y="425"/>
                    </a:cubicBezTo>
                    <a:cubicBezTo>
                      <a:pt x="210" y="461"/>
                      <a:pt x="241" y="483"/>
                      <a:pt x="277" y="483"/>
                    </a:cubicBezTo>
                    <a:cubicBezTo>
                      <a:pt x="344" y="483"/>
                      <a:pt x="375" y="388"/>
                      <a:pt x="375" y="377"/>
                    </a:cubicBezTo>
                    <a:cubicBezTo>
                      <a:pt x="375" y="369"/>
                      <a:pt x="367" y="369"/>
                      <a:pt x="364" y="369"/>
                    </a:cubicBezTo>
                    <a:cubicBezTo>
                      <a:pt x="356" y="369"/>
                      <a:pt x="353" y="374"/>
                      <a:pt x="353" y="380"/>
                    </a:cubicBezTo>
                    <a:cubicBezTo>
                      <a:pt x="336" y="436"/>
                      <a:pt x="305" y="464"/>
                      <a:pt x="277" y="464"/>
                    </a:cubicBezTo>
                    <a:cubicBezTo>
                      <a:pt x="263" y="464"/>
                      <a:pt x="260" y="453"/>
                      <a:pt x="260" y="439"/>
                    </a:cubicBezTo>
                    <a:cubicBezTo>
                      <a:pt x="260" y="425"/>
                      <a:pt x="266" y="414"/>
                      <a:pt x="277" y="383"/>
                    </a:cubicBezTo>
                    <a:cubicBezTo>
                      <a:pt x="286" y="363"/>
                      <a:pt x="314" y="291"/>
                      <a:pt x="314" y="251"/>
                    </a:cubicBezTo>
                    <a:cubicBezTo>
                      <a:pt x="314" y="240"/>
                      <a:pt x="314" y="212"/>
                      <a:pt x="288" y="193"/>
                    </a:cubicBezTo>
                    <a:cubicBezTo>
                      <a:pt x="277" y="182"/>
                      <a:pt x="258" y="173"/>
                      <a:pt x="224" y="173"/>
                    </a:cubicBezTo>
                    <a:cubicBezTo>
                      <a:pt x="174" y="173"/>
                      <a:pt x="137" y="201"/>
                      <a:pt x="112" y="229"/>
                    </a:cubicBezTo>
                    <a:cubicBezTo>
                      <a:pt x="130" y="159"/>
                      <a:pt x="147" y="89"/>
                      <a:pt x="165" y="20"/>
                    </a:cubicBezTo>
                    <a:close/>
                  </a:path>
                </a:pathLst>
              </a:custGeom>
              <a:solidFill>
                <a:srgbClr val="000000"/>
              </a:solidFill>
              <a:ln>
                <a:noFill/>
              </a:ln>
            </p:spPr>
          </p:sp>
          <p:sp>
            <p:nvSpPr>
              <p:cNvPr id="263" name="Freeform 14"/>
              <p:cNvSpPr/>
              <p:nvPr/>
            </p:nvSpPr>
            <p:spPr>
              <a:xfrm>
                <a:off x="3880800" y="4848840"/>
                <a:ext cx="128520" cy="109080"/>
              </a:xfrm>
              <a:custGeom>
                <a:avLst/>
                <a:gdLst/>
                <a:ahLst/>
                <a:cxnLst/>
                <a:rect l="0" t="0" r="r" b="b"/>
                <a:pathLst>
                  <a:path w="357" h="303">
                    <a:moveTo>
                      <a:pt x="123" y="20"/>
                    </a:moveTo>
                    <a:cubicBezTo>
                      <a:pt x="123" y="17"/>
                      <a:pt x="123" y="14"/>
                      <a:pt x="123" y="8"/>
                    </a:cubicBezTo>
                    <a:cubicBezTo>
                      <a:pt x="119" y="6"/>
                      <a:pt x="123" y="0"/>
                      <a:pt x="112" y="0"/>
                    </a:cubicBezTo>
                    <a:cubicBezTo>
                      <a:pt x="97" y="1"/>
                      <a:pt x="73" y="3"/>
                      <a:pt x="67" y="3"/>
                    </a:cubicBezTo>
                    <a:cubicBezTo>
                      <a:pt x="56" y="6"/>
                      <a:pt x="42" y="6"/>
                      <a:pt x="31" y="6"/>
                    </a:cubicBezTo>
                    <a:cubicBezTo>
                      <a:pt x="20" y="8"/>
                      <a:pt x="11" y="8"/>
                      <a:pt x="11" y="22"/>
                    </a:cubicBezTo>
                    <a:cubicBezTo>
                      <a:pt x="11" y="34"/>
                      <a:pt x="20" y="34"/>
                      <a:pt x="28" y="34"/>
                    </a:cubicBezTo>
                    <a:cubicBezTo>
                      <a:pt x="62" y="34"/>
                      <a:pt x="62" y="36"/>
                      <a:pt x="62" y="42"/>
                    </a:cubicBezTo>
                    <a:cubicBezTo>
                      <a:pt x="62" y="48"/>
                      <a:pt x="59" y="61"/>
                      <a:pt x="56" y="70"/>
                    </a:cubicBezTo>
                    <a:cubicBezTo>
                      <a:pt x="44" y="115"/>
                      <a:pt x="32" y="161"/>
                      <a:pt x="20" y="207"/>
                    </a:cubicBezTo>
                    <a:cubicBezTo>
                      <a:pt x="3" y="277"/>
                      <a:pt x="0" y="291"/>
                      <a:pt x="0" y="293"/>
                    </a:cubicBezTo>
                    <a:cubicBezTo>
                      <a:pt x="0" y="302"/>
                      <a:pt x="11" y="302"/>
                      <a:pt x="14" y="302"/>
                    </a:cubicBezTo>
                    <a:cubicBezTo>
                      <a:pt x="18" y="302"/>
                      <a:pt x="21" y="302"/>
                      <a:pt x="25" y="302"/>
                    </a:cubicBezTo>
                    <a:cubicBezTo>
                      <a:pt x="87" y="293"/>
                      <a:pt x="174" y="260"/>
                      <a:pt x="246" y="196"/>
                    </a:cubicBezTo>
                    <a:cubicBezTo>
                      <a:pt x="342" y="112"/>
                      <a:pt x="319" y="80"/>
                      <a:pt x="356" y="22"/>
                    </a:cubicBezTo>
                    <a:cubicBezTo>
                      <a:pt x="356" y="8"/>
                      <a:pt x="344" y="0"/>
                      <a:pt x="330" y="0"/>
                    </a:cubicBezTo>
                    <a:cubicBezTo>
                      <a:pt x="308" y="0"/>
                      <a:pt x="302" y="20"/>
                      <a:pt x="297" y="39"/>
                    </a:cubicBezTo>
                    <a:cubicBezTo>
                      <a:pt x="269" y="137"/>
                      <a:pt x="176" y="240"/>
                      <a:pt x="59" y="277"/>
                    </a:cubicBezTo>
                    <a:cubicBezTo>
                      <a:pt x="80" y="191"/>
                      <a:pt x="102" y="105"/>
                      <a:pt x="123" y="20"/>
                    </a:cubicBezTo>
                    <a:close/>
                  </a:path>
                </a:pathLst>
              </a:custGeom>
              <a:solidFill>
                <a:srgbClr val="000000"/>
              </a:solidFill>
              <a:ln>
                <a:noFill/>
              </a:ln>
            </p:spPr>
          </p:sp>
          <p:sp>
            <p:nvSpPr>
              <p:cNvPr id="264" name="Freeform 15"/>
              <p:cNvSpPr/>
              <p:nvPr/>
            </p:nvSpPr>
            <p:spPr>
              <a:xfrm>
                <a:off x="4018680" y="4876200"/>
                <a:ext cx="93240" cy="120960"/>
              </a:xfrm>
              <a:custGeom>
                <a:avLst/>
                <a:gdLst/>
                <a:ahLst/>
                <a:cxnLst/>
                <a:rect l="0" t="0" r="r" b="b"/>
                <a:pathLst>
                  <a:path w="259" h="336">
                    <a:moveTo>
                      <a:pt x="258" y="168"/>
                    </a:moveTo>
                    <a:cubicBezTo>
                      <a:pt x="258" y="134"/>
                      <a:pt x="258" y="0"/>
                      <a:pt x="129" y="0"/>
                    </a:cubicBezTo>
                    <a:cubicBezTo>
                      <a:pt x="0" y="0"/>
                      <a:pt x="0" y="134"/>
                      <a:pt x="0" y="168"/>
                    </a:cubicBezTo>
                    <a:cubicBezTo>
                      <a:pt x="0" y="204"/>
                      <a:pt x="0" y="335"/>
                      <a:pt x="129" y="335"/>
                    </a:cubicBezTo>
                    <a:cubicBezTo>
                      <a:pt x="258" y="335"/>
                      <a:pt x="258" y="204"/>
                      <a:pt x="258" y="168"/>
                    </a:cubicBezTo>
                    <a:moveTo>
                      <a:pt x="129" y="321"/>
                    </a:moveTo>
                    <a:cubicBezTo>
                      <a:pt x="109" y="321"/>
                      <a:pt x="67" y="313"/>
                      <a:pt x="56" y="265"/>
                    </a:cubicBezTo>
                    <a:cubicBezTo>
                      <a:pt x="50" y="238"/>
                      <a:pt x="48" y="204"/>
                      <a:pt x="48" y="162"/>
                    </a:cubicBezTo>
                    <a:cubicBezTo>
                      <a:pt x="48" y="126"/>
                      <a:pt x="48" y="92"/>
                      <a:pt x="56" y="64"/>
                    </a:cubicBezTo>
                    <a:cubicBezTo>
                      <a:pt x="70" y="22"/>
                      <a:pt x="106" y="14"/>
                      <a:pt x="129" y="14"/>
                    </a:cubicBezTo>
                    <a:cubicBezTo>
                      <a:pt x="165" y="14"/>
                      <a:pt x="190" y="34"/>
                      <a:pt x="202" y="67"/>
                    </a:cubicBezTo>
                    <a:cubicBezTo>
                      <a:pt x="207" y="92"/>
                      <a:pt x="207" y="134"/>
                      <a:pt x="207" y="162"/>
                    </a:cubicBezTo>
                    <a:cubicBezTo>
                      <a:pt x="207" y="196"/>
                      <a:pt x="207" y="235"/>
                      <a:pt x="199" y="265"/>
                    </a:cubicBezTo>
                    <a:cubicBezTo>
                      <a:pt x="188" y="313"/>
                      <a:pt x="148" y="321"/>
                      <a:pt x="129" y="321"/>
                    </a:cubicBezTo>
                    <a:close/>
                  </a:path>
                </a:pathLst>
              </a:custGeom>
              <a:solidFill>
                <a:srgbClr val="000000"/>
              </a:solidFill>
              <a:ln>
                <a:noFill/>
              </a:ln>
            </p:spPr>
          </p:sp>
          <p:sp>
            <p:nvSpPr>
              <p:cNvPr id="265" name="Freeform 16"/>
              <p:cNvSpPr/>
              <p:nvPr/>
            </p:nvSpPr>
            <p:spPr>
              <a:xfrm>
                <a:off x="4151880" y="4848840"/>
                <a:ext cx="142560" cy="162360"/>
              </a:xfrm>
              <a:custGeom>
                <a:avLst/>
                <a:gdLst/>
                <a:ahLst/>
                <a:cxnLst/>
                <a:rect l="0" t="0" r="r" b="b"/>
                <a:pathLst>
                  <a:path w="396" h="451">
                    <a:moveTo>
                      <a:pt x="283" y="207"/>
                    </a:moveTo>
                    <a:cubicBezTo>
                      <a:pt x="280" y="168"/>
                      <a:pt x="258" y="0"/>
                      <a:pt x="143" y="0"/>
                    </a:cubicBezTo>
                    <a:cubicBezTo>
                      <a:pt x="104" y="0"/>
                      <a:pt x="67" y="22"/>
                      <a:pt x="48" y="39"/>
                    </a:cubicBezTo>
                    <a:cubicBezTo>
                      <a:pt x="6" y="78"/>
                      <a:pt x="16" y="95"/>
                      <a:pt x="0" y="123"/>
                    </a:cubicBezTo>
                    <a:cubicBezTo>
                      <a:pt x="0" y="131"/>
                      <a:pt x="6" y="129"/>
                      <a:pt x="8" y="131"/>
                    </a:cubicBezTo>
                    <a:cubicBezTo>
                      <a:pt x="20" y="131"/>
                      <a:pt x="20" y="131"/>
                      <a:pt x="22" y="120"/>
                    </a:cubicBezTo>
                    <a:cubicBezTo>
                      <a:pt x="36" y="81"/>
                      <a:pt x="87" y="56"/>
                      <a:pt x="134" y="56"/>
                    </a:cubicBezTo>
                    <a:cubicBezTo>
                      <a:pt x="246" y="56"/>
                      <a:pt x="260" y="165"/>
                      <a:pt x="260" y="235"/>
                    </a:cubicBezTo>
                    <a:cubicBezTo>
                      <a:pt x="260" y="271"/>
                      <a:pt x="258" y="277"/>
                      <a:pt x="255" y="285"/>
                    </a:cubicBezTo>
                    <a:cubicBezTo>
                      <a:pt x="238" y="335"/>
                      <a:pt x="218" y="414"/>
                      <a:pt x="218" y="433"/>
                    </a:cubicBezTo>
                    <a:cubicBezTo>
                      <a:pt x="218" y="441"/>
                      <a:pt x="221" y="450"/>
                      <a:pt x="230" y="450"/>
                    </a:cubicBezTo>
                    <a:cubicBezTo>
                      <a:pt x="235" y="450"/>
                      <a:pt x="244" y="450"/>
                      <a:pt x="255" y="414"/>
                    </a:cubicBezTo>
                    <a:cubicBezTo>
                      <a:pt x="260" y="388"/>
                      <a:pt x="274" y="335"/>
                      <a:pt x="280" y="288"/>
                    </a:cubicBezTo>
                    <a:cubicBezTo>
                      <a:pt x="283" y="263"/>
                      <a:pt x="322" y="170"/>
                      <a:pt x="336" y="137"/>
                    </a:cubicBezTo>
                    <a:cubicBezTo>
                      <a:pt x="344" y="117"/>
                      <a:pt x="361" y="84"/>
                      <a:pt x="392" y="25"/>
                    </a:cubicBezTo>
                    <a:cubicBezTo>
                      <a:pt x="395" y="20"/>
                      <a:pt x="395" y="17"/>
                      <a:pt x="395" y="14"/>
                    </a:cubicBezTo>
                    <a:cubicBezTo>
                      <a:pt x="395" y="6"/>
                      <a:pt x="389" y="8"/>
                      <a:pt x="386" y="6"/>
                    </a:cubicBezTo>
                    <a:cubicBezTo>
                      <a:pt x="384" y="6"/>
                      <a:pt x="378" y="6"/>
                      <a:pt x="375" y="11"/>
                    </a:cubicBezTo>
                    <a:cubicBezTo>
                      <a:pt x="367" y="25"/>
                      <a:pt x="314" y="123"/>
                      <a:pt x="283" y="207"/>
                    </a:cubicBezTo>
                    <a:close/>
                  </a:path>
                </a:pathLst>
              </a:custGeom>
              <a:solidFill>
                <a:srgbClr val="000000"/>
              </a:solidFill>
              <a:ln>
                <a:noFill/>
              </a:ln>
            </p:spPr>
          </p:sp>
          <p:sp>
            <p:nvSpPr>
              <p:cNvPr id="266" name="Freeform 17"/>
              <p:cNvSpPr/>
              <p:nvPr/>
            </p:nvSpPr>
            <p:spPr>
              <a:xfrm>
                <a:off x="3556080" y="5019840"/>
                <a:ext cx="751320" cy="14400"/>
              </a:xfrm>
              <a:custGeom>
                <a:avLst/>
                <a:gdLst/>
                <a:ahLst/>
                <a:cxnLst/>
                <a:rect l="0" t="0" r="r" b="b"/>
                <a:pathLst>
                  <a:path w="2087" h="40">
                    <a:moveTo>
                      <a:pt x="0" y="0"/>
                    </a:moveTo>
                    <a:cubicBezTo>
                      <a:pt x="695" y="0"/>
                      <a:pt x="1390" y="0"/>
                      <a:pt x="2086" y="0"/>
                    </a:cubicBezTo>
                    <a:cubicBezTo>
                      <a:pt x="2086" y="13"/>
                      <a:pt x="2086" y="26"/>
                      <a:pt x="2086" y="39"/>
                    </a:cubicBezTo>
                    <a:cubicBezTo>
                      <a:pt x="1390" y="39"/>
                      <a:pt x="695" y="39"/>
                      <a:pt x="0" y="39"/>
                    </a:cubicBezTo>
                    <a:cubicBezTo>
                      <a:pt x="0" y="26"/>
                      <a:pt x="0" y="13"/>
                      <a:pt x="0" y="0"/>
                    </a:cubicBezTo>
                    <a:close/>
                  </a:path>
                </a:pathLst>
              </a:custGeom>
              <a:solidFill>
                <a:srgbClr val="000000"/>
              </a:solidFill>
              <a:ln>
                <a:noFill/>
              </a:ln>
            </p:spPr>
          </p:sp>
          <p:sp>
            <p:nvSpPr>
              <p:cNvPr id="267" name="Freeform 18"/>
              <p:cNvSpPr/>
              <p:nvPr/>
            </p:nvSpPr>
            <p:spPr>
              <a:xfrm>
                <a:off x="3615480" y="5128560"/>
                <a:ext cx="228240" cy="110880"/>
              </a:xfrm>
              <a:custGeom>
                <a:avLst/>
                <a:gdLst/>
                <a:ahLst/>
                <a:cxnLst/>
                <a:rect l="0" t="0" r="r" b="b"/>
                <a:pathLst>
                  <a:path w="634" h="308">
                    <a:moveTo>
                      <a:pt x="269" y="246"/>
                    </a:moveTo>
                    <a:cubicBezTo>
                      <a:pt x="263" y="260"/>
                      <a:pt x="258" y="282"/>
                      <a:pt x="258" y="285"/>
                    </a:cubicBezTo>
                    <a:cubicBezTo>
                      <a:pt x="258" y="302"/>
                      <a:pt x="272" y="307"/>
                      <a:pt x="283" y="307"/>
                    </a:cubicBezTo>
                    <a:cubicBezTo>
                      <a:pt x="294" y="307"/>
                      <a:pt x="305" y="299"/>
                      <a:pt x="308" y="293"/>
                    </a:cubicBezTo>
                    <a:cubicBezTo>
                      <a:pt x="311" y="288"/>
                      <a:pt x="316" y="265"/>
                      <a:pt x="322" y="251"/>
                    </a:cubicBezTo>
                    <a:cubicBezTo>
                      <a:pt x="325" y="238"/>
                      <a:pt x="333"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3" y="198"/>
                      <a:pt x="610" y="207"/>
                    </a:cubicBezTo>
                    <a:cubicBezTo>
                      <a:pt x="593" y="260"/>
                      <a:pt x="563" y="288"/>
                      <a:pt x="538" y="288"/>
                    </a:cubicBezTo>
                    <a:cubicBezTo>
                      <a:pt x="521" y="288"/>
                      <a:pt x="518" y="279"/>
                      <a:pt x="518" y="265"/>
                    </a:cubicBezTo>
                    <a:cubicBezTo>
                      <a:pt x="518" y="249"/>
                      <a:pt x="524" y="240"/>
                      <a:pt x="535" y="210"/>
                    </a:cubicBezTo>
                    <a:cubicBezTo>
                      <a:pt x="543" y="187"/>
                      <a:pt x="571" y="115"/>
                      <a:pt x="571" y="78"/>
                    </a:cubicBezTo>
                    <a:cubicBezTo>
                      <a:pt x="571" y="67"/>
                      <a:pt x="571" y="36"/>
                      <a:pt x="546" y="17"/>
                    </a:cubicBezTo>
                    <a:cubicBezTo>
                      <a:pt x="535" y="8"/>
                      <a:pt x="515" y="0"/>
                      <a:pt x="482" y="0"/>
                    </a:cubicBezTo>
                    <a:cubicBezTo>
                      <a:pt x="420" y="0"/>
                      <a:pt x="381" y="39"/>
                      <a:pt x="361" y="67"/>
                    </a:cubicBezTo>
                    <a:cubicBezTo>
                      <a:pt x="356" y="11"/>
                      <a:pt x="305" y="0"/>
                      <a:pt x="272" y="0"/>
                    </a:cubicBezTo>
                    <a:cubicBezTo>
                      <a:pt x="213" y="0"/>
                      <a:pt x="174" y="34"/>
                      <a:pt x="154" y="61"/>
                    </a:cubicBezTo>
                    <a:cubicBezTo>
                      <a:pt x="148" y="14"/>
                      <a:pt x="109" y="0"/>
                      <a:pt x="81" y="0"/>
                    </a:cubicBezTo>
                    <a:cubicBezTo>
                      <a:pt x="50" y="0"/>
                      <a:pt x="36" y="20"/>
                      <a:pt x="25" y="36"/>
                    </a:cubicBezTo>
                    <a:cubicBezTo>
                      <a:pt x="11" y="61"/>
                      <a:pt x="0" y="101"/>
                      <a:pt x="0" y="103"/>
                    </a:cubicBezTo>
                    <a:cubicBezTo>
                      <a:pt x="0" y="112"/>
                      <a:pt x="11" y="112"/>
                      <a:pt x="14"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1" y="299"/>
                      <a:pt x="95" y="293"/>
                    </a:cubicBezTo>
                    <a:cubicBezTo>
                      <a:pt x="99" y="288"/>
                      <a:pt x="106" y="265"/>
                      <a:pt x="109" y="251"/>
                    </a:cubicBezTo>
                    <a:cubicBezTo>
                      <a:pt x="112" y="238"/>
                      <a:pt x="120" y="207"/>
                      <a:pt x="123" y="190"/>
                    </a:cubicBezTo>
                    <a:cubicBezTo>
                      <a:pt x="129" y="173"/>
                      <a:pt x="132" y="159"/>
                      <a:pt x="134" y="143"/>
                    </a:cubicBezTo>
                    <a:cubicBezTo>
                      <a:pt x="143" y="115"/>
                      <a:pt x="146" y="109"/>
                      <a:pt x="165" y="81"/>
                    </a:cubicBezTo>
                    <a:cubicBezTo>
                      <a:pt x="185" y="53"/>
                      <a:pt x="216" y="17"/>
                      <a:pt x="269" y="17"/>
                    </a:cubicBezTo>
                    <a:cubicBezTo>
                      <a:pt x="308" y="17"/>
                      <a:pt x="308" y="53"/>
                      <a:pt x="308" y="67"/>
                    </a:cubicBezTo>
                    <a:cubicBezTo>
                      <a:pt x="308" y="84"/>
                      <a:pt x="305" y="92"/>
                      <a:pt x="297" y="131"/>
                    </a:cubicBezTo>
                    <a:cubicBezTo>
                      <a:pt x="287" y="170"/>
                      <a:pt x="278" y="208"/>
                      <a:pt x="269" y="246"/>
                    </a:cubicBezTo>
                    <a:close/>
                  </a:path>
                </a:pathLst>
              </a:custGeom>
              <a:solidFill>
                <a:srgbClr val="000000"/>
              </a:solidFill>
              <a:ln>
                <a:noFill/>
              </a:ln>
            </p:spPr>
          </p:sp>
          <p:sp>
            <p:nvSpPr>
              <p:cNvPr id="268" name="Freeform 19"/>
              <p:cNvSpPr/>
              <p:nvPr/>
            </p:nvSpPr>
            <p:spPr>
              <a:xfrm>
                <a:off x="3875760" y="5194080"/>
                <a:ext cx="86040" cy="81000"/>
              </a:xfrm>
              <a:custGeom>
                <a:avLst/>
                <a:gdLst/>
                <a:ahLst/>
                <a:cxnLst/>
                <a:rect l="0" t="0" r="r" b="b"/>
                <a:pathLst>
                  <a:path w="239" h="225">
                    <a:moveTo>
                      <a:pt x="84" y="109"/>
                    </a:moveTo>
                    <a:cubicBezTo>
                      <a:pt x="134" y="109"/>
                      <a:pt x="224" y="101"/>
                      <a:pt x="224" y="45"/>
                    </a:cubicBezTo>
                    <a:cubicBezTo>
                      <a:pt x="224" y="20"/>
                      <a:pt x="196" y="0"/>
                      <a:pt x="151" y="0"/>
                    </a:cubicBezTo>
                    <a:cubicBezTo>
                      <a:pt x="84" y="0"/>
                      <a:pt x="0" y="45"/>
                      <a:pt x="0" y="129"/>
                    </a:cubicBezTo>
                    <a:cubicBezTo>
                      <a:pt x="0" y="170"/>
                      <a:pt x="28" y="224"/>
                      <a:pt x="104" y="224"/>
                    </a:cubicBezTo>
                    <a:cubicBezTo>
                      <a:pt x="112" y="224"/>
                      <a:pt x="151" y="222"/>
                      <a:pt x="185" y="210"/>
                    </a:cubicBezTo>
                    <a:cubicBezTo>
                      <a:pt x="218" y="197"/>
                      <a:pt x="238" y="176"/>
                      <a:pt x="238" y="170"/>
                    </a:cubicBezTo>
                    <a:cubicBezTo>
                      <a:pt x="238" y="165"/>
                      <a:pt x="232" y="159"/>
                      <a:pt x="227" y="159"/>
                    </a:cubicBezTo>
                    <a:cubicBezTo>
                      <a:pt x="224" y="159"/>
                      <a:pt x="224" y="159"/>
                      <a:pt x="216" y="168"/>
                    </a:cubicBezTo>
                    <a:cubicBezTo>
                      <a:pt x="193" y="193"/>
                      <a:pt x="148" y="207"/>
                      <a:pt x="104" y="207"/>
                    </a:cubicBezTo>
                    <a:cubicBezTo>
                      <a:pt x="64" y="207"/>
                      <a:pt x="45" y="182"/>
                      <a:pt x="45" y="145"/>
                    </a:cubicBezTo>
                    <a:cubicBezTo>
                      <a:pt x="45" y="140"/>
                      <a:pt x="45" y="129"/>
                      <a:pt x="50" y="109"/>
                    </a:cubicBezTo>
                    <a:cubicBezTo>
                      <a:pt x="62" y="109"/>
                      <a:pt x="73" y="109"/>
                      <a:pt x="84" y="109"/>
                    </a:cubicBezTo>
                    <a:moveTo>
                      <a:pt x="53" y="92"/>
                    </a:moveTo>
                    <a:cubicBezTo>
                      <a:pt x="76" y="22"/>
                      <a:pt x="137" y="17"/>
                      <a:pt x="151" y="17"/>
                    </a:cubicBezTo>
                    <a:cubicBezTo>
                      <a:pt x="176" y="17"/>
                      <a:pt x="199" y="28"/>
                      <a:pt x="199" y="45"/>
                    </a:cubicBezTo>
                    <a:cubicBezTo>
                      <a:pt x="199" y="92"/>
                      <a:pt x="106" y="92"/>
                      <a:pt x="81" y="92"/>
                    </a:cubicBezTo>
                    <a:cubicBezTo>
                      <a:pt x="72" y="92"/>
                      <a:pt x="63" y="92"/>
                      <a:pt x="53" y="92"/>
                    </a:cubicBezTo>
                    <a:close/>
                  </a:path>
                </a:pathLst>
              </a:custGeom>
              <a:solidFill>
                <a:srgbClr val="000000"/>
              </a:solidFill>
              <a:ln>
                <a:noFill/>
              </a:ln>
            </p:spPr>
          </p:sp>
          <p:sp>
            <p:nvSpPr>
              <p:cNvPr id="269" name="Freeform 20"/>
              <p:cNvSpPr/>
              <p:nvPr/>
            </p:nvSpPr>
            <p:spPr>
              <a:xfrm>
                <a:off x="4008600" y="5128560"/>
                <a:ext cx="108360" cy="110880"/>
              </a:xfrm>
              <a:custGeom>
                <a:avLst/>
                <a:gdLst/>
                <a:ahLst/>
                <a:cxnLst/>
                <a:rect l="0" t="0" r="r" b="b"/>
                <a:pathLst>
                  <a:path w="301" h="308">
                    <a:moveTo>
                      <a:pt x="260" y="39"/>
                    </a:moveTo>
                    <a:cubicBezTo>
                      <a:pt x="235" y="42"/>
                      <a:pt x="224" y="61"/>
                      <a:pt x="224" y="78"/>
                    </a:cubicBezTo>
                    <a:cubicBezTo>
                      <a:pt x="224" y="95"/>
                      <a:pt x="238" y="103"/>
                      <a:pt x="252" y="103"/>
                    </a:cubicBezTo>
                    <a:cubicBezTo>
                      <a:pt x="266" y="103"/>
                      <a:pt x="291" y="92"/>
                      <a:pt x="291" y="59"/>
                    </a:cubicBezTo>
                    <a:cubicBezTo>
                      <a:pt x="291" y="11"/>
                      <a:pt x="235" y="0"/>
                      <a:pt x="199" y="0"/>
                    </a:cubicBezTo>
                    <a:cubicBezTo>
                      <a:pt x="95" y="0"/>
                      <a:pt x="0" y="92"/>
                      <a:pt x="0" y="190"/>
                    </a:cubicBezTo>
                    <a:cubicBezTo>
                      <a:pt x="0" y="249"/>
                      <a:pt x="42" y="307"/>
                      <a:pt x="129" y="307"/>
                    </a:cubicBezTo>
                    <a:cubicBezTo>
                      <a:pt x="244" y="307"/>
                      <a:pt x="300" y="240"/>
                      <a:pt x="300" y="232"/>
                    </a:cubicBezTo>
                    <a:cubicBezTo>
                      <a:pt x="300" y="226"/>
                      <a:pt x="291" y="218"/>
                      <a:pt x="286" y="218"/>
                    </a:cubicBezTo>
                    <a:cubicBezTo>
                      <a:pt x="283" y="218"/>
                      <a:pt x="280" y="221"/>
                      <a:pt x="274" y="226"/>
                    </a:cubicBezTo>
                    <a:cubicBezTo>
                      <a:pt x="221" y="288"/>
                      <a:pt x="140" y="288"/>
                      <a:pt x="129" y="288"/>
                    </a:cubicBezTo>
                    <a:cubicBezTo>
                      <a:pt x="78" y="288"/>
                      <a:pt x="56" y="254"/>
                      <a:pt x="56" y="212"/>
                    </a:cubicBezTo>
                    <a:cubicBezTo>
                      <a:pt x="56" y="193"/>
                      <a:pt x="67" y="117"/>
                      <a:pt x="104" y="70"/>
                    </a:cubicBezTo>
                    <a:cubicBezTo>
                      <a:pt x="129" y="36"/>
                      <a:pt x="165" y="17"/>
                      <a:pt x="199" y="17"/>
                    </a:cubicBezTo>
                    <a:cubicBezTo>
                      <a:pt x="210" y="17"/>
                      <a:pt x="241" y="20"/>
                      <a:pt x="260" y="39"/>
                    </a:cubicBezTo>
                    <a:close/>
                  </a:path>
                </a:pathLst>
              </a:custGeom>
              <a:solidFill>
                <a:srgbClr val="000000"/>
              </a:solidFill>
              <a:ln>
                <a:noFill/>
              </a:ln>
            </p:spPr>
          </p:sp>
          <p:sp>
            <p:nvSpPr>
              <p:cNvPr id="270" name="Freeform 21"/>
              <p:cNvSpPr/>
              <p:nvPr/>
            </p:nvSpPr>
            <p:spPr>
              <a:xfrm>
                <a:off x="413568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60" y="279"/>
                    </a:cubicBezTo>
                    <a:cubicBezTo>
                      <a:pt x="127" y="279"/>
                      <a:pt x="94" y="279"/>
                      <a:pt x="62" y="279"/>
                    </a:cubicBezTo>
                    <a:cubicBezTo>
                      <a:pt x="95" y="254"/>
                      <a:pt x="132" y="226"/>
                      <a:pt x="160" y="207"/>
                    </a:cubicBezTo>
                    <a:cubicBezTo>
                      <a:pt x="204" y="179"/>
                      <a:pt x="246" y="148"/>
                      <a:pt x="246" y="98"/>
                    </a:cubicBezTo>
                    <a:cubicBezTo>
                      <a:pt x="246" y="34"/>
                      <a:pt x="188" y="0"/>
                      <a:pt x="115" y="0"/>
                    </a:cubicBezTo>
                    <a:cubicBezTo>
                      <a:pt x="50" y="0"/>
                      <a:pt x="0" y="39"/>
                      <a:pt x="0" y="87"/>
                    </a:cubicBezTo>
                    <a:cubicBezTo>
                      <a:pt x="0" y="112"/>
                      <a:pt x="22" y="115"/>
                      <a:pt x="31" y="115"/>
                    </a:cubicBezTo>
                    <a:cubicBezTo>
                      <a:pt x="42" y="115"/>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6" y="236"/>
                      <a:pt x="46" y="270"/>
                      <a:pt x="6" y="305"/>
                    </a:cubicBezTo>
                    <a:cubicBezTo>
                      <a:pt x="3" y="307"/>
                      <a:pt x="3"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1" name="Freeform 22"/>
              <p:cNvSpPr/>
              <p:nvPr/>
            </p:nvSpPr>
            <p:spPr>
              <a:xfrm>
                <a:off x="444816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20" y="307"/>
                      <a:pt x="0" y="307"/>
                      <a:pt x="0" y="327"/>
                    </a:cubicBezTo>
                    <a:cubicBezTo>
                      <a:pt x="0" y="346"/>
                      <a:pt x="20"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72" name="Freeform 23"/>
              <p:cNvSpPr/>
              <p:nvPr/>
            </p:nvSpPr>
            <p:spPr>
              <a:xfrm>
                <a:off x="4886280" y="4812840"/>
                <a:ext cx="109080" cy="164160"/>
              </a:xfrm>
              <a:custGeom>
                <a:avLst/>
                <a:gdLst/>
                <a:ahLst/>
                <a:cxnLst/>
                <a:rect l="0" t="0" r="r" b="b"/>
                <a:pathLst>
                  <a:path w="303" h="456">
                    <a:moveTo>
                      <a:pt x="302" y="330"/>
                    </a:moveTo>
                    <a:cubicBezTo>
                      <a:pt x="295" y="330"/>
                      <a:pt x="287" y="330"/>
                      <a:pt x="280" y="330"/>
                    </a:cubicBezTo>
                    <a:cubicBezTo>
                      <a:pt x="277" y="344"/>
                      <a:pt x="272" y="386"/>
                      <a:pt x="263" y="391"/>
                    </a:cubicBezTo>
                    <a:cubicBezTo>
                      <a:pt x="258" y="397"/>
                      <a:pt x="204" y="397"/>
                      <a:pt x="193" y="397"/>
                    </a:cubicBezTo>
                    <a:cubicBezTo>
                      <a:pt x="151" y="397"/>
                      <a:pt x="109" y="397"/>
                      <a:pt x="67" y="397"/>
                    </a:cubicBezTo>
                    <a:cubicBezTo>
                      <a:pt x="140" y="333"/>
                      <a:pt x="162" y="313"/>
                      <a:pt x="204" y="282"/>
                    </a:cubicBezTo>
                    <a:cubicBezTo>
                      <a:pt x="255" y="240"/>
                      <a:pt x="302" y="198"/>
                      <a:pt x="302" y="134"/>
                    </a:cubicBezTo>
                    <a:cubicBezTo>
                      <a:pt x="302" y="50"/>
                      <a:pt x="230" y="0"/>
                      <a:pt x="143" y="0"/>
                    </a:cubicBezTo>
                    <a:cubicBezTo>
                      <a:pt x="56" y="0"/>
                      <a:pt x="0" y="59"/>
                      <a:pt x="0" y="123"/>
                    </a:cubicBezTo>
                    <a:cubicBezTo>
                      <a:pt x="0" y="156"/>
                      <a:pt x="28" y="159"/>
                      <a:pt x="36" y="159"/>
                    </a:cubicBezTo>
                    <a:cubicBezTo>
                      <a:pt x="53" y="159"/>
                      <a:pt x="73" y="148"/>
                      <a:pt x="73" y="123"/>
                    </a:cubicBezTo>
                    <a:cubicBezTo>
                      <a:pt x="73" y="112"/>
                      <a:pt x="67" y="87"/>
                      <a:pt x="31" y="87"/>
                    </a:cubicBezTo>
                    <a:cubicBezTo>
                      <a:pt x="53" y="39"/>
                      <a:pt x="98" y="22"/>
                      <a:pt x="132" y="22"/>
                    </a:cubicBezTo>
                    <a:cubicBezTo>
                      <a:pt x="202" y="22"/>
                      <a:pt x="235" y="78"/>
                      <a:pt x="235" y="134"/>
                    </a:cubicBezTo>
                    <a:cubicBezTo>
                      <a:pt x="235" y="193"/>
                      <a:pt x="193" y="240"/>
                      <a:pt x="171" y="265"/>
                    </a:cubicBezTo>
                    <a:cubicBezTo>
                      <a:pt x="116" y="319"/>
                      <a:pt x="61" y="373"/>
                      <a:pt x="6" y="428"/>
                    </a:cubicBezTo>
                    <a:cubicBezTo>
                      <a:pt x="0" y="433"/>
                      <a:pt x="0" y="436"/>
                      <a:pt x="0" y="455"/>
                    </a:cubicBezTo>
                    <a:cubicBezTo>
                      <a:pt x="94" y="455"/>
                      <a:pt x="188" y="455"/>
                      <a:pt x="283" y="455"/>
                    </a:cubicBezTo>
                    <a:cubicBezTo>
                      <a:pt x="289" y="414"/>
                      <a:pt x="296" y="372"/>
                      <a:pt x="302" y="330"/>
                    </a:cubicBezTo>
                    <a:close/>
                  </a:path>
                </a:pathLst>
              </a:custGeom>
              <a:solidFill>
                <a:srgbClr val="000000"/>
              </a:solidFill>
              <a:ln>
                <a:noFill/>
              </a:ln>
            </p:spPr>
          </p:sp>
          <p:sp>
            <p:nvSpPr>
              <p:cNvPr id="273" name="Freeform 24"/>
              <p:cNvSpPr/>
              <p:nvPr/>
            </p:nvSpPr>
            <p:spPr>
              <a:xfrm>
                <a:off x="5030640" y="4804560"/>
                <a:ext cx="135360" cy="174240"/>
              </a:xfrm>
              <a:custGeom>
                <a:avLst/>
                <a:gdLst/>
                <a:ahLst/>
                <a:cxnLst/>
                <a:rect l="0" t="0" r="r" b="b"/>
                <a:pathLst>
                  <a:path w="376" h="484">
                    <a:moveTo>
                      <a:pt x="143" y="103"/>
                    </a:moveTo>
                    <a:cubicBezTo>
                      <a:pt x="191" y="103"/>
                      <a:pt x="240" y="103"/>
                      <a:pt x="288" y="103"/>
                    </a:cubicBezTo>
                    <a:cubicBezTo>
                      <a:pt x="300" y="103"/>
                      <a:pt x="311" y="103"/>
                      <a:pt x="311" y="92"/>
                    </a:cubicBezTo>
                    <a:cubicBezTo>
                      <a:pt x="311" y="81"/>
                      <a:pt x="300" y="81"/>
                      <a:pt x="288" y="81"/>
                    </a:cubicBezTo>
                    <a:cubicBezTo>
                      <a:pt x="242" y="81"/>
                      <a:pt x="195" y="81"/>
                      <a:pt x="148" y="81"/>
                    </a:cubicBezTo>
                    <a:cubicBezTo>
                      <a:pt x="154" y="61"/>
                      <a:pt x="154" y="61"/>
                      <a:pt x="157" y="45"/>
                    </a:cubicBezTo>
                    <a:cubicBezTo>
                      <a:pt x="160" y="34"/>
                      <a:pt x="162" y="22"/>
                      <a:pt x="165" y="11"/>
                    </a:cubicBezTo>
                    <a:cubicBezTo>
                      <a:pt x="165" y="8"/>
                      <a:pt x="165" y="0"/>
                      <a:pt x="154" y="0"/>
                    </a:cubicBezTo>
                    <a:cubicBezTo>
                      <a:pt x="125" y="3"/>
                      <a:pt x="96" y="6"/>
                      <a:pt x="67" y="8"/>
                    </a:cubicBezTo>
                    <a:cubicBezTo>
                      <a:pt x="62" y="8"/>
                      <a:pt x="53" y="8"/>
                      <a:pt x="53" y="22"/>
                    </a:cubicBezTo>
                    <a:cubicBezTo>
                      <a:pt x="53" y="34"/>
                      <a:pt x="62" y="34"/>
                      <a:pt x="70" y="34"/>
                    </a:cubicBezTo>
                    <a:cubicBezTo>
                      <a:pt x="104" y="34"/>
                      <a:pt x="104" y="39"/>
                      <a:pt x="104" y="45"/>
                    </a:cubicBezTo>
                    <a:cubicBezTo>
                      <a:pt x="101" y="57"/>
                      <a:pt x="104" y="48"/>
                      <a:pt x="95" y="81"/>
                    </a:cubicBezTo>
                    <a:cubicBezTo>
                      <a:pt x="82" y="81"/>
                      <a:pt x="69" y="81"/>
                      <a:pt x="56" y="81"/>
                    </a:cubicBezTo>
                    <a:cubicBezTo>
                      <a:pt x="45" y="81"/>
                      <a:pt x="34" y="81"/>
                      <a:pt x="34" y="92"/>
                    </a:cubicBezTo>
                    <a:cubicBezTo>
                      <a:pt x="34" y="103"/>
                      <a:pt x="45" y="103"/>
                      <a:pt x="56" y="103"/>
                    </a:cubicBezTo>
                    <a:cubicBezTo>
                      <a:pt x="67" y="103"/>
                      <a:pt x="78" y="103"/>
                      <a:pt x="90" y="103"/>
                    </a:cubicBezTo>
                    <a:cubicBezTo>
                      <a:pt x="61" y="219"/>
                      <a:pt x="32" y="334"/>
                      <a:pt x="3" y="450"/>
                    </a:cubicBezTo>
                    <a:cubicBezTo>
                      <a:pt x="0" y="453"/>
                      <a:pt x="0" y="458"/>
                      <a:pt x="0" y="461"/>
                    </a:cubicBezTo>
                    <a:cubicBezTo>
                      <a:pt x="0" y="472"/>
                      <a:pt x="8" y="483"/>
                      <a:pt x="22" y="483"/>
                    </a:cubicBezTo>
                    <a:cubicBezTo>
                      <a:pt x="48" y="483"/>
                      <a:pt x="53" y="464"/>
                      <a:pt x="56" y="453"/>
                    </a:cubicBezTo>
                    <a:cubicBezTo>
                      <a:pt x="59" y="439"/>
                      <a:pt x="64" y="408"/>
                      <a:pt x="70" y="391"/>
                    </a:cubicBezTo>
                    <a:cubicBezTo>
                      <a:pt x="73" y="383"/>
                      <a:pt x="78" y="355"/>
                      <a:pt x="81" y="346"/>
                    </a:cubicBezTo>
                    <a:cubicBezTo>
                      <a:pt x="84" y="338"/>
                      <a:pt x="92" y="302"/>
                      <a:pt x="92" y="299"/>
                    </a:cubicBezTo>
                    <a:cubicBezTo>
                      <a:pt x="95" y="293"/>
                      <a:pt x="137" y="193"/>
                      <a:pt x="221" y="193"/>
                    </a:cubicBezTo>
                    <a:cubicBezTo>
                      <a:pt x="260" y="193"/>
                      <a:pt x="260" y="229"/>
                      <a:pt x="260" y="240"/>
                    </a:cubicBezTo>
                    <a:cubicBezTo>
                      <a:pt x="260" y="282"/>
                      <a:pt x="232" y="358"/>
                      <a:pt x="218" y="394"/>
                    </a:cubicBezTo>
                    <a:cubicBezTo>
                      <a:pt x="213" y="405"/>
                      <a:pt x="210" y="414"/>
                      <a:pt x="210" y="425"/>
                    </a:cubicBezTo>
                    <a:cubicBezTo>
                      <a:pt x="210" y="458"/>
                      <a:pt x="238" y="483"/>
                      <a:pt x="274" y="483"/>
                    </a:cubicBezTo>
                    <a:cubicBezTo>
                      <a:pt x="344" y="483"/>
                      <a:pt x="375" y="391"/>
                      <a:pt x="375" y="380"/>
                    </a:cubicBezTo>
                    <a:cubicBezTo>
                      <a:pt x="375" y="369"/>
                      <a:pt x="368" y="373"/>
                      <a:pt x="364" y="369"/>
                    </a:cubicBezTo>
                    <a:cubicBezTo>
                      <a:pt x="353" y="369"/>
                      <a:pt x="353" y="374"/>
                      <a:pt x="350" y="383"/>
                    </a:cubicBezTo>
                    <a:cubicBezTo>
                      <a:pt x="330" y="444"/>
                      <a:pt x="300" y="464"/>
                      <a:pt x="277" y="464"/>
                    </a:cubicBezTo>
                    <a:cubicBezTo>
                      <a:pt x="263" y="464"/>
                      <a:pt x="260" y="453"/>
                      <a:pt x="260" y="441"/>
                    </a:cubicBezTo>
                    <a:cubicBezTo>
                      <a:pt x="260" y="430"/>
                      <a:pt x="260" y="422"/>
                      <a:pt x="269" y="400"/>
                    </a:cubicBezTo>
                    <a:cubicBezTo>
                      <a:pt x="283" y="366"/>
                      <a:pt x="314" y="291"/>
                      <a:pt x="314" y="251"/>
                    </a:cubicBezTo>
                    <a:cubicBezTo>
                      <a:pt x="314" y="196"/>
                      <a:pt x="272" y="173"/>
                      <a:pt x="224" y="173"/>
                    </a:cubicBezTo>
                    <a:cubicBezTo>
                      <a:pt x="176" y="173"/>
                      <a:pt x="143" y="196"/>
                      <a:pt x="109" y="232"/>
                    </a:cubicBezTo>
                    <a:cubicBezTo>
                      <a:pt x="120" y="189"/>
                      <a:pt x="132" y="146"/>
                      <a:pt x="143" y="103"/>
                    </a:cubicBezTo>
                    <a:close/>
                  </a:path>
                </a:pathLst>
              </a:custGeom>
              <a:solidFill>
                <a:srgbClr val="000000"/>
              </a:solidFill>
              <a:ln>
                <a:noFill/>
              </a:ln>
            </p:spPr>
          </p:sp>
          <p:sp>
            <p:nvSpPr>
              <p:cNvPr id="274" name="Freeform 25"/>
              <p:cNvSpPr/>
              <p:nvPr/>
            </p:nvSpPr>
            <p:spPr>
              <a:xfrm>
                <a:off x="5183640" y="4867200"/>
                <a:ext cx="108360" cy="111960"/>
              </a:xfrm>
              <a:custGeom>
                <a:avLst/>
                <a:gdLst/>
                <a:ahLst/>
                <a:cxnLst/>
                <a:rect l="0" t="0" r="r" b="b"/>
                <a:pathLst>
                  <a:path w="301" h="311">
                    <a:moveTo>
                      <a:pt x="260" y="42"/>
                    </a:moveTo>
                    <a:cubicBezTo>
                      <a:pt x="235" y="45"/>
                      <a:pt x="224" y="64"/>
                      <a:pt x="224" y="78"/>
                    </a:cubicBezTo>
                    <a:cubicBezTo>
                      <a:pt x="224" y="98"/>
                      <a:pt x="238" y="106"/>
                      <a:pt x="252" y="106"/>
                    </a:cubicBezTo>
                    <a:cubicBezTo>
                      <a:pt x="266" y="106"/>
                      <a:pt x="291" y="95"/>
                      <a:pt x="291" y="61"/>
                    </a:cubicBezTo>
                    <a:cubicBezTo>
                      <a:pt x="291" y="14"/>
                      <a:pt x="235" y="0"/>
                      <a:pt x="199" y="0"/>
                    </a:cubicBezTo>
                    <a:cubicBezTo>
                      <a:pt x="95" y="0"/>
                      <a:pt x="0" y="95"/>
                      <a:pt x="0" y="190"/>
                    </a:cubicBezTo>
                    <a:cubicBezTo>
                      <a:pt x="0" y="251"/>
                      <a:pt x="42" y="310"/>
                      <a:pt x="129" y="310"/>
                    </a:cubicBezTo>
                    <a:cubicBezTo>
                      <a:pt x="244" y="310"/>
                      <a:pt x="300" y="243"/>
                      <a:pt x="300" y="232"/>
                    </a:cubicBezTo>
                    <a:cubicBezTo>
                      <a:pt x="300" y="229"/>
                      <a:pt x="291" y="221"/>
                      <a:pt x="286" y="221"/>
                    </a:cubicBezTo>
                    <a:cubicBezTo>
                      <a:pt x="283" y="221"/>
                      <a:pt x="280" y="224"/>
                      <a:pt x="274" y="229"/>
                    </a:cubicBezTo>
                    <a:cubicBezTo>
                      <a:pt x="221" y="291"/>
                      <a:pt x="143" y="291"/>
                      <a:pt x="129" y="291"/>
                    </a:cubicBezTo>
                    <a:cubicBezTo>
                      <a:pt x="78" y="291"/>
                      <a:pt x="59" y="257"/>
                      <a:pt x="59" y="215"/>
                    </a:cubicBezTo>
                    <a:cubicBezTo>
                      <a:pt x="59" y="196"/>
                      <a:pt x="67" y="120"/>
                      <a:pt x="104" y="73"/>
                    </a:cubicBezTo>
                    <a:cubicBezTo>
                      <a:pt x="129" y="39"/>
                      <a:pt x="165" y="20"/>
                      <a:pt x="199" y="20"/>
                    </a:cubicBezTo>
                    <a:cubicBezTo>
                      <a:pt x="210" y="20"/>
                      <a:pt x="241" y="22"/>
                      <a:pt x="260" y="42"/>
                    </a:cubicBezTo>
                    <a:close/>
                  </a:path>
                </a:pathLst>
              </a:custGeom>
              <a:solidFill>
                <a:srgbClr val="000000"/>
              </a:solidFill>
              <a:ln>
                <a:noFill/>
              </a:ln>
            </p:spPr>
          </p:sp>
          <p:sp>
            <p:nvSpPr>
              <p:cNvPr id="275" name="Freeform 26"/>
              <p:cNvSpPr/>
              <p:nvPr/>
            </p:nvSpPr>
            <p:spPr>
              <a:xfrm>
                <a:off x="5310720" y="4752360"/>
                <a:ext cx="88920" cy="118080"/>
              </a:xfrm>
              <a:custGeom>
                <a:avLst/>
                <a:gdLst/>
                <a:ahLst/>
                <a:cxnLst/>
                <a:rect l="0" t="0" r="r" b="b"/>
                <a:pathLst>
                  <a:path w="247" h="328">
                    <a:moveTo>
                      <a:pt x="246" y="232"/>
                    </a:moveTo>
                    <a:cubicBezTo>
                      <a:pt x="240" y="232"/>
                      <a:pt x="233" y="232"/>
                      <a:pt x="227" y="232"/>
                    </a:cubicBezTo>
                    <a:cubicBezTo>
                      <a:pt x="224" y="240"/>
                      <a:pt x="218" y="271"/>
                      <a:pt x="210" y="277"/>
                    </a:cubicBezTo>
                    <a:cubicBezTo>
                      <a:pt x="207" y="279"/>
                      <a:pt x="165" y="279"/>
                      <a:pt x="160" y="279"/>
                    </a:cubicBezTo>
                    <a:cubicBezTo>
                      <a:pt x="127" y="279"/>
                      <a:pt x="94" y="279"/>
                      <a:pt x="62" y="279"/>
                    </a:cubicBezTo>
                    <a:cubicBezTo>
                      <a:pt x="95" y="254"/>
                      <a:pt x="132" y="229"/>
                      <a:pt x="160" y="210"/>
                    </a:cubicBezTo>
                    <a:cubicBezTo>
                      <a:pt x="204" y="179"/>
                      <a:pt x="246" y="151"/>
                      <a:pt x="246" y="98"/>
                    </a:cubicBezTo>
                    <a:cubicBezTo>
                      <a:pt x="246" y="34"/>
                      <a:pt x="188" y="0"/>
                      <a:pt x="118" y="0"/>
                    </a:cubicBezTo>
                    <a:cubicBezTo>
                      <a:pt x="50" y="0"/>
                      <a:pt x="0" y="39"/>
                      <a:pt x="0" y="87"/>
                    </a:cubicBezTo>
                    <a:cubicBezTo>
                      <a:pt x="0" y="112"/>
                      <a:pt x="22" y="117"/>
                      <a:pt x="31" y="117"/>
                    </a:cubicBezTo>
                    <a:cubicBezTo>
                      <a:pt x="42" y="117"/>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7" y="236"/>
                      <a:pt x="48" y="270"/>
                      <a:pt x="8" y="305"/>
                    </a:cubicBezTo>
                    <a:cubicBezTo>
                      <a:pt x="3" y="307"/>
                      <a:pt x="3" y="307"/>
                      <a:pt x="0" y="313"/>
                    </a:cubicBezTo>
                    <a:cubicBezTo>
                      <a:pt x="0" y="318"/>
                      <a:pt x="0" y="322"/>
                      <a:pt x="0" y="327"/>
                    </a:cubicBezTo>
                    <a:cubicBezTo>
                      <a:pt x="77" y="327"/>
                      <a:pt x="153" y="327"/>
                      <a:pt x="230" y="327"/>
                    </a:cubicBezTo>
                    <a:cubicBezTo>
                      <a:pt x="235" y="295"/>
                      <a:pt x="241" y="264"/>
                      <a:pt x="246" y="232"/>
                    </a:cubicBezTo>
                    <a:close/>
                  </a:path>
                </a:pathLst>
              </a:custGeom>
              <a:solidFill>
                <a:srgbClr val="000000"/>
              </a:solidFill>
              <a:ln>
                <a:noFill/>
              </a:ln>
            </p:spPr>
          </p:sp>
          <p:sp>
            <p:nvSpPr>
              <p:cNvPr id="276" name="Freeform 27"/>
              <p:cNvSpPr/>
              <p:nvPr/>
            </p:nvSpPr>
            <p:spPr>
              <a:xfrm>
                <a:off x="4825080" y="5019840"/>
                <a:ext cx="654480" cy="14400"/>
              </a:xfrm>
              <a:custGeom>
                <a:avLst/>
                <a:gdLst/>
                <a:ahLst/>
                <a:cxnLst/>
                <a:rect l="0" t="0" r="r" b="b"/>
                <a:pathLst>
                  <a:path w="1818" h="40">
                    <a:moveTo>
                      <a:pt x="0" y="0"/>
                    </a:moveTo>
                    <a:cubicBezTo>
                      <a:pt x="606" y="0"/>
                      <a:pt x="1211" y="0"/>
                      <a:pt x="1817" y="0"/>
                    </a:cubicBezTo>
                    <a:cubicBezTo>
                      <a:pt x="1817" y="13"/>
                      <a:pt x="1817" y="26"/>
                      <a:pt x="1817" y="39"/>
                    </a:cubicBezTo>
                    <a:cubicBezTo>
                      <a:pt x="1211" y="39"/>
                      <a:pt x="606" y="39"/>
                      <a:pt x="0" y="39"/>
                    </a:cubicBezTo>
                    <a:cubicBezTo>
                      <a:pt x="0" y="26"/>
                      <a:pt x="0" y="13"/>
                      <a:pt x="0" y="0"/>
                    </a:cubicBezTo>
                    <a:close/>
                  </a:path>
                </a:pathLst>
              </a:custGeom>
              <a:solidFill>
                <a:srgbClr val="000000"/>
              </a:solidFill>
              <a:ln>
                <a:noFill/>
              </a:ln>
            </p:spPr>
          </p:sp>
          <p:sp>
            <p:nvSpPr>
              <p:cNvPr id="277" name="Freeform 28"/>
              <p:cNvSpPr/>
              <p:nvPr/>
            </p:nvSpPr>
            <p:spPr>
              <a:xfrm>
                <a:off x="4836240" y="5128560"/>
                <a:ext cx="228240" cy="110880"/>
              </a:xfrm>
              <a:custGeom>
                <a:avLst/>
                <a:gdLst/>
                <a:ahLst/>
                <a:cxnLst/>
                <a:rect l="0" t="0" r="r" b="b"/>
                <a:pathLst>
                  <a:path w="634" h="308">
                    <a:moveTo>
                      <a:pt x="266" y="246"/>
                    </a:moveTo>
                    <a:cubicBezTo>
                      <a:pt x="263" y="260"/>
                      <a:pt x="258" y="282"/>
                      <a:pt x="258" y="285"/>
                    </a:cubicBezTo>
                    <a:cubicBezTo>
                      <a:pt x="258" y="302"/>
                      <a:pt x="269" y="307"/>
                      <a:pt x="280" y="307"/>
                    </a:cubicBezTo>
                    <a:cubicBezTo>
                      <a:pt x="294" y="307"/>
                      <a:pt x="305" y="299"/>
                      <a:pt x="308" y="293"/>
                    </a:cubicBezTo>
                    <a:cubicBezTo>
                      <a:pt x="311" y="288"/>
                      <a:pt x="316" y="265"/>
                      <a:pt x="319" y="251"/>
                    </a:cubicBezTo>
                    <a:cubicBezTo>
                      <a:pt x="325" y="238"/>
                      <a:pt x="330"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0" y="198"/>
                      <a:pt x="607" y="207"/>
                    </a:cubicBezTo>
                    <a:cubicBezTo>
                      <a:pt x="593" y="260"/>
                      <a:pt x="563" y="288"/>
                      <a:pt x="535" y="288"/>
                    </a:cubicBezTo>
                    <a:cubicBezTo>
                      <a:pt x="521" y="288"/>
                      <a:pt x="518" y="279"/>
                      <a:pt x="518" y="265"/>
                    </a:cubicBezTo>
                    <a:cubicBezTo>
                      <a:pt x="518" y="249"/>
                      <a:pt x="521" y="240"/>
                      <a:pt x="535" y="210"/>
                    </a:cubicBezTo>
                    <a:cubicBezTo>
                      <a:pt x="543" y="187"/>
                      <a:pt x="571" y="115"/>
                      <a:pt x="571" y="78"/>
                    </a:cubicBezTo>
                    <a:cubicBezTo>
                      <a:pt x="571" y="67"/>
                      <a:pt x="571" y="36"/>
                      <a:pt x="546" y="17"/>
                    </a:cubicBezTo>
                    <a:cubicBezTo>
                      <a:pt x="535" y="8"/>
                      <a:pt x="515" y="0"/>
                      <a:pt x="482" y="0"/>
                    </a:cubicBezTo>
                    <a:cubicBezTo>
                      <a:pt x="420" y="0"/>
                      <a:pt x="381" y="39"/>
                      <a:pt x="358" y="67"/>
                    </a:cubicBezTo>
                    <a:cubicBezTo>
                      <a:pt x="353" y="11"/>
                      <a:pt x="305" y="0"/>
                      <a:pt x="269" y="0"/>
                    </a:cubicBezTo>
                    <a:cubicBezTo>
                      <a:pt x="213" y="0"/>
                      <a:pt x="174" y="34"/>
                      <a:pt x="154" y="61"/>
                    </a:cubicBezTo>
                    <a:cubicBezTo>
                      <a:pt x="148" y="14"/>
                      <a:pt x="109" y="0"/>
                      <a:pt x="81" y="0"/>
                    </a:cubicBezTo>
                    <a:cubicBezTo>
                      <a:pt x="50" y="0"/>
                      <a:pt x="34" y="20"/>
                      <a:pt x="25" y="36"/>
                    </a:cubicBezTo>
                    <a:cubicBezTo>
                      <a:pt x="11" y="61"/>
                      <a:pt x="0" y="101"/>
                      <a:pt x="0" y="103"/>
                    </a:cubicBezTo>
                    <a:cubicBezTo>
                      <a:pt x="0" y="112"/>
                      <a:pt x="7" y="109"/>
                      <a:pt x="11"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2" y="299"/>
                      <a:pt x="95" y="293"/>
                    </a:cubicBezTo>
                    <a:cubicBezTo>
                      <a:pt x="98" y="288"/>
                      <a:pt x="104" y="265"/>
                      <a:pt x="109" y="251"/>
                    </a:cubicBezTo>
                    <a:cubicBezTo>
                      <a:pt x="112" y="238"/>
                      <a:pt x="120" y="207"/>
                      <a:pt x="123" y="190"/>
                    </a:cubicBezTo>
                    <a:cubicBezTo>
                      <a:pt x="129" y="173"/>
                      <a:pt x="132" y="159"/>
                      <a:pt x="134" y="143"/>
                    </a:cubicBezTo>
                    <a:cubicBezTo>
                      <a:pt x="143" y="115"/>
                      <a:pt x="143" y="109"/>
                      <a:pt x="165" y="81"/>
                    </a:cubicBezTo>
                    <a:cubicBezTo>
                      <a:pt x="182" y="53"/>
                      <a:pt x="216" y="17"/>
                      <a:pt x="266" y="17"/>
                    </a:cubicBezTo>
                    <a:cubicBezTo>
                      <a:pt x="308" y="17"/>
                      <a:pt x="308" y="53"/>
                      <a:pt x="308" y="67"/>
                    </a:cubicBezTo>
                    <a:cubicBezTo>
                      <a:pt x="308" y="84"/>
                      <a:pt x="305" y="92"/>
                      <a:pt x="297" y="131"/>
                    </a:cubicBezTo>
                    <a:cubicBezTo>
                      <a:pt x="286" y="170"/>
                      <a:pt x="276" y="208"/>
                      <a:pt x="266" y="246"/>
                    </a:cubicBezTo>
                    <a:close/>
                  </a:path>
                </a:pathLst>
              </a:custGeom>
              <a:solidFill>
                <a:srgbClr val="000000"/>
              </a:solidFill>
              <a:ln>
                <a:noFill/>
              </a:ln>
            </p:spPr>
          </p:sp>
          <p:sp>
            <p:nvSpPr>
              <p:cNvPr id="278" name="Freeform 29"/>
              <p:cNvSpPr/>
              <p:nvPr/>
            </p:nvSpPr>
            <p:spPr>
              <a:xfrm>
                <a:off x="509220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57" y="279"/>
                    </a:cubicBezTo>
                    <a:cubicBezTo>
                      <a:pt x="125" y="279"/>
                      <a:pt x="93" y="279"/>
                      <a:pt x="62" y="279"/>
                    </a:cubicBezTo>
                    <a:cubicBezTo>
                      <a:pt x="92" y="254"/>
                      <a:pt x="129" y="226"/>
                      <a:pt x="160" y="207"/>
                    </a:cubicBezTo>
                    <a:cubicBezTo>
                      <a:pt x="204" y="179"/>
                      <a:pt x="246" y="148"/>
                      <a:pt x="246" y="98"/>
                    </a:cubicBezTo>
                    <a:cubicBezTo>
                      <a:pt x="246" y="34"/>
                      <a:pt x="185" y="0"/>
                      <a:pt x="115" y="0"/>
                    </a:cubicBezTo>
                    <a:cubicBezTo>
                      <a:pt x="48" y="0"/>
                      <a:pt x="0" y="39"/>
                      <a:pt x="0" y="87"/>
                    </a:cubicBezTo>
                    <a:cubicBezTo>
                      <a:pt x="0" y="112"/>
                      <a:pt x="22" y="115"/>
                      <a:pt x="28" y="115"/>
                    </a:cubicBezTo>
                    <a:cubicBezTo>
                      <a:pt x="42" y="115"/>
                      <a:pt x="59" y="106"/>
                      <a:pt x="59" y="87"/>
                    </a:cubicBezTo>
                    <a:cubicBezTo>
                      <a:pt x="59" y="70"/>
                      <a:pt x="45" y="59"/>
                      <a:pt x="31" y="59"/>
                    </a:cubicBezTo>
                    <a:cubicBezTo>
                      <a:pt x="45" y="36"/>
                      <a:pt x="73" y="22"/>
                      <a:pt x="104" y="22"/>
                    </a:cubicBezTo>
                    <a:cubicBezTo>
                      <a:pt x="154" y="22"/>
                      <a:pt x="193" y="50"/>
                      <a:pt x="193" y="98"/>
                    </a:cubicBezTo>
                    <a:cubicBezTo>
                      <a:pt x="193" y="140"/>
                      <a:pt x="165" y="170"/>
                      <a:pt x="126" y="201"/>
                    </a:cubicBezTo>
                    <a:cubicBezTo>
                      <a:pt x="86" y="236"/>
                      <a:pt x="46" y="270"/>
                      <a:pt x="6" y="305"/>
                    </a:cubicBezTo>
                    <a:cubicBezTo>
                      <a:pt x="0" y="307"/>
                      <a:pt x="0"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9" name="Freeform 30"/>
              <p:cNvSpPr/>
              <p:nvPr/>
            </p:nvSpPr>
            <p:spPr>
              <a:xfrm>
                <a:off x="5096160" y="5230080"/>
                <a:ext cx="86040" cy="79920"/>
              </a:xfrm>
              <a:custGeom>
                <a:avLst/>
                <a:gdLst/>
                <a:ahLst/>
                <a:cxnLst/>
                <a:rect l="0" t="0" r="r" b="b"/>
                <a:pathLst>
                  <a:path w="239" h="222">
                    <a:moveTo>
                      <a:pt x="84" y="106"/>
                    </a:moveTo>
                    <a:cubicBezTo>
                      <a:pt x="134" y="106"/>
                      <a:pt x="221" y="98"/>
                      <a:pt x="221" y="42"/>
                    </a:cubicBezTo>
                    <a:cubicBezTo>
                      <a:pt x="221" y="17"/>
                      <a:pt x="196" y="0"/>
                      <a:pt x="151" y="0"/>
                    </a:cubicBezTo>
                    <a:cubicBezTo>
                      <a:pt x="84" y="0"/>
                      <a:pt x="0" y="42"/>
                      <a:pt x="0" y="126"/>
                    </a:cubicBezTo>
                    <a:cubicBezTo>
                      <a:pt x="0" y="170"/>
                      <a:pt x="28" y="221"/>
                      <a:pt x="104" y="221"/>
                    </a:cubicBezTo>
                    <a:cubicBezTo>
                      <a:pt x="112" y="221"/>
                      <a:pt x="151" y="219"/>
                      <a:pt x="185" y="207"/>
                    </a:cubicBezTo>
                    <a:cubicBezTo>
                      <a:pt x="218" y="194"/>
                      <a:pt x="238" y="173"/>
                      <a:pt x="238" y="168"/>
                    </a:cubicBezTo>
                    <a:cubicBezTo>
                      <a:pt x="238" y="162"/>
                      <a:pt x="232" y="156"/>
                      <a:pt x="227" y="156"/>
                    </a:cubicBezTo>
                    <a:cubicBezTo>
                      <a:pt x="224" y="156"/>
                      <a:pt x="224" y="156"/>
                      <a:pt x="216" y="165"/>
                    </a:cubicBezTo>
                    <a:cubicBezTo>
                      <a:pt x="190" y="190"/>
                      <a:pt x="148" y="204"/>
                      <a:pt x="104" y="204"/>
                    </a:cubicBezTo>
                    <a:cubicBezTo>
                      <a:pt x="64" y="204"/>
                      <a:pt x="45" y="179"/>
                      <a:pt x="45" y="143"/>
                    </a:cubicBezTo>
                    <a:cubicBezTo>
                      <a:pt x="45" y="137"/>
                      <a:pt x="45" y="126"/>
                      <a:pt x="50" y="106"/>
                    </a:cubicBezTo>
                    <a:cubicBezTo>
                      <a:pt x="62" y="106"/>
                      <a:pt x="73" y="106"/>
                      <a:pt x="84" y="106"/>
                    </a:cubicBezTo>
                    <a:moveTo>
                      <a:pt x="53" y="89"/>
                    </a:moveTo>
                    <a:cubicBezTo>
                      <a:pt x="76" y="20"/>
                      <a:pt x="137" y="14"/>
                      <a:pt x="151" y="14"/>
                    </a:cubicBezTo>
                    <a:cubicBezTo>
                      <a:pt x="176" y="14"/>
                      <a:pt x="196" y="25"/>
                      <a:pt x="196" y="42"/>
                    </a:cubicBezTo>
                    <a:cubicBezTo>
                      <a:pt x="196" y="89"/>
                      <a:pt x="106" y="89"/>
                      <a:pt x="81" y="89"/>
                    </a:cubicBezTo>
                    <a:cubicBezTo>
                      <a:pt x="72" y="89"/>
                      <a:pt x="63" y="89"/>
                      <a:pt x="53" y="89"/>
                    </a:cubicBezTo>
                    <a:close/>
                  </a:path>
                </a:pathLst>
              </a:custGeom>
              <a:solidFill>
                <a:srgbClr val="000000"/>
              </a:solidFill>
              <a:ln>
                <a:noFill/>
              </a:ln>
            </p:spPr>
          </p:sp>
          <p:sp>
            <p:nvSpPr>
              <p:cNvPr id="280" name="Freeform 31"/>
              <p:cNvSpPr/>
              <p:nvPr/>
            </p:nvSpPr>
            <p:spPr>
              <a:xfrm>
                <a:off x="5229000" y="5128560"/>
                <a:ext cx="108360" cy="110880"/>
              </a:xfrm>
              <a:custGeom>
                <a:avLst/>
                <a:gdLst/>
                <a:ahLst/>
                <a:cxnLst/>
                <a:rect l="0" t="0" r="r" b="b"/>
                <a:pathLst>
                  <a:path w="301" h="308">
                    <a:moveTo>
                      <a:pt x="260" y="39"/>
                    </a:moveTo>
                    <a:cubicBezTo>
                      <a:pt x="235" y="42"/>
                      <a:pt x="224" y="61"/>
                      <a:pt x="224" y="78"/>
                    </a:cubicBezTo>
                    <a:cubicBezTo>
                      <a:pt x="224" y="95"/>
                      <a:pt x="241" y="103"/>
                      <a:pt x="252" y="103"/>
                    </a:cubicBezTo>
                    <a:cubicBezTo>
                      <a:pt x="266" y="103"/>
                      <a:pt x="291" y="92"/>
                      <a:pt x="291" y="59"/>
                    </a:cubicBezTo>
                    <a:cubicBezTo>
                      <a:pt x="291" y="11"/>
                      <a:pt x="238" y="0"/>
                      <a:pt x="202" y="0"/>
                    </a:cubicBezTo>
                    <a:cubicBezTo>
                      <a:pt x="98" y="0"/>
                      <a:pt x="0" y="92"/>
                      <a:pt x="0" y="190"/>
                    </a:cubicBezTo>
                    <a:cubicBezTo>
                      <a:pt x="0" y="249"/>
                      <a:pt x="42" y="307"/>
                      <a:pt x="129" y="307"/>
                    </a:cubicBezTo>
                    <a:cubicBezTo>
                      <a:pt x="246" y="307"/>
                      <a:pt x="300" y="240"/>
                      <a:pt x="300" y="232"/>
                    </a:cubicBezTo>
                    <a:cubicBezTo>
                      <a:pt x="300" y="226"/>
                      <a:pt x="294" y="218"/>
                      <a:pt x="288" y="218"/>
                    </a:cubicBezTo>
                    <a:cubicBezTo>
                      <a:pt x="283" y="218"/>
                      <a:pt x="283" y="221"/>
                      <a:pt x="277" y="226"/>
                    </a:cubicBezTo>
                    <a:cubicBezTo>
                      <a:pt x="224" y="288"/>
                      <a:pt x="143" y="288"/>
                      <a:pt x="129" y="288"/>
                    </a:cubicBezTo>
                    <a:cubicBezTo>
                      <a:pt x="81" y="288"/>
                      <a:pt x="59" y="254"/>
                      <a:pt x="59" y="212"/>
                    </a:cubicBezTo>
                    <a:cubicBezTo>
                      <a:pt x="59" y="193"/>
                      <a:pt x="67" y="117"/>
                      <a:pt x="104" y="70"/>
                    </a:cubicBezTo>
                    <a:cubicBezTo>
                      <a:pt x="129" y="36"/>
                      <a:pt x="165" y="17"/>
                      <a:pt x="202" y="17"/>
                    </a:cubicBezTo>
                    <a:cubicBezTo>
                      <a:pt x="210" y="17"/>
                      <a:pt x="244" y="20"/>
                      <a:pt x="260" y="39"/>
                    </a:cubicBezTo>
                    <a:close/>
                  </a:path>
                </a:pathLst>
              </a:custGeom>
              <a:solidFill>
                <a:srgbClr val="000000"/>
              </a:solidFill>
              <a:ln>
                <a:noFill/>
              </a:ln>
            </p:spPr>
          </p:sp>
          <p:sp>
            <p:nvSpPr>
              <p:cNvPr id="281" name="Freeform 32"/>
              <p:cNvSpPr/>
              <p:nvPr/>
            </p:nvSpPr>
            <p:spPr>
              <a:xfrm>
                <a:off x="5352120" y="5047200"/>
                <a:ext cx="98280" cy="120240"/>
              </a:xfrm>
              <a:custGeom>
                <a:avLst/>
                <a:gdLst/>
                <a:ahLst/>
                <a:cxnLst/>
                <a:rect l="0" t="0" r="r" b="b"/>
                <a:pathLst>
                  <a:path w="273" h="334">
                    <a:moveTo>
                      <a:pt x="272" y="251"/>
                    </a:moveTo>
                    <a:cubicBezTo>
                      <a:pt x="272" y="244"/>
                      <a:pt x="272" y="237"/>
                      <a:pt x="272" y="229"/>
                    </a:cubicBezTo>
                    <a:cubicBezTo>
                      <a:pt x="251" y="229"/>
                      <a:pt x="230" y="229"/>
                      <a:pt x="210" y="229"/>
                    </a:cubicBezTo>
                    <a:cubicBezTo>
                      <a:pt x="210" y="157"/>
                      <a:pt x="210" y="86"/>
                      <a:pt x="210" y="14"/>
                    </a:cubicBezTo>
                    <a:cubicBezTo>
                      <a:pt x="210" y="3"/>
                      <a:pt x="210" y="0"/>
                      <a:pt x="199" y="0"/>
                    </a:cubicBezTo>
                    <a:cubicBezTo>
                      <a:pt x="188" y="0"/>
                      <a:pt x="188" y="0"/>
                      <a:pt x="182" y="8"/>
                    </a:cubicBezTo>
                    <a:cubicBezTo>
                      <a:pt x="121" y="82"/>
                      <a:pt x="61" y="156"/>
                      <a:pt x="0" y="229"/>
                    </a:cubicBezTo>
                    <a:cubicBezTo>
                      <a:pt x="0" y="237"/>
                      <a:pt x="0" y="244"/>
                      <a:pt x="0" y="251"/>
                    </a:cubicBezTo>
                    <a:cubicBezTo>
                      <a:pt x="54" y="251"/>
                      <a:pt x="108" y="251"/>
                      <a:pt x="162" y="251"/>
                    </a:cubicBezTo>
                    <a:cubicBezTo>
                      <a:pt x="162" y="265"/>
                      <a:pt x="162" y="278"/>
                      <a:pt x="162" y="291"/>
                    </a:cubicBezTo>
                    <a:cubicBezTo>
                      <a:pt x="162" y="305"/>
                      <a:pt x="162" y="310"/>
                      <a:pt x="120" y="310"/>
                    </a:cubicBezTo>
                    <a:cubicBezTo>
                      <a:pt x="115" y="310"/>
                      <a:pt x="109" y="310"/>
                      <a:pt x="104" y="310"/>
                    </a:cubicBezTo>
                    <a:cubicBezTo>
                      <a:pt x="104" y="318"/>
                      <a:pt x="104" y="325"/>
                      <a:pt x="104" y="333"/>
                    </a:cubicBezTo>
                    <a:cubicBezTo>
                      <a:pt x="126" y="330"/>
                      <a:pt x="160" y="330"/>
                      <a:pt x="188" y="330"/>
                    </a:cubicBezTo>
                    <a:cubicBezTo>
                      <a:pt x="216" y="330"/>
                      <a:pt x="246" y="330"/>
                      <a:pt x="272" y="333"/>
                    </a:cubicBezTo>
                    <a:cubicBezTo>
                      <a:pt x="272" y="325"/>
                      <a:pt x="272" y="318"/>
                      <a:pt x="272" y="310"/>
                    </a:cubicBezTo>
                    <a:cubicBezTo>
                      <a:pt x="266" y="310"/>
                      <a:pt x="260" y="310"/>
                      <a:pt x="255" y="310"/>
                    </a:cubicBezTo>
                    <a:cubicBezTo>
                      <a:pt x="210" y="310"/>
                      <a:pt x="210" y="305"/>
                      <a:pt x="210" y="291"/>
                    </a:cubicBezTo>
                    <a:cubicBezTo>
                      <a:pt x="210" y="278"/>
                      <a:pt x="210" y="265"/>
                      <a:pt x="210" y="251"/>
                    </a:cubicBezTo>
                    <a:cubicBezTo>
                      <a:pt x="230" y="251"/>
                      <a:pt x="251" y="251"/>
                      <a:pt x="272" y="251"/>
                    </a:cubicBezTo>
                    <a:moveTo>
                      <a:pt x="168" y="53"/>
                    </a:moveTo>
                    <a:cubicBezTo>
                      <a:pt x="168" y="112"/>
                      <a:pt x="168" y="170"/>
                      <a:pt x="168" y="229"/>
                    </a:cubicBezTo>
                    <a:cubicBezTo>
                      <a:pt x="119" y="229"/>
                      <a:pt x="71" y="229"/>
                      <a:pt x="22" y="229"/>
                    </a:cubicBezTo>
                    <a:cubicBezTo>
                      <a:pt x="71" y="170"/>
                      <a:pt x="119" y="112"/>
                      <a:pt x="168" y="53"/>
                    </a:cubicBezTo>
                    <a:close/>
                  </a:path>
                </a:pathLst>
              </a:custGeom>
              <a:solidFill>
                <a:srgbClr val="000000"/>
              </a:solidFill>
              <a:ln>
                <a:noFill/>
              </a:ln>
            </p:spPr>
          </p:sp>
          <p:sp>
            <p:nvSpPr>
              <p:cNvPr id="282" name="Freeform 33"/>
              <p:cNvSpPr/>
              <p:nvPr/>
            </p:nvSpPr>
            <p:spPr>
              <a:xfrm>
                <a:off x="5615280" y="4851000"/>
                <a:ext cx="83160" cy="353520"/>
              </a:xfrm>
              <a:custGeom>
                <a:avLst/>
                <a:gdLst/>
                <a:ahLst/>
                <a:cxnLst/>
                <a:rect l="0" t="0" r="r" b="b"/>
                <a:pathLst>
                  <a:path w="231" h="982">
                    <a:moveTo>
                      <a:pt x="230" y="970"/>
                    </a:moveTo>
                    <a:cubicBezTo>
                      <a:pt x="230" y="967"/>
                      <a:pt x="230" y="964"/>
                      <a:pt x="213" y="947"/>
                    </a:cubicBezTo>
                    <a:cubicBezTo>
                      <a:pt x="90" y="824"/>
                      <a:pt x="59" y="640"/>
                      <a:pt x="59" y="489"/>
                    </a:cubicBezTo>
                    <a:cubicBezTo>
                      <a:pt x="59" y="319"/>
                      <a:pt x="95" y="148"/>
                      <a:pt x="216" y="25"/>
                    </a:cubicBezTo>
                    <a:cubicBezTo>
                      <a:pt x="230" y="14"/>
                      <a:pt x="230" y="11"/>
                      <a:pt x="230" y="8"/>
                    </a:cubicBezTo>
                    <a:cubicBezTo>
                      <a:pt x="230" y="3"/>
                      <a:pt x="227" y="0"/>
                      <a:pt x="218" y="0"/>
                    </a:cubicBezTo>
                    <a:cubicBezTo>
                      <a:pt x="210" y="0"/>
                      <a:pt x="120" y="67"/>
                      <a:pt x="64" y="190"/>
                    </a:cubicBezTo>
                    <a:cubicBezTo>
                      <a:pt x="14" y="299"/>
                      <a:pt x="0" y="408"/>
                      <a:pt x="0" y="489"/>
                    </a:cubicBezTo>
                    <a:cubicBezTo>
                      <a:pt x="0" y="567"/>
                      <a:pt x="11" y="685"/>
                      <a:pt x="67" y="796"/>
                    </a:cubicBezTo>
                    <a:cubicBezTo>
                      <a:pt x="126" y="917"/>
                      <a:pt x="210" y="981"/>
                      <a:pt x="218" y="981"/>
                    </a:cubicBezTo>
                    <a:cubicBezTo>
                      <a:pt x="227" y="981"/>
                      <a:pt x="230" y="978"/>
                      <a:pt x="230" y="970"/>
                    </a:cubicBezTo>
                    <a:close/>
                  </a:path>
                </a:pathLst>
              </a:custGeom>
              <a:solidFill>
                <a:srgbClr val="000000"/>
              </a:solidFill>
              <a:ln>
                <a:noFill/>
              </a:ln>
            </p:spPr>
          </p:sp>
          <p:sp>
            <p:nvSpPr>
              <p:cNvPr id="283" name="Freeform 34"/>
              <p:cNvSpPr/>
              <p:nvPr/>
            </p:nvSpPr>
            <p:spPr>
              <a:xfrm>
                <a:off x="5738040" y="4870080"/>
                <a:ext cx="160560" cy="249840"/>
              </a:xfrm>
              <a:custGeom>
                <a:avLst/>
                <a:gdLst/>
                <a:ahLst/>
                <a:cxnLst/>
                <a:rect l="0" t="0" r="r" b="b"/>
                <a:pathLst>
                  <a:path w="446" h="694">
                    <a:moveTo>
                      <a:pt x="227" y="11"/>
                    </a:moveTo>
                    <a:cubicBezTo>
                      <a:pt x="223" y="7"/>
                      <a:pt x="227" y="0"/>
                      <a:pt x="216" y="0"/>
                    </a:cubicBezTo>
                    <a:cubicBezTo>
                      <a:pt x="193" y="0"/>
                      <a:pt x="120" y="8"/>
                      <a:pt x="95" y="11"/>
                    </a:cubicBezTo>
                    <a:cubicBezTo>
                      <a:pt x="87" y="11"/>
                      <a:pt x="76" y="14"/>
                      <a:pt x="76" y="31"/>
                    </a:cubicBezTo>
                    <a:cubicBezTo>
                      <a:pt x="76" y="42"/>
                      <a:pt x="84" y="42"/>
                      <a:pt x="101"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7"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6" y="575"/>
                      <a:pt x="428" y="542"/>
                    </a:cubicBezTo>
                    <a:cubicBezTo>
                      <a:pt x="428" y="531"/>
                      <a:pt x="417" y="531"/>
                      <a:pt x="414" y="531"/>
                    </a:cubicBezTo>
                    <a:cubicBezTo>
                      <a:pt x="406" y="531"/>
                      <a:pt x="403" y="536"/>
                      <a:pt x="400" y="550"/>
                    </a:cubicBezTo>
                    <a:cubicBezTo>
                      <a:pt x="381" y="620"/>
                      <a:pt x="358" y="671"/>
                      <a:pt x="316" y="671"/>
                    </a:cubicBezTo>
                    <a:cubicBezTo>
                      <a:pt x="297" y="671"/>
                      <a:pt x="286" y="659"/>
                      <a:pt x="286" y="626"/>
                    </a:cubicBezTo>
                    <a:cubicBezTo>
                      <a:pt x="286"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9" y="279"/>
                      <a:pt x="409" y="279"/>
                      <a:pt x="409" y="282"/>
                    </a:cubicBezTo>
                    <a:cubicBezTo>
                      <a:pt x="361" y="285"/>
                      <a:pt x="353" y="324"/>
                      <a:pt x="353" y="335"/>
                    </a:cubicBezTo>
                    <a:cubicBezTo>
                      <a:pt x="353" y="352"/>
                      <a:pt x="364" y="369"/>
                      <a:pt x="392"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4" name="Freeform 35"/>
              <p:cNvSpPr/>
              <p:nvPr/>
            </p:nvSpPr>
            <p:spPr>
              <a:xfrm>
                <a:off x="5914440" y="5059080"/>
                <a:ext cx="133560" cy="111960"/>
              </a:xfrm>
              <a:custGeom>
                <a:avLst/>
                <a:gdLst/>
                <a:ahLst/>
                <a:cxnLst/>
                <a:rect l="0" t="0" r="r" b="b"/>
                <a:pathLst>
                  <a:path w="371" h="311">
                    <a:moveTo>
                      <a:pt x="140" y="229"/>
                    </a:moveTo>
                    <a:cubicBezTo>
                      <a:pt x="132" y="254"/>
                      <a:pt x="109" y="291"/>
                      <a:pt x="73" y="291"/>
                    </a:cubicBezTo>
                    <a:cubicBezTo>
                      <a:pt x="61" y="288"/>
                      <a:pt x="50" y="291"/>
                      <a:pt x="36" y="282"/>
                    </a:cubicBezTo>
                    <a:cubicBezTo>
                      <a:pt x="64" y="271"/>
                      <a:pt x="67" y="249"/>
                      <a:pt x="67" y="243"/>
                    </a:cubicBezTo>
                    <a:cubicBezTo>
                      <a:pt x="67" y="229"/>
                      <a:pt x="56" y="218"/>
                      <a:pt x="39" y="218"/>
                    </a:cubicBezTo>
                    <a:cubicBezTo>
                      <a:pt x="20" y="218"/>
                      <a:pt x="0" y="235"/>
                      <a:pt x="0" y="260"/>
                    </a:cubicBezTo>
                    <a:cubicBezTo>
                      <a:pt x="0" y="293"/>
                      <a:pt x="39" y="310"/>
                      <a:pt x="73" y="310"/>
                    </a:cubicBezTo>
                    <a:cubicBezTo>
                      <a:pt x="104" y="310"/>
                      <a:pt x="132" y="291"/>
                      <a:pt x="148" y="263"/>
                    </a:cubicBezTo>
                    <a:cubicBezTo>
                      <a:pt x="165" y="299"/>
                      <a:pt x="204" y="310"/>
                      <a:pt x="232" y="310"/>
                    </a:cubicBezTo>
                    <a:cubicBezTo>
                      <a:pt x="311" y="310"/>
                      <a:pt x="353" y="224"/>
                      <a:pt x="353" y="204"/>
                    </a:cubicBezTo>
                    <a:cubicBezTo>
                      <a:pt x="353" y="196"/>
                      <a:pt x="344" y="196"/>
                      <a:pt x="342" y="196"/>
                    </a:cubicBezTo>
                    <a:cubicBezTo>
                      <a:pt x="333" y="196"/>
                      <a:pt x="330" y="198"/>
                      <a:pt x="328" y="207"/>
                    </a:cubicBezTo>
                    <a:cubicBezTo>
                      <a:pt x="314" y="254"/>
                      <a:pt x="272" y="291"/>
                      <a:pt x="235" y="291"/>
                    </a:cubicBezTo>
                    <a:cubicBezTo>
                      <a:pt x="207" y="291"/>
                      <a:pt x="193" y="271"/>
                      <a:pt x="193" y="246"/>
                    </a:cubicBezTo>
                    <a:cubicBezTo>
                      <a:pt x="193" y="229"/>
                      <a:pt x="210" y="165"/>
                      <a:pt x="230" y="89"/>
                    </a:cubicBezTo>
                    <a:cubicBezTo>
                      <a:pt x="241" y="36"/>
                      <a:pt x="272" y="20"/>
                      <a:pt x="297" y="20"/>
                    </a:cubicBezTo>
                    <a:cubicBezTo>
                      <a:pt x="309" y="23"/>
                      <a:pt x="319" y="20"/>
                      <a:pt x="333" y="31"/>
                    </a:cubicBezTo>
                    <a:cubicBezTo>
                      <a:pt x="311" y="36"/>
                      <a:pt x="302" y="56"/>
                      <a:pt x="302" y="67"/>
                    </a:cubicBezTo>
                    <a:cubicBezTo>
                      <a:pt x="302" y="81"/>
                      <a:pt x="314" y="92"/>
                      <a:pt x="330" y="92"/>
                    </a:cubicBezTo>
                    <a:cubicBezTo>
                      <a:pt x="347" y="92"/>
                      <a:pt x="370" y="78"/>
                      <a:pt x="370" y="50"/>
                    </a:cubicBezTo>
                    <a:cubicBezTo>
                      <a:pt x="370" y="11"/>
                      <a:pt x="325" y="0"/>
                      <a:pt x="297" y="0"/>
                    </a:cubicBezTo>
                    <a:cubicBezTo>
                      <a:pt x="263" y="0"/>
                      <a:pt x="235" y="22"/>
                      <a:pt x="221" y="50"/>
                    </a:cubicBezTo>
                    <a:cubicBezTo>
                      <a:pt x="207" y="22"/>
                      <a:pt x="176" y="0"/>
                      <a:pt x="137" y="0"/>
                    </a:cubicBezTo>
                    <a:cubicBezTo>
                      <a:pt x="59" y="0"/>
                      <a:pt x="17" y="84"/>
                      <a:pt x="17" y="106"/>
                    </a:cubicBezTo>
                    <a:cubicBezTo>
                      <a:pt x="17" y="115"/>
                      <a:pt x="25" y="115"/>
                      <a:pt x="28" y="115"/>
                    </a:cubicBezTo>
                    <a:cubicBezTo>
                      <a:pt x="36" y="115"/>
                      <a:pt x="36" y="112"/>
                      <a:pt x="42" y="103"/>
                    </a:cubicBezTo>
                    <a:cubicBezTo>
                      <a:pt x="59" y="50"/>
                      <a:pt x="101" y="20"/>
                      <a:pt x="134" y="20"/>
                    </a:cubicBezTo>
                    <a:cubicBezTo>
                      <a:pt x="157" y="20"/>
                      <a:pt x="176" y="34"/>
                      <a:pt x="176" y="64"/>
                    </a:cubicBezTo>
                    <a:cubicBezTo>
                      <a:pt x="176" y="78"/>
                      <a:pt x="168" y="112"/>
                      <a:pt x="162" y="137"/>
                    </a:cubicBezTo>
                    <a:cubicBezTo>
                      <a:pt x="155" y="168"/>
                      <a:pt x="147" y="198"/>
                      <a:pt x="140" y="229"/>
                    </a:cubicBezTo>
                    <a:close/>
                  </a:path>
                </a:pathLst>
              </a:custGeom>
              <a:solidFill>
                <a:srgbClr val="000000"/>
              </a:solidFill>
              <a:ln>
                <a:noFill/>
              </a:ln>
            </p:spPr>
          </p:sp>
          <p:sp>
            <p:nvSpPr>
              <p:cNvPr id="285" name="Freeform 36"/>
              <p:cNvSpPr/>
              <p:nvPr/>
            </p:nvSpPr>
            <p:spPr>
              <a:xfrm>
                <a:off x="60948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2" y="0"/>
                      <a:pt x="162" y="20"/>
                    </a:cubicBezTo>
                    <a:cubicBezTo>
                      <a:pt x="162" y="31"/>
                      <a:pt x="171" y="31"/>
                      <a:pt x="190" y="31"/>
                    </a:cubicBezTo>
                    <a:cubicBezTo>
                      <a:pt x="202" y="31"/>
                      <a:pt x="221" y="31"/>
                      <a:pt x="232" y="34"/>
                    </a:cubicBezTo>
                    <a:cubicBezTo>
                      <a:pt x="246" y="36"/>
                      <a:pt x="255" y="39"/>
                      <a:pt x="255" y="48"/>
                    </a:cubicBezTo>
                    <a:cubicBezTo>
                      <a:pt x="255" y="53"/>
                      <a:pt x="252" y="56"/>
                      <a:pt x="249" y="67"/>
                    </a:cubicBezTo>
                    <a:cubicBezTo>
                      <a:pt x="205" y="243"/>
                      <a:pt x="161" y="419"/>
                      <a:pt x="118" y="595"/>
                    </a:cubicBezTo>
                    <a:cubicBezTo>
                      <a:pt x="109" y="631"/>
                      <a:pt x="106" y="640"/>
                      <a:pt x="28" y="640"/>
                    </a:cubicBezTo>
                    <a:cubicBezTo>
                      <a:pt x="11" y="640"/>
                      <a:pt x="0" y="640"/>
                      <a:pt x="0" y="659"/>
                    </a:cubicBezTo>
                    <a:cubicBezTo>
                      <a:pt x="0" y="671"/>
                      <a:pt x="11" y="671"/>
                      <a:pt x="17" y="671"/>
                    </a:cubicBezTo>
                    <a:cubicBezTo>
                      <a:pt x="42" y="671"/>
                      <a:pt x="112" y="668"/>
                      <a:pt x="140" y="668"/>
                    </a:cubicBezTo>
                    <a:cubicBezTo>
                      <a:pt x="162" y="668"/>
                      <a:pt x="182" y="668"/>
                      <a:pt x="204" y="668"/>
                    </a:cubicBezTo>
                    <a:cubicBezTo>
                      <a:pt x="224" y="668"/>
                      <a:pt x="246" y="671"/>
                      <a:pt x="266" y="671"/>
                    </a:cubicBezTo>
                    <a:cubicBezTo>
                      <a:pt x="274" y="671"/>
                      <a:pt x="288" y="671"/>
                      <a:pt x="288" y="651"/>
                    </a:cubicBezTo>
                    <a:cubicBezTo>
                      <a:pt x="288" y="640"/>
                      <a:pt x="277" y="640"/>
                      <a:pt x="260" y="640"/>
                    </a:cubicBezTo>
                    <a:cubicBezTo>
                      <a:pt x="224" y="640"/>
                      <a:pt x="196" y="640"/>
                      <a:pt x="196" y="623"/>
                    </a:cubicBezTo>
                    <a:cubicBezTo>
                      <a:pt x="196" y="618"/>
                      <a:pt x="199"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3" y="335"/>
                    </a:cubicBezTo>
                    <a:cubicBezTo>
                      <a:pt x="356" y="335"/>
                      <a:pt x="310" y="335"/>
                      <a:pt x="263" y="335"/>
                    </a:cubicBezTo>
                    <a:cubicBezTo>
                      <a:pt x="286" y="246"/>
                      <a:pt x="308" y="156"/>
                      <a:pt x="330" y="67"/>
                    </a:cubicBezTo>
                    <a:close/>
                  </a:path>
                </a:pathLst>
              </a:custGeom>
              <a:solidFill>
                <a:srgbClr val="000000"/>
              </a:solidFill>
              <a:ln>
                <a:noFill/>
              </a:ln>
            </p:spPr>
          </p:sp>
          <p:sp>
            <p:nvSpPr>
              <p:cNvPr id="286" name="Freeform 37"/>
              <p:cNvSpPr/>
              <p:nvPr/>
            </p:nvSpPr>
            <p:spPr>
              <a:xfrm>
                <a:off x="6320520" y="5059080"/>
                <a:ext cx="132480" cy="111960"/>
              </a:xfrm>
              <a:custGeom>
                <a:avLst/>
                <a:gdLst/>
                <a:ahLst/>
                <a:cxnLst/>
                <a:rect l="0" t="0" r="r" b="b"/>
                <a:pathLst>
                  <a:path w="368" h="311">
                    <a:moveTo>
                      <a:pt x="137" y="229"/>
                    </a:moveTo>
                    <a:cubicBezTo>
                      <a:pt x="132" y="254"/>
                      <a:pt x="106" y="291"/>
                      <a:pt x="73" y="291"/>
                    </a:cubicBezTo>
                    <a:cubicBezTo>
                      <a:pt x="70" y="291"/>
                      <a:pt x="50" y="291"/>
                      <a:pt x="36" y="282"/>
                    </a:cubicBezTo>
                    <a:cubicBezTo>
                      <a:pt x="64" y="271"/>
                      <a:pt x="64" y="249"/>
                      <a:pt x="64" y="243"/>
                    </a:cubicBezTo>
                    <a:cubicBezTo>
                      <a:pt x="64" y="229"/>
                      <a:pt x="53" y="218"/>
                      <a:pt x="39" y="218"/>
                    </a:cubicBezTo>
                    <a:cubicBezTo>
                      <a:pt x="20" y="218"/>
                      <a:pt x="0" y="235"/>
                      <a:pt x="0" y="260"/>
                    </a:cubicBezTo>
                    <a:cubicBezTo>
                      <a:pt x="0" y="293"/>
                      <a:pt x="36" y="310"/>
                      <a:pt x="70" y="310"/>
                    </a:cubicBezTo>
                    <a:cubicBezTo>
                      <a:pt x="104" y="310"/>
                      <a:pt x="132" y="291"/>
                      <a:pt x="148" y="263"/>
                    </a:cubicBezTo>
                    <a:cubicBezTo>
                      <a:pt x="165" y="299"/>
                      <a:pt x="202" y="310"/>
                      <a:pt x="230" y="310"/>
                    </a:cubicBezTo>
                    <a:cubicBezTo>
                      <a:pt x="311" y="310"/>
                      <a:pt x="353" y="224"/>
                      <a:pt x="353" y="204"/>
                    </a:cubicBezTo>
                    <a:cubicBezTo>
                      <a:pt x="353" y="196"/>
                      <a:pt x="345" y="198"/>
                      <a:pt x="342" y="196"/>
                    </a:cubicBezTo>
                    <a:cubicBezTo>
                      <a:pt x="330" y="196"/>
                      <a:pt x="330" y="198"/>
                      <a:pt x="328" y="207"/>
                    </a:cubicBezTo>
                    <a:cubicBezTo>
                      <a:pt x="314" y="254"/>
                      <a:pt x="272" y="291"/>
                      <a:pt x="232" y="291"/>
                    </a:cubicBezTo>
                    <a:cubicBezTo>
                      <a:pt x="204" y="291"/>
                      <a:pt x="190" y="271"/>
                      <a:pt x="190" y="246"/>
                    </a:cubicBezTo>
                    <a:cubicBezTo>
                      <a:pt x="190" y="229"/>
                      <a:pt x="207" y="165"/>
                      <a:pt x="227" y="89"/>
                    </a:cubicBezTo>
                    <a:cubicBezTo>
                      <a:pt x="241" y="36"/>
                      <a:pt x="272" y="20"/>
                      <a:pt x="294" y="20"/>
                    </a:cubicBezTo>
                    <a:cubicBezTo>
                      <a:pt x="297" y="20"/>
                      <a:pt x="316" y="20"/>
                      <a:pt x="330" y="31"/>
                    </a:cubicBezTo>
                    <a:cubicBezTo>
                      <a:pt x="311" y="36"/>
                      <a:pt x="302" y="56"/>
                      <a:pt x="302" y="67"/>
                    </a:cubicBezTo>
                    <a:cubicBezTo>
                      <a:pt x="302" y="81"/>
                      <a:pt x="312" y="92"/>
                      <a:pt x="328" y="92"/>
                    </a:cubicBezTo>
                    <a:cubicBezTo>
                      <a:pt x="343" y="92"/>
                      <a:pt x="367" y="78"/>
                      <a:pt x="367" y="50"/>
                    </a:cubicBezTo>
                    <a:cubicBezTo>
                      <a:pt x="367" y="11"/>
                      <a:pt x="322" y="0"/>
                      <a:pt x="297" y="0"/>
                    </a:cubicBezTo>
                    <a:cubicBezTo>
                      <a:pt x="260" y="0"/>
                      <a:pt x="232" y="22"/>
                      <a:pt x="218" y="50"/>
                    </a:cubicBezTo>
                    <a:cubicBezTo>
                      <a:pt x="207" y="22"/>
                      <a:pt x="174" y="0"/>
                      <a:pt x="137" y="0"/>
                    </a:cubicBezTo>
                    <a:cubicBezTo>
                      <a:pt x="59" y="0"/>
                      <a:pt x="14" y="84"/>
                      <a:pt x="14" y="106"/>
                    </a:cubicBezTo>
                    <a:cubicBezTo>
                      <a:pt x="14" y="115"/>
                      <a:pt x="21" y="112"/>
                      <a:pt x="25" y="115"/>
                    </a:cubicBezTo>
                    <a:cubicBezTo>
                      <a:pt x="36" y="115"/>
                      <a:pt x="36" y="112"/>
                      <a:pt x="39" y="103"/>
                    </a:cubicBezTo>
                    <a:cubicBezTo>
                      <a:pt x="56" y="50"/>
                      <a:pt x="101" y="20"/>
                      <a:pt x="134" y="20"/>
                    </a:cubicBezTo>
                    <a:cubicBezTo>
                      <a:pt x="157" y="20"/>
                      <a:pt x="176" y="34"/>
                      <a:pt x="176" y="64"/>
                    </a:cubicBezTo>
                    <a:cubicBezTo>
                      <a:pt x="176" y="78"/>
                      <a:pt x="168" y="112"/>
                      <a:pt x="160" y="137"/>
                    </a:cubicBezTo>
                    <a:cubicBezTo>
                      <a:pt x="152" y="168"/>
                      <a:pt x="145" y="198"/>
                      <a:pt x="137" y="229"/>
                    </a:cubicBezTo>
                    <a:close/>
                  </a:path>
                </a:pathLst>
              </a:custGeom>
              <a:solidFill>
                <a:srgbClr val="000000"/>
              </a:solidFill>
              <a:ln>
                <a:noFill/>
              </a:ln>
            </p:spPr>
          </p:sp>
          <p:sp>
            <p:nvSpPr>
              <p:cNvPr id="287" name="Freeform 38"/>
              <p:cNvSpPr/>
              <p:nvPr/>
            </p:nvSpPr>
            <p:spPr>
              <a:xfrm>
                <a:off x="6584760" y="4909320"/>
                <a:ext cx="236160" cy="235800"/>
              </a:xfrm>
              <a:custGeom>
                <a:avLst/>
                <a:gdLst/>
                <a:ahLst/>
                <a:cxnLst/>
                <a:rect l="0" t="0" r="r" b="b"/>
                <a:pathLst>
                  <a:path w="656" h="655">
                    <a:moveTo>
                      <a:pt x="350" y="346"/>
                    </a:moveTo>
                    <a:cubicBezTo>
                      <a:pt x="441" y="346"/>
                      <a:pt x="533" y="346"/>
                      <a:pt x="624" y="346"/>
                    </a:cubicBezTo>
                    <a:cubicBezTo>
                      <a:pt x="638" y="346"/>
                      <a:pt x="655" y="346"/>
                      <a:pt x="655" y="327"/>
                    </a:cubicBezTo>
                    <a:cubicBezTo>
                      <a:pt x="655" y="307"/>
                      <a:pt x="638" y="307"/>
                      <a:pt x="624" y="307"/>
                    </a:cubicBezTo>
                    <a:cubicBezTo>
                      <a:pt x="533" y="307"/>
                      <a:pt x="441" y="307"/>
                      <a:pt x="350" y="307"/>
                    </a:cubicBezTo>
                    <a:cubicBezTo>
                      <a:pt x="350" y="216"/>
                      <a:pt x="350" y="125"/>
                      <a:pt x="350" y="34"/>
                    </a:cubicBezTo>
                    <a:cubicBezTo>
                      <a:pt x="350" y="20"/>
                      <a:pt x="351" y="0"/>
                      <a:pt x="330" y="0"/>
                    </a:cubicBezTo>
                    <a:cubicBezTo>
                      <a:pt x="309"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9" y="654"/>
                      <a:pt x="330" y="654"/>
                    </a:cubicBezTo>
                    <a:cubicBezTo>
                      <a:pt x="351" y="654"/>
                      <a:pt x="350" y="634"/>
                      <a:pt x="350" y="620"/>
                    </a:cubicBezTo>
                    <a:cubicBezTo>
                      <a:pt x="350" y="529"/>
                      <a:pt x="350" y="438"/>
                      <a:pt x="350" y="346"/>
                    </a:cubicBezTo>
                    <a:close/>
                  </a:path>
                </a:pathLst>
              </a:custGeom>
              <a:solidFill>
                <a:srgbClr val="000000"/>
              </a:solidFill>
              <a:ln>
                <a:noFill/>
              </a:ln>
            </p:spPr>
          </p:sp>
          <p:sp>
            <p:nvSpPr>
              <p:cNvPr id="288" name="Freeform 39"/>
              <p:cNvSpPr/>
              <p:nvPr/>
            </p:nvSpPr>
            <p:spPr>
              <a:xfrm>
                <a:off x="6939360" y="4870080"/>
                <a:ext cx="160560" cy="249840"/>
              </a:xfrm>
              <a:custGeom>
                <a:avLst/>
                <a:gdLst/>
                <a:ahLst/>
                <a:cxnLst/>
                <a:rect l="0" t="0" r="r" b="b"/>
                <a:pathLst>
                  <a:path w="446" h="694">
                    <a:moveTo>
                      <a:pt x="227" y="11"/>
                    </a:moveTo>
                    <a:cubicBezTo>
                      <a:pt x="223" y="7"/>
                      <a:pt x="227" y="0"/>
                      <a:pt x="216" y="0"/>
                    </a:cubicBezTo>
                    <a:cubicBezTo>
                      <a:pt x="190" y="0"/>
                      <a:pt x="120" y="8"/>
                      <a:pt x="95" y="11"/>
                    </a:cubicBezTo>
                    <a:cubicBezTo>
                      <a:pt x="87" y="11"/>
                      <a:pt x="76" y="14"/>
                      <a:pt x="76" y="31"/>
                    </a:cubicBezTo>
                    <a:cubicBezTo>
                      <a:pt x="76" y="42"/>
                      <a:pt x="84" y="42"/>
                      <a:pt x="98"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4"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4" y="575"/>
                      <a:pt x="426" y="542"/>
                    </a:cubicBezTo>
                    <a:cubicBezTo>
                      <a:pt x="426" y="531"/>
                      <a:pt x="417" y="531"/>
                      <a:pt x="414" y="531"/>
                    </a:cubicBezTo>
                    <a:cubicBezTo>
                      <a:pt x="406" y="531"/>
                      <a:pt x="403" y="536"/>
                      <a:pt x="400" y="550"/>
                    </a:cubicBezTo>
                    <a:cubicBezTo>
                      <a:pt x="381" y="620"/>
                      <a:pt x="358" y="671"/>
                      <a:pt x="316" y="671"/>
                    </a:cubicBezTo>
                    <a:cubicBezTo>
                      <a:pt x="297" y="671"/>
                      <a:pt x="283" y="659"/>
                      <a:pt x="283" y="626"/>
                    </a:cubicBezTo>
                    <a:cubicBezTo>
                      <a:pt x="283"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7" y="280"/>
                      <a:pt x="406" y="279"/>
                      <a:pt x="409" y="282"/>
                    </a:cubicBezTo>
                    <a:cubicBezTo>
                      <a:pt x="361" y="285"/>
                      <a:pt x="353" y="324"/>
                      <a:pt x="353" y="335"/>
                    </a:cubicBezTo>
                    <a:cubicBezTo>
                      <a:pt x="353" y="352"/>
                      <a:pt x="364" y="369"/>
                      <a:pt x="389"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9" name="Freeform 40"/>
              <p:cNvSpPr/>
              <p:nvPr/>
            </p:nvSpPr>
            <p:spPr>
              <a:xfrm>
                <a:off x="711576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2" y="8"/>
                      <a:pt x="308" y="11"/>
                      <a:pt x="302" y="25"/>
                    </a:cubicBezTo>
                    <a:cubicBezTo>
                      <a:pt x="300" y="28"/>
                      <a:pt x="294" y="50"/>
                      <a:pt x="291" y="64"/>
                    </a:cubicBezTo>
                    <a:cubicBezTo>
                      <a:pt x="286" y="83"/>
                      <a:pt x="282" y="102"/>
                      <a:pt x="277" y="120"/>
                    </a:cubicBezTo>
                    <a:cubicBezTo>
                      <a:pt x="272" y="137"/>
                      <a:pt x="252" y="224"/>
                      <a:pt x="249" y="232"/>
                    </a:cubicBezTo>
                    <a:cubicBezTo>
                      <a:pt x="221" y="251"/>
                      <a:pt x="218" y="291"/>
                      <a:pt x="165" y="291"/>
                    </a:cubicBezTo>
                    <a:cubicBezTo>
                      <a:pt x="118" y="291"/>
                      <a:pt x="118" y="246"/>
                      <a:pt x="118" y="235"/>
                    </a:cubicBezTo>
                    <a:cubicBezTo>
                      <a:pt x="118" y="196"/>
                      <a:pt x="132" y="154"/>
                      <a:pt x="154" y="101"/>
                    </a:cubicBezTo>
                    <a:cubicBezTo>
                      <a:pt x="162" y="78"/>
                      <a:pt x="165" y="70"/>
                      <a:pt x="165" y="59"/>
                    </a:cubicBezTo>
                    <a:cubicBezTo>
                      <a:pt x="165" y="25"/>
                      <a:pt x="137" y="0"/>
                      <a:pt x="101" y="0"/>
                    </a:cubicBezTo>
                    <a:cubicBezTo>
                      <a:pt x="31" y="0"/>
                      <a:pt x="0" y="95"/>
                      <a:pt x="0" y="106"/>
                    </a:cubicBezTo>
                    <a:cubicBezTo>
                      <a:pt x="0" y="115"/>
                      <a:pt x="8" y="115"/>
                      <a:pt x="11" y="115"/>
                    </a:cubicBezTo>
                    <a:cubicBezTo>
                      <a:pt x="20" y="115"/>
                      <a:pt x="22" y="112"/>
                      <a:pt x="22" y="103"/>
                    </a:cubicBezTo>
                    <a:cubicBezTo>
                      <a:pt x="39" y="48"/>
                      <a:pt x="70" y="20"/>
                      <a:pt x="98" y="20"/>
                    </a:cubicBezTo>
                    <a:cubicBezTo>
                      <a:pt x="109" y="20"/>
                      <a:pt x="115" y="28"/>
                      <a:pt x="115" y="45"/>
                    </a:cubicBezTo>
                    <a:cubicBezTo>
                      <a:pt x="115" y="59"/>
                      <a:pt x="109" y="75"/>
                      <a:pt x="106" y="84"/>
                    </a:cubicBezTo>
                    <a:cubicBezTo>
                      <a:pt x="73" y="168"/>
                      <a:pt x="64" y="193"/>
                      <a:pt x="64" y="224"/>
                    </a:cubicBezTo>
                    <a:cubicBezTo>
                      <a:pt x="64" y="235"/>
                      <a:pt x="64" y="268"/>
                      <a:pt x="92" y="288"/>
                    </a:cubicBezTo>
                    <a:cubicBezTo>
                      <a:pt x="115" y="307"/>
                      <a:pt x="143" y="310"/>
                      <a:pt x="162" y="310"/>
                    </a:cubicBezTo>
                    <a:cubicBezTo>
                      <a:pt x="188" y="310"/>
                      <a:pt x="213" y="299"/>
                      <a:pt x="235" y="279"/>
                    </a:cubicBezTo>
                    <a:cubicBezTo>
                      <a:pt x="227" y="316"/>
                      <a:pt x="218" y="346"/>
                      <a:pt x="190" y="380"/>
                    </a:cubicBezTo>
                    <a:cubicBezTo>
                      <a:pt x="171" y="402"/>
                      <a:pt x="146" y="425"/>
                      <a:pt x="109" y="425"/>
                    </a:cubicBezTo>
                    <a:cubicBezTo>
                      <a:pt x="104" y="425"/>
                      <a:pt x="70" y="425"/>
                      <a:pt x="56" y="402"/>
                    </a:cubicBezTo>
                    <a:cubicBezTo>
                      <a:pt x="92" y="397"/>
                      <a:pt x="80" y="376"/>
                      <a:pt x="92" y="363"/>
                    </a:cubicBezTo>
                    <a:cubicBezTo>
                      <a:pt x="92" y="341"/>
                      <a:pt x="73" y="338"/>
                      <a:pt x="67" y="338"/>
                    </a:cubicBezTo>
                    <a:cubicBezTo>
                      <a:pt x="50" y="338"/>
                      <a:pt x="28" y="352"/>
                      <a:pt x="28" y="383"/>
                    </a:cubicBezTo>
                    <a:cubicBezTo>
                      <a:pt x="28" y="419"/>
                      <a:pt x="59"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0" name="Freeform 41"/>
              <p:cNvSpPr/>
              <p:nvPr/>
            </p:nvSpPr>
            <p:spPr>
              <a:xfrm>
                <a:off x="72882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71" y="31"/>
                      <a:pt x="190"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4" y="668"/>
                    </a:cubicBezTo>
                    <a:cubicBezTo>
                      <a:pt x="224" y="668"/>
                      <a:pt x="246" y="671"/>
                      <a:pt x="266" y="671"/>
                    </a:cubicBezTo>
                    <a:cubicBezTo>
                      <a:pt x="274" y="671"/>
                      <a:pt x="286" y="671"/>
                      <a:pt x="286" y="651"/>
                    </a:cubicBezTo>
                    <a:cubicBezTo>
                      <a:pt x="286" y="640"/>
                      <a:pt x="277" y="640"/>
                      <a:pt x="260" y="640"/>
                    </a:cubicBezTo>
                    <a:cubicBezTo>
                      <a:pt x="224" y="640"/>
                      <a:pt x="196" y="640"/>
                      <a:pt x="196" y="623"/>
                    </a:cubicBezTo>
                    <a:cubicBezTo>
                      <a:pt x="196" y="618"/>
                      <a:pt x="196"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1" name="Freeform 42"/>
              <p:cNvSpPr/>
              <p:nvPr/>
            </p:nvSpPr>
            <p:spPr>
              <a:xfrm>
                <a:off x="751284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5" y="8"/>
                      <a:pt x="311" y="11"/>
                      <a:pt x="302" y="25"/>
                    </a:cubicBezTo>
                    <a:cubicBezTo>
                      <a:pt x="300" y="28"/>
                      <a:pt x="297" y="50"/>
                      <a:pt x="291" y="64"/>
                    </a:cubicBezTo>
                    <a:cubicBezTo>
                      <a:pt x="286" y="83"/>
                      <a:pt x="282" y="102"/>
                      <a:pt x="277" y="120"/>
                    </a:cubicBezTo>
                    <a:cubicBezTo>
                      <a:pt x="274" y="137"/>
                      <a:pt x="252" y="224"/>
                      <a:pt x="249" y="232"/>
                    </a:cubicBezTo>
                    <a:cubicBezTo>
                      <a:pt x="221" y="251"/>
                      <a:pt x="218" y="291"/>
                      <a:pt x="165" y="291"/>
                    </a:cubicBezTo>
                    <a:cubicBezTo>
                      <a:pt x="118" y="291"/>
                      <a:pt x="118" y="246"/>
                      <a:pt x="118" y="235"/>
                    </a:cubicBezTo>
                    <a:cubicBezTo>
                      <a:pt x="118" y="196"/>
                      <a:pt x="134" y="154"/>
                      <a:pt x="154" y="101"/>
                    </a:cubicBezTo>
                    <a:cubicBezTo>
                      <a:pt x="162" y="78"/>
                      <a:pt x="168" y="70"/>
                      <a:pt x="168" y="59"/>
                    </a:cubicBezTo>
                    <a:cubicBezTo>
                      <a:pt x="168" y="25"/>
                      <a:pt x="137" y="0"/>
                      <a:pt x="101" y="0"/>
                    </a:cubicBezTo>
                    <a:cubicBezTo>
                      <a:pt x="31" y="0"/>
                      <a:pt x="0" y="95"/>
                      <a:pt x="0" y="106"/>
                    </a:cubicBezTo>
                    <a:cubicBezTo>
                      <a:pt x="0" y="115"/>
                      <a:pt x="7" y="112"/>
                      <a:pt x="11" y="115"/>
                    </a:cubicBezTo>
                    <a:cubicBezTo>
                      <a:pt x="22" y="115"/>
                      <a:pt x="22" y="112"/>
                      <a:pt x="25" y="103"/>
                    </a:cubicBezTo>
                    <a:cubicBezTo>
                      <a:pt x="42" y="48"/>
                      <a:pt x="73" y="20"/>
                      <a:pt x="98" y="20"/>
                    </a:cubicBezTo>
                    <a:cubicBezTo>
                      <a:pt x="112" y="20"/>
                      <a:pt x="118" y="28"/>
                      <a:pt x="118" y="45"/>
                    </a:cubicBezTo>
                    <a:cubicBezTo>
                      <a:pt x="118" y="59"/>
                      <a:pt x="109" y="75"/>
                      <a:pt x="106" y="84"/>
                    </a:cubicBezTo>
                    <a:cubicBezTo>
                      <a:pt x="73" y="168"/>
                      <a:pt x="67" y="193"/>
                      <a:pt x="67" y="224"/>
                    </a:cubicBezTo>
                    <a:cubicBezTo>
                      <a:pt x="67" y="235"/>
                      <a:pt x="67" y="268"/>
                      <a:pt x="92" y="288"/>
                    </a:cubicBezTo>
                    <a:cubicBezTo>
                      <a:pt x="115" y="307"/>
                      <a:pt x="143" y="310"/>
                      <a:pt x="162" y="310"/>
                    </a:cubicBezTo>
                    <a:cubicBezTo>
                      <a:pt x="190" y="310"/>
                      <a:pt x="216" y="299"/>
                      <a:pt x="238" y="279"/>
                    </a:cubicBezTo>
                    <a:cubicBezTo>
                      <a:pt x="230" y="316"/>
                      <a:pt x="221" y="346"/>
                      <a:pt x="193" y="380"/>
                    </a:cubicBezTo>
                    <a:cubicBezTo>
                      <a:pt x="174" y="402"/>
                      <a:pt x="146" y="425"/>
                      <a:pt x="109" y="425"/>
                    </a:cubicBezTo>
                    <a:cubicBezTo>
                      <a:pt x="104" y="425"/>
                      <a:pt x="73" y="425"/>
                      <a:pt x="59" y="402"/>
                    </a:cubicBezTo>
                    <a:cubicBezTo>
                      <a:pt x="95" y="397"/>
                      <a:pt x="83" y="376"/>
                      <a:pt x="95" y="363"/>
                    </a:cubicBezTo>
                    <a:cubicBezTo>
                      <a:pt x="95" y="341"/>
                      <a:pt x="76" y="338"/>
                      <a:pt x="67" y="338"/>
                    </a:cubicBezTo>
                    <a:cubicBezTo>
                      <a:pt x="50" y="338"/>
                      <a:pt x="28" y="352"/>
                      <a:pt x="28" y="383"/>
                    </a:cubicBezTo>
                    <a:cubicBezTo>
                      <a:pt x="28" y="419"/>
                      <a:pt x="62"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2" name="Freeform 43"/>
              <p:cNvSpPr/>
              <p:nvPr/>
            </p:nvSpPr>
            <p:spPr>
              <a:xfrm>
                <a:off x="776988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93" name="Freeform 44"/>
              <p:cNvSpPr/>
              <p:nvPr/>
            </p:nvSpPr>
            <p:spPr>
              <a:xfrm>
                <a:off x="8123400" y="4870080"/>
                <a:ext cx="161640" cy="249840"/>
              </a:xfrm>
              <a:custGeom>
                <a:avLst/>
                <a:gdLst/>
                <a:ahLst/>
                <a:cxnLst/>
                <a:rect l="0" t="0" r="r" b="b"/>
                <a:pathLst>
                  <a:path w="449" h="694">
                    <a:moveTo>
                      <a:pt x="230" y="11"/>
                    </a:moveTo>
                    <a:cubicBezTo>
                      <a:pt x="225" y="7"/>
                      <a:pt x="230" y="0"/>
                      <a:pt x="216" y="0"/>
                    </a:cubicBezTo>
                    <a:cubicBezTo>
                      <a:pt x="193" y="0"/>
                      <a:pt x="123" y="8"/>
                      <a:pt x="95" y="11"/>
                    </a:cubicBezTo>
                    <a:cubicBezTo>
                      <a:pt x="90" y="11"/>
                      <a:pt x="78" y="14"/>
                      <a:pt x="78" y="31"/>
                    </a:cubicBezTo>
                    <a:cubicBezTo>
                      <a:pt x="78" y="42"/>
                      <a:pt x="87" y="42"/>
                      <a:pt x="101" y="42"/>
                    </a:cubicBezTo>
                    <a:cubicBezTo>
                      <a:pt x="148" y="42"/>
                      <a:pt x="151" y="50"/>
                      <a:pt x="151" y="59"/>
                    </a:cubicBezTo>
                    <a:cubicBezTo>
                      <a:pt x="150" y="65"/>
                      <a:pt x="149" y="72"/>
                      <a:pt x="148" y="78"/>
                    </a:cubicBezTo>
                    <a:cubicBezTo>
                      <a:pt x="101" y="266"/>
                      <a:pt x="53" y="455"/>
                      <a:pt x="6" y="643"/>
                    </a:cubicBezTo>
                    <a:cubicBezTo>
                      <a:pt x="0" y="657"/>
                      <a:pt x="0" y="659"/>
                      <a:pt x="0" y="665"/>
                    </a:cubicBezTo>
                    <a:cubicBezTo>
                      <a:pt x="0" y="687"/>
                      <a:pt x="20" y="693"/>
                      <a:pt x="31" y="693"/>
                    </a:cubicBezTo>
                    <a:cubicBezTo>
                      <a:pt x="42" y="693"/>
                      <a:pt x="56" y="685"/>
                      <a:pt x="64" y="671"/>
                    </a:cubicBezTo>
                    <a:cubicBezTo>
                      <a:pt x="67" y="662"/>
                      <a:pt x="112" y="481"/>
                      <a:pt x="118" y="458"/>
                    </a:cubicBezTo>
                    <a:cubicBezTo>
                      <a:pt x="151" y="461"/>
                      <a:pt x="232" y="475"/>
                      <a:pt x="232" y="539"/>
                    </a:cubicBezTo>
                    <a:cubicBezTo>
                      <a:pt x="232" y="548"/>
                      <a:pt x="232" y="550"/>
                      <a:pt x="230" y="562"/>
                    </a:cubicBezTo>
                    <a:cubicBezTo>
                      <a:pt x="227" y="573"/>
                      <a:pt x="227" y="584"/>
                      <a:pt x="227" y="595"/>
                    </a:cubicBezTo>
                    <a:cubicBezTo>
                      <a:pt x="227" y="654"/>
                      <a:pt x="266" y="693"/>
                      <a:pt x="316" y="693"/>
                    </a:cubicBezTo>
                    <a:cubicBezTo>
                      <a:pt x="344" y="693"/>
                      <a:pt x="372" y="676"/>
                      <a:pt x="395" y="640"/>
                    </a:cubicBezTo>
                    <a:cubicBezTo>
                      <a:pt x="417" y="598"/>
                      <a:pt x="417" y="575"/>
                      <a:pt x="428" y="542"/>
                    </a:cubicBezTo>
                    <a:cubicBezTo>
                      <a:pt x="428" y="531"/>
                      <a:pt x="420" y="531"/>
                      <a:pt x="417" y="531"/>
                    </a:cubicBezTo>
                    <a:cubicBezTo>
                      <a:pt x="409" y="531"/>
                      <a:pt x="406" y="536"/>
                      <a:pt x="403" y="550"/>
                    </a:cubicBezTo>
                    <a:cubicBezTo>
                      <a:pt x="384" y="620"/>
                      <a:pt x="361" y="671"/>
                      <a:pt x="319" y="671"/>
                    </a:cubicBezTo>
                    <a:cubicBezTo>
                      <a:pt x="300" y="671"/>
                      <a:pt x="286" y="659"/>
                      <a:pt x="286" y="626"/>
                    </a:cubicBezTo>
                    <a:cubicBezTo>
                      <a:pt x="286" y="609"/>
                      <a:pt x="291" y="587"/>
                      <a:pt x="294" y="570"/>
                    </a:cubicBezTo>
                    <a:cubicBezTo>
                      <a:pt x="300" y="553"/>
                      <a:pt x="300" y="550"/>
                      <a:pt x="300" y="539"/>
                    </a:cubicBezTo>
                    <a:cubicBezTo>
                      <a:pt x="300" y="475"/>
                      <a:pt x="235" y="447"/>
                      <a:pt x="154" y="436"/>
                    </a:cubicBezTo>
                    <a:cubicBezTo>
                      <a:pt x="182" y="419"/>
                      <a:pt x="216" y="388"/>
                      <a:pt x="238" y="363"/>
                    </a:cubicBezTo>
                    <a:cubicBezTo>
                      <a:pt x="286" y="313"/>
                      <a:pt x="330" y="271"/>
                      <a:pt x="378" y="271"/>
                    </a:cubicBezTo>
                    <a:cubicBezTo>
                      <a:pt x="384" y="271"/>
                      <a:pt x="384" y="271"/>
                      <a:pt x="386" y="271"/>
                    </a:cubicBezTo>
                    <a:cubicBezTo>
                      <a:pt x="398" y="274"/>
                      <a:pt x="400" y="274"/>
                      <a:pt x="409" y="279"/>
                    </a:cubicBezTo>
                    <a:cubicBezTo>
                      <a:pt x="410" y="280"/>
                      <a:pt x="409" y="279"/>
                      <a:pt x="412" y="282"/>
                    </a:cubicBezTo>
                    <a:cubicBezTo>
                      <a:pt x="364" y="285"/>
                      <a:pt x="356" y="324"/>
                      <a:pt x="356" y="335"/>
                    </a:cubicBezTo>
                    <a:cubicBezTo>
                      <a:pt x="356" y="352"/>
                      <a:pt x="367" y="369"/>
                      <a:pt x="392" y="369"/>
                    </a:cubicBezTo>
                    <a:cubicBezTo>
                      <a:pt x="417" y="369"/>
                      <a:pt x="448" y="349"/>
                      <a:pt x="448" y="310"/>
                    </a:cubicBezTo>
                    <a:cubicBezTo>
                      <a:pt x="448" y="279"/>
                      <a:pt x="423" y="249"/>
                      <a:pt x="381" y="249"/>
                    </a:cubicBezTo>
                    <a:cubicBezTo>
                      <a:pt x="353" y="249"/>
                      <a:pt x="308" y="257"/>
                      <a:pt x="235" y="335"/>
                    </a:cubicBezTo>
                    <a:cubicBezTo>
                      <a:pt x="202" y="372"/>
                      <a:pt x="165" y="411"/>
                      <a:pt x="126" y="425"/>
                    </a:cubicBezTo>
                    <a:cubicBezTo>
                      <a:pt x="161" y="287"/>
                      <a:pt x="195" y="149"/>
                      <a:pt x="230" y="11"/>
                    </a:cubicBezTo>
                    <a:close/>
                  </a:path>
                </a:pathLst>
              </a:custGeom>
              <a:solidFill>
                <a:srgbClr val="000000"/>
              </a:solidFill>
              <a:ln>
                <a:noFill/>
              </a:ln>
            </p:spPr>
          </p:sp>
          <p:sp>
            <p:nvSpPr>
              <p:cNvPr id="294" name="Freeform 45"/>
              <p:cNvSpPr/>
              <p:nvPr/>
            </p:nvSpPr>
            <p:spPr>
              <a:xfrm>
                <a:off x="8304120" y="5059080"/>
                <a:ext cx="114120" cy="111960"/>
              </a:xfrm>
              <a:custGeom>
                <a:avLst/>
                <a:gdLst/>
                <a:ahLst/>
                <a:cxnLst/>
                <a:rect l="0" t="0" r="r" b="b"/>
                <a:pathLst>
                  <a:path w="317" h="311">
                    <a:moveTo>
                      <a:pt x="73" y="243"/>
                    </a:moveTo>
                    <a:cubicBezTo>
                      <a:pt x="92" y="226"/>
                      <a:pt x="104" y="212"/>
                      <a:pt x="162" y="165"/>
                    </a:cubicBezTo>
                    <a:cubicBezTo>
                      <a:pt x="176" y="154"/>
                      <a:pt x="230" y="112"/>
                      <a:pt x="249" y="92"/>
                    </a:cubicBezTo>
                    <a:cubicBezTo>
                      <a:pt x="291" y="53"/>
                      <a:pt x="316" y="17"/>
                      <a:pt x="316" y="8"/>
                    </a:cubicBezTo>
                    <a:cubicBezTo>
                      <a:pt x="316" y="0"/>
                      <a:pt x="308" y="0"/>
                      <a:pt x="305" y="0"/>
                    </a:cubicBezTo>
                    <a:cubicBezTo>
                      <a:pt x="300" y="0"/>
                      <a:pt x="297" y="3"/>
                      <a:pt x="294" y="8"/>
                    </a:cubicBezTo>
                    <a:cubicBezTo>
                      <a:pt x="272" y="39"/>
                      <a:pt x="258" y="50"/>
                      <a:pt x="241" y="50"/>
                    </a:cubicBezTo>
                    <a:cubicBezTo>
                      <a:pt x="232" y="50"/>
                      <a:pt x="221" y="48"/>
                      <a:pt x="202" y="28"/>
                    </a:cubicBezTo>
                    <a:cubicBezTo>
                      <a:pt x="179" y="6"/>
                      <a:pt x="162" y="0"/>
                      <a:pt x="148" y="0"/>
                    </a:cubicBezTo>
                    <a:cubicBezTo>
                      <a:pt x="92" y="0"/>
                      <a:pt x="56" y="61"/>
                      <a:pt x="56" y="81"/>
                    </a:cubicBezTo>
                    <a:cubicBezTo>
                      <a:pt x="56" y="87"/>
                      <a:pt x="62" y="89"/>
                      <a:pt x="67" y="89"/>
                    </a:cubicBezTo>
                    <a:cubicBezTo>
                      <a:pt x="76" y="89"/>
                      <a:pt x="76" y="87"/>
                      <a:pt x="78" y="78"/>
                    </a:cubicBezTo>
                    <a:cubicBezTo>
                      <a:pt x="90" y="56"/>
                      <a:pt x="129" y="53"/>
                      <a:pt x="140" y="53"/>
                    </a:cubicBezTo>
                    <a:cubicBezTo>
                      <a:pt x="154" y="53"/>
                      <a:pt x="174" y="59"/>
                      <a:pt x="182" y="61"/>
                    </a:cubicBezTo>
                    <a:cubicBezTo>
                      <a:pt x="221" y="70"/>
                      <a:pt x="224" y="70"/>
                      <a:pt x="244" y="70"/>
                    </a:cubicBezTo>
                    <a:cubicBezTo>
                      <a:pt x="224" y="87"/>
                      <a:pt x="213" y="101"/>
                      <a:pt x="146" y="151"/>
                    </a:cubicBezTo>
                    <a:cubicBezTo>
                      <a:pt x="92" y="193"/>
                      <a:pt x="76" y="212"/>
                      <a:pt x="62" y="226"/>
                    </a:cubicBezTo>
                    <a:cubicBezTo>
                      <a:pt x="20" y="265"/>
                      <a:pt x="0" y="296"/>
                      <a:pt x="0" y="302"/>
                    </a:cubicBezTo>
                    <a:cubicBezTo>
                      <a:pt x="0" y="310"/>
                      <a:pt x="8" y="310"/>
                      <a:pt x="11" y="310"/>
                    </a:cubicBezTo>
                    <a:cubicBezTo>
                      <a:pt x="20" y="310"/>
                      <a:pt x="20" y="307"/>
                      <a:pt x="22" y="305"/>
                    </a:cubicBezTo>
                    <a:cubicBezTo>
                      <a:pt x="42" y="277"/>
                      <a:pt x="64" y="263"/>
                      <a:pt x="87" y="263"/>
                    </a:cubicBezTo>
                    <a:cubicBezTo>
                      <a:pt x="95" y="263"/>
                      <a:pt x="106" y="263"/>
                      <a:pt x="123" y="279"/>
                    </a:cubicBezTo>
                    <a:cubicBezTo>
                      <a:pt x="146" y="299"/>
                      <a:pt x="160" y="310"/>
                      <a:pt x="182" y="310"/>
                    </a:cubicBezTo>
                    <a:cubicBezTo>
                      <a:pt x="255" y="310"/>
                      <a:pt x="302" y="226"/>
                      <a:pt x="302" y="204"/>
                    </a:cubicBezTo>
                    <a:cubicBezTo>
                      <a:pt x="302" y="196"/>
                      <a:pt x="294" y="196"/>
                      <a:pt x="288" y="196"/>
                    </a:cubicBezTo>
                    <a:cubicBezTo>
                      <a:pt x="280" y="196"/>
                      <a:pt x="280" y="198"/>
                      <a:pt x="277" y="207"/>
                    </a:cubicBezTo>
                    <a:cubicBezTo>
                      <a:pt x="263" y="240"/>
                      <a:pt x="224" y="257"/>
                      <a:pt x="190" y="257"/>
                    </a:cubicBezTo>
                    <a:cubicBezTo>
                      <a:pt x="174" y="257"/>
                      <a:pt x="157" y="254"/>
                      <a:pt x="140" y="249"/>
                    </a:cubicBezTo>
                    <a:cubicBezTo>
                      <a:pt x="106" y="243"/>
                      <a:pt x="101" y="243"/>
                      <a:pt x="90" y="243"/>
                    </a:cubicBezTo>
                    <a:cubicBezTo>
                      <a:pt x="84" y="243"/>
                      <a:pt x="78" y="243"/>
                      <a:pt x="73" y="243"/>
                    </a:cubicBezTo>
                    <a:close/>
                  </a:path>
                </a:pathLst>
              </a:custGeom>
              <a:solidFill>
                <a:srgbClr val="000000"/>
              </a:solidFill>
              <a:ln>
                <a:noFill/>
              </a:ln>
            </p:spPr>
          </p:sp>
          <p:sp>
            <p:nvSpPr>
              <p:cNvPr id="295" name="Freeform 46"/>
              <p:cNvSpPr/>
              <p:nvPr/>
            </p:nvSpPr>
            <p:spPr>
              <a:xfrm>
                <a:off x="8466120" y="4874040"/>
                <a:ext cx="253440" cy="241920"/>
              </a:xfrm>
              <a:custGeom>
                <a:avLst/>
                <a:gdLst/>
                <a:ahLst/>
                <a:cxnLst/>
                <a:rect l="0" t="0" r="r" b="b"/>
                <a:pathLst>
                  <a:path w="704" h="672">
                    <a:moveTo>
                      <a:pt x="258" y="360"/>
                    </a:moveTo>
                    <a:cubicBezTo>
                      <a:pt x="314"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68" y="31"/>
                      <a:pt x="188"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2" y="668"/>
                    </a:cubicBezTo>
                    <a:cubicBezTo>
                      <a:pt x="224" y="668"/>
                      <a:pt x="246" y="671"/>
                      <a:pt x="266" y="671"/>
                    </a:cubicBezTo>
                    <a:cubicBezTo>
                      <a:pt x="274" y="671"/>
                      <a:pt x="286" y="671"/>
                      <a:pt x="286" y="651"/>
                    </a:cubicBezTo>
                    <a:cubicBezTo>
                      <a:pt x="286" y="640"/>
                      <a:pt x="277" y="640"/>
                      <a:pt x="258" y="640"/>
                    </a:cubicBezTo>
                    <a:cubicBezTo>
                      <a:pt x="221" y="640"/>
                      <a:pt x="196" y="640"/>
                      <a:pt x="196" y="623"/>
                    </a:cubicBezTo>
                    <a:cubicBezTo>
                      <a:pt x="196" y="618"/>
                      <a:pt x="196" y="612"/>
                      <a:pt x="199" y="606"/>
                    </a:cubicBezTo>
                    <a:cubicBezTo>
                      <a:pt x="218" y="524"/>
                      <a:pt x="238" y="442"/>
                      <a:pt x="258" y="360"/>
                    </a:cubicBezTo>
                    <a:moveTo>
                      <a:pt x="330" y="67"/>
                    </a:moveTo>
                    <a:cubicBezTo>
                      <a:pt x="339" y="34"/>
                      <a:pt x="342" y="31"/>
                      <a:pt x="384" y="31"/>
                    </a:cubicBezTo>
                    <a:cubicBezTo>
                      <a:pt x="414" y="31"/>
                      <a:pt x="445" y="31"/>
                      <a:pt x="476" y="31"/>
                    </a:cubicBezTo>
                    <a:cubicBezTo>
                      <a:pt x="560" y="31"/>
                      <a:pt x="610" y="59"/>
                      <a:pt x="610" y="126"/>
                    </a:cubicBezTo>
                    <a:cubicBezTo>
                      <a:pt x="610" y="162"/>
                      <a:pt x="591" y="249"/>
                      <a:pt x="551"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6" name="Freeform 47"/>
              <p:cNvSpPr/>
              <p:nvPr/>
            </p:nvSpPr>
            <p:spPr>
              <a:xfrm>
                <a:off x="8695080" y="5059080"/>
                <a:ext cx="114120" cy="111960"/>
              </a:xfrm>
              <a:custGeom>
                <a:avLst/>
                <a:gdLst/>
                <a:ahLst/>
                <a:cxnLst/>
                <a:rect l="0" t="0" r="r" b="b"/>
                <a:pathLst>
                  <a:path w="317" h="311">
                    <a:moveTo>
                      <a:pt x="73" y="243"/>
                    </a:moveTo>
                    <a:cubicBezTo>
                      <a:pt x="90" y="226"/>
                      <a:pt x="104" y="212"/>
                      <a:pt x="162" y="165"/>
                    </a:cubicBezTo>
                    <a:cubicBezTo>
                      <a:pt x="176" y="154"/>
                      <a:pt x="227" y="112"/>
                      <a:pt x="246" y="92"/>
                    </a:cubicBezTo>
                    <a:cubicBezTo>
                      <a:pt x="288" y="53"/>
                      <a:pt x="316" y="17"/>
                      <a:pt x="316" y="8"/>
                    </a:cubicBezTo>
                    <a:cubicBezTo>
                      <a:pt x="316" y="0"/>
                      <a:pt x="309" y="3"/>
                      <a:pt x="305" y="0"/>
                    </a:cubicBezTo>
                    <a:cubicBezTo>
                      <a:pt x="297" y="0"/>
                      <a:pt x="297" y="3"/>
                      <a:pt x="291" y="8"/>
                    </a:cubicBezTo>
                    <a:cubicBezTo>
                      <a:pt x="272" y="39"/>
                      <a:pt x="258" y="50"/>
                      <a:pt x="241" y="50"/>
                    </a:cubicBezTo>
                    <a:cubicBezTo>
                      <a:pt x="232" y="50"/>
                      <a:pt x="221" y="48"/>
                      <a:pt x="202" y="28"/>
                    </a:cubicBezTo>
                    <a:cubicBezTo>
                      <a:pt x="176" y="6"/>
                      <a:pt x="162" y="0"/>
                      <a:pt x="146" y="0"/>
                    </a:cubicBezTo>
                    <a:cubicBezTo>
                      <a:pt x="90" y="0"/>
                      <a:pt x="53" y="61"/>
                      <a:pt x="53" y="81"/>
                    </a:cubicBezTo>
                    <a:cubicBezTo>
                      <a:pt x="53" y="87"/>
                      <a:pt x="62" y="89"/>
                      <a:pt x="64" y="89"/>
                    </a:cubicBezTo>
                    <a:cubicBezTo>
                      <a:pt x="73" y="89"/>
                      <a:pt x="76" y="87"/>
                      <a:pt x="78" y="78"/>
                    </a:cubicBezTo>
                    <a:cubicBezTo>
                      <a:pt x="90" y="56"/>
                      <a:pt x="126" y="53"/>
                      <a:pt x="137" y="53"/>
                    </a:cubicBezTo>
                    <a:cubicBezTo>
                      <a:pt x="154" y="53"/>
                      <a:pt x="171" y="59"/>
                      <a:pt x="182" y="61"/>
                    </a:cubicBezTo>
                    <a:cubicBezTo>
                      <a:pt x="218" y="70"/>
                      <a:pt x="224" y="70"/>
                      <a:pt x="241" y="70"/>
                    </a:cubicBezTo>
                    <a:cubicBezTo>
                      <a:pt x="224" y="87"/>
                      <a:pt x="210" y="101"/>
                      <a:pt x="146" y="151"/>
                    </a:cubicBezTo>
                    <a:cubicBezTo>
                      <a:pt x="92" y="193"/>
                      <a:pt x="73" y="212"/>
                      <a:pt x="59" y="226"/>
                    </a:cubicBezTo>
                    <a:cubicBezTo>
                      <a:pt x="20" y="265"/>
                      <a:pt x="0" y="296"/>
                      <a:pt x="0" y="302"/>
                    </a:cubicBezTo>
                    <a:cubicBezTo>
                      <a:pt x="0" y="310"/>
                      <a:pt x="8" y="310"/>
                      <a:pt x="11" y="310"/>
                    </a:cubicBezTo>
                    <a:cubicBezTo>
                      <a:pt x="17" y="310"/>
                      <a:pt x="20" y="307"/>
                      <a:pt x="22" y="305"/>
                    </a:cubicBezTo>
                    <a:cubicBezTo>
                      <a:pt x="42" y="277"/>
                      <a:pt x="62" y="263"/>
                      <a:pt x="87" y="263"/>
                    </a:cubicBezTo>
                    <a:cubicBezTo>
                      <a:pt x="92" y="263"/>
                      <a:pt x="104" y="263"/>
                      <a:pt x="123" y="279"/>
                    </a:cubicBezTo>
                    <a:cubicBezTo>
                      <a:pt x="143" y="299"/>
                      <a:pt x="157" y="310"/>
                      <a:pt x="179" y="310"/>
                    </a:cubicBezTo>
                    <a:cubicBezTo>
                      <a:pt x="255" y="310"/>
                      <a:pt x="300" y="226"/>
                      <a:pt x="300" y="204"/>
                    </a:cubicBezTo>
                    <a:cubicBezTo>
                      <a:pt x="300" y="196"/>
                      <a:pt x="291" y="196"/>
                      <a:pt x="288" y="196"/>
                    </a:cubicBezTo>
                    <a:cubicBezTo>
                      <a:pt x="280" y="196"/>
                      <a:pt x="277" y="198"/>
                      <a:pt x="274" y="207"/>
                    </a:cubicBezTo>
                    <a:cubicBezTo>
                      <a:pt x="263" y="240"/>
                      <a:pt x="221" y="257"/>
                      <a:pt x="188" y="257"/>
                    </a:cubicBezTo>
                    <a:cubicBezTo>
                      <a:pt x="174" y="257"/>
                      <a:pt x="154" y="254"/>
                      <a:pt x="137" y="249"/>
                    </a:cubicBezTo>
                    <a:cubicBezTo>
                      <a:pt x="106" y="243"/>
                      <a:pt x="101" y="243"/>
                      <a:pt x="90" y="243"/>
                    </a:cubicBezTo>
                    <a:cubicBezTo>
                      <a:pt x="87" y="243"/>
                      <a:pt x="76" y="243"/>
                      <a:pt x="73" y="243"/>
                    </a:cubicBezTo>
                    <a:close/>
                  </a:path>
                </a:pathLst>
              </a:custGeom>
              <a:solidFill>
                <a:srgbClr val="000000"/>
              </a:solidFill>
              <a:ln>
                <a:noFill/>
              </a:ln>
            </p:spPr>
          </p:sp>
          <p:sp>
            <p:nvSpPr>
              <p:cNvPr id="297" name="Freeform 48"/>
              <p:cNvSpPr/>
              <p:nvPr/>
            </p:nvSpPr>
            <p:spPr>
              <a:xfrm>
                <a:off x="8862120" y="4851000"/>
                <a:ext cx="83160" cy="353520"/>
              </a:xfrm>
              <a:custGeom>
                <a:avLst/>
                <a:gdLst/>
                <a:ahLst/>
                <a:cxnLst/>
                <a:rect l="0" t="0" r="r" b="b"/>
                <a:pathLst>
                  <a:path w="231" h="982">
                    <a:moveTo>
                      <a:pt x="230" y="489"/>
                    </a:moveTo>
                    <a:cubicBezTo>
                      <a:pt x="230" y="414"/>
                      <a:pt x="218" y="293"/>
                      <a:pt x="165" y="184"/>
                    </a:cubicBezTo>
                    <a:cubicBezTo>
                      <a:pt x="106" y="64"/>
                      <a:pt x="22" y="0"/>
                      <a:pt x="11" y="0"/>
                    </a:cubicBezTo>
                    <a:cubicBezTo>
                      <a:pt x="6" y="0"/>
                      <a:pt x="0" y="3"/>
                      <a:pt x="0" y="8"/>
                    </a:cubicBezTo>
                    <a:cubicBezTo>
                      <a:pt x="0" y="11"/>
                      <a:pt x="0" y="14"/>
                      <a:pt x="20" y="31"/>
                    </a:cubicBezTo>
                    <a:cubicBezTo>
                      <a:pt x="118" y="129"/>
                      <a:pt x="174" y="285"/>
                      <a:pt x="174" y="489"/>
                    </a:cubicBezTo>
                    <a:cubicBezTo>
                      <a:pt x="174" y="657"/>
                      <a:pt x="137" y="830"/>
                      <a:pt x="14" y="953"/>
                    </a:cubicBezTo>
                    <a:cubicBezTo>
                      <a:pt x="0" y="964"/>
                      <a:pt x="0" y="967"/>
                      <a:pt x="0" y="970"/>
                    </a:cubicBezTo>
                    <a:cubicBezTo>
                      <a:pt x="0" y="975"/>
                      <a:pt x="6" y="981"/>
                      <a:pt x="11" y="981"/>
                    </a:cubicBezTo>
                    <a:cubicBezTo>
                      <a:pt x="22" y="981"/>
                      <a:pt x="109" y="914"/>
                      <a:pt x="168" y="788"/>
                    </a:cubicBezTo>
                    <a:cubicBezTo>
                      <a:pt x="218" y="682"/>
                      <a:pt x="230" y="573"/>
                      <a:pt x="230" y="489"/>
                    </a:cubicBezTo>
                    <a:close/>
                  </a:path>
                </a:pathLst>
              </a:custGeom>
              <a:solidFill>
                <a:srgbClr val="000000"/>
              </a:solidFill>
              <a:ln>
                <a:noFill/>
              </a:ln>
            </p:spPr>
          </p:sp>
        </p:grpSp>
      </p:grpSp>
      <p:sp>
        <p:nvSpPr>
          <p:cNvPr id="301" name="TextShape 52"/>
          <p:cNvSpPr txBox="1"/>
          <p:nvPr/>
        </p:nvSpPr>
        <p:spPr>
          <a:xfrm>
            <a:off x="7001640" y="1911600"/>
            <a:ext cx="3600000" cy="991080"/>
          </a:xfrm>
          <a:prstGeom prst="rect">
            <a:avLst/>
          </a:prstGeom>
          <a:noFill/>
          <a:ln>
            <a:noFill/>
          </a:ln>
        </p:spPr>
        <p:txBody>
          <a:bodyPr lIns="90000" tIns="45000" rIns="90000" bIns="45000">
            <a:noAutofit/>
          </a:bodyPr>
          <a:lstStyle/>
          <a:p>
            <a:r>
              <a:rPr lang="en-GB" sz="1800" b="0" i="1" strike="noStrike" spc="-1">
                <a:latin typeface="FrontPage"/>
                <a:ea typeface="Arial"/>
              </a:rPr>
              <a:t>θ </a:t>
            </a:r>
            <a:r>
              <a:rPr lang="en-GB" sz="1800" b="0" strike="noStrike" spc="-1">
                <a:latin typeface="FrontPage"/>
                <a:ea typeface="Arial"/>
              </a:rPr>
              <a:t>: observation angle of scattered</a:t>
            </a:r>
            <a:endParaRPr lang="en-GB" sz="1800" b="0" strike="noStrike" spc="-1">
              <a:latin typeface="Arial"/>
            </a:endParaRPr>
          </a:p>
          <a:p>
            <a:r>
              <a:rPr lang="en-GB" sz="1800" b="0" strike="noStrike" spc="-1">
                <a:latin typeface="FrontPage"/>
                <a:ea typeface="Arial"/>
              </a:rPr>
              <a:t>     photon in lab reference system</a:t>
            </a:r>
            <a:endParaRPr lang="en-GB" sz="1800" b="0" strike="noStrike" spc="-1">
              <a:latin typeface="Arial"/>
            </a:endParaRPr>
          </a:p>
        </p:txBody>
      </p:sp>
      <p:sp>
        <p:nvSpPr>
          <p:cNvPr id="322" name="Line 73"/>
          <p:cNvSpPr/>
          <p:nvPr/>
        </p:nvSpPr>
        <p:spPr>
          <a:xfrm flipH="1">
            <a:off x="5715000" y="5256000"/>
            <a:ext cx="3096000" cy="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323" name="Line 74"/>
          <p:cNvSpPr/>
          <p:nvPr/>
        </p:nvSpPr>
        <p:spPr>
          <a:xfrm flipH="1">
            <a:off x="5715000" y="5256000"/>
            <a:ext cx="3096000" cy="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324" name="Line 75"/>
          <p:cNvSpPr/>
          <p:nvPr/>
        </p:nvSpPr>
        <p:spPr>
          <a:xfrm flipV="1">
            <a:off x="5149080" y="5253120"/>
            <a:ext cx="576000" cy="360000"/>
          </a:xfrm>
          <a:prstGeom prst="line">
            <a:avLst/>
          </a:prstGeom>
          <a:ln w="36000">
            <a:solidFill>
              <a:srgbClr val="7FAB16"/>
            </a:solidFill>
            <a:round/>
          </a:ln>
        </p:spPr>
        <p:style>
          <a:lnRef idx="0">
            <a:scrgbClr r="0" g="0" b="0"/>
          </a:lnRef>
          <a:fillRef idx="0">
            <a:scrgbClr r="0" g="0" b="0"/>
          </a:fillRef>
          <a:effectRef idx="0">
            <a:scrgbClr r="0" g="0" b="0"/>
          </a:effectRef>
          <a:fontRef idx="minor"/>
        </p:style>
      </p:sp>
      <p:sp>
        <p:nvSpPr>
          <p:cNvPr id="325" name="Line 76"/>
          <p:cNvSpPr/>
          <p:nvPr/>
        </p:nvSpPr>
        <p:spPr>
          <a:xfrm flipV="1">
            <a:off x="5149080" y="5253120"/>
            <a:ext cx="576000" cy="360000"/>
          </a:xfrm>
          <a:prstGeom prst="line">
            <a:avLst/>
          </a:prstGeom>
          <a:ln w="36000">
            <a:solidFill>
              <a:srgbClr val="D2103E"/>
            </a:solidFill>
            <a:prstDash val="sysDot"/>
            <a:round/>
          </a:ln>
        </p:spPr>
        <p:style>
          <a:lnRef idx="0">
            <a:scrgbClr r="0" g="0" b="0"/>
          </a:lnRef>
          <a:fillRef idx="0">
            <a:scrgbClr r="0" g="0" b="0"/>
          </a:fillRef>
          <a:effectRef idx="0">
            <a:scrgbClr r="0" g="0" b="0"/>
          </a:effectRef>
          <a:fontRef idx="minor"/>
        </p:style>
      </p:sp>
      <p:sp>
        <p:nvSpPr>
          <p:cNvPr id="326" name="TextShape 77"/>
          <p:cNvSpPr txBox="1"/>
          <p:nvPr/>
        </p:nvSpPr>
        <p:spPr>
          <a:xfrm>
            <a:off x="3915000" y="5544000"/>
            <a:ext cx="3375000" cy="390600"/>
          </a:xfrm>
          <a:prstGeom prst="rect">
            <a:avLst/>
          </a:prstGeom>
          <a:noFill/>
          <a:ln>
            <a:noFill/>
          </a:ln>
        </p:spPr>
        <p:txBody>
          <a:bodyPr lIns="90000" tIns="45000" rIns="90000" bIns="45000">
            <a:noAutofit/>
          </a:bodyPr>
          <a:lstStyle/>
          <a:p>
            <a:r>
              <a:rPr lang="en-GB" sz="1800" b="0" strike="noStrike" spc="-1" dirty="0">
                <a:latin typeface="FrontPage"/>
              </a:rPr>
              <a:t>electron &amp; photon 3D-momenta</a:t>
            </a:r>
            <a:endParaRPr lang="en-GB" sz="1800" b="0" strike="noStrike" spc="-1" dirty="0">
              <a:latin typeface="Arial"/>
            </a:endParaRPr>
          </a:p>
        </p:txBody>
      </p:sp>
      <p:grpSp>
        <p:nvGrpSpPr>
          <p:cNvPr id="331" name="Group 82"/>
          <p:cNvGrpSpPr/>
          <p:nvPr/>
        </p:nvGrpSpPr>
        <p:grpSpPr>
          <a:xfrm>
            <a:off x="7085520" y="3523680"/>
            <a:ext cx="4712400" cy="724680"/>
            <a:chOff x="7085520" y="3523680"/>
            <a:chExt cx="4712400" cy="724680"/>
          </a:xfrm>
        </p:grpSpPr>
        <p:grpSp>
          <p:nvGrpSpPr>
            <p:cNvPr id="332" name="Group 83"/>
            <p:cNvGrpSpPr/>
            <p:nvPr/>
          </p:nvGrpSpPr>
          <p:grpSpPr>
            <a:xfrm>
              <a:off x="7085520" y="3523680"/>
              <a:ext cx="4712400" cy="724680"/>
              <a:chOff x="7085520" y="3523680"/>
              <a:chExt cx="4712400" cy="724680"/>
            </a:xfrm>
          </p:grpSpPr>
          <p:sp>
            <p:nvSpPr>
              <p:cNvPr id="333" name="Freeform 84"/>
              <p:cNvSpPr/>
              <p:nvPr/>
            </p:nvSpPr>
            <p:spPr>
              <a:xfrm>
                <a:off x="7085520" y="3845880"/>
                <a:ext cx="186840" cy="156240"/>
              </a:xfrm>
              <a:custGeom>
                <a:avLst/>
                <a:gdLst/>
                <a:ahLst/>
                <a:cxnLst/>
                <a:rect l="0" t="0" r="r" b="b"/>
                <a:pathLst>
                  <a:path w="519" h="434">
                    <a:moveTo>
                      <a:pt x="470" y="56"/>
                    </a:moveTo>
                    <a:cubicBezTo>
                      <a:pt x="484" y="56"/>
                      <a:pt x="518" y="56"/>
                      <a:pt x="518" y="25"/>
                    </a:cubicBezTo>
                    <a:cubicBezTo>
                      <a:pt x="518" y="0"/>
                      <a:pt x="498" y="0"/>
                      <a:pt x="481" y="0"/>
                    </a:cubicBezTo>
                    <a:cubicBezTo>
                      <a:pt x="407" y="0"/>
                      <a:pt x="332" y="0"/>
                      <a:pt x="258" y="0"/>
                    </a:cubicBezTo>
                    <a:cubicBezTo>
                      <a:pt x="109" y="0"/>
                      <a:pt x="0" y="162"/>
                      <a:pt x="0" y="280"/>
                    </a:cubicBezTo>
                    <a:cubicBezTo>
                      <a:pt x="0" y="366"/>
                      <a:pt x="56" y="433"/>
                      <a:pt x="146" y="433"/>
                    </a:cubicBezTo>
                    <a:cubicBezTo>
                      <a:pt x="263" y="433"/>
                      <a:pt x="392" y="316"/>
                      <a:pt x="392" y="165"/>
                    </a:cubicBezTo>
                    <a:cubicBezTo>
                      <a:pt x="392" y="148"/>
                      <a:pt x="392" y="101"/>
                      <a:pt x="364" y="56"/>
                    </a:cubicBezTo>
                    <a:cubicBezTo>
                      <a:pt x="399" y="56"/>
                      <a:pt x="435" y="56"/>
                      <a:pt x="470" y="56"/>
                    </a:cubicBezTo>
                    <a:moveTo>
                      <a:pt x="148" y="411"/>
                    </a:moveTo>
                    <a:cubicBezTo>
                      <a:pt x="98" y="411"/>
                      <a:pt x="59" y="377"/>
                      <a:pt x="59" y="308"/>
                    </a:cubicBezTo>
                    <a:cubicBezTo>
                      <a:pt x="59" y="277"/>
                      <a:pt x="73" y="196"/>
                      <a:pt x="106" y="140"/>
                    </a:cubicBezTo>
                    <a:cubicBezTo>
                      <a:pt x="148" y="70"/>
                      <a:pt x="207" y="56"/>
                      <a:pt x="241" y="56"/>
                    </a:cubicBezTo>
                    <a:cubicBezTo>
                      <a:pt x="322" y="56"/>
                      <a:pt x="330" y="123"/>
                      <a:pt x="330" y="151"/>
                    </a:cubicBezTo>
                    <a:cubicBezTo>
                      <a:pt x="330" y="199"/>
                      <a:pt x="311" y="280"/>
                      <a:pt x="277" y="330"/>
                    </a:cubicBezTo>
                    <a:cubicBezTo>
                      <a:pt x="238" y="386"/>
                      <a:pt x="185" y="411"/>
                      <a:pt x="148" y="411"/>
                    </a:cubicBezTo>
                    <a:close/>
                  </a:path>
                </a:pathLst>
              </a:custGeom>
              <a:solidFill>
                <a:srgbClr val="000000"/>
              </a:solidFill>
              <a:ln>
                <a:noFill/>
              </a:ln>
            </p:spPr>
          </p:sp>
          <p:sp>
            <p:nvSpPr>
              <p:cNvPr id="334" name="Freeform 85"/>
              <p:cNvSpPr/>
              <p:nvPr/>
            </p:nvSpPr>
            <p:spPr>
              <a:xfrm>
                <a:off x="7284960" y="3884040"/>
                <a:ext cx="184680" cy="167400"/>
              </a:xfrm>
              <a:custGeom>
                <a:avLst/>
                <a:gdLst/>
                <a:ahLst/>
                <a:cxnLst/>
                <a:rect l="0" t="0" r="r" b="b"/>
                <a:pathLst>
                  <a:path w="513" h="465">
                    <a:moveTo>
                      <a:pt x="305" y="48"/>
                    </a:moveTo>
                    <a:cubicBezTo>
                      <a:pt x="308" y="28"/>
                      <a:pt x="311" y="28"/>
                      <a:pt x="325" y="25"/>
                    </a:cubicBezTo>
                    <a:cubicBezTo>
                      <a:pt x="328" y="25"/>
                      <a:pt x="353" y="25"/>
                      <a:pt x="367" y="25"/>
                    </a:cubicBezTo>
                    <a:cubicBezTo>
                      <a:pt x="409" y="25"/>
                      <a:pt x="426" y="25"/>
                      <a:pt x="445" y="31"/>
                    </a:cubicBezTo>
                    <a:cubicBezTo>
                      <a:pt x="476" y="39"/>
                      <a:pt x="476" y="59"/>
                      <a:pt x="476" y="84"/>
                    </a:cubicBezTo>
                    <a:cubicBezTo>
                      <a:pt x="476" y="95"/>
                      <a:pt x="476" y="103"/>
                      <a:pt x="470" y="140"/>
                    </a:cubicBezTo>
                    <a:cubicBezTo>
                      <a:pt x="470" y="143"/>
                      <a:pt x="470" y="145"/>
                      <a:pt x="470" y="148"/>
                    </a:cubicBezTo>
                    <a:cubicBezTo>
                      <a:pt x="470" y="154"/>
                      <a:pt x="476" y="157"/>
                      <a:pt x="481" y="157"/>
                    </a:cubicBezTo>
                    <a:cubicBezTo>
                      <a:pt x="493" y="157"/>
                      <a:pt x="493" y="151"/>
                      <a:pt x="495" y="140"/>
                    </a:cubicBezTo>
                    <a:cubicBezTo>
                      <a:pt x="501" y="96"/>
                      <a:pt x="507" y="52"/>
                      <a:pt x="512" y="8"/>
                    </a:cubicBezTo>
                    <a:cubicBezTo>
                      <a:pt x="512" y="0"/>
                      <a:pt x="504" y="0"/>
                      <a:pt x="493" y="0"/>
                    </a:cubicBezTo>
                    <a:cubicBezTo>
                      <a:pt x="352" y="0"/>
                      <a:pt x="211" y="0"/>
                      <a:pt x="70" y="0"/>
                    </a:cubicBezTo>
                    <a:cubicBezTo>
                      <a:pt x="53" y="0"/>
                      <a:pt x="50" y="0"/>
                      <a:pt x="45" y="14"/>
                    </a:cubicBezTo>
                    <a:cubicBezTo>
                      <a:pt x="31" y="55"/>
                      <a:pt x="17" y="96"/>
                      <a:pt x="3" y="137"/>
                    </a:cubicBezTo>
                    <a:cubicBezTo>
                      <a:pt x="3" y="140"/>
                      <a:pt x="0" y="145"/>
                      <a:pt x="0" y="148"/>
                    </a:cubicBezTo>
                    <a:cubicBezTo>
                      <a:pt x="0" y="151"/>
                      <a:pt x="0" y="157"/>
                      <a:pt x="11" y="157"/>
                    </a:cubicBezTo>
                    <a:cubicBezTo>
                      <a:pt x="20" y="157"/>
                      <a:pt x="20" y="154"/>
                      <a:pt x="25" y="143"/>
                    </a:cubicBezTo>
                    <a:cubicBezTo>
                      <a:pt x="64" y="31"/>
                      <a:pt x="87" y="25"/>
                      <a:pt x="193" y="25"/>
                    </a:cubicBezTo>
                    <a:cubicBezTo>
                      <a:pt x="202" y="25"/>
                      <a:pt x="212" y="25"/>
                      <a:pt x="221" y="25"/>
                    </a:cubicBezTo>
                    <a:cubicBezTo>
                      <a:pt x="241" y="25"/>
                      <a:pt x="244" y="25"/>
                      <a:pt x="244" y="31"/>
                    </a:cubicBezTo>
                    <a:cubicBezTo>
                      <a:pt x="243" y="35"/>
                      <a:pt x="244" y="36"/>
                      <a:pt x="241" y="45"/>
                    </a:cubicBezTo>
                    <a:cubicBezTo>
                      <a:pt x="210" y="166"/>
                      <a:pt x="179" y="287"/>
                      <a:pt x="148" y="408"/>
                    </a:cubicBezTo>
                    <a:cubicBezTo>
                      <a:pt x="143" y="433"/>
                      <a:pt x="140" y="439"/>
                      <a:pt x="67" y="439"/>
                    </a:cubicBezTo>
                    <a:cubicBezTo>
                      <a:pt x="45" y="439"/>
                      <a:pt x="36" y="439"/>
                      <a:pt x="36" y="456"/>
                    </a:cubicBezTo>
                    <a:cubicBezTo>
                      <a:pt x="41" y="459"/>
                      <a:pt x="39" y="464"/>
                      <a:pt x="50" y="464"/>
                    </a:cubicBezTo>
                    <a:cubicBezTo>
                      <a:pt x="67" y="464"/>
                      <a:pt x="90" y="461"/>
                      <a:pt x="109" y="461"/>
                    </a:cubicBezTo>
                    <a:cubicBezTo>
                      <a:pt x="129" y="461"/>
                      <a:pt x="148" y="461"/>
                      <a:pt x="168" y="461"/>
                    </a:cubicBezTo>
                    <a:cubicBezTo>
                      <a:pt x="188" y="461"/>
                      <a:pt x="210" y="461"/>
                      <a:pt x="230" y="461"/>
                    </a:cubicBezTo>
                    <a:cubicBezTo>
                      <a:pt x="249" y="461"/>
                      <a:pt x="269" y="464"/>
                      <a:pt x="288" y="464"/>
                    </a:cubicBezTo>
                    <a:cubicBezTo>
                      <a:pt x="294" y="464"/>
                      <a:pt x="302" y="464"/>
                      <a:pt x="302" y="450"/>
                    </a:cubicBezTo>
                    <a:cubicBezTo>
                      <a:pt x="302" y="439"/>
                      <a:pt x="297" y="439"/>
                      <a:pt x="274" y="439"/>
                    </a:cubicBezTo>
                    <a:cubicBezTo>
                      <a:pt x="263" y="439"/>
                      <a:pt x="249" y="439"/>
                      <a:pt x="235" y="439"/>
                    </a:cubicBezTo>
                    <a:cubicBezTo>
                      <a:pt x="213" y="436"/>
                      <a:pt x="210" y="433"/>
                      <a:pt x="210" y="425"/>
                    </a:cubicBezTo>
                    <a:cubicBezTo>
                      <a:pt x="210" y="419"/>
                      <a:pt x="210" y="419"/>
                      <a:pt x="213" y="408"/>
                    </a:cubicBezTo>
                    <a:cubicBezTo>
                      <a:pt x="244" y="288"/>
                      <a:pt x="274" y="168"/>
                      <a:pt x="305" y="48"/>
                    </a:cubicBezTo>
                    <a:close/>
                  </a:path>
                </a:pathLst>
              </a:custGeom>
              <a:solidFill>
                <a:srgbClr val="000000"/>
              </a:solidFill>
              <a:ln>
                <a:noFill/>
              </a:ln>
            </p:spPr>
          </p:sp>
          <p:sp>
            <p:nvSpPr>
              <p:cNvPr id="335" name="Freeform 86"/>
              <p:cNvSpPr/>
              <p:nvPr/>
            </p:nvSpPr>
            <p:spPr>
              <a:xfrm>
                <a:off x="7615440" y="3868920"/>
                <a:ext cx="235080" cy="82800"/>
              </a:xfrm>
              <a:custGeom>
                <a:avLst/>
                <a:gdLst/>
                <a:ahLst/>
                <a:cxnLst/>
                <a:rect l="0" t="0" r="r" b="b"/>
                <a:pathLst>
                  <a:path w="653" h="230">
                    <a:moveTo>
                      <a:pt x="619" y="39"/>
                    </a:moveTo>
                    <a:cubicBezTo>
                      <a:pt x="635" y="39"/>
                      <a:pt x="652" y="39"/>
                      <a:pt x="652" y="20"/>
                    </a:cubicBezTo>
                    <a:cubicBezTo>
                      <a:pt x="652" y="0"/>
                      <a:pt x="635" y="0"/>
                      <a:pt x="621" y="0"/>
                    </a:cubicBezTo>
                    <a:cubicBezTo>
                      <a:pt x="425" y="0"/>
                      <a:pt x="228" y="0"/>
                      <a:pt x="31" y="0"/>
                    </a:cubicBezTo>
                    <a:cubicBezTo>
                      <a:pt x="17" y="0"/>
                      <a:pt x="0" y="0"/>
                      <a:pt x="0" y="20"/>
                    </a:cubicBezTo>
                    <a:cubicBezTo>
                      <a:pt x="0" y="39"/>
                      <a:pt x="17" y="39"/>
                      <a:pt x="34" y="39"/>
                    </a:cubicBezTo>
                    <a:cubicBezTo>
                      <a:pt x="229" y="39"/>
                      <a:pt x="424" y="39"/>
                      <a:pt x="619" y="39"/>
                    </a:cubicBezTo>
                    <a:moveTo>
                      <a:pt x="621" y="229"/>
                    </a:moveTo>
                    <a:cubicBezTo>
                      <a:pt x="635" y="229"/>
                      <a:pt x="652" y="229"/>
                      <a:pt x="652" y="210"/>
                    </a:cubicBezTo>
                    <a:cubicBezTo>
                      <a:pt x="652" y="190"/>
                      <a:pt x="635" y="190"/>
                      <a:pt x="619" y="190"/>
                    </a:cubicBezTo>
                    <a:cubicBezTo>
                      <a:pt x="424" y="190"/>
                      <a:pt x="229" y="190"/>
                      <a:pt x="34" y="190"/>
                    </a:cubicBezTo>
                    <a:cubicBezTo>
                      <a:pt x="17" y="190"/>
                      <a:pt x="0" y="190"/>
                      <a:pt x="0" y="210"/>
                    </a:cubicBezTo>
                    <a:cubicBezTo>
                      <a:pt x="0" y="229"/>
                      <a:pt x="17" y="229"/>
                      <a:pt x="31" y="229"/>
                    </a:cubicBezTo>
                    <a:cubicBezTo>
                      <a:pt x="228" y="229"/>
                      <a:pt x="425" y="229"/>
                      <a:pt x="621" y="229"/>
                    </a:cubicBezTo>
                    <a:close/>
                  </a:path>
                </a:pathLst>
              </a:custGeom>
              <a:solidFill>
                <a:srgbClr val="000000"/>
              </a:solidFill>
              <a:ln>
                <a:noFill/>
              </a:ln>
            </p:spPr>
          </p:sp>
          <p:sp>
            <p:nvSpPr>
              <p:cNvPr id="336" name="Freeform 87"/>
              <p:cNvSpPr/>
              <p:nvPr/>
            </p:nvSpPr>
            <p:spPr>
              <a:xfrm>
                <a:off x="8026920" y="3523680"/>
                <a:ext cx="147600" cy="244080"/>
              </a:xfrm>
              <a:custGeom>
                <a:avLst/>
                <a:gdLst/>
                <a:ahLst/>
                <a:cxnLst/>
                <a:rect l="0" t="0" r="r" b="b"/>
                <a:pathLst>
                  <a:path w="410" h="678">
                    <a:moveTo>
                      <a:pt x="118" y="207"/>
                    </a:moveTo>
                    <a:cubicBezTo>
                      <a:pt x="73" y="176"/>
                      <a:pt x="70" y="143"/>
                      <a:pt x="70" y="126"/>
                    </a:cubicBezTo>
                    <a:cubicBezTo>
                      <a:pt x="70" y="67"/>
                      <a:pt x="134" y="25"/>
                      <a:pt x="204" y="25"/>
                    </a:cubicBezTo>
                    <a:cubicBezTo>
                      <a:pt x="274" y="25"/>
                      <a:pt x="339" y="75"/>
                      <a:pt x="339" y="145"/>
                    </a:cubicBezTo>
                    <a:cubicBezTo>
                      <a:pt x="339" y="204"/>
                      <a:pt x="300" y="249"/>
                      <a:pt x="241" y="285"/>
                    </a:cubicBezTo>
                    <a:cubicBezTo>
                      <a:pt x="200" y="259"/>
                      <a:pt x="159" y="233"/>
                      <a:pt x="118" y="207"/>
                    </a:cubicBezTo>
                    <a:moveTo>
                      <a:pt x="263" y="299"/>
                    </a:moveTo>
                    <a:cubicBezTo>
                      <a:pt x="333" y="263"/>
                      <a:pt x="381" y="212"/>
                      <a:pt x="381" y="145"/>
                    </a:cubicBezTo>
                    <a:cubicBezTo>
                      <a:pt x="381" y="56"/>
                      <a:pt x="294" y="0"/>
                      <a:pt x="204" y="0"/>
                    </a:cubicBezTo>
                    <a:cubicBezTo>
                      <a:pt x="106" y="0"/>
                      <a:pt x="25" y="73"/>
                      <a:pt x="25" y="165"/>
                    </a:cubicBezTo>
                    <a:cubicBezTo>
                      <a:pt x="25" y="182"/>
                      <a:pt x="28" y="226"/>
                      <a:pt x="70" y="271"/>
                    </a:cubicBezTo>
                    <a:cubicBezTo>
                      <a:pt x="81" y="285"/>
                      <a:pt x="118" y="308"/>
                      <a:pt x="140" y="324"/>
                    </a:cubicBezTo>
                    <a:cubicBezTo>
                      <a:pt x="84" y="355"/>
                      <a:pt x="0" y="408"/>
                      <a:pt x="0" y="506"/>
                    </a:cubicBezTo>
                    <a:cubicBezTo>
                      <a:pt x="0" y="610"/>
                      <a:pt x="101" y="677"/>
                      <a:pt x="204" y="677"/>
                    </a:cubicBezTo>
                    <a:cubicBezTo>
                      <a:pt x="314" y="677"/>
                      <a:pt x="409" y="596"/>
                      <a:pt x="409" y="489"/>
                    </a:cubicBezTo>
                    <a:cubicBezTo>
                      <a:pt x="409" y="453"/>
                      <a:pt x="398" y="411"/>
                      <a:pt x="358" y="369"/>
                    </a:cubicBezTo>
                    <a:cubicBezTo>
                      <a:pt x="342" y="347"/>
                      <a:pt x="325" y="338"/>
                      <a:pt x="263" y="299"/>
                    </a:cubicBezTo>
                    <a:moveTo>
                      <a:pt x="165" y="341"/>
                    </a:moveTo>
                    <a:cubicBezTo>
                      <a:pt x="205" y="366"/>
                      <a:pt x="245" y="391"/>
                      <a:pt x="286" y="417"/>
                    </a:cubicBezTo>
                    <a:cubicBezTo>
                      <a:pt x="314" y="436"/>
                      <a:pt x="358" y="464"/>
                      <a:pt x="358" y="526"/>
                    </a:cubicBezTo>
                    <a:cubicBezTo>
                      <a:pt x="358" y="598"/>
                      <a:pt x="286" y="649"/>
                      <a:pt x="204" y="649"/>
                    </a:cubicBezTo>
                    <a:cubicBezTo>
                      <a:pt x="120" y="649"/>
                      <a:pt x="48" y="587"/>
                      <a:pt x="48" y="506"/>
                    </a:cubicBezTo>
                    <a:cubicBezTo>
                      <a:pt x="48" y="450"/>
                      <a:pt x="81" y="386"/>
                      <a:pt x="165" y="341"/>
                    </a:cubicBezTo>
                    <a:close/>
                  </a:path>
                </a:pathLst>
              </a:custGeom>
              <a:solidFill>
                <a:srgbClr val="000000"/>
              </a:solidFill>
              <a:ln>
                <a:noFill/>
              </a:ln>
            </p:spPr>
          </p:sp>
          <p:sp>
            <p:nvSpPr>
              <p:cNvPr id="337" name="Freeform 88"/>
              <p:cNvSpPr/>
              <p:nvPr/>
            </p:nvSpPr>
            <p:spPr>
              <a:xfrm>
                <a:off x="8198280" y="3607200"/>
                <a:ext cx="191880" cy="156240"/>
              </a:xfrm>
              <a:custGeom>
                <a:avLst/>
                <a:gdLst/>
                <a:ahLst/>
                <a:cxnLst/>
                <a:rect l="0" t="0" r="r" b="b"/>
                <a:pathLst>
                  <a:path w="533" h="434">
                    <a:moveTo>
                      <a:pt x="235" y="56"/>
                    </a:moveTo>
                    <a:cubicBezTo>
                      <a:pt x="272" y="56"/>
                      <a:pt x="310" y="56"/>
                      <a:pt x="347" y="56"/>
                    </a:cubicBezTo>
                    <a:cubicBezTo>
                      <a:pt x="314" y="201"/>
                      <a:pt x="305" y="243"/>
                      <a:pt x="305" y="310"/>
                    </a:cubicBezTo>
                    <a:cubicBezTo>
                      <a:pt x="305" y="324"/>
                      <a:pt x="305" y="349"/>
                      <a:pt x="314" y="383"/>
                    </a:cubicBezTo>
                    <a:cubicBezTo>
                      <a:pt x="322" y="428"/>
                      <a:pt x="333" y="433"/>
                      <a:pt x="347" y="433"/>
                    </a:cubicBezTo>
                    <a:cubicBezTo>
                      <a:pt x="367" y="433"/>
                      <a:pt x="389" y="414"/>
                      <a:pt x="389" y="394"/>
                    </a:cubicBezTo>
                    <a:cubicBezTo>
                      <a:pt x="389" y="389"/>
                      <a:pt x="389" y="389"/>
                      <a:pt x="384" y="375"/>
                    </a:cubicBezTo>
                    <a:cubicBezTo>
                      <a:pt x="353" y="302"/>
                      <a:pt x="353" y="240"/>
                      <a:pt x="353" y="212"/>
                    </a:cubicBezTo>
                    <a:cubicBezTo>
                      <a:pt x="353" y="159"/>
                      <a:pt x="361" y="106"/>
                      <a:pt x="372" y="56"/>
                    </a:cubicBezTo>
                    <a:cubicBezTo>
                      <a:pt x="410" y="56"/>
                      <a:pt x="447" y="56"/>
                      <a:pt x="484" y="56"/>
                    </a:cubicBezTo>
                    <a:cubicBezTo>
                      <a:pt x="495" y="56"/>
                      <a:pt x="532" y="56"/>
                      <a:pt x="532" y="22"/>
                    </a:cubicBezTo>
                    <a:cubicBezTo>
                      <a:pt x="532" y="0"/>
                      <a:pt x="512" y="0"/>
                      <a:pt x="493" y="0"/>
                    </a:cubicBezTo>
                    <a:cubicBezTo>
                      <a:pt x="383" y="0"/>
                      <a:pt x="272" y="0"/>
                      <a:pt x="162" y="0"/>
                    </a:cubicBezTo>
                    <a:cubicBezTo>
                      <a:pt x="143" y="0"/>
                      <a:pt x="104" y="0"/>
                      <a:pt x="62" y="45"/>
                    </a:cubicBezTo>
                    <a:cubicBezTo>
                      <a:pt x="25" y="84"/>
                      <a:pt x="0" y="129"/>
                      <a:pt x="0" y="134"/>
                    </a:cubicBezTo>
                    <a:cubicBezTo>
                      <a:pt x="5" y="137"/>
                      <a:pt x="0" y="143"/>
                      <a:pt x="14" y="143"/>
                    </a:cubicBezTo>
                    <a:cubicBezTo>
                      <a:pt x="20" y="143"/>
                      <a:pt x="22" y="140"/>
                      <a:pt x="28" y="131"/>
                    </a:cubicBezTo>
                    <a:cubicBezTo>
                      <a:pt x="76" y="56"/>
                      <a:pt x="134" y="56"/>
                      <a:pt x="154" y="56"/>
                    </a:cubicBezTo>
                    <a:cubicBezTo>
                      <a:pt x="173" y="56"/>
                      <a:pt x="191" y="56"/>
                      <a:pt x="210" y="56"/>
                    </a:cubicBezTo>
                    <a:cubicBezTo>
                      <a:pt x="179" y="173"/>
                      <a:pt x="126" y="294"/>
                      <a:pt x="84" y="383"/>
                    </a:cubicBezTo>
                    <a:cubicBezTo>
                      <a:pt x="76" y="397"/>
                      <a:pt x="76" y="400"/>
                      <a:pt x="76" y="405"/>
                    </a:cubicBezTo>
                    <a:cubicBezTo>
                      <a:pt x="76" y="425"/>
                      <a:pt x="92" y="433"/>
                      <a:pt x="104" y="433"/>
                    </a:cubicBezTo>
                    <a:cubicBezTo>
                      <a:pt x="134" y="433"/>
                      <a:pt x="143" y="405"/>
                      <a:pt x="154" y="369"/>
                    </a:cubicBezTo>
                    <a:cubicBezTo>
                      <a:pt x="168" y="324"/>
                      <a:pt x="168" y="322"/>
                      <a:pt x="179" y="274"/>
                    </a:cubicBezTo>
                    <a:cubicBezTo>
                      <a:pt x="198" y="201"/>
                      <a:pt x="216" y="129"/>
                      <a:pt x="235" y="56"/>
                    </a:cubicBezTo>
                    <a:close/>
                  </a:path>
                </a:pathLst>
              </a:custGeom>
              <a:solidFill>
                <a:srgbClr val="000000"/>
              </a:solidFill>
              <a:ln>
                <a:noFill/>
              </a:ln>
            </p:spPr>
          </p:sp>
          <p:sp>
            <p:nvSpPr>
              <p:cNvPr id="338" name="Freeform 89"/>
              <p:cNvSpPr/>
              <p:nvPr/>
            </p:nvSpPr>
            <p:spPr>
              <a:xfrm>
                <a:off x="8011800" y="3903120"/>
                <a:ext cx="392400" cy="14400"/>
              </a:xfrm>
              <a:custGeom>
                <a:avLst/>
                <a:gdLst/>
                <a:ahLst/>
                <a:cxnLst/>
                <a:rect l="0" t="0" r="r" b="b"/>
                <a:pathLst>
                  <a:path w="1090" h="40">
                    <a:moveTo>
                      <a:pt x="543" y="39"/>
                    </a:moveTo>
                    <a:cubicBezTo>
                      <a:pt x="362" y="39"/>
                      <a:pt x="181" y="39"/>
                      <a:pt x="0" y="39"/>
                    </a:cubicBezTo>
                    <a:cubicBezTo>
                      <a:pt x="0" y="26"/>
                      <a:pt x="0" y="13"/>
                      <a:pt x="0" y="0"/>
                    </a:cubicBezTo>
                    <a:cubicBezTo>
                      <a:pt x="363" y="0"/>
                      <a:pt x="726" y="0"/>
                      <a:pt x="1089" y="0"/>
                    </a:cubicBezTo>
                    <a:cubicBezTo>
                      <a:pt x="1089" y="13"/>
                      <a:pt x="1089" y="26"/>
                      <a:pt x="1089" y="39"/>
                    </a:cubicBezTo>
                    <a:cubicBezTo>
                      <a:pt x="907" y="39"/>
                      <a:pt x="725" y="39"/>
                      <a:pt x="543" y="39"/>
                    </a:cubicBezTo>
                    <a:close/>
                  </a:path>
                </a:pathLst>
              </a:custGeom>
              <a:solidFill>
                <a:srgbClr val="000000"/>
              </a:solidFill>
              <a:ln>
                <a:noFill/>
              </a:ln>
            </p:spPr>
          </p:sp>
          <p:sp>
            <p:nvSpPr>
              <p:cNvPr id="339" name="Freeform 90"/>
              <p:cNvSpPr/>
              <p:nvPr/>
            </p:nvSpPr>
            <p:spPr>
              <a:xfrm>
                <a:off x="8133480" y="4004640"/>
                <a:ext cx="147600" cy="244080"/>
              </a:xfrm>
              <a:custGeom>
                <a:avLst/>
                <a:gdLst/>
                <a:ahLst/>
                <a:cxnLst/>
                <a:rect l="0" t="0" r="r" b="b"/>
                <a:pathLst>
                  <a:path w="410" h="678">
                    <a:moveTo>
                      <a:pt x="244" y="310"/>
                    </a:moveTo>
                    <a:cubicBezTo>
                      <a:pt x="325" y="282"/>
                      <a:pt x="384" y="212"/>
                      <a:pt x="384" y="137"/>
                    </a:cubicBezTo>
                    <a:cubicBezTo>
                      <a:pt x="384" y="56"/>
                      <a:pt x="297" y="0"/>
                      <a:pt x="202" y="0"/>
                    </a:cubicBezTo>
                    <a:cubicBezTo>
                      <a:pt x="104" y="0"/>
                      <a:pt x="28" y="59"/>
                      <a:pt x="28" y="134"/>
                    </a:cubicBezTo>
                    <a:cubicBezTo>
                      <a:pt x="28" y="168"/>
                      <a:pt x="50" y="185"/>
                      <a:pt x="78" y="185"/>
                    </a:cubicBezTo>
                    <a:cubicBezTo>
                      <a:pt x="109" y="185"/>
                      <a:pt x="129" y="165"/>
                      <a:pt x="129" y="134"/>
                    </a:cubicBezTo>
                    <a:cubicBezTo>
                      <a:pt x="129" y="87"/>
                      <a:pt x="81" y="87"/>
                      <a:pt x="67" y="87"/>
                    </a:cubicBezTo>
                    <a:cubicBezTo>
                      <a:pt x="98" y="39"/>
                      <a:pt x="162" y="25"/>
                      <a:pt x="199" y="25"/>
                    </a:cubicBezTo>
                    <a:cubicBezTo>
                      <a:pt x="238" y="25"/>
                      <a:pt x="291" y="48"/>
                      <a:pt x="291" y="134"/>
                    </a:cubicBezTo>
                    <a:cubicBezTo>
                      <a:pt x="291" y="148"/>
                      <a:pt x="291" y="204"/>
                      <a:pt x="263" y="246"/>
                    </a:cubicBezTo>
                    <a:cubicBezTo>
                      <a:pt x="235" y="294"/>
                      <a:pt x="202" y="296"/>
                      <a:pt x="176" y="299"/>
                    </a:cubicBezTo>
                    <a:cubicBezTo>
                      <a:pt x="168" y="299"/>
                      <a:pt x="146" y="302"/>
                      <a:pt x="140" y="302"/>
                    </a:cubicBezTo>
                    <a:cubicBezTo>
                      <a:pt x="132" y="302"/>
                      <a:pt x="123" y="302"/>
                      <a:pt x="123" y="313"/>
                    </a:cubicBezTo>
                    <a:cubicBezTo>
                      <a:pt x="123" y="324"/>
                      <a:pt x="132" y="324"/>
                      <a:pt x="148" y="324"/>
                    </a:cubicBezTo>
                    <a:cubicBezTo>
                      <a:pt x="162" y="324"/>
                      <a:pt x="176" y="324"/>
                      <a:pt x="190" y="324"/>
                    </a:cubicBezTo>
                    <a:cubicBezTo>
                      <a:pt x="272" y="324"/>
                      <a:pt x="308" y="391"/>
                      <a:pt x="308" y="486"/>
                    </a:cubicBezTo>
                    <a:cubicBezTo>
                      <a:pt x="308" y="621"/>
                      <a:pt x="241" y="649"/>
                      <a:pt x="196" y="649"/>
                    </a:cubicBezTo>
                    <a:cubicBezTo>
                      <a:pt x="154" y="649"/>
                      <a:pt x="81" y="632"/>
                      <a:pt x="45" y="573"/>
                    </a:cubicBezTo>
                    <a:cubicBezTo>
                      <a:pt x="81" y="579"/>
                      <a:pt x="112" y="556"/>
                      <a:pt x="112" y="520"/>
                    </a:cubicBezTo>
                    <a:cubicBezTo>
                      <a:pt x="112" y="484"/>
                      <a:pt x="84" y="464"/>
                      <a:pt x="56" y="464"/>
                    </a:cubicBezTo>
                    <a:cubicBezTo>
                      <a:pt x="34" y="464"/>
                      <a:pt x="0" y="478"/>
                      <a:pt x="0" y="523"/>
                    </a:cubicBezTo>
                    <a:cubicBezTo>
                      <a:pt x="0" y="612"/>
                      <a:pt x="92" y="677"/>
                      <a:pt x="199" y="677"/>
                    </a:cubicBezTo>
                    <a:cubicBezTo>
                      <a:pt x="319" y="677"/>
                      <a:pt x="409" y="587"/>
                      <a:pt x="409" y="486"/>
                    </a:cubicBezTo>
                    <a:cubicBezTo>
                      <a:pt x="409" y="405"/>
                      <a:pt x="347" y="330"/>
                      <a:pt x="244" y="310"/>
                    </a:cubicBezTo>
                    <a:close/>
                  </a:path>
                </a:pathLst>
              </a:custGeom>
              <a:solidFill>
                <a:srgbClr val="000000"/>
              </a:solidFill>
              <a:ln>
                <a:noFill/>
              </a:ln>
            </p:spPr>
          </p:sp>
          <p:sp>
            <p:nvSpPr>
              <p:cNvPr id="340" name="Freeform 91"/>
              <p:cNvSpPr/>
              <p:nvPr/>
            </p:nvSpPr>
            <p:spPr>
              <a:xfrm>
                <a:off x="8456040" y="3841560"/>
                <a:ext cx="144360" cy="160560"/>
              </a:xfrm>
              <a:custGeom>
                <a:avLst/>
                <a:gdLst/>
                <a:ahLst/>
                <a:cxnLst/>
                <a:rect l="0" t="0" r="r" b="b"/>
                <a:pathLst>
                  <a:path w="401" h="446">
                    <a:moveTo>
                      <a:pt x="59" y="377"/>
                    </a:moveTo>
                    <a:cubicBezTo>
                      <a:pt x="56" y="391"/>
                      <a:pt x="50" y="414"/>
                      <a:pt x="50" y="419"/>
                    </a:cubicBezTo>
                    <a:cubicBezTo>
                      <a:pt x="50" y="436"/>
                      <a:pt x="64" y="445"/>
                      <a:pt x="78" y="445"/>
                    </a:cubicBezTo>
                    <a:cubicBezTo>
                      <a:pt x="90" y="445"/>
                      <a:pt x="106" y="436"/>
                      <a:pt x="115" y="417"/>
                    </a:cubicBezTo>
                    <a:cubicBezTo>
                      <a:pt x="118" y="414"/>
                      <a:pt x="148" y="280"/>
                      <a:pt x="154" y="263"/>
                    </a:cubicBezTo>
                    <a:cubicBezTo>
                      <a:pt x="162" y="229"/>
                      <a:pt x="179" y="162"/>
                      <a:pt x="185" y="134"/>
                    </a:cubicBezTo>
                    <a:cubicBezTo>
                      <a:pt x="190" y="123"/>
                      <a:pt x="216" y="75"/>
                      <a:pt x="241" y="56"/>
                    </a:cubicBezTo>
                    <a:cubicBezTo>
                      <a:pt x="249" y="48"/>
                      <a:pt x="277" y="22"/>
                      <a:pt x="319" y="22"/>
                    </a:cubicBezTo>
                    <a:cubicBezTo>
                      <a:pt x="344" y="22"/>
                      <a:pt x="358" y="34"/>
                      <a:pt x="361" y="34"/>
                    </a:cubicBezTo>
                    <a:cubicBezTo>
                      <a:pt x="330" y="39"/>
                      <a:pt x="308" y="62"/>
                      <a:pt x="308" y="87"/>
                    </a:cubicBezTo>
                    <a:cubicBezTo>
                      <a:pt x="308" y="103"/>
                      <a:pt x="321" y="123"/>
                      <a:pt x="347" y="123"/>
                    </a:cubicBezTo>
                    <a:cubicBezTo>
                      <a:pt x="374" y="123"/>
                      <a:pt x="400" y="101"/>
                      <a:pt x="400" y="64"/>
                    </a:cubicBezTo>
                    <a:cubicBezTo>
                      <a:pt x="400" y="31"/>
                      <a:pt x="370" y="0"/>
                      <a:pt x="319" y="0"/>
                    </a:cubicBezTo>
                    <a:cubicBezTo>
                      <a:pt x="255" y="0"/>
                      <a:pt x="213" y="48"/>
                      <a:pt x="193" y="75"/>
                    </a:cubicBezTo>
                    <a:cubicBezTo>
                      <a:pt x="185" y="31"/>
                      <a:pt x="148" y="0"/>
                      <a:pt x="104" y="0"/>
                    </a:cubicBezTo>
                    <a:cubicBezTo>
                      <a:pt x="59" y="0"/>
                      <a:pt x="39" y="39"/>
                      <a:pt x="31" y="56"/>
                    </a:cubicBezTo>
                    <a:cubicBezTo>
                      <a:pt x="14" y="89"/>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41" name="Freeform 92"/>
              <p:cNvSpPr/>
              <p:nvPr/>
            </p:nvSpPr>
            <p:spPr>
              <a:xfrm>
                <a:off x="8631360" y="368784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6"/>
                    </a:cubicBezTo>
                    <a:cubicBezTo>
                      <a:pt x="94" y="456"/>
                      <a:pt x="188" y="456"/>
                      <a:pt x="283" y="456"/>
                    </a:cubicBezTo>
                    <a:cubicBezTo>
                      <a:pt x="289" y="415"/>
                      <a:pt x="296" y="374"/>
                      <a:pt x="302" y="333"/>
                    </a:cubicBezTo>
                    <a:close/>
                  </a:path>
                </a:pathLst>
              </a:custGeom>
              <a:solidFill>
                <a:srgbClr val="000000"/>
              </a:solidFill>
              <a:ln>
                <a:noFill/>
              </a:ln>
            </p:spPr>
          </p:sp>
          <p:sp>
            <p:nvSpPr>
              <p:cNvPr id="342" name="Freeform 93"/>
              <p:cNvSpPr/>
              <p:nvPr/>
            </p:nvSpPr>
            <p:spPr>
              <a:xfrm>
                <a:off x="8622360" y="3976560"/>
                <a:ext cx="106200" cy="111960"/>
              </a:xfrm>
              <a:custGeom>
                <a:avLst/>
                <a:gdLst/>
                <a:ahLst/>
                <a:cxnLst/>
                <a:rect l="0" t="0" r="r" b="b"/>
                <a:pathLst>
                  <a:path w="295" h="311">
                    <a:moveTo>
                      <a:pt x="109" y="145"/>
                    </a:moveTo>
                    <a:cubicBezTo>
                      <a:pt x="126" y="145"/>
                      <a:pt x="182" y="145"/>
                      <a:pt x="218" y="131"/>
                    </a:cubicBezTo>
                    <a:cubicBezTo>
                      <a:pt x="269" y="115"/>
                      <a:pt x="280" y="81"/>
                      <a:pt x="280" y="59"/>
                    </a:cubicBezTo>
                    <a:cubicBezTo>
                      <a:pt x="280" y="22"/>
                      <a:pt x="241" y="0"/>
                      <a:pt x="193" y="0"/>
                    </a:cubicBezTo>
                    <a:cubicBezTo>
                      <a:pt x="112" y="0"/>
                      <a:pt x="0" y="62"/>
                      <a:pt x="0" y="179"/>
                    </a:cubicBezTo>
                    <a:cubicBezTo>
                      <a:pt x="0" y="249"/>
                      <a:pt x="42" y="310"/>
                      <a:pt x="123" y="310"/>
                    </a:cubicBezTo>
                    <a:cubicBezTo>
                      <a:pt x="241" y="310"/>
                      <a:pt x="294" y="240"/>
                      <a:pt x="294" y="232"/>
                    </a:cubicBezTo>
                    <a:cubicBezTo>
                      <a:pt x="294" y="226"/>
                      <a:pt x="288" y="221"/>
                      <a:pt x="283" y="221"/>
                    </a:cubicBezTo>
                    <a:cubicBezTo>
                      <a:pt x="280" y="221"/>
                      <a:pt x="277" y="221"/>
                      <a:pt x="272" y="226"/>
                    </a:cubicBezTo>
                    <a:cubicBezTo>
                      <a:pt x="218" y="291"/>
                      <a:pt x="137" y="291"/>
                      <a:pt x="126" y="291"/>
                    </a:cubicBezTo>
                    <a:cubicBezTo>
                      <a:pt x="84" y="291"/>
                      <a:pt x="56" y="263"/>
                      <a:pt x="56" y="207"/>
                    </a:cubicBezTo>
                    <a:cubicBezTo>
                      <a:pt x="56" y="199"/>
                      <a:pt x="56" y="185"/>
                      <a:pt x="64" y="145"/>
                    </a:cubicBezTo>
                    <a:cubicBezTo>
                      <a:pt x="79" y="145"/>
                      <a:pt x="94" y="145"/>
                      <a:pt x="109" y="145"/>
                    </a:cubicBezTo>
                    <a:moveTo>
                      <a:pt x="70" y="126"/>
                    </a:moveTo>
                    <a:cubicBezTo>
                      <a:pt x="98" y="28"/>
                      <a:pt x="174" y="20"/>
                      <a:pt x="193" y="20"/>
                    </a:cubicBezTo>
                    <a:cubicBezTo>
                      <a:pt x="224" y="20"/>
                      <a:pt x="249" y="34"/>
                      <a:pt x="249" y="59"/>
                    </a:cubicBezTo>
                    <a:cubicBezTo>
                      <a:pt x="249" y="126"/>
                      <a:pt x="134" y="126"/>
                      <a:pt x="104" y="126"/>
                    </a:cubicBezTo>
                    <a:cubicBezTo>
                      <a:pt x="92" y="126"/>
                      <a:pt x="81" y="126"/>
                      <a:pt x="70" y="126"/>
                    </a:cubicBezTo>
                    <a:close/>
                  </a:path>
                </a:pathLst>
              </a:custGeom>
              <a:solidFill>
                <a:srgbClr val="000000"/>
              </a:solidFill>
              <a:ln>
                <a:noFill/>
              </a:ln>
            </p:spPr>
          </p:sp>
          <p:sp>
            <p:nvSpPr>
              <p:cNvPr id="343" name="Freeform 94"/>
              <p:cNvSpPr/>
              <p:nvPr/>
            </p:nvSpPr>
            <p:spPr>
              <a:xfrm>
                <a:off x="8892360" y="3834720"/>
                <a:ext cx="236160" cy="151200"/>
              </a:xfrm>
              <a:custGeom>
                <a:avLst/>
                <a:gdLst/>
                <a:ahLst/>
                <a:cxnLst/>
                <a:rect l="0" t="0" r="r" b="b"/>
                <a:pathLst>
                  <a:path w="656" h="420">
                    <a:moveTo>
                      <a:pt x="655" y="31"/>
                    </a:moveTo>
                    <a:cubicBezTo>
                      <a:pt x="655" y="8"/>
                      <a:pt x="649" y="0"/>
                      <a:pt x="641" y="0"/>
                    </a:cubicBezTo>
                    <a:cubicBezTo>
                      <a:pt x="638" y="0"/>
                      <a:pt x="630" y="3"/>
                      <a:pt x="627" y="25"/>
                    </a:cubicBezTo>
                    <a:cubicBezTo>
                      <a:pt x="624" y="106"/>
                      <a:pt x="554" y="154"/>
                      <a:pt x="490" y="154"/>
                    </a:cubicBezTo>
                    <a:cubicBezTo>
                      <a:pt x="431" y="154"/>
                      <a:pt x="386" y="120"/>
                      <a:pt x="333" y="81"/>
                    </a:cubicBezTo>
                    <a:cubicBezTo>
                      <a:pt x="283" y="39"/>
                      <a:pt x="230" y="0"/>
                      <a:pt x="162" y="0"/>
                    </a:cubicBezTo>
                    <a:cubicBezTo>
                      <a:pt x="67" y="0"/>
                      <a:pt x="0" y="84"/>
                      <a:pt x="0" y="176"/>
                    </a:cubicBezTo>
                    <a:cubicBezTo>
                      <a:pt x="0" y="207"/>
                      <a:pt x="11" y="207"/>
                      <a:pt x="14" y="207"/>
                    </a:cubicBezTo>
                    <a:cubicBezTo>
                      <a:pt x="25" y="207"/>
                      <a:pt x="28" y="187"/>
                      <a:pt x="28" y="185"/>
                    </a:cubicBezTo>
                    <a:cubicBezTo>
                      <a:pt x="31" y="89"/>
                      <a:pt x="109" y="53"/>
                      <a:pt x="162" y="53"/>
                    </a:cubicBezTo>
                    <a:cubicBezTo>
                      <a:pt x="224" y="53"/>
                      <a:pt x="269" y="87"/>
                      <a:pt x="322" y="126"/>
                    </a:cubicBezTo>
                    <a:cubicBezTo>
                      <a:pt x="372" y="168"/>
                      <a:pt x="426" y="210"/>
                      <a:pt x="490" y="210"/>
                    </a:cubicBezTo>
                    <a:cubicBezTo>
                      <a:pt x="588" y="210"/>
                      <a:pt x="655" y="123"/>
                      <a:pt x="655" y="31"/>
                    </a:cubicBezTo>
                    <a:moveTo>
                      <a:pt x="34" y="380"/>
                    </a:moveTo>
                    <a:cubicBezTo>
                      <a:pt x="20" y="380"/>
                      <a:pt x="0" y="380"/>
                      <a:pt x="0" y="400"/>
                    </a:cubicBezTo>
                    <a:cubicBezTo>
                      <a:pt x="0" y="419"/>
                      <a:pt x="17" y="419"/>
                      <a:pt x="34" y="419"/>
                    </a:cubicBezTo>
                    <a:cubicBezTo>
                      <a:pt x="230" y="419"/>
                      <a:pt x="426" y="419"/>
                      <a:pt x="621" y="419"/>
                    </a:cubicBezTo>
                    <a:cubicBezTo>
                      <a:pt x="638" y="419"/>
                      <a:pt x="655" y="419"/>
                      <a:pt x="655" y="400"/>
                    </a:cubicBezTo>
                    <a:cubicBezTo>
                      <a:pt x="655" y="380"/>
                      <a:pt x="635" y="380"/>
                      <a:pt x="619" y="380"/>
                    </a:cubicBezTo>
                    <a:cubicBezTo>
                      <a:pt x="424" y="380"/>
                      <a:pt x="229" y="380"/>
                      <a:pt x="34" y="380"/>
                    </a:cubicBezTo>
                    <a:close/>
                  </a:path>
                </a:pathLst>
              </a:custGeom>
              <a:solidFill>
                <a:srgbClr val="000000"/>
              </a:solidFill>
              <a:ln>
                <a:noFill/>
              </a:ln>
            </p:spPr>
          </p:sp>
          <p:sp>
            <p:nvSpPr>
              <p:cNvPr id="344" name="Freeform 95"/>
              <p:cNvSpPr/>
              <p:nvPr/>
            </p:nvSpPr>
            <p:spPr>
              <a:xfrm>
                <a:off x="9261360" y="3763080"/>
                <a:ext cx="147600" cy="243000"/>
              </a:xfrm>
              <a:custGeom>
                <a:avLst/>
                <a:gdLst/>
                <a:ahLst/>
                <a:cxnLst/>
                <a:rect l="0" t="0" r="r" b="b"/>
                <a:pathLst>
                  <a:path w="410" h="675">
                    <a:moveTo>
                      <a:pt x="90" y="330"/>
                    </a:moveTo>
                    <a:cubicBezTo>
                      <a:pt x="90" y="322"/>
                      <a:pt x="90" y="315"/>
                      <a:pt x="90" y="308"/>
                    </a:cubicBezTo>
                    <a:cubicBezTo>
                      <a:pt x="90" y="59"/>
                      <a:pt x="210" y="22"/>
                      <a:pt x="260" y="22"/>
                    </a:cubicBezTo>
                    <a:cubicBezTo>
                      <a:pt x="286" y="22"/>
                      <a:pt x="325" y="28"/>
                      <a:pt x="347" y="62"/>
                    </a:cubicBezTo>
                    <a:cubicBezTo>
                      <a:pt x="333" y="62"/>
                      <a:pt x="294" y="62"/>
                      <a:pt x="294" y="106"/>
                    </a:cubicBezTo>
                    <a:cubicBezTo>
                      <a:pt x="294" y="137"/>
                      <a:pt x="316"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3" y="646"/>
                      <a:pt x="115" y="587"/>
                      <a:pt x="109" y="573"/>
                    </a:cubicBezTo>
                    <a:cubicBezTo>
                      <a:pt x="90" y="526"/>
                      <a:pt x="90" y="447"/>
                      <a:pt x="90" y="431"/>
                    </a:cubicBezTo>
                    <a:cubicBezTo>
                      <a:pt x="90" y="355"/>
                      <a:pt x="123" y="257"/>
                      <a:pt x="210" y="257"/>
                    </a:cubicBezTo>
                    <a:cubicBezTo>
                      <a:pt x="227" y="257"/>
                      <a:pt x="272" y="257"/>
                      <a:pt x="302" y="316"/>
                    </a:cubicBezTo>
                    <a:cubicBezTo>
                      <a:pt x="319" y="352"/>
                      <a:pt x="319" y="403"/>
                      <a:pt x="319" y="450"/>
                    </a:cubicBezTo>
                    <a:cubicBezTo>
                      <a:pt x="319" y="498"/>
                      <a:pt x="319" y="548"/>
                      <a:pt x="302" y="582"/>
                    </a:cubicBezTo>
                    <a:cubicBezTo>
                      <a:pt x="274" y="640"/>
                      <a:pt x="230" y="646"/>
                      <a:pt x="207" y="646"/>
                    </a:cubicBezTo>
                    <a:close/>
                  </a:path>
                </a:pathLst>
              </a:custGeom>
              <a:solidFill>
                <a:srgbClr val="000000"/>
              </a:solidFill>
              <a:ln>
                <a:noFill/>
              </a:ln>
            </p:spPr>
          </p:sp>
          <p:sp>
            <p:nvSpPr>
              <p:cNvPr id="345" name="Freeform 96"/>
              <p:cNvSpPr/>
              <p:nvPr/>
            </p:nvSpPr>
            <p:spPr>
              <a:xfrm>
                <a:off x="9453960" y="3960360"/>
                <a:ext cx="38520" cy="37440"/>
              </a:xfrm>
              <a:custGeom>
                <a:avLst/>
                <a:gdLst/>
                <a:ahLst/>
                <a:cxnLst/>
                <a:rect l="0" t="0" r="r" b="b"/>
                <a:pathLst>
                  <a:path w="107" h="104">
                    <a:moveTo>
                      <a:pt x="106" y="53"/>
                    </a:moveTo>
                    <a:cubicBezTo>
                      <a:pt x="106" y="25"/>
                      <a:pt x="81" y="0"/>
                      <a:pt x="53" y="0"/>
                    </a:cubicBezTo>
                    <a:cubicBezTo>
                      <a:pt x="25" y="0"/>
                      <a:pt x="0" y="25"/>
                      <a:pt x="0" y="53"/>
                    </a:cubicBezTo>
                    <a:cubicBezTo>
                      <a:pt x="0" y="81"/>
                      <a:pt x="25" y="103"/>
                      <a:pt x="53" y="103"/>
                    </a:cubicBezTo>
                    <a:cubicBezTo>
                      <a:pt x="81" y="103"/>
                      <a:pt x="106" y="81"/>
                      <a:pt x="106" y="53"/>
                    </a:cubicBezTo>
                    <a:close/>
                  </a:path>
                </a:pathLst>
              </a:custGeom>
              <a:solidFill>
                <a:srgbClr val="000000"/>
              </a:solidFill>
              <a:ln>
                <a:noFill/>
              </a:ln>
            </p:spPr>
          </p:sp>
          <p:sp>
            <p:nvSpPr>
              <p:cNvPr id="346" name="Freeform 97"/>
              <p:cNvSpPr/>
              <p:nvPr/>
            </p:nvSpPr>
            <p:spPr>
              <a:xfrm>
                <a:off x="9536400" y="3763080"/>
                <a:ext cx="147600" cy="243000"/>
              </a:xfrm>
              <a:custGeom>
                <a:avLst/>
                <a:gdLst/>
                <a:ahLst/>
                <a:cxnLst/>
                <a:rect l="0" t="0" r="r" b="b"/>
                <a:pathLst>
                  <a:path w="410" h="675">
                    <a:moveTo>
                      <a:pt x="90" y="330"/>
                    </a:moveTo>
                    <a:cubicBezTo>
                      <a:pt x="90" y="322"/>
                      <a:pt x="90" y="315"/>
                      <a:pt x="90" y="308"/>
                    </a:cubicBezTo>
                    <a:cubicBezTo>
                      <a:pt x="90" y="59"/>
                      <a:pt x="213" y="22"/>
                      <a:pt x="263" y="22"/>
                    </a:cubicBezTo>
                    <a:cubicBezTo>
                      <a:pt x="286" y="22"/>
                      <a:pt x="328" y="28"/>
                      <a:pt x="347" y="62"/>
                    </a:cubicBezTo>
                    <a:cubicBezTo>
                      <a:pt x="333" y="62"/>
                      <a:pt x="294" y="62"/>
                      <a:pt x="294" y="106"/>
                    </a:cubicBezTo>
                    <a:cubicBezTo>
                      <a:pt x="294" y="137"/>
                      <a:pt x="319"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6" y="646"/>
                      <a:pt x="115" y="587"/>
                      <a:pt x="109" y="573"/>
                    </a:cubicBezTo>
                    <a:cubicBezTo>
                      <a:pt x="92" y="526"/>
                      <a:pt x="92" y="447"/>
                      <a:pt x="92" y="431"/>
                    </a:cubicBezTo>
                    <a:cubicBezTo>
                      <a:pt x="92" y="355"/>
                      <a:pt x="123" y="257"/>
                      <a:pt x="213" y="257"/>
                    </a:cubicBezTo>
                    <a:cubicBezTo>
                      <a:pt x="227" y="257"/>
                      <a:pt x="272" y="257"/>
                      <a:pt x="302" y="316"/>
                    </a:cubicBezTo>
                    <a:cubicBezTo>
                      <a:pt x="322" y="352"/>
                      <a:pt x="322" y="403"/>
                      <a:pt x="322" y="450"/>
                    </a:cubicBezTo>
                    <a:cubicBezTo>
                      <a:pt x="322" y="498"/>
                      <a:pt x="322" y="548"/>
                      <a:pt x="305" y="582"/>
                    </a:cubicBezTo>
                    <a:cubicBezTo>
                      <a:pt x="274" y="640"/>
                      <a:pt x="230" y="646"/>
                      <a:pt x="207" y="646"/>
                    </a:cubicBezTo>
                    <a:close/>
                  </a:path>
                </a:pathLst>
              </a:custGeom>
              <a:solidFill>
                <a:srgbClr val="000000"/>
              </a:solidFill>
              <a:ln>
                <a:noFill/>
              </a:ln>
            </p:spPr>
          </p:sp>
          <p:sp>
            <p:nvSpPr>
              <p:cNvPr id="347" name="Freeform 98"/>
              <p:cNvSpPr/>
              <p:nvPr/>
            </p:nvSpPr>
            <p:spPr>
              <a:xfrm>
                <a:off x="9716760" y="3763080"/>
                <a:ext cx="141480" cy="243000"/>
              </a:xfrm>
              <a:custGeom>
                <a:avLst/>
                <a:gdLst/>
                <a:ahLst/>
                <a:cxnLst/>
                <a:rect l="0" t="0" r="r" b="b"/>
                <a:pathLst>
                  <a:path w="393" h="675">
                    <a:moveTo>
                      <a:pt x="392" y="456"/>
                    </a:moveTo>
                    <a:cubicBezTo>
                      <a:pt x="392" y="338"/>
                      <a:pt x="311" y="240"/>
                      <a:pt x="204" y="240"/>
                    </a:cubicBezTo>
                    <a:cubicBezTo>
                      <a:pt x="160" y="240"/>
                      <a:pt x="115" y="257"/>
                      <a:pt x="81" y="291"/>
                    </a:cubicBezTo>
                    <a:cubicBezTo>
                      <a:pt x="81" y="226"/>
                      <a:pt x="81" y="162"/>
                      <a:pt x="81" y="98"/>
                    </a:cubicBezTo>
                    <a:cubicBezTo>
                      <a:pt x="101" y="106"/>
                      <a:pt x="132" y="112"/>
                      <a:pt x="165" y="112"/>
                    </a:cubicBezTo>
                    <a:cubicBezTo>
                      <a:pt x="286" y="112"/>
                      <a:pt x="353" y="22"/>
                      <a:pt x="353" y="8"/>
                    </a:cubicBezTo>
                    <a:cubicBezTo>
                      <a:pt x="353" y="3"/>
                      <a:pt x="350" y="0"/>
                      <a:pt x="344" y="0"/>
                    </a:cubicBezTo>
                    <a:cubicBezTo>
                      <a:pt x="342" y="1"/>
                      <a:pt x="342" y="0"/>
                      <a:pt x="336" y="3"/>
                    </a:cubicBezTo>
                    <a:cubicBezTo>
                      <a:pt x="316" y="11"/>
                      <a:pt x="269" y="31"/>
                      <a:pt x="202" y="31"/>
                    </a:cubicBezTo>
                    <a:cubicBezTo>
                      <a:pt x="162" y="31"/>
                      <a:pt x="118" y="22"/>
                      <a:pt x="73" y="3"/>
                    </a:cubicBezTo>
                    <a:cubicBezTo>
                      <a:pt x="64" y="0"/>
                      <a:pt x="62" y="0"/>
                      <a:pt x="59" y="0"/>
                    </a:cubicBezTo>
                    <a:cubicBezTo>
                      <a:pt x="50" y="0"/>
                      <a:pt x="50" y="8"/>
                      <a:pt x="50" y="22"/>
                    </a:cubicBezTo>
                    <a:cubicBezTo>
                      <a:pt x="50" y="119"/>
                      <a:pt x="50" y="216"/>
                      <a:pt x="50" y="313"/>
                    </a:cubicBezTo>
                    <a:cubicBezTo>
                      <a:pt x="50" y="333"/>
                      <a:pt x="50" y="338"/>
                      <a:pt x="64" y="338"/>
                    </a:cubicBezTo>
                    <a:cubicBezTo>
                      <a:pt x="70" y="338"/>
                      <a:pt x="73" y="336"/>
                      <a:pt x="76" y="330"/>
                    </a:cubicBezTo>
                    <a:cubicBezTo>
                      <a:pt x="87" y="316"/>
                      <a:pt x="123" y="263"/>
                      <a:pt x="204" y="263"/>
                    </a:cubicBezTo>
                    <a:cubicBezTo>
                      <a:pt x="255" y="263"/>
                      <a:pt x="280" y="308"/>
                      <a:pt x="288" y="324"/>
                    </a:cubicBezTo>
                    <a:cubicBezTo>
                      <a:pt x="302" y="361"/>
                      <a:pt x="305" y="400"/>
                      <a:pt x="305" y="447"/>
                    </a:cubicBezTo>
                    <a:cubicBezTo>
                      <a:pt x="305" y="484"/>
                      <a:pt x="305" y="542"/>
                      <a:pt x="280" y="582"/>
                    </a:cubicBezTo>
                    <a:cubicBezTo>
                      <a:pt x="258" y="621"/>
                      <a:pt x="221" y="646"/>
                      <a:pt x="176" y="646"/>
                    </a:cubicBezTo>
                    <a:cubicBezTo>
                      <a:pt x="104" y="646"/>
                      <a:pt x="48" y="596"/>
                      <a:pt x="31" y="537"/>
                    </a:cubicBezTo>
                    <a:cubicBezTo>
                      <a:pt x="34" y="537"/>
                      <a:pt x="36" y="540"/>
                      <a:pt x="48" y="540"/>
                    </a:cubicBezTo>
                    <a:cubicBezTo>
                      <a:pt x="81" y="540"/>
                      <a:pt x="98" y="513"/>
                      <a:pt x="98" y="489"/>
                    </a:cubicBezTo>
                    <a:cubicBezTo>
                      <a:pt x="98" y="466"/>
                      <a:pt x="81" y="442"/>
                      <a:pt x="48" y="442"/>
                    </a:cubicBezTo>
                    <a:cubicBezTo>
                      <a:pt x="34" y="442"/>
                      <a:pt x="0" y="450"/>
                      <a:pt x="0" y="495"/>
                    </a:cubicBezTo>
                    <a:cubicBezTo>
                      <a:pt x="0" y="579"/>
                      <a:pt x="67" y="674"/>
                      <a:pt x="179" y="674"/>
                    </a:cubicBezTo>
                    <a:cubicBezTo>
                      <a:pt x="291" y="674"/>
                      <a:pt x="392" y="579"/>
                      <a:pt x="392" y="456"/>
                    </a:cubicBezTo>
                    <a:close/>
                  </a:path>
                </a:pathLst>
              </a:custGeom>
              <a:solidFill>
                <a:srgbClr val="000000"/>
              </a:solidFill>
              <a:ln>
                <a:noFill/>
              </a:ln>
            </p:spPr>
          </p:sp>
          <p:sp>
            <p:nvSpPr>
              <p:cNvPr id="348" name="Freeform 99"/>
              <p:cNvSpPr/>
              <p:nvPr/>
            </p:nvSpPr>
            <p:spPr>
              <a:xfrm>
                <a:off x="9894240" y="3763080"/>
                <a:ext cx="141480" cy="234720"/>
              </a:xfrm>
              <a:custGeom>
                <a:avLst/>
                <a:gdLst/>
                <a:ahLst/>
                <a:cxnLst/>
                <a:rect l="0" t="0" r="r" b="b"/>
                <a:pathLst>
                  <a:path w="393" h="652">
                    <a:moveTo>
                      <a:pt x="76" y="576"/>
                    </a:moveTo>
                    <a:cubicBezTo>
                      <a:pt x="110" y="542"/>
                      <a:pt x="145" y="509"/>
                      <a:pt x="179" y="475"/>
                    </a:cubicBezTo>
                    <a:cubicBezTo>
                      <a:pt x="333" y="341"/>
                      <a:pt x="392" y="288"/>
                      <a:pt x="392" y="190"/>
                    </a:cubicBezTo>
                    <a:cubicBezTo>
                      <a:pt x="392" y="78"/>
                      <a:pt x="302" y="0"/>
                      <a:pt x="182"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39" y="129"/>
                      <a:pt x="36" y="129"/>
                    </a:cubicBezTo>
                    <a:cubicBezTo>
                      <a:pt x="59" y="64"/>
                      <a:pt x="112" y="28"/>
                      <a:pt x="171" y="28"/>
                    </a:cubicBezTo>
                    <a:cubicBezTo>
                      <a:pt x="260" y="28"/>
                      <a:pt x="302" y="109"/>
                      <a:pt x="302" y="190"/>
                    </a:cubicBezTo>
                    <a:cubicBezTo>
                      <a:pt x="302" y="268"/>
                      <a:pt x="252" y="347"/>
                      <a:pt x="199" y="405"/>
                    </a:cubicBezTo>
                    <a:cubicBezTo>
                      <a:pt x="136" y="475"/>
                      <a:pt x="74" y="545"/>
                      <a:pt x="11" y="615"/>
                    </a:cubicBezTo>
                    <a:cubicBezTo>
                      <a:pt x="0" y="626"/>
                      <a:pt x="0" y="629"/>
                      <a:pt x="0" y="651"/>
                    </a:cubicBezTo>
                    <a:cubicBezTo>
                      <a:pt x="121" y="651"/>
                      <a:pt x="243" y="651"/>
                      <a:pt x="364" y="651"/>
                    </a:cubicBezTo>
                    <a:cubicBezTo>
                      <a:pt x="373" y="595"/>
                      <a:pt x="383" y="538"/>
                      <a:pt x="392" y="481"/>
                    </a:cubicBezTo>
                    <a:cubicBezTo>
                      <a:pt x="384" y="481"/>
                      <a:pt x="375" y="481"/>
                      <a:pt x="367" y="481"/>
                    </a:cubicBezTo>
                    <a:cubicBezTo>
                      <a:pt x="361" y="512"/>
                      <a:pt x="356" y="554"/>
                      <a:pt x="344" y="570"/>
                    </a:cubicBezTo>
                    <a:cubicBezTo>
                      <a:pt x="339" y="576"/>
                      <a:pt x="274" y="576"/>
                      <a:pt x="252" y="576"/>
                    </a:cubicBezTo>
                    <a:cubicBezTo>
                      <a:pt x="193" y="576"/>
                      <a:pt x="134" y="576"/>
                      <a:pt x="76" y="576"/>
                    </a:cubicBezTo>
                    <a:close/>
                  </a:path>
                </a:pathLst>
              </a:custGeom>
              <a:solidFill>
                <a:srgbClr val="000000"/>
              </a:solidFill>
              <a:ln>
                <a:noFill/>
              </a:ln>
            </p:spPr>
          </p:sp>
          <p:sp>
            <p:nvSpPr>
              <p:cNvPr id="349" name="Freeform 100"/>
              <p:cNvSpPr/>
              <p:nvPr/>
            </p:nvSpPr>
            <p:spPr>
              <a:xfrm>
                <a:off x="10070640" y="3763080"/>
                <a:ext cx="142560" cy="243000"/>
              </a:xfrm>
              <a:custGeom>
                <a:avLst/>
                <a:gdLst/>
                <a:ahLst/>
                <a:cxnLst/>
                <a:rect l="0" t="0" r="r" b="b"/>
                <a:pathLst>
                  <a:path w="396" h="675">
                    <a:moveTo>
                      <a:pt x="395" y="456"/>
                    </a:moveTo>
                    <a:cubicBezTo>
                      <a:pt x="395" y="338"/>
                      <a:pt x="314" y="240"/>
                      <a:pt x="207" y="240"/>
                    </a:cubicBezTo>
                    <a:cubicBezTo>
                      <a:pt x="160" y="240"/>
                      <a:pt x="118" y="257"/>
                      <a:pt x="81" y="291"/>
                    </a:cubicBezTo>
                    <a:cubicBezTo>
                      <a:pt x="81" y="226"/>
                      <a:pt x="81" y="162"/>
                      <a:pt x="81" y="98"/>
                    </a:cubicBezTo>
                    <a:cubicBezTo>
                      <a:pt x="101" y="106"/>
                      <a:pt x="134" y="112"/>
                      <a:pt x="165" y="112"/>
                    </a:cubicBezTo>
                    <a:cubicBezTo>
                      <a:pt x="286" y="112"/>
                      <a:pt x="356" y="22"/>
                      <a:pt x="356" y="8"/>
                    </a:cubicBezTo>
                    <a:cubicBezTo>
                      <a:pt x="356" y="3"/>
                      <a:pt x="353" y="0"/>
                      <a:pt x="344" y="0"/>
                    </a:cubicBezTo>
                    <a:cubicBezTo>
                      <a:pt x="342" y="1"/>
                      <a:pt x="342" y="0"/>
                      <a:pt x="339" y="3"/>
                    </a:cubicBezTo>
                    <a:cubicBezTo>
                      <a:pt x="319" y="11"/>
                      <a:pt x="269" y="31"/>
                      <a:pt x="204" y="31"/>
                    </a:cubicBezTo>
                    <a:cubicBezTo>
                      <a:pt x="165" y="31"/>
                      <a:pt x="120" y="22"/>
                      <a:pt x="73" y="3"/>
                    </a:cubicBezTo>
                    <a:cubicBezTo>
                      <a:pt x="64" y="0"/>
                      <a:pt x="65" y="1"/>
                      <a:pt x="62" y="0"/>
                    </a:cubicBezTo>
                    <a:cubicBezTo>
                      <a:pt x="50" y="0"/>
                      <a:pt x="50" y="8"/>
                      <a:pt x="50" y="22"/>
                    </a:cubicBezTo>
                    <a:cubicBezTo>
                      <a:pt x="50" y="119"/>
                      <a:pt x="50" y="216"/>
                      <a:pt x="50" y="313"/>
                    </a:cubicBezTo>
                    <a:cubicBezTo>
                      <a:pt x="50" y="333"/>
                      <a:pt x="50" y="338"/>
                      <a:pt x="64" y="338"/>
                    </a:cubicBezTo>
                    <a:cubicBezTo>
                      <a:pt x="73" y="338"/>
                      <a:pt x="73" y="336"/>
                      <a:pt x="78" y="330"/>
                    </a:cubicBezTo>
                    <a:cubicBezTo>
                      <a:pt x="90" y="316"/>
                      <a:pt x="126" y="263"/>
                      <a:pt x="204" y="263"/>
                    </a:cubicBezTo>
                    <a:cubicBezTo>
                      <a:pt x="255" y="263"/>
                      <a:pt x="280" y="308"/>
                      <a:pt x="288" y="324"/>
                    </a:cubicBezTo>
                    <a:cubicBezTo>
                      <a:pt x="305" y="361"/>
                      <a:pt x="305" y="400"/>
                      <a:pt x="305" y="447"/>
                    </a:cubicBezTo>
                    <a:cubicBezTo>
                      <a:pt x="305" y="484"/>
                      <a:pt x="305" y="542"/>
                      <a:pt x="283" y="582"/>
                    </a:cubicBezTo>
                    <a:cubicBezTo>
                      <a:pt x="258" y="621"/>
                      <a:pt x="221" y="646"/>
                      <a:pt x="176" y="646"/>
                    </a:cubicBezTo>
                    <a:cubicBezTo>
                      <a:pt x="106" y="646"/>
                      <a:pt x="50" y="596"/>
                      <a:pt x="34" y="537"/>
                    </a:cubicBezTo>
                    <a:cubicBezTo>
                      <a:pt x="36" y="537"/>
                      <a:pt x="39" y="540"/>
                      <a:pt x="50" y="540"/>
                    </a:cubicBezTo>
                    <a:cubicBezTo>
                      <a:pt x="81" y="540"/>
                      <a:pt x="98" y="513"/>
                      <a:pt x="98" y="489"/>
                    </a:cubicBezTo>
                    <a:cubicBezTo>
                      <a:pt x="98" y="466"/>
                      <a:pt x="81" y="442"/>
                      <a:pt x="50" y="442"/>
                    </a:cubicBezTo>
                    <a:cubicBezTo>
                      <a:pt x="36" y="442"/>
                      <a:pt x="0" y="450"/>
                      <a:pt x="0" y="495"/>
                    </a:cubicBezTo>
                    <a:cubicBezTo>
                      <a:pt x="0" y="579"/>
                      <a:pt x="70" y="674"/>
                      <a:pt x="179" y="674"/>
                    </a:cubicBezTo>
                    <a:cubicBezTo>
                      <a:pt x="294" y="674"/>
                      <a:pt x="395" y="579"/>
                      <a:pt x="395" y="456"/>
                    </a:cubicBezTo>
                    <a:close/>
                  </a:path>
                </a:pathLst>
              </a:custGeom>
              <a:solidFill>
                <a:srgbClr val="000000"/>
              </a:solidFill>
              <a:ln>
                <a:noFill/>
              </a:ln>
            </p:spPr>
          </p:sp>
          <p:sp>
            <p:nvSpPr>
              <p:cNvPr id="350" name="Freeform 101"/>
              <p:cNvSpPr/>
              <p:nvPr/>
            </p:nvSpPr>
            <p:spPr>
              <a:xfrm>
                <a:off x="10339560" y="3890880"/>
                <a:ext cx="37800" cy="37440"/>
              </a:xfrm>
              <a:custGeom>
                <a:avLst/>
                <a:gdLst/>
                <a:ahLst/>
                <a:cxnLst/>
                <a:rect l="0" t="0" r="r" b="b"/>
                <a:pathLst>
                  <a:path w="105" h="104">
                    <a:moveTo>
                      <a:pt x="104" y="53"/>
                    </a:moveTo>
                    <a:cubicBezTo>
                      <a:pt x="104" y="22"/>
                      <a:pt x="80" y="0"/>
                      <a:pt x="50" y="0"/>
                    </a:cubicBezTo>
                    <a:cubicBezTo>
                      <a:pt x="21" y="0"/>
                      <a:pt x="0" y="24"/>
                      <a:pt x="0" y="53"/>
                    </a:cubicBezTo>
                    <a:cubicBezTo>
                      <a:pt x="0" y="82"/>
                      <a:pt x="21" y="103"/>
                      <a:pt x="50" y="103"/>
                    </a:cubicBezTo>
                    <a:cubicBezTo>
                      <a:pt x="80" y="103"/>
                      <a:pt x="104" y="81"/>
                      <a:pt x="104" y="53"/>
                    </a:cubicBezTo>
                    <a:close/>
                  </a:path>
                </a:pathLst>
              </a:custGeom>
              <a:solidFill>
                <a:srgbClr val="000000"/>
              </a:solidFill>
              <a:ln>
                <a:noFill/>
              </a:ln>
            </p:spPr>
          </p:sp>
          <p:sp>
            <p:nvSpPr>
              <p:cNvPr id="351" name="Freeform 102"/>
              <p:cNvSpPr/>
              <p:nvPr/>
            </p:nvSpPr>
            <p:spPr>
              <a:xfrm>
                <a:off x="10518120" y="3763080"/>
                <a:ext cx="117360" cy="234720"/>
              </a:xfrm>
              <a:custGeom>
                <a:avLst/>
                <a:gdLst/>
                <a:ahLst/>
                <a:cxnLst/>
                <a:rect l="0" t="0" r="r" b="b"/>
                <a:pathLst>
                  <a:path w="326" h="652">
                    <a:moveTo>
                      <a:pt x="202" y="25"/>
                    </a:moveTo>
                    <a:cubicBezTo>
                      <a:pt x="202" y="0"/>
                      <a:pt x="202" y="0"/>
                      <a:pt x="176" y="0"/>
                    </a:cubicBezTo>
                    <a:cubicBezTo>
                      <a:pt x="118" y="62"/>
                      <a:pt x="31" y="62"/>
                      <a:pt x="0" y="62"/>
                    </a:cubicBezTo>
                    <a:cubicBezTo>
                      <a:pt x="0" y="72"/>
                      <a:pt x="0" y="82"/>
                      <a:pt x="0" y="92"/>
                    </a:cubicBezTo>
                    <a:cubicBezTo>
                      <a:pt x="20" y="92"/>
                      <a:pt x="76" y="92"/>
                      <a:pt x="129" y="67"/>
                    </a:cubicBezTo>
                    <a:cubicBezTo>
                      <a:pt x="129" y="237"/>
                      <a:pt x="129" y="406"/>
                      <a:pt x="129" y="576"/>
                    </a:cubicBezTo>
                    <a:cubicBezTo>
                      <a:pt x="129" y="610"/>
                      <a:pt x="126" y="621"/>
                      <a:pt x="36" y="621"/>
                    </a:cubicBezTo>
                    <a:cubicBezTo>
                      <a:pt x="26" y="621"/>
                      <a:pt x="16" y="621"/>
                      <a:pt x="6" y="621"/>
                    </a:cubicBezTo>
                    <a:cubicBezTo>
                      <a:pt x="6" y="631"/>
                      <a:pt x="6" y="641"/>
                      <a:pt x="6" y="651"/>
                    </a:cubicBezTo>
                    <a:cubicBezTo>
                      <a:pt x="39" y="649"/>
                      <a:pt x="126" y="649"/>
                      <a:pt x="165" y="649"/>
                    </a:cubicBezTo>
                    <a:cubicBezTo>
                      <a:pt x="204" y="649"/>
                      <a:pt x="288" y="649"/>
                      <a:pt x="325" y="651"/>
                    </a:cubicBezTo>
                    <a:cubicBezTo>
                      <a:pt x="325" y="641"/>
                      <a:pt x="325" y="631"/>
                      <a:pt x="325" y="621"/>
                    </a:cubicBezTo>
                    <a:cubicBezTo>
                      <a:pt x="314" y="621"/>
                      <a:pt x="302" y="621"/>
                      <a:pt x="291" y="621"/>
                    </a:cubicBezTo>
                    <a:cubicBezTo>
                      <a:pt x="204" y="621"/>
                      <a:pt x="202" y="612"/>
                      <a:pt x="202" y="576"/>
                    </a:cubicBezTo>
                    <a:cubicBezTo>
                      <a:pt x="202" y="392"/>
                      <a:pt x="202" y="209"/>
                      <a:pt x="202" y="25"/>
                    </a:cubicBezTo>
                    <a:close/>
                  </a:path>
                </a:pathLst>
              </a:custGeom>
              <a:solidFill>
                <a:srgbClr val="000000"/>
              </a:solidFill>
              <a:ln>
                <a:noFill/>
              </a:ln>
            </p:spPr>
          </p:sp>
          <p:sp>
            <p:nvSpPr>
              <p:cNvPr id="352" name="Freeform 103"/>
              <p:cNvSpPr/>
              <p:nvPr/>
            </p:nvSpPr>
            <p:spPr>
              <a:xfrm>
                <a:off x="10677240" y="3763080"/>
                <a:ext cx="149400" cy="243000"/>
              </a:xfrm>
              <a:custGeom>
                <a:avLst/>
                <a:gdLst/>
                <a:ahLst/>
                <a:cxnLst/>
                <a:rect l="0" t="0" r="r" b="b"/>
                <a:pathLst>
                  <a:path w="415" h="675">
                    <a:moveTo>
                      <a:pt x="414" y="338"/>
                    </a:moveTo>
                    <a:cubicBezTo>
                      <a:pt x="414" y="260"/>
                      <a:pt x="409" y="182"/>
                      <a:pt x="375" y="109"/>
                    </a:cubicBezTo>
                    <a:cubicBezTo>
                      <a:pt x="328" y="14"/>
                      <a:pt x="249" y="0"/>
                      <a:pt x="207" y="0"/>
                    </a:cubicBezTo>
                    <a:cubicBezTo>
                      <a:pt x="148" y="0"/>
                      <a:pt x="76" y="25"/>
                      <a:pt x="36" y="115"/>
                    </a:cubicBezTo>
                    <a:cubicBezTo>
                      <a:pt x="3" y="185"/>
                      <a:pt x="0" y="260"/>
                      <a:pt x="0" y="338"/>
                    </a:cubicBezTo>
                    <a:cubicBezTo>
                      <a:pt x="0" y="411"/>
                      <a:pt x="3" y="500"/>
                      <a:pt x="42" y="576"/>
                    </a:cubicBezTo>
                    <a:cubicBezTo>
                      <a:pt x="87" y="654"/>
                      <a:pt x="157" y="674"/>
                      <a:pt x="204" y="674"/>
                    </a:cubicBezTo>
                    <a:cubicBezTo>
                      <a:pt x="258" y="674"/>
                      <a:pt x="333" y="654"/>
                      <a:pt x="378" y="559"/>
                    </a:cubicBezTo>
                    <a:cubicBezTo>
                      <a:pt x="409" y="492"/>
                      <a:pt x="414" y="417"/>
                      <a:pt x="414" y="338"/>
                    </a:cubicBezTo>
                    <a:moveTo>
                      <a:pt x="204" y="651"/>
                    </a:moveTo>
                    <a:cubicBezTo>
                      <a:pt x="168" y="651"/>
                      <a:pt x="109" y="629"/>
                      <a:pt x="92" y="534"/>
                    </a:cubicBezTo>
                    <a:cubicBezTo>
                      <a:pt x="81" y="475"/>
                      <a:pt x="81" y="386"/>
                      <a:pt x="81" y="327"/>
                    </a:cubicBezTo>
                    <a:cubicBezTo>
                      <a:pt x="81" y="263"/>
                      <a:pt x="81" y="199"/>
                      <a:pt x="90" y="145"/>
                    </a:cubicBezTo>
                    <a:cubicBezTo>
                      <a:pt x="106" y="28"/>
                      <a:pt x="182" y="20"/>
                      <a:pt x="204" y="20"/>
                    </a:cubicBezTo>
                    <a:cubicBezTo>
                      <a:pt x="238" y="20"/>
                      <a:pt x="302" y="39"/>
                      <a:pt x="322" y="134"/>
                    </a:cubicBezTo>
                    <a:cubicBezTo>
                      <a:pt x="330" y="190"/>
                      <a:pt x="330" y="266"/>
                      <a:pt x="330" y="327"/>
                    </a:cubicBezTo>
                    <a:cubicBezTo>
                      <a:pt x="330" y="400"/>
                      <a:pt x="330" y="467"/>
                      <a:pt x="322" y="528"/>
                    </a:cubicBezTo>
                    <a:cubicBezTo>
                      <a:pt x="305" y="624"/>
                      <a:pt x="249" y="651"/>
                      <a:pt x="204" y="651"/>
                    </a:cubicBezTo>
                    <a:close/>
                  </a:path>
                </a:pathLst>
              </a:custGeom>
              <a:solidFill>
                <a:srgbClr val="000000"/>
              </a:solidFill>
              <a:ln>
                <a:noFill/>
              </a:ln>
            </p:spPr>
          </p:sp>
          <p:sp>
            <p:nvSpPr>
              <p:cNvPr id="353" name="Freeform 104"/>
              <p:cNvSpPr/>
              <p:nvPr/>
            </p:nvSpPr>
            <p:spPr>
              <a:xfrm>
                <a:off x="10866600" y="3784320"/>
                <a:ext cx="168840" cy="12600"/>
              </a:xfrm>
              <a:custGeom>
                <a:avLst/>
                <a:gdLst/>
                <a:ahLst/>
                <a:cxnLst/>
                <a:rect l="0" t="0" r="r" b="b"/>
                <a:pathLst>
                  <a:path w="469" h="35">
                    <a:moveTo>
                      <a:pt x="440" y="34"/>
                    </a:moveTo>
                    <a:cubicBezTo>
                      <a:pt x="451" y="34"/>
                      <a:pt x="468" y="34"/>
                      <a:pt x="468" y="17"/>
                    </a:cubicBezTo>
                    <a:cubicBezTo>
                      <a:pt x="468" y="0"/>
                      <a:pt x="451" y="0"/>
                      <a:pt x="440" y="0"/>
                    </a:cubicBezTo>
                    <a:cubicBezTo>
                      <a:pt x="302" y="0"/>
                      <a:pt x="165" y="0"/>
                      <a:pt x="28" y="0"/>
                    </a:cubicBezTo>
                    <a:cubicBezTo>
                      <a:pt x="17" y="0"/>
                      <a:pt x="0" y="0"/>
                      <a:pt x="0" y="17"/>
                    </a:cubicBezTo>
                    <a:cubicBezTo>
                      <a:pt x="0" y="34"/>
                      <a:pt x="17" y="34"/>
                      <a:pt x="28" y="34"/>
                    </a:cubicBezTo>
                    <a:cubicBezTo>
                      <a:pt x="165" y="34"/>
                      <a:pt x="302" y="34"/>
                      <a:pt x="440" y="34"/>
                    </a:cubicBezTo>
                    <a:close/>
                  </a:path>
                </a:pathLst>
              </a:custGeom>
              <a:solidFill>
                <a:srgbClr val="000000"/>
              </a:solidFill>
              <a:ln>
                <a:noFill/>
              </a:ln>
            </p:spPr>
          </p:sp>
          <p:sp>
            <p:nvSpPr>
              <p:cNvPr id="354" name="Freeform 105"/>
              <p:cNvSpPr/>
              <p:nvPr/>
            </p:nvSpPr>
            <p:spPr>
              <a:xfrm>
                <a:off x="11077200" y="3687840"/>
                <a:ext cx="110160" cy="164520"/>
              </a:xfrm>
              <a:custGeom>
                <a:avLst/>
                <a:gdLst/>
                <a:ahLst/>
                <a:cxnLst/>
                <a:rect l="0" t="0" r="r" b="b"/>
                <a:pathLst>
                  <a:path w="306" h="457">
                    <a:moveTo>
                      <a:pt x="305" y="333"/>
                    </a:moveTo>
                    <a:cubicBezTo>
                      <a:pt x="297" y="333"/>
                      <a:pt x="288" y="333"/>
                      <a:pt x="280" y="333"/>
                    </a:cubicBezTo>
                    <a:cubicBezTo>
                      <a:pt x="277" y="347"/>
                      <a:pt x="272" y="389"/>
                      <a:pt x="263" y="394"/>
                    </a:cubicBezTo>
                    <a:cubicBezTo>
                      <a:pt x="258" y="400"/>
                      <a:pt x="204" y="400"/>
                      <a:pt x="193" y="400"/>
                    </a:cubicBezTo>
                    <a:cubicBezTo>
                      <a:pt x="151" y="400"/>
                      <a:pt x="109" y="400"/>
                      <a:pt x="67" y="400"/>
                    </a:cubicBezTo>
                    <a:cubicBezTo>
                      <a:pt x="140" y="336"/>
                      <a:pt x="165" y="316"/>
                      <a:pt x="204" y="282"/>
                    </a:cubicBezTo>
                    <a:cubicBezTo>
                      <a:pt x="258" y="243"/>
                      <a:pt x="305" y="201"/>
                      <a:pt x="305" y="134"/>
                    </a:cubicBezTo>
                    <a:cubicBezTo>
                      <a:pt x="305"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4" y="266"/>
                    </a:cubicBezTo>
                    <a:cubicBezTo>
                      <a:pt x="118" y="321"/>
                      <a:pt x="62" y="376"/>
                      <a:pt x="6"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55" name="Freeform 106"/>
              <p:cNvSpPr/>
              <p:nvPr/>
            </p:nvSpPr>
            <p:spPr>
              <a:xfrm>
                <a:off x="11216520" y="3687840"/>
                <a:ext cx="114120" cy="169560"/>
              </a:xfrm>
              <a:custGeom>
                <a:avLst/>
                <a:gdLst/>
                <a:ahLst/>
                <a:cxnLst/>
                <a:rect l="0" t="0" r="r" b="b"/>
                <a:pathLst>
                  <a:path w="317" h="471">
                    <a:moveTo>
                      <a:pt x="249" y="252"/>
                    </a:moveTo>
                    <a:cubicBezTo>
                      <a:pt x="249" y="422"/>
                      <a:pt x="165" y="447"/>
                      <a:pt x="123" y="447"/>
                    </a:cubicBezTo>
                    <a:cubicBezTo>
                      <a:pt x="109" y="447"/>
                      <a:pt x="73" y="447"/>
                      <a:pt x="53" y="425"/>
                    </a:cubicBezTo>
                    <a:cubicBezTo>
                      <a:pt x="81" y="422"/>
                      <a:pt x="84" y="400"/>
                      <a:pt x="84" y="394"/>
                    </a:cubicBezTo>
                    <a:cubicBezTo>
                      <a:pt x="84" y="377"/>
                      <a:pt x="71" y="361"/>
                      <a:pt x="50" y="361"/>
                    </a:cubicBezTo>
                    <a:cubicBezTo>
                      <a:pt x="29" y="361"/>
                      <a:pt x="20" y="375"/>
                      <a:pt x="20" y="394"/>
                    </a:cubicBezTo>
                    <a:cubicBezTo>
                      <a:pt x="20" y="442"/>
                      <a:pt x="59" y="470"/>
                      <a:pt x="123" y="470"/>
                    </a:cubicBezTo>
                    <a:cubicBezTo>
                      <a:pt x="224" y="470"/>
                      <a:pt x="316" y="377"/>
                      <a:pt x="316" y="232"/>
                    </a:cubicBezTo>
                    <a:cubicBezTo>
                      <a:pt x="316" y="62"/>
                      <a:pt x="241" y="0"/>
                      <a:pt x="160" y="0"/>
                    </a:cubicBezTo>
                    <a:cubicBezTo>
                      <a:pt x="137" y="0"/>
                      <a:pt x="90" y="6"/>
                      <a:pt x="50" y="42"/>
                    </a:cubicBezTo>
                    <a:cubicBezTo>
                      <a:pt x="25" y="64"/>
                      <a:pt x="0" y="92"/>
                      <a:pt x="0" y="154"/>
                    </a:cubicBezTo>
                    <a:cubicBezTo>
                      <a:pt x="0" y="240"/>
                      <a:pt x="70" y="305"/>
                      <a:pt x="148" y="305"/>
                    </a:cubicBezTo>
                    <a:cubicBezTo>
                      <a:pt x="204" y="305"/>
                      <a:pt x="235" y="268"/>
                      <a:pt x="249" y="238"/>
                    </a:cubicBezTo>
                    <a:cubicBezTo>
                      <a:pt x="249" y="242"/>
                      <a:pt x="249" y="247"/>
                      <a:pt x="249" y="252"/>
                    </a:cubicBezTo>
                    <a:moveTo>
                      <a:pt x="154" y="288"/>
                    </a:moveTo>
                    <a:cubicBezTo>
                      <a:pt x="126" y="288"/>
                      <a:pt x="101" y="277"/>
                      <a:pt x="81" y="246"/>
                    </a:cubicBezTo>
                    <a:cubicBezTo>
                      <a:pt x="64" y="221"/>
                      <a:pt x="64" y="193"/>
                      <a:pt x="64" y="154"/>
                    </a:cubicBezTo>
                    <a:cubicBezTo>
                      <a:pt x="64" y="115"/>
                      <a:pt x="64" y="87"/>
                      <a:pt x="84" y="59"/>
                    </a:cubicBezTo>
                    <a:cubicBezTo>
                      <a:pt x="101" y="36"/>
                      <a:pt x="123" y="20"/>
                      <a:pt x="160" y="20"/>
                    </a:cubicBezTo>
                    <a:cubicBezTo>
                      <a:pt x="196" y="20"/>
                      <a:pt x="216" y="42"/>
                      <a:pt x="227" y="62"/>
                    </a:cubicBezTo>
                    <a:cubicBezTo>
                      <a:pt x="246" y="89"/>
                      <a:pt x="246" y="137"/>
                      <a:pt x="246" y="162"/>
                    </a:cubicBezTo>
                    <a:cubicBezTo>
                      <a:pt x="246" y="252"/>
                      <a:pt x="196" y="288"/>
                      <a:pt x="154" y="288"/>
                    </a:cubicBezTo>
                    <a:close/>
                  </a:path>
                </a:pathLst>
              </a:custGeom>
              <a:solidFill>
                <a:srgbClr val="000000"/>
              </a:solidFill>
              <a:ln>
                <a:noFill/>
              </a:ln>
            </p:spPr>
          </p:sp>
          <p:sp>
            <p:nvSpPr>
              <p:cNvPr id="356" name="Freeform 107"/>
              <p:cNvSpPr/>
              <p:nvPr/>
            </p:nvSpPr>
            <p:spPr>
              <a:xfrm>
                <a:off x="11371680" y="3841560"/>
                <a:ext cx="290520" cy="160560"/>
              </a:xfrm>
              <a:custGeom>
                <a:avLst/>
                <a:gdLst/>
                <a:ahLst/>
                <a:cxnLst/>
                <a:rect l="0" t="0" r="r" b="b"/>
                <a:pathLst>
                  <a:path w="807" h="446">
                    <a:moveTo>
                      <a:pt x="59" y="377"/>
                    </a:moveTo>
                    <a:cubicBezTo>
                      <a:pt x="56" y="391"/>
                      <a:pt x="50" y="414"/>
                      <a:pt x="50" y="419"/>
                    </a:cubicBezTo>
                    <a:cubicBezTo>
                      <a:pt x="50" y="436"/>
                      <a:pt x="64" y="445"/>
                      <a:pt x="78" y="445"/>
                    </a:cubicBezTo>
                    <a:cubicBezTo>
                      <a:pt x="90" y="445"/>
                      <a:pt x="109" y="436"/>
                      <a:pt x="115" y="417"/>
                    </a:cubicBezTo>
                    <a:cubicBezTo>
                      <a:pt x="121" y="392"/>
                      <a:pt x="129" y="369"/>
                      <a:pt x="134" y="344"/>
                    </a:cubicBezTo>
                    <a:cubicBezTo>
                      <a:pt x="141" y="315"/>
                      <a:pt x="147" y="286"/>
                      <a:pt x="154" y="257"/>
                    </a:cubicBezTo>
                    <a:cubicBezTo>
                      <a:pt x="160" y="235"/>
                      <a:pt x="168" y="212"/>
                      <a:pt x="171" y="190"/>
                    </a:cubicBezTo>
                    <a:cubicBezTo>
                      <a:pt x="176" y="173"/>
                      <a:pt x="185" y="145"/>
                      <a:pt x="185" y="143"/>
                    </a:cubicBezTo>
                    <a:cubicBezTo>
                      <a:pt x="199" y="112"/>
                      <a:pt x="252" y="22"/>
                      <a:pt x="344" y="22"/>
                    </a:cubicBezTo>
                    <a:cubicBezTo>
                      <a:pt x="389" y="22"/>
                      <a:pt x="398" y="59"/>
                      <a:pt x="398" y="92"/>
                    </a:cubicBezTo>
                    <a:cubicBezTo>
                      <a:pt x="398" y="115"/>
                      <a:pt x="392" y="143"/>
                      <a:pt x="384" y="173"/>
                    </a:cubicBezTo>
                    <a:cubicBezTo>
                      <a:pt x="374" y="211"/>
                      <a:pt x="365" y="248"/>
                      <a:pt x="356" y="285"/>
                    </a:cubicBezTo>
                    <a:cubicBezTo>
                      <a:pt x="349" y="310"/>
                      <a:pt x="342" y="336"/>
                      <a:pt x="336" y="361"/>
                    </a:cubicBezTo>
                    <a:cubicBezTo>
                      <a:pt x="333" y="380"/>
                      <a:pt x="322" y="414"/>
                      <a:pt x="322" y="419"/>
                    </a:cubicBezTo>
                    <a:cubicBezTo>
                      <a:pt x="322" y="436"/>
                      <a:pt x="336" y="445"/>
                      <a:pt x="353" y="445"/>
                    </a:cubicBezTo>
                    <a:cubicBezTo>
                      <a:pt x="384" y="445"/>
                      <a:pt x="388" y="419"/>
                      <a:pt x="395" y="389"/>
                    </a:cubicBezTo>
                    <a:cubicBezTo>
                      <a:pt x="407" y="335"/>
                      <a:pt x="445" y="190"/>
                      <a:pt x="456" y="154"/>
                    </a:cubicBezTo>
                    <a:cubicBezTo>
                      <a:pt x="459" y="140"/>
                      <a:pt x="509" y="22"/>
                      <a:pt x="619" y="22"/>
                    </a:cubicBezTo>
                    <a:cubicBezTo>
                      <a:pt x="661" y="22"/>
                      <a:pt x="672" y="56"/>
                      <a:pt x="672" y="92"/>
                    </a:cubicBezTo>
                    <a:cubicBezTo>
                      <a:pt x="672" y="148"/>
                      <a:pt x="630" y="260"/>
                      <a:pt x="610" y="310"/>
                    </a:cubicBezTo>
                    <a:cubicBezTo>
                      <a:pt x="602" y="336"/>
                      <a:pt x="596" y="344"/>
                      <a:pt x="596" y="363"/>
                    </a:cubicBezTo>
                    <a:cubicBezTo>
                      <a:pt x="596" y="411"/>
                      <a:pt x="630" y="445"/>
                      <a:pt x="677" y="445"/>
                    </a:cubicBezTo>
                    <a:cubicBezTo>
                      <a:pt x="770" y="445"/>
                      <a:pt x="806" y="302"/>
                      <a:pt x="806" y="294"/>
                    </a:cubicBezTo>
                    <a:cubicBezTo>
                      <a:pt x="806" y="285"/>
                      <a:pt x="798" y="285"/>
                      <a:pt x="795" y="285"/>
                    </a:cubicBezTo>
                    <a:cubicBezTo>
                      <a:pt x="784" y="285"/>
                      <a:pt x="784" y="288"/>
                      <a:pt x="781" y="302"/>
                    </a:cubicBezTo>
                    <a:cubicBezTo>
                      <a:pt x="764" y="355"/>
                      <a:pt x="733" y="422"/>
                      <a:pt x="680" y="422"/>
                    </a:cubicBezTo>
                    <a:cubicBezTo>
                      <a:pt x="663" y="422"/>
                      <a:pt x="655" y="414"/>
                      <a:pt x="655" y="391"/>
                    </a:cubicBezTo>
                    <a:cubicBezTo>
                      <a:pt x="655" y="366"/>
                      <a:pt x="663" y="344"/>
                      <a:pt x="675" y="322"/>
                    </a:cubicBezTo>
                    <a:cubicBezTo>
                      <a:pt x="691" y="271"/>
                      <a:pt x="733" y="162"/>
                      <a:pt x="733" y="106"/>
                    </a:cubicBezTo>
                    <a:cubicBezTo>
                      <a:pt x="733" y="42"/>
                      <a:pt x="696" y="0"/>
                      <a:pt x="621" y="0"/>
                    </a:cubicBezTo>
                    <a:cubicBezTo>
                      <a:pt x="547" y="0"/>
                      <a:pt x="495" y="45"/>
                      <a:pt x="459" y="95"/>
                    </a:cubicBezTo>
                    <a:cubicBezTo>
                      <a:pt x="459" y="84"/>
                      <a:pt x="456" y="50"/>
                      <a:pt x="428" y="25"/>
                    </a:cubicBezTo>
                    <a:cubicBezTo>
                      <a:pt x="403" y="6"/>
                      <a:pt x="372" y="0"/>
                      <a:pt x="347" y="0"/>
                    </a:cubicBezTo>
                    <a:cubicBezTo>
                      <a:pt x="260" y="0"/>
                      <a:pt x="210" y="64"/>
                      <a:pt x="193" y="87"/>
                    </a:cubicBezTo>
                    <a:cubicBezTo>
                      <a:pt x="190" y="31"/>
                      <a:pt x="148" y="0"/>
                      <a:pt x="104" y="0"/>
                    </a:cubicBezTo>
                    <a:cubicBezTo>
                      <a:pt x="59" y="0"/>
                      <a:pt x="39" y="39"/>
                      <a:pt x="31" y="56"/>
                    </a:cubicBezTo>
                    <a:cubicBezTo>
                      <a:pt x="14" y="92"/>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57" name="Freeform 108"/>
              <p:cNvSpPr/>
              <p:nvPr/>
            </p:nvSpPr>
            <p:spPr>
              <a:xfrm>
                <a:off x="11688120" y="3687840"/>
                <a:ext cx="110160" cy="164520"/>
              </a:xfrm>
              <a:custGeom>
                <a:avLst/>
                <a:gdLst/>
                <a:ahLst/>
                <a:cxnLst/>
                <a:rect l="0" t="0" r="r" b="b"/>
                <a:pathLst>
                  <a:path w="306" h="457">
                    <a:moveTo>
                      <a:pt x="305" y="333"/>
                    </a:moveTo>
                    <a:cubicBezTo>
                      <a:pt x="297" y="333"/>
                      <a:pt x="288" y="333"/>
                      <a:pt x="280" y="333"/>
                    </a:cubicBezTo>
                    <a:cubicBezTo>
                      <a:pt x="280" y="347"/>
                      <a:pt x="272" y="389"/>
                      <a:pt x="263" y="394"/>
                    </a:cubicBezTo>
                    <a:cubicBezTo>
                      <a:pt x="258" y="400"/>
                      <a:pt x="204" y="400"/>
                      <a:pt x="196" y="400"/>
                    </a:cubicBezTo>
                    <a:cubicBezTo>
                      <a:pt x="153" y="400"/>
                      <a:pt x="110" y="400"/>
                      <a:pt x="67" y="400"/>
                    </a:cubicBezTo>
                    <a:cubicBezTo>
                      <a:pt x="140" y="336"/>
                      <a:pt x="165" y="316"/>
                      <a:pt x="207" y="282"/>
                    </a:cubicBezTo>
                    <a:cubicBezTo>
                      <a:pt x="258" y="243"/>
                      <a:pt x="305" y="201"/>
                      <a:pt x="305" y="134"/>
                    </a:cubicBezTo>
                    <a:cubicBezTo>
                      <a:pt x="305" y="53"/>
                      <a:pt x="232" y="0"/>
                      <a:pt x="143" y="0"/>
                    </a:cubicBezTo>
                    <a:cubicBezTo>
                      <a:pt x="59" y="0"/>
                      <a:pt x="0" y="62"/>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3"/>
                      <a:pt x="174" y="266"/>
                    </a:cubicBezTo>
                    <a:cubicBezTo>
                      <a:pt x="119" y="321"/>
                      <a:pt x="63" y="376"/>
                      <a:pt x="8"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grpSp>
      </p:grpSp>
      <p:sp>
        <p:nvSpPr>
          <p:cNvPr id="358" name="TextShape 109"/>
          <p:cNvSpPr txBox="1"/>
          <p:nvPr/>
        </p:nvSpPr>
        <p:spPr>
          <a:xfrm>
            <a:off x="6975000" y="3096000"/>
            <a:ext cx="4320000" cy="684000"/>
          </a:xfrm>
          <a:prstGeom prst="rect">
            <a:avLst/>
          </a:prstGeom>
          <a:noFill/>
          <a:ln>
            <a:noFill/>
          </a:ln>
        </p:spPr>
        <p:txBody>
          <a:bodyPr lIns="90000" tIns="45000" rIns="90000" bIns="45000">
            <a:noAutofit/>
          </a:bodyPr>
          <a:lstStyle/>
          <a:p>
            <a:r>
              <a:rPr lang="en-GB" sz="1800" b="0" strike="noStrike" spc="-1">
                <a:latin typeface="FrontPage"/>
              </a:rPr>
              <a:t>Thomson cross-section is very low:</a:t>
            </a:r>
            <a:endParaRPr lang="en-GB" sz="1800" b="0" strike="noStrike" spc="-1">
              <a:latin typeface="Arial"/>
            </a:endParaRPr>
          </a:p>
        </p:txBody>
      </p:sp>
      <p:sp>
        <p:nvSpPr>
          <p:cNvPr id="359" name="TextShape 110"/>
          <p:cNvSpPr txBox="1"/>
          <p:nvPr/>
        </p:nvSpPr>
        <p:spPr>
          <a:xfrm>
            <a:off x="853560" y="4847760"/>
            <a:ext cx="1945800" cy="660240"/>
          </a:xfrm>
          <a:prstGeom prst="rect">
            <a:avLst/>
          </a:prstGeom>
          <a:noFill/>
          <a:ln>
            <a:noFill/>
          </a:ln>
        </p:spPr>
        <p:txBody>
          <a:bodyPr lIns="90000" tIns="45000" rIns="90000" bIns="45000">
            <a:noAutofit/>
          </a:bodyPr>
          <a:lstStyle/>
          <a:p>
            <a:r>
              <a:rPr lang="en-GB" sz="1800" b="0" strike="noStrike" spc="-1">
                <a:latin typeface="FrontPage"/>
              </a:rPr>
              <a:t>3D Recoil factor :</a:t>
            </a:r>
            <a:endParaRPr lang="en-GB" sz="1800" b="0" strike="noStrike" spc="-1">
              <a:latin typeface="Arial"/>
            </a:endParaRPr>
          </a:p>
        </p:txBody>
      </p:sp>
      <p:grpSp>
        <p:nvGrpSpPr>
          <p:cNvPr id="360" name="Group 111"/>
          <p:cNvGrpSpPr/>
          <p:nvPr/>
        </p:nvGrpSpPr>
        <p:grpSpPr>
          <a:xfrm>
            <a:off x="1020960" y="4012920"/>
            <a:ext cx="2483640" cy="445680"/>
            <a:chOff x="1020960" y="4012920"/>
            <a:chExt cx="2483640" cy="445680"/>
          </a:xfrm>
        </p:grpSpPr>
        <p:grpSp>
          <p:nvGrpSpPr>
            <p:cNvPr id="361" name="Group 112"/>
            <p:cNvGrpSpPr/>
            <p:nvPr/>
          </p:nvGrpSpPr>
          <p:grpSpPr>
            <a:xfrm>
              <a:off x="1020960" y="4012920"/>
              <a:ext cx="2483640" cy="445680"/>
              <a:chOff x="1020960" y="4012920"/>
              <a:chExt cx="2483640" cy="445680"/>
            </a:xfrm>
          </p:grpSpPr>
          <p:sp>
            <p:nvSpPr>
              <p:cNvPr id="362" name="Freeform 113"/>
              <p:cNvSpPr/>
              <p:nvPr/>
            </p:nvSpPr>
            <p:spPr>
              <a:xfrm>
                <a:off x="1024920" y="4030920"/>
                <a:ext cx="2461680" cy="410040"/>
              </a:xfrm>
              <a:custGeom>
                <a:avLst/>
                <a:gdLst/>
                <a:ahLst/>
                <a:cxnLst/>
                <a:rect l="0" t="0" r="r" b="b"/>
                <a:pathLst>
                  <a:path w="6838" h="1139">
                    <a:moveTo>
                      <a:pt x="3417" y="1138"/>
                    </a:moveTo>
                    <a:cubicBezTo>
                      <a:pt x="2278" y="1138"/>
                      <a:pt x="1139" y="1138"/>
                      <a:pt x="0" y="1138"/>
                    </a:cubicBezTo>
                    <a:cubicBezTo>
                      <a:pt x="0" y="758"/>
                      <a:pt x="0" y="379"/>
                      <a:pt x="0" y="0"/>
                    </a:cubicBezTo>
                    <a:cubicBezTo>
                      <a:pt x="2279" y="0"/>
                      <a:pt x="4558" y="0"/>
                      <a:pt x="6837" y="0"/>
                    </a:cubicBezTo>
                    <a:cubicBezTo>
                      <a:pt x="6837" y="379"/>
                      <a:pt x="6837" y="758"/>
                      <a:pt x="6837" y="1138"/>
                    </a:cubicBezTo>
                    <a:cubicBezTo>
                      <a:pt x="5697" y="1138"/>
                      <a:pt x="4557" y="1138"/>
                      <a:pt x="3417" y="1138"/>
                    </a:cubicBezTo>
                    <a:close/>
                  </a:path>
                </a:pathLst>
              </a:custGeom>
              <a:solidFill>
                <a:srgbClr val="FFFFFF"/>
              </a:solidFill>
              <a:ln>
                <a:noFill/>
              </a:ln>
            </p:spPr>
          </p:sp>
          <p:sp>
            <p:nvSpPr>
              <p:cNvPr id="363" name="Freeform 114"/>
              <p:cNvSpPr/>
              <p:nvPr/>
            </p:nvSpPr>
            <p:spPr>
              <a:xfrm>
                <a:off x="102096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7"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3"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91"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52" y="28"/>
                      <a:pt x="252" y="48"/>
                    </a:cubicBezTo>
                    <a:cubicBezTo>
                      <a:pt x="252" y="50"/>
                      <a:pt x="252"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64" name="Freeform 115"/>
              <p:cNvSpPr/>
              <p:nvPr/>
            </p:nvSpPr>
            <p:spPr>
              <a:xfrm>
                <a:off x="1301040" y="4039200"/>
                <a:ext cx="61920" cy="128160"/>
              </a:xfrm>
              <a:custGeom>
                <a:avLst/>
                <a:gdLst/>
                <a:ahLst/>
                <a:cxnLst/>
                <a:rect l="0" t="0" r="r" b="b"/>
                <a:pathLst>
                  <a:path w="172" h="356">
                    <a:moveTo>
                      <a:pt x="165" y="59"/>
                    </a:moveTo>
                    <a:cubicBezTo>
                      <a:pt x="171" y="48"/>
                      <a:pt x="171" y="42"/>
                      <a:pt x="171" y="39"/>
                    </a:cubicBezTo>
                    <a:cubicBezTo>
                      <a:pt x="171" y="17"/>
                      <a:pt x="151" y="0"/>
                      <a:pt x="132" y="0"/>
                    </a:cubicBezTo>
                    <a:cubicBezTo>
                      <a:pt x="104" y="0"/>
                      <a:pt x="98" y="22"/>
                      <a:pt x="92" y="34"/>
                    </a:cubicBezTo>
                    <a:cubicBezTo>
                      <a:pt x="63" y="132"/>
                      <a:pt x="33" y="231"/>
                      <a:pt x="3" y="330"/>
                    </a:cubicBezTo>
                    <a:cubicBezTo>
                      <a:pt x="2" y="334"/>
                      <a:pt x="1" y="337"/>
                      <a:pt x="0" y="341"/>
                    </a:cubicBezTo>
                    <a:cubicBezTo>
                      <a:pt x="0" y="349"/>
                      <a:pt x="20" y="355"/>
                      <a:pt x="25" y="355"/>
                    </a:cubicBezTo>
                    <a:cubicBezTo>
                      <a:pt x="31" y="355"/>
                      <a:pt x="31" y="355"/>
                      <a:pt x="36" y="344"/>
                    </a:cubicBezTo>
                    <a:cubicBezTo>
                      <a:pt x="79" y="249"/>
                      <a:pt x="122" y="154"/>
                      <a:pt x="165" y="59"/>
                    </a:cubicBezTo>
                    <a:close/>
                  </a:path>
                </a:pathLst>
              </a:custGeom>
              <a:solidFill>
                <a:srgbClr val="000000"/>
              </a:solidFill>
              <a:ln>
                <a:noFill/>
              </a:ln>
            </p:spPr>
          </p:sp>
          <p:sp>
            <p:nvSpPr>
              <p:cNvPr id="365" name="Freeform 116"/>
              <p:cNvSpPr/>
              <p:nvPr/>
            </p:nvSpPr>
            <p:spPr>
              <a:xfrm>
                <a:off x="1267920" y="4301640"/>
                <a:ext cx="139320" cy="157320"/>
              </a:xfrm>
              <a:custGeom>
                <a:avLst/>
                <a:gdLst/>
                <a:ahLst/>
                <a:cxnLst/>
                <a:rect l="0" t="0" r="r" b="b"/>
                <a:pathLst>
                  <a:path w="387" h="437">
                    <a:moveTo>
                      <a:pt x="53" y="386"/>
                    </a:moveTo>
                    <a:cubicBezTo>
                      <a:pt x="48" y="405"/>
                      <a:pt x="48" y="411"/>
                      <a:pt x="20" y="411"/>
                    </a:cubicBezTo>
                    <a:cubicBezTo>
                      <a:pt x="11" y="411"/>
                      <a:pt x="0" y="411"/>
                      <a:pt x="0" y="425"/>
                    </a:cubicBezTo>
                    <a:cubicBezTo>
                      <a:pt x="0" y="433"/>
                      <a:pt x="8"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10"/>
                      <a:pt x="207" y="310"/>
                    </a:cubicBezTo>
                    <a:cubicBezTo>
                      <a:pt x="291" y="310"/>
                      <a:pt x="386" y="215"/>
                      <a:pt x="386" y="115"/>
                    </a:cubicBezTo>
                    <a:cubicBezTo>
                      <a:pt x="386" y="34"/>
                      <a:pt x="330" y="0"/>
                      <a:pt x="283" y="0"/>
                    </a:cubicBezTo>
                    <a:cubicBezTo>
                      <a:pt x="238" y="0"/>
                      <a:pt x="202" y="28"/>
                      <a:pt x="185" y="48"/>
                    </a:cubicBezTo>
                    <a:cubicBezTo>
                      <a:pt x="174" y="8"/>
                      <a:pt x="134" y="0"/>
                      <a:pt x="112" y="0"/>
                    </a:cubicBezTo>
                    <a:cubicBezTo>
                      <a:pt x="87" y="0"/>
                      <a:pt x="70" y="17"/>
                      <a:pt x="59" y="36"/>
                    </a:cubicBezTo>
                    <a:cubicBezTo>
                      <a:pt x="45" y="59"/>
                      <a:pt x="34" y="101"/>
                      <a:pt x="34" y="103"/>
                    </a:cubicBezTo>
                    <a:cubicBezTo>
                      <a:pt x="34" y="115"/>
                      <a:pt x="41" y="111"/>
                      <a:pt x="45" y="115"/>
                    </a:cubicBezTo>
                    <a:cubicBezTo>
                      <a:pt x="56" y="115"/>
                      <a:pt x="56" y="112"/>
                      <a:pt x="62" y="92"/>
                    </a:cubicBezTo>
                    <a:cubicBezTo>
                      <a:pt x="70" y="53"/>
                      <a:pt x="84" y="20"/>
                      <a:pt x="112" y="20"/>
                    </a:cubicBezTo>
                    <a:cubicBezTo>
                      <a:pt x="129" y="20"/>
                      <a:pt x="134" y="34"/>
                      <a:pt x="134" y="53"/>
                    </a:cubicBezTo>
                    <a:cubicBezTo>
                      <a:pt x="134" y="59"/>
                      <a:pt x="132" y="70"/>
                      <a:pt x="132" y="73"/>
                    </a:cubicBezTo>
                    <a:cubicBezTo>
                      <a:pt x="105" y="177"/>
                      <a:pt x="79" y="281"/>
                      <a:pt x="53" y="386"/>
                    </a:cubicBezTo>
                    <a:moveTo>
                      <a:pt x="182" y="81"/>
                    </a:moveTo>
                    <a:cubicBezTo>
                      <a:pt x="224" y="28"/>
                      <a:pt x="257" y="20"/>
                      <a:pt x="280" y="20"/>
                    </a:cubicBezTo>
                    <a:cubicBezTo>
                      <a:pt x="305" y="20"/>
                      <a:pt x="330" y="39"/>
                      <a:pt x="330" y="84"/>
                    </a:cubicBezTo>
                    <a:cubicBezTo>
                      <a:pt x="330" y="115"/>
                      <a:pt x="313" y="184"/>
                      <a:pt x="294" y="224"/>
                    </a:cubicBezTo>
                    <a:cubicBezTo>
                      <a:pt x="277" y="257"/>
                      <a:pt x="243" y="291"/>
                      <a:pt x="207" y="291"/>
                    </a:cubicBezTo>
                    <a:cubicBezTo>
                      <a:pt x="160" y="291"/>
                      <a:pt x="146" y="238"/>
                      <a:pt x="146" y="229"/>
                    </a:cubicBezTo>
                    <a:cubicBezTo>
                      <a:pt x="146" y="226"/>
                      <a:pt x="148" y="224"/>
                      <a:pt x="148" y="221"/>
                    </a:cubicBezTo>
                    <a:cubicBezTo>
                      <a:pt x="160" y="174"/>
                      <a:pt x="171" y="128"/>
                      <a:pt x="182" y="81"/>
                    </a:cubicBezTo>
                    <a:close/>
                  </a:path>
                </a:pathLst>
              </a:custGeom>
              <a:solidFill>
                <a:srgbClr val="000000"/>
              </a:solidFill>
              <a:ln>
                <a:noFill/>
              </a:ln>
            </p:spPr>
          </p:sp>
          <p:sp>
            <p:nvSpPr>
              <p:cNvPr id="366" name="Freeform 117"/>
              <p:cNvSpPr/>
              <p:nvPr/>
            </p:nvSpPr>
            <p:spPr>
              <a:xfrm>
                <a:off x="1433160" y="4239360"/>
                <a:ext cx="135360" cy="174600"/>
              </a:xfrm>
              <a:custGeom>
                <a:avLst/>
                <a:gdLst/>
                <a:ahLst/>
                <a:cxnLst/>
                <a:rect l="0" t="0" r="r" b="b"/>
                <a:pathLst>
                  <a:path w="376" h="485">
                    <a:moveTo>
                      <a:pt x="162" y="20"/>
                    </a:moveTo>
                    <a:cubicBezTo>
                      <a:pt x="165" y="17"/>
                      <a:pt x="164" y="12"/>
                      <a:pt x="165" y="8"/>
                    </a:cubicBezTo>
                    <a:cubicBezTo>
                      <a:pt x="165" y="6"/>
                      <a:pt x="162" y="0"/>
                      <a:pt x="154" y="0"/>
                    </a:cubicBezTo>
                    <a:cubicBezTo>
                      <a:pt x="140" y="0"/>
                      <a:pt x="84" y="6"/>
                      <a:pt x="67" y="6"/>
                    </a:cubicBezTo>
                    <a:cubicBezTo>
                      <a:pt x="62" y="6"/>
                      <a:pt x="53" y="8"/>
                      <a:pt x="53" y="22"/>
                    </a:cubicBezTo>
                    <a:cubicBezTo>
                      <a:pt x="53" y="31"/>
                      <a:pt x="62" y="31"/>
                      <a:pt x="70" y="31"/>
                    </a:cubicBezTo>
                    <a:cubicBezTo>
                      <a:pt x="104" y="31"/>
                      <a:pt x="104" y="36"/>
                      <a:pt x="104" y="42"/>
                    </a:cubicBezTo>
                    <a:cubicBezTo>
                      <a:pt x="104" y="48"/>
                      <a:pt x="101" y="50"/>
                      <a:pt x="101" y="56"/>
                    </a:cubicBezTo>
                    <a:cubicBezTo>
                      <a:pt x="68" y="185"/>
                      <a:pt x="35" y="315"/>
                      <a:pt x="3" y="444"/>
                    </a:cubicBezTo>
                    <a:cubicBezTo>
                      <a:pt x="0" y="458"/>
                      <a:pt x="0" y="458"/>
                      <a:pt x="0" y="461"/>
                    </a:cubicBezTo>
                    <a:cubicBezTo>
                      <a:pt x="0" y="470"/>
                      <a:pt x="8" y="484"/>
                      <a:pt x="22" y="484"/>
                    </a:cubicBezTo>
                    <a:cubicBezTo>
                      <a:pt x="31" y="484"/>
                      <a:pt x="45" y="478"/>
                      <a:pt x="50" y="464"/>
                    </a:cubicBezTo>
                    <a:cubicBezTo>
                      <a:pt x="53" y="461"/>
                      <a:pt x="59" y="436"/>
                      <a:pt x="62" y="422"/>
                    </a:cubicBezTo>
                    <a:cubicBezTo>
                      <a:pt x="67" y="402"/>
                      <a:pt x="73" y="381"/>
                      <a:pt x="78" y="361"/>
                    </a:cubicBezTo>
                    <a:cubicBezTo>
                      <a:pt x="81" y="349"/>
                      <a:pt x="87" y="324"/>
                      <a:pt x="90" y="313"/>
                    </a:cubicBezTo>
                    <a:cubicBezTo>
                      <a:pt x="95" y="288"/>
                      <a:pt x="95" y="288"/>
                      <a:pt x="109" y="266"/>
                    </a:cubicBezTo>
                    <a:cubicBezTo>
                      <a:pt x="132" y="232"/>
                      <a:pt x="168" y="193"/>
                      <a:pt x="221" y="193"/>
                    </a:cubicBezTo>
                    <a:cubicBezTo>
                      <a:pt x="260" y="193"/>
                      <a:pt x="260" y="224"/>
                      <a:pt x="260" y="240"/>
                    </a:cubicBezTo>
                    <a:cubicBezTo>
                      <a:pt x="260" y="282"/>
                      <a:pt x="232" y="358"/>
                      <a:pt x="221" y="386"/>
                    </a:cubicBezTo>
                    <a:cubicBezTo>
                      <a:pt x="213" y="405"/>
                      <a:pt x="210" y="411"/>
                      <a:pt x="210" y="422"/>
                    </a:cubicBezTo>
                    <a:cubicBezTo>
                      <a:pt x="210" y="458"/>
                      <a:pt x="241" y="484"/>
                      <a:pt x="274" y="484"/>
                    </a:cubicBezTo>
                    <a:cubicBezTo>
                      <a:pt x="344" y="484"/>
                      <a:pt x="375" y="388"/>
                      <a:pt x="375" y="377"/>
                    </a:cubicBezTo>
                    <a:cubicBezTo>
                      <a:pt x="375" y="369"/>
                      <a:pt x="367" y="369"/>
                      <a:pt x="364" y="369"/>
                    </a:cubicBezTo>
                    <a:cubicBezTo>
                      <a:pt x="353" y="369"/>
                      <a:pt x="353" y="372"/>
                      <a:pt x="350" y="380"/>
                    </a:cubicBezTo>
                    <a:cubicBezTo>
                      <a:pt x="336" y="436"/>
                      <a:pt x="305" y="464"/>
                      <a:pt x="277" y="464"/>
                    </a:cubicBezTo>
                    <a:cubicBezTo>
                      <a:pt x="263" y="464"/>
                      <a:pt x="260" y="453"/>
                      <a:pt x="260" y="439"/>
                    </a:cubicBezTo>
                    <a:cubicBezTo>
                      <a:pt x="260" y="422"/>
                      <a:pt x="263" y="414"/>
                      <a:pt x="277" y="383"/>
                    </a:cubicBezTo>
                    <a:cubicBezTo>
                      <a:pt x="285" y="363"/>
                      <a:pt x="313" y="291"/>
                      <a:pt x="313" y="252"/>
                    </a:cubicBezTo>
                    <a:cubicBezTo>
                      <a:pt x="313" y="240"/>
                      <a:pt x="313" y="212"/>
                      <a:pt x="288" y="190"/>
                    </a:cubicBezTo>
                    <a:cubicBezTo>
                      <a:pt x="274" y="182"/>
                      <a:pt x="255" y="173"/>
                      <a:pt x="224" y="173"/>
                    </a:cubicBezTo>
                    <a:cubicBezTo>
                      <a:pt x="174" y="173"/>
                      <a:pt x="137" y="201"/>
                      <a:pt x="112" y="229"/>
                    </a:cubicBezTo>
                    <a:cubicBezTo>
                      <a:pt x="129" y="159"/>
                      <a:pt x="146" y="89"/>
                      <a:pt x="162" y="20"/>
                    </a:cubicBezTo>
                    <a:close/>
                  </a:path>
                </a:pathLst>
              </a:custGeom>
              <a:solidFill>
                <a:srgbClr val="000000"/>
              </a:solidFill>
              <a:ln>
                <a:noFill/>
              </a:ln>
            </p:spPr>
          </p:sp>
          <p:sp>
            <p:nvSpPr>
              <p:cNvPr id="367" name="Freeform 118"/>
              <p:cNvSpPr/>
              <p:nvPr/>
            </p:nvSpPr>
            <p:spPr>
              <a:xfrm>
                <a:off x="1607400" y="4382280"/>
                <a:ext cx="32760" cy="76680"/>
              </a:xfrm>
              <a:custGeom>
                <a:avLst/>
                <a:gdLst/>
                <a:ahLst/>
                <a:cxnLst/>
                <a:rect l="0" t="0" r="r" b="b"/>
                <a:pathLst>
                  <a:path w="91" h="213">
                    <a:moveTo>
                      <a:pt x="70" y="67"/>
                    </a:moveTo>
                    <a:cubicBezTo>
                      <a:pt x="70" y="106"/>
                      <a:pt x="62" y="148"/>
                      <a:pt x="17" y="193"/>
                    </a:cubicBezTo>
                    <a:cubicBezTo>
                      <a:pt x="14" y="196"/>
                      <a:pt x="11" y="198"/>
                      <a:pt x="11" y="201"/>
                    </a:cubicBezTo>
                    <a:cubicBezTo>
                      <a:pt x="11" y="207"/>
                      <a:pt x="17" y="212"/>
                      <a:pt x="20" y="212"/>
                    </a:cubicBezTo>
                    <a:cubicBezTo>
                      <a:pt x="31" y="212"/>
                      <a:pt x="90" y="157"/>
                      <a:pt x="90" y="75"/>
                    </a:cubicBezTo>
                    <a:cubicBezTo>
                      <a:pt x="90" y="31"/>
                      <a:pt x="73" y="0"/>
                      <a:pt x="39" y="0"/>
                    </a:cubicBezTo>
                    <a:cubicBezTo>
                      <a:pt x="17" y="0"/>
                      <a:pt x="0" y="17"/>
                      <a:pt x="0" y="39"/>
                    </a:cubicBezTo>
                    <a:cubicBezTo>
                      <a:pt x="0" y="61"/>
                      <a:pt x="17" y="78"/>
                      <a:pt x="42" y="78"/>
                    </a:cubicBezTo>
                    <a:cubicBezTo>
                      <a:pt x="59" y="78"/>
                      <a:pt x="67" y="67"/>
                      <a:pt x="70" y="67"/>
                    </a:cubicBezTo>
                    <a:close/>
                  </a:path>
                </a:pathLst>
              </a:custGeom>
              <a:solidFill>
                <a:srgbClr val="000000"/>
              </a:solidFill>
              <a:ln>
                <a:noFill/>
              </a:ln>
            </p:spPr>
          </p:sp>
          <p:sp>
            <p:nvSpPr>
              <p:cNvPr id="368" name="Freeform 119"/>
              <p:cNvSpPr/>
              <p:nvPr/>
            </p:nvSpPr>
            <p:spPr>
              <a:xfrm>
                <a:off x="1675800" y="4301640"/>
                <a:ext cx="228240" cy="111960"/>
              </a:xfrm>
              <a:custGeom>
                <a:avLst/>
                <a:gdLst/>
                <a:ahLst/>
                <a:cxnLst/>
                <a:rect l="0" t="0" r="r" b="b"/>
                <a:pathLst>
                  <a:path w="634" h="311">
                    <a:moveTo>
                      <a:pt x="266" y="246"/>
                    </a:moveTo>
                    <a:cubicBezTo>
                      <a:pt x="263" y="260"/>
                      <a:pt x="257" y="282"/>
                      <a:pt x="257" y="288"/>
                    </a:cubicBezTo>
                    <a:cubicBezTo>
                      <a:pt x="257" y="302"/>
                      <a:pt x="269" y="310"/>
                      <a:pt x="280" y="310"/>
                    </a:cubicBezTo>
                    <a:cubicBezTo>
                      <a:pt x="291" y="310"/>
                      <a:pt x="304" y="299"/>
                      <a:pt x="308" y="293"/>
                    </a:cubicBezTo>
                    <a:cubicBezTo>
                      <a:pt x="312" y="288"/>
                      <a:pt x="316" y="266"/>
                      <a:pt x="319" y="252"/>
                    </a:cubicBezTo>
                    <a:cubicBezTo>
                      <a:pt x="322" y="238"/>
                      <a:pt x="330" y="207"/>
                      <a:pt x="333" y="190"/>
                    </a:cubicBezTo>
                    <a:cubicBezTo>
                      <a:pt x="339" y="173"/>
                      <a:pt x="341" y="159"/>
                      <a:pt x="347" y="143"/>
                    </a:cubicBezTo>
                    <a:cubicBezTo>
                      <a:pt x="353" y="115"/>
                      <a:pt x="353" y="112"/>
                      <a:pt x="367" y="92"/>
                    </a:cubicBezTo>
                    <a:cubicBezTo>
                      <a:pt x="389" y="59"/>
                      <a:pt x="423" y="20"/>
                      <a:pt x="476" y="20"/>
                    </a:cubicBezTo>
                    <a:cubicBezTo>
                      <a:pt x="515" y="20"/>
                      <a:pt x="518" y="50"/>
                      <a:pt x="518" y="67"/>
                    </a:cubicBezTo>
                    <a:cubicBezTo>
                      <a:pt x="518" y="109"/>
                      <a:pt x="487" y="184"/>
                      <a:pt x="476" y="212"/>
                    </a:cubicBezTo>
                    <a:cubicBezTo>
                      <a:pt x="470" y="232"/>
                      <a:pt x="467" y="238"/>
                      <a:pt x="467" y="249"/>
                    </a:cubicBezTo>
                    <a:cubicBezTo>
                      <a:pt x="467" y="285"/>
                      <a:pt x="498" y="310"/>
                      <a:pt x="532" y="310"/>
                    </a:cubicBezTo>
                    <a:cubicBezTo>
                      <a:pt x="602" y="310"/>
                      <a:pt x="633" y="215"/>
                      <a:pt x="633" y="204"/>
                    </a:cubicBezTo>
                    <a:cubicBezTo>
                      <a:pt x="633" y="196"/>
                      <a:pt x="625" y="198"/>
                      <a:pt x="621" y="196"/>
                    </a:cubicBezTo>
                    <a:cubicBezTo>
                      <a:pt x="610" y="196"/>
                      <a:pt x="610" y="198"/>
                      <a:pt x="607" y="207"/>
                    </a:cubicBezTo>
                    <a:cubicBezTo>
                      <a:pt x="591" y="263"/>
                      <a:pt x="563" y="291"/>
                      <a:pt x="535" y="291"/>
                    </a:cubicBezTo>
                    <a:cubicBezTo>
                      <a:pt x="521" y="291"/>
                      <a:pt x="518" y="279"/>
                      <a:pt x="518" y="266"/>
                    </a:cubicBezTo>
                    <a:cubicBezTo>
                      <a:pt x="518" y="249"/>
                      <a:pt x="521" y="240"/>
                      <a:pt x="532" y="210"/>
                    </a:cubicBezTo>
                    <a:cubicBezTo>
                      <a:pt x="540" y="190"/>
                      <a:pt x="568" y="117"/>
                      <a:pt x="568" y="78"/>
                    </a:cubicBezTo>
                    <a:cubicBezTo>
                      <a:pt x="568" y="67"/>
                      <a:pt x="568" y="39"/>
                      <a:pt x="543" y="17"/>
                    </a:cubicBezTo>
                    <a:cubicBezTo>
                      <a:pt x="532" y="8"/>
                      <a:pt x="512" y="0"/>
                      <a:pt x="479" y="0"/>
                    </a:cubicBezTo>
                    <a:cubicBezTo>
                      <a:pt x="417" y="0"/>
                      <a:pt x="381" y="39"/>
                      <a:pt x="358" y="70"/>
                    </a:cubicBezTo>
                    <a:cubicBezTo>
                      <a:pt x="353" y="11"/>
                      <a:pt x="305" y="0"/>
                      <a:pt x="269" y="0"/>
                    </a:cubicBezTo>
                    <a:cubicBezTo>
                      <a:pt x="213" y="0"/>
                      <a:pt x="174" y="34"/>
                      <a:pt x="151" y="61"/>
                    </a:cubicBezTo>
                    <a:cubicBezTo>
                      <a:pt x="148" y="14"/>
                      <a:pt x="106" y="0"/>
                      <a:pt x="78" y="0"/>
                    </a:cubicBezTo>
                    <a:cubicBezTo>
                      <a:pt x="50" y="0"/>
                      <a:pt x="34" y="20"/>
                      <a:pt x="25" y="36"/>
                    </a:cubicBezTo>
                    <a:cubicBezTo>
                      <a:pt x="8" y="61"/>
                      <a:pt x="0" y="101"/>
                      <a:pt x="0" y="103"/>
                    </a:cubicBezTo>
                    <a:cubicBezTo>
                      <a:pt x="0" y="115"/>
                      <a:pt x="8" y="115"/>
                      <a:pt x="11" y="115"/>
                    </a:cubicBezTo>
                    <a:cubicBezTo>
                      <a:pt x="20" y="115"/>
                      <a:pt x="22" y="112"/>
                      <a:pt x="25" y="92"/>
                    </a:cubicBezTo>
                    <a:cubicBezTo>
                      <a:pt x="36" y="53"/>
                      <a:pt x="50" y="20"/>
                      <a:pt x="76" y="20"/>
                    </a:cubicBezTo>
                    <a:cubicBezTo>
                      <a:pt x="95" y="20"/>
                      <a:pt x="98" y="34"/>
                      <a:pt x="98" y="53"/>
                    </a:cubicBezTo>
                    <a:cubicBezTo>
                      <a:pt x="98" y="64"/>
                      <a:pt x="94" y="89"/>
                      <a:pt x="90" y="109"/>
                    </a:cubicBezTo>
                    <a:cubicBezTo>
                      <a:pt x="85" y="129"/>
                      <a:pt x="76" y="157"/>
                      <a:pt x="73" y="170"/>
                    </a:cubicBezTo>
                    <a:cubicBezTo>
                      <a:pt x="65" y="200"/>
                      <a:pt x="58" y="230"/>
                      <a:pt x="50" y="260"/>
                    </a:cubicBezTo>
                    <a:cubicBezTo>
                      <a:pt x="48" y="268"/>
                      <a:pt x="45" y="285"/>
                      <a:pt x="45" y="288"/>
                    </a:cubicBezTo>
                    <a:cubicBezTo>
                      <a:pt x="45" y="302"/>
                      <a:pt x="56" y="310"/>
                      <a:pt x="67" y="310"/>
                    </a:cubicBezTo>
                    <a:cubicBezTo>
                      <a:pt x="81" y="310"/>
                      <a:pt x="92" y="299"/>
                      <a:pt x="95" y="293"/>
                    </a:cubicBezTo>
                    <a:cubicBezTo>
                      <a:pt x="98" y="288"/>
                      <a:pt x="104" y="266"/>
                      <a:pt x="106" y="252"/>
                    </a:cubicBezTo>
                    <a:cubicBezTo>
                      <a:pt x="109" y="238"/>
                      <a:pt x="118" y="207"/>
                      <a:pt x="123" y="190"/>
                    </a:cubicBezTo>
                    <a:cubicBezTo>
                      <a:pt x="126" y="173"/>
                      <a:pt x="132" y="159"/>
                      <a:pt x="134" y="143"/>
                    </a:cubicBezTo>
                    <a:cubicBezTo>
                      <a:pt x="140" y="115"/>
                      <a:pt x="143" y="109"/>
                      <a:pt x="162" y="81"/>
                    </a:cubicBezTo>
                    <a:cubicBezTo>
                      <a:pt x="182" y="53"/>
                      <a:pt x="216" y="20"/>
                      <a:pt x="266" y="20"/>
                    </a:cubicBezTo>
                    <a:cubicBezTo>
                      <a:pt x="305" y="20"/>
                      <a:pt x="308" y="53"/>
                      <a:pt x="308" y="67"/>
                    </a:cubicBezTo>
                    <a:cubicBezTo>
                      <a:pt x="308" y="84"/>
                      <a:pt x="305" y="92"/>
                      <a:pt x="294" y="131"/>
                    </a:cubicBezTo>
                    <a:cubicBezTo>
                      <a:pt x="285" y="170"/>
                      <a:pt x="275" y="208"/>
                      <a:pt x="266" y="246"/>
                    </a:cubicBezTo>
                    <a:close/>
                  </a:path>
                </a:pathLst>
              </a:custGeom>
              <a:solidFill>
                <a:srgbClr val="000000"/>
              </a:solidFill>
              <a:ln>
                <a:noFill/>
              </a:ln>
            </p:spPr>
          </p:sp>
          <p:sp>
            <p:nvSpPr>
              <p:cNvPr id="369" name="Freeform 120"/>
              <p:cNvSpPr/>
              <p:nvPr/>
            </p:nvSpPr>
            <p:spPr>
              <a:xfrm>
                <a:off x="2050560" y="4192920"/>
                <a:ext cx="236160" cy="83880"/>
              </a:xfrm>
              <a:custGeom>
                <a:avLst/>
                <a:gdLst/>
                <a:ahLst/>
                <a:cxnLst/>
                <a:rect l="0" t="0" r="r" b="b"/>
                <a:pathLst>
                  <a:path w="656" h="233">
                    <a:moveTo>
                      <a:pt x="621" y="42"/>
                    </a:moveTo>
                    <a:cubicBezTo>
                      <a:pt x="635" y="42"/>
                      <a:pt x="655" y="43"/>
                      <a:pt x="655" y="22"/>
                    </a:cubicBezTo>
                    <a:cubicBezTo>
                      <a:pt x="655" y="1"/>
                      <a:pt x="635" y="0"/>
                      <a:pt x="621" y="0"/>
                    </a:cubicBezTo>
                    <a:cubicBezTo>
                      <a:pt x="425" y="0"/>
                      <a:pt x="230" y="0"/>
                      <a:pt x="34" y="0"/>
                    </a:cubicBezTo>
                    <a:cubicBezTo>
                      <a:pt x="20" y="0"/>
                      <a:pt x="0" y="1"/>
                      <a:pt x="0" y="22"/>
                    </a:cubicBezTo>
                    <a:cubicBezTo>
                      <a:pt x="0" y="43"/>
                      <a:pt x="20" y="42"/>
                      <a:pt x="34" y="42"/>
                    </a:cubicBezTo>
                    <a:cubicBezTo>
                      <a:pt x="230" y="42"/>
                      <a:pt x="425" y="42"/>
                      <a:pt x="621" y="42"/>
                    </a:cubicBezTo>
                    <a:moveTo>
                      <a:pt x="621" y="232"/>
                    </a:moveTo>
                    <a:cubicBezTo>
                      <a:pt x="635" y="232"/>
                      <a:pt x="655" y="232"/>
                      <a:pt x="655" y="212"/>
                    </a:cubicBezTo>
                    <a:cubicBezTo>
                      <a:pt x="655" y="193"/>
                      <a:pt x="635" y="193"/>
                      <a:pt x="621" y="193"/>
                    </a:cubicBezTo>
                    <a:cubicBezTo>
                      <a:pt x="425" y="193"/>
                      <a:pt x="230" y="193"/>
                      <a:pt x="34" y="193"/>
                    </a:cubicBezTo>
                    <a:cubicBezTo>
                      <a:pt x="20" y="193"/>
                      <a:pt x="0" y="193"/>
                      <a:pt x="0" y="212"/>
                    </a:cubicBezTo>
                    <a:cubicBezTo>
                      <a:pt x="0" y="232"/>
                      <a:pt x="20" y="232"/>
                      <a:pt x="34" y="232"/>
                    </a:cubicBezTo>
                    <a:cubicBezTo>
                      <a:pt x="230" y="232"/>
                      <a:pt x="425" y="232"/>
                      <a:pt x="621" y="232"/>
                    </a:cubicBezTo>
                    <a:close/>
                  </a:path>
                </a:pathLst>
              </a:custGeom>
              <a:solidFill>
                <a:srgbClr val="000000"/>
              </a:solidFill>
              <a:ln>
                <a:noFill/>
              </a:ln>
            </p:spPr>
          </p:sp>
          <p:sp>
            <p:nvSpPr>
              <p:cNvPr id="370" name="Freeform 121"/>
              <p:cNvSpPr/>
              <p:nvPr/>
            </p:nvSpPr>
            <p:spPr>
              <a:xfrm>
                <a:off x="2414520" y="4084200"/>
                <a:ext cx="157680" cy="238680"/>
              </a:xfrm>
              <a:custGeom>
                <a:avLst/>
                <a:gdLst/>
                <a:ahLst/>
                <a:cxnLst/>
                <a:rect l="0" t="0" r="r" b="b"/>
                <a:pathLst>
                  <a:path w="438" h="663">
                    <a:moveTo>
                      <a:pt x="263" y="500"/>
                    </a:moveTo>
                    <a:cubicBezTo>
                      <a:pt x="263" y="529"/>
                      <a:pt x="263" y="558"/>
                      <a:pt x="263" y="587"/>
                    </a:cubicBezTo>
                    <a:cubicBezTo>
                      <a:pt x="263" y="623"/>
                      <a:pt x="260" y="632"/>
                      <a:pt x="188" y="632"/>
                    </a:cubicBezTo>
                    <a:cubicBezTo>
                      <a:pt x="181" y="632"/>
                      <a:pt x="174" y="632"/>
                      <a:pt x="168" y="632"/>
                    </a:cubicBezTo>
                    <a:cubicBezTo>
                      <a:pt x="168" y="642"/>
                      <a:pt x="168" y="652"/>
                      <a:pt x="168" y="662"/>
                    </a:cubicBezTo>
                    <a:cubicBezTo>
                      <a:pt x="207" y="660"/>
                      <a:pt x="257" y="660"/>
                      <a:pt x="299" y="660"/>
                    </a:cubicBezTo>
                    <a:cubicBezTo>
                      <a:pt x="341" y="660"/>
                      <a:pt x="395" y="660"/>
                      <a:pt x="434" y="662"/>
                    </a:cubicBezTo>
                    <a:cubicBezTo>
                      <a:pt x="434" y="652"/>
                      <a:pt x="434" y="642"/>
                      <a:pt x="434" y="632"/>
                    </a:cubicBezTo>
                    <a:cubicBezTo>
                      <a:pt x="427" y="632"/>
                      <a:pt x="421" y="632"/>
                      <a:pt x="414" y="632"/>
                    </a:cubicBezTo>
                    <a:cubicBezTo>
                      <a:pt x="341" y="632"/>
                      <a:pt x="339" y="623"/>
                      <a:pt x="339" y="587"/>
                    </a:cubicBezTo>
                    <a:cubicBezTo>
                      <a:pt x="339" y="558"/>
                      <a:pt x="339" y="529"/>
                      <a:pt x="339" y="500"/>
                    </a:cubicBezTo>
                    <a:cubicBezTo>
                      <a:pt x="371" y="500"/>
                      <a:pt x="404" y="500"/>
                      <a:pt x="437" y="500"/>
                    </a:cubicBezTo>
                    <a:cubicBezTo>
                      <a:pt x="437" y="491"/>
                      <a:pt x="437" y="482"/>
                      <a:pt x="437" y="472"/>
                    </a:cubicBezTo>
                    <a:cubicBezTo>
                      <a:pt x="404" y="472"/>
                      <a:pt x="371" y="472"/>
                      <a:pt x="339" y="472"/>
                    </a:cubicBezTo>
                    <a:cubicBezTo>
                      <a:pt x="339" y="323"/>
                      <a:pt x="339" y="174"/>
                      <a:pt x="339" y="25"/>
                    </a:cubicBezTo>
                    <a:cubicBezTo>
                      <a:pt x="339" y="6"/>
                      <a:pt x="339" y="0"/>
                      <a:pt x="322" y="0"/>
                    </a:cubicBezTo>
                    <a:cubicBezTo>
                      <a:pt x="313" y="0"/>
                      <a:pt x="311" y="0"/>
                      <a:pt x="302" y="11"/>
                    </a:cubicBezTo>
                    <a:cubicBezTo>
                      <a:pt x="202" y="165"/>
                      <a:pt x="101" y="319"/>
                      <a:pt x="0" y="472"/>
                    </a:cubicBezTo>
                    <a:cubicBezTo>
                      <a:pt x="0" y="482"/>
                      <a:pt x="0" y="491"/>
                      <a:pt x="0" y="500"/>
                    </a:cubicBezTo>
                    <a:cubicBezTo>
                      <a:pt x="88" y="500"/>
                      <a:pt x="175" y="500"/>
                      <a:pt x="263" y="500"/>
                    </a:cubicBezTo>
                    <a:moveTo>
                      <a:pt x="269" y="472"/>
                    </a:moveTo>
                    <a:cubicBezTo>
                      <a:pt x="188" y="472"/>
                      <a:pt x="108" y="472"/>
                      <a:pt x="28" y="472"/>
                    </a:cubicBezTo>
                    <a:cubicBezTo>
                      <a:pt x="108" y="350"/>
                      <a:pt x="188" y="228"/>
                      <a:pt x="269" y="106"/>
                    </a:cubicBezTo>
                    <a:cubicBezTo>
                      <a:pt x="269" y="228"/>
                      <a:pt x="269" y="350"/>
                      <a:pt x="269" y="472"/>
                    </a:cubicBezTo>
                    <a:close/>
                  </a:path>
                </a:pathLst>
              </a:custGeom>
              <a:solidFill>
                <a:srgbClr val="000000"/>
              </a:solidFill>
              <a:ln>
                <a:noFill/>
              </a:ln>
            </p:spPr>
          </p:sp>
          <p:sp>
            <p:nvSpPr>
              <p:cNvPr id="371" name="Freeform 122"/>
              <p:cNvSpPr/>
              <p:nvPr/>
            </p:nvSpPr>
            <p:spPr>
              <a:xfrm>
                <a:off x="2587680" y="4167000"/>
                <a:ext cx="186840" cy="232920"/>
              </a:xfrm>
              <a:custGeom>
                <a:avLst/>
                <a:gdLst/>
                <a:ahLst/>
                <a:cxnLst/>
                <a:rect l="0" t="0" r="r" b="b"/>
                <a:pathLst>
                  <a:path w="519" h="647">
                    <a:moveTo>
                      <a:pt x="25" y="184"/>
                    </a:moveTo>
                    <a:cubicBezTo>
                      <a:pt x="62" y="73"/>
                      <a:pt x="171" y="70"/>
                      <a:pt x="179" y="70"/>
                    </a:cubicBezTo>
                    <a:cubicBezTo>
                      <a:pt x="327" y="70"/>
                      <a:pt x="339" y="243"/>
                      <a:pt x="339" y="321"/>
                    </a:cubicBezTo>
                    <a:cubicBezTo>
                      <a:pt x="339" y="380"/>
                      <a:pt x="336" y="397"/>
                      <a:pt x="327" y="416"/>
                    </a:cubicBezTo>
                    <a:cubicBezTo>
                      <a:pt x="305" y="489"/>
                      <a:pt x="277" y="601"/>
                      <a:pt x="277" y="626"/>
                    </a:cubicBezTo>
                    <a:cubicBezTo>
                      <a:pt x="277" y="637"/>
                      <a:pt x="283" y="646"/>
                      <a:pt x="288" y="646"/>
                    </a:cubicBezTo>
                    <a:cubicBezTo>
                      <a:pt x="302" y="646"/>
                      <a:pt x="311" y="623"/>
                      <a:pt x="322" y="587"/>
                    </a:cubicBezTo>
                    <a:cubicBezTo>
                      <a:pt x="344" y="503"/>
                      <a:pt x="353" y="447"/>
                      <a:pt x="358" y="416"/>
                    </a:cubicBezTo>
                    <a:cubicBezTo>
                      <a:pt x="358" y="405"/>
                      <a:pt x="361" y="391"/>
                      <a:pt x="364" y="380"/>
                    </a:cubicBezTo>
                    <a:cubicBezTo>
                      <a:pt x="397" y="282"/>
                      <a:pt x="459" y="137"/>
                      <a:pt x="498" y="59"/>
                    </a:cubicBezTo>
                    <a:cubicBezTo>
                      <a:pt x="507" y="48"/>
                      <a:pt x="518" y="25"/>
                      <a:pt x="518" y="22"/>
                    </a:cubicBezTo>
                    <a:cubicBezTo>
                      <a:pt x="518" y="11"/>
                      <a:pt x="510" y="15"/>
                      <a:pt x="507" y="11"/>
                    </a:cubicBezTo>
                    <a:cubicBezTo>
                      <a:pt x="504" y="11"/>
                      <a:pt x="498" y="11"/>
                      <a:pt x="493" y="17"/>
                    </a:cubicBezTo>
                    <a:cubicBezTo>
                      <a:pt x="442" y="112"/>
                      <a:pt x="403" y="210"/>
                      <a:pt x="364" y="307"/>
                    </a:cubicBezTo>
                    <a:cubicBezTo>
                      <a:pt x="364" y="279"/>
                      <a:pt x="361" y="204"/>
                      <a:pt x="325" y="109"/>
                    </a:cubicBezTo>
                    <a:cubicBezTo>
                      <a:pt x="299" y="48"/>
                      <a:pt x="260" y="0"/>
                      <a:pt x="193" y="0"/>
                    </a:cubicBezTo>
                    <a:cubicBezTo>
                      <a:pt x="70" y="0"/>
                      <a:pt x="0" y="151"/>
                      <a:pt x="0" y="179"/>
                    </a:cubicBezTo>
                    <a:cubicBezTo>
                      <a:pt x="0" y="190"/>
                      <a:pt x="11" y="190"/>
                      <a:pt x="20" y="190"/>
                    </a:cubicBezTo>
                    <a:cubicBezTo>
                      <a:pt x="21" y="188"/>
                      <a:pt x="23" y="186"/>
                      <a:pt x="25" y="184"/>
                    </a:cubicBezTo>
                    <a:close/>
                  </a:path>
                </a:pathLst>
              </a:custGeom>
              <a:solidFill>
                <a:srgbClr val="000000"/>
              </a:solidFill>
              <a:ln>
                <a:noFill/>
              </a:ln>
            </p:spPr>
          </p:sp>
          <p:sp>
            <p:nvSpPr>
              <p:cNvPr id="372" name="Freeform 123"/>
              <p:cNvSpPr/>
              <p:nvPr/>
            </p:nvSpPr>
            <p:spPr>
              <a:xfrm>
                <a:off x="2800440" y="4012920"/>
                <a:ext cx="110160" cy="164520"/>
              </a:xfrm>
              <a:custGeom>
                <a:avLst/>
                <a:gdLst/>
                <a:ahLst/>
                <a:cxnLst/>
                <a:rect l="0" t="0" r="r" b="b"/>
                <a:pathLst>
                  <a:path w="306" h="457">
                    <a:moveTo>
                      <a:pt x="305" y="333"/>
                    </a:moveTo>
                    <a:cubicBezTo>
                      <a:pt x="297" y="333"/>
                      <a:pt x="288" y="333"/>
                      <a:pt x="280" y="333"/>
                    </a:cubicBezTo>
                    <a:cubicBezTo>
                      <a:pt x="280" y="347"/>
                      <a:pt x="271" y="388"/>
                      <a:pt x="263" y="394"/>
                    </a:cubicBezTo>
                    <a:cubicBezTo>
                      <a:pt x="257" y="397"/>
                      <a:pt x="204" y="397"/>
                      <a:pt x="196" y="397"/>
                    </a:cubicBezTo>
                    <a:cubicBezTo>
                      <a:pt x="153" y="397"/>
                      <a:pt x="110" y="397"/>
                      <a:pt x="67" y="397"/>
                    </a:cubicBezTo>
                    <a:cubicBezTo>
                      <a:pt x="140" y="335"/>
                      <a:pt x="165" y="316"/>
                      <a:pt x="207" y="282"/>
                    </a:cubicBezTo>
                    <a:cubicBezTo>
                      <a:pt x="257"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39"/>
                      <a:pt x="101" y="25"/>
                      <a:pt x="134" y="25"/>
                    </a:cubicBezTo>
                    <a:cubicBezTo>
                      <a:pt x="202" y="25"/>
                      <a:pt x="238" y="78"/>
                      <a:pt x="238" y="134"/>
                    </a:cubicBezTo>
                    <a:cubicBezTo>
                      <a:pt x="238" y="196"/>
                      <a:pt x="196" y="240"/>
                      <a:pt x="174" y="266"/>
                    </a:cubicBezTo>
                    <a:cubicBezTo>
                      <a:pt x="118" y="320"/>
                      <a:pt x="63" y="375"/>
                      <a:pt x="8" y="430"/>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73" name="Freeform 124"/>
              <p:cNvSpPr/>
              <p:nvPr/>
            </p:nvSpPr>
            <p:spPr>
              <a:xfrm>
                <a:off x="295740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4"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0"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89"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49" y="28"/>
                      <a:pt x="249" y="48"/>
                    </a:cubicBezTo>
                    <a:cubicBezTo>
                      <a:pt x="249" y="50"/>
                      <a:pt x="249"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74" name="Freeform 125"/>
              <p:cNvSpPr/>
              <p:nvPr/>
            </p:nvSpPr>
            <p:spPr>
              <a:xfrm>
                <a:off x="3204360" y="4267440"/>
                <a:ext cx="138240" cy="157320"/>
              </a:xfrm>
              <a:custGeom>
                <a:avLst/>
                <a:gdLst/>
                <a:ahLst/>
                <a:cxnLst/>
                <a:rect l="0" t="0" r="r" b="b"/>
                <a:pathLst>
                  <a:path w="384" h="437">
                    <a:moveTo>
                      <a:pt x="53" y="386"/>
                    </a:moveTo>
                    <a:cubicBezTo>
                      <a:pt x="48" y="405"/>
                      <a:pt x="48" y="411"/>
                      <a:pt x="20" y="411"/>
                    </a:cubicBezTo>
                    <a:cubicBezTo>
                      <a:pt x="11" y="411"/>
                      <a:pt x="0" y="411"/>
                      <a:pt x="0" y="425"/>
                    </a:cubicBezTo>
                    <a:cubicBezTo>
                      <a:pt x="0" y="433"/>
                      <a:pt x="6"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07"/>
                      <a:pt x="207" y="307"/>
                    </a:cubicBezTo>
                    <a:cubicBezTo>
                      <a:pt x="291" y="307"/>
                      <a:pt x="383" y="215"/>
                      <a:pt x="383" y="115"/>
                    </a:cubicBezTo>
                    <a:cubicBezTo>
                      <a:pt x="383" y="34"/>
                      <a:pt x="330" y="0"/>
                      <a:pt x="283" y="0"/>
                    </a:cubicBezTo>
                    <a:cubicBezTo>
                      <a:pt x="238" y="0"/>
                      <a:pt x="202" y="28"/>
                      <a:pt x="185" y="48"/>
                    </a:cubicBezTo>
                    <a:cubicBezTo>
                      <a:pt x="171" y="8"/>
                      <a:pt x="134" y="0"/>
                      <a:pt x="112" y="0"/>
                    </a:cubicBezTo>
                    <a:cubicBezTo>
                      <a:pt x="87" y="0"/>
                      <a:pt x="70" y="17"/>
                      <a:pt x="59" y="36"/>
                    </a:cubicBezTo>
                    <a:cubicBezTo>
                      <a:pt x="45" y="59"/>
                      <a:pt x="34" y="101"/>
                      <a:pt x="34" y="103"/>
                    </a:cubicBezTo>
                    <a:cubicBezTo>
                      <a:pt x="34" y="112"/>
                      <a:pt x="42" y="112"/>
                      <a:pt x="45" y="112"/>
                    </a:cubicBezTo>
                    <a:cubicBezTo>
                      <a:pt x="56" y="112"/>
                      <a:pt x="56" y="112"/>
                      <a:pt x="62" y="92"/>
                    </a:cubicBezTo>
                    <a:cubicBezTo>
                      <a:pt x="70" y="53"/>
                      <a:pt x="84" y="17"/>
                      <a:pt x="112" y="17"/>
                    </a:cubicBezTo>
                    <a:cubicBezTo>
                      <a:pt x="129" y="17"/>
                      <a:pt x="134" y="34"/>
                      <a:pt x="134" y="53"/>
                    </a:cubicBezTo>
                    <a:cubicBezTo>
                      <a:pt x="134" y="59"/>
                      <a:pt x="132" y="67"/>
                      <a:pt x="132" y="73"/>
                    </a:cubicBezTo>
                    <a:cubicBezTo>
                      <a:pt x="105" y="177"/>
                      <a:pt x="79" y="281"/>
                      <a:pt x="53" y="386"/>
                    </a:cubicBezTo>
                    <a:moveTo>
                      <a:pt x="182" y="81"/>
                    </a:moveTo>
                    <a:cubicBezTo>
                      <a:pt x="224" y="28"/>
                      <a:pt x="257" y="17"/>
                      <a:pt x="280" y="17"/>
                    </a:cubicBezTo>
                    <a:cubicBezTo>
                      <a:pt x="305" y="17"/>
                      <a:pt x="330" y="39"/>
                      <a:pt x="330" y="84"/>
                    </a:cubicBezTo>
                    <a:cubicBezTo>
                      <a:pt x="330" y="112"/>
                      <a:pt x="313" y="182"/>
                      <a:pt x="294" y="224"/>
                    </a:cubicBezTo>
                    <a:cubicBezTo>
                      <a:pt x="277" y="257"/>
                      <a:pt x="243" y="291"/>
                      <a:pt x="207" y="291"/>
                    </a:cubicBezTo>
                    <a:cubicBezTo>
                      <a:pt x="160" y="291"/>
                      <a:pt x="146" y="238"/>
                      <a:pt x="146" y="229"/>
                    </a:cubicBezTo>
                    <a:cubicBezTo>
                      <a:pt x="146" y="226"/>
                      <a:pt x="148" y="221"/>
                      <a:pt x="148" y="218"/>
                    </a:cubicBezTo>
                    <a:cubicBezTo>
                      <a:pt x="160" y="172"/>
                      <a:pt x="171" y="127"/>
                      <a:pt x="182" y="81"/>
                    </a:cubicBezTo>
                    <a:close/>
                  </a:path>
                </a:pathLst>
              </a:custGeom>
              <a:solidFill>
                <a:srgbClr val="000000"/>
              </a:solidFill>
              <a:ln>
                <a:noFill/>
              </a:ln>
            </p:spPr>
          </p:sp>
          <p:sp>
            <p:nvSpPr>
              <p:cNvPr id="375" name="Freeform 126"/>
              <p:cNvSpPr/>
              <p:nvPr/>
            </p:nvSpPr>
            <p:spPr>
              <a:xfrm>
                <a:off x="3369600" y="4204080"/>
                <a:ext cx="135360" cy="174600"/>
              </a:xfrm>
              <a:custGeom>
                <a:avLst/>
                <a:gdLst/>
                <a:ahLst/>
                <a:cxnLst/>
                <a:rect l="0" t="0" r="r" b="b"/>
                <a:pathLst>
                  <a:path w="376" h="485">
                    <a:moveTo>
                      <a:pt x="162" y="22"/>
                    </a:moveTo>
                    <a:cubicBezTo>
                      <a:pt x="165" y="20"/>
                      <a:pt x="164" y="15"/>
                      <a:pt x="165" y="11"/>
                    </a:cubicBezTo>
                    <a:cubicBezTo>
                      <a:pt x="165" y="8"/>
                      <a:pt x="162" y="0"/>
                      <a:pt x="154" y="0"/>
                    </a:cubicBezTo>
                    <a:cubicBezTo>
                      <a:pt x="140" y="0"/>
                      <a:pt x="84" y="6"/>
                      <a:pt x="67" y="8"/>
                    </a:cubicBezTo>
                    <a:cubicBezTo>
                      <a:pt x="62" y="8"/>
                      <a:pt x="50" y="8"/>
                      <a:pt x="50" y="25"/>
                    </a:cubicBezTo>
                    <a:cubicBezTo>
                      <a:pt x="50" y="34"/>
                      <a:pt x="62" y="34"/>
                      <a:pt x="70" y="34"/>
                    </a:cubicBezTo>
                    <a:cubicBezTo>
                      <a:pt x="104" y="34"/>
                      <a:pt x="104" y="39"/>
                      <a:pt x="104" y="45"/>
                    </a:cubicBezTo>
                    <a:cubicBezTo>
                      <a:pt x="104" y="48"/>
                      <a:pt x="101" y="53"/>
                      <a:pt x="101" y="59"/>
                    </a:cubicBezTo>
                    <a:cubicBezTo>
                      <a:pt x="68" y="188"/>
                      <a:pt x="35" y="318"/>
                      <a:pt x="3" y="447"/>
                    </a:cubicBezTo>
                    <a:cubicBezTo>
                      <a:pt x="0" y="461"/>
                      <a:pt x="0" y="461"/>
                      <a:pt x="0" y="464"/>
                    </a:cubicBezTo>
                    <a:cubicBezTo>
                      <a:pt x="0" y="472"/>
                      <a:pt x="8" y="484"/>
                      <a:pt x="22" y="484"/>
                    </a:cubicBezTo>
                    <a:cubicBezTo>
                      <a:pt x="31" y="484"/>
                      <a:pt x="42" y="481"/>
                      <a:pt x="50" y="467"/>
                    </a:cubicBezTo>
                    <a:cubicBezTo>
                      <a:pt x="53" y="464"/>
                      <a:pt x="59" y="439"/>
                      <a:pt x="62" y="425"/>
                    </a:cubicBezTo>
                    <a:cubicBezTo>
                      <a:pt x="67" y="404"/>
                      <a:pt x="73" y="384"/>
                      <a:pt x="78" y="363"/>
                    </a:cubicBezTo>
                    <a:cubicBezTo>
                      <a:pt x="81" y="352"/>
                      <a:pt x="87" y="327"/>
                      <a:pt x="90" y="316"/>
                    </a:cubicBezTo>
                    <a:cubicBezTo>
                      <a:pt x="95" y="291"/>
                      <a:pt x="95" y="288"/>
                      <a:pt x="109" y="268"/>
                    </a:cubicBezTo>
                    <a:cubicBezTo>
                      <a:pt x="132" y="235"/>
                      <a:pt x="168" y="193"/>
                      <a:pt x="221" y="193"/>
                    </a:cubicBezTo>
                    <a:cubicBezTo>
                      <a:pt x="257" y="193"/>
                      <a:pt x="260" y="226"/>
                      <a:pt x="260" y="243"/>
                    </a:cubicBezTo>
                    <a:cubicBezTo>
                      <a:pt x="260" y="282"/>
                      <a:pt x="232" y="361"/>
                      <a:pt x="221" y="388"/>
                    </a:cubicBezTo>
                    <a:cubicBezTo>
                      <a:pt x="213" y="408"/>
                      <a:pt x="210" y="414"/>
                      <a:pt x="210" y="425"/>
                    </a:cubicBezTo>
                    <a:cubicBezTo>
                      <a:pt x="210" y="461"/>
                      <a:pt x="241" y="484"/>
                      <a:pt x="274" y="484"/>
                    </a:cubicBezTo>
                    <a:cubicBezTo>
                      <a:pt x="344" y="484"/>
                      <a:pt x="375" y="391"/>
                      <a:pt x="375" y="380"/>
                    </a:cubicBezTo>
                    <a:cubicBezTo>
                      <a:pt x="375" y="372"/>
                      <a:pt x="367" y="372"/>
                      <a:pt x="364" y="372"/>
                    </a:cubicBezTo>
                    <a:cubicBezTo>
                      <a:pt x="353" y="372"/>
                      <a:pt x="353" y="375"/>
                      <a:pt x="350" y="383"/>
                    </a:cubicBezTo>
                    <a:cubicBezTo>
                      <a:pt x="336" y="436"/>
                      <a:pt x="305" y="467"/>
                      <a:pt x="277" y="467"/>
                    </a:cubicBezTo>
                    <a:cubicBezTo>
                      <a:pt x="263" y="467"/>
                      <a:pt x="260" y="456"/>
                      <a:pt x="260" y="442"/>
                    </a:cubicBezTo>
                    <a:cubicBezTo>
                      <a:pt x="260" y="425"/>
                      <a:pt x="263" y="416"/>
                      <a:pt x="277" y="386"/>
                    </a:cubicBezTo>
                    <a:cubicBezTo>
                      <a:pt x="285" y="363"/>
                      <a:pt x="313" y="291"/>
                      <a:pt x="313" y="254"/>
                    </a:cubicBezTo>
                    <a:cubicBezTo>
                      <a:pt x="313" y="243"/>
                      <a:pt x="313" y="212"/>
                      <a:pt x="288" y="193"/>
                    </a:cubicBezTo>
                    <a:cubicBezTo>
                      <a:pt x="274" y="184"/>
                      <a:pt x="255" y="176"/>
                      <a:pt x="224" y="176"/>
                    </a:cubicBezTo>
                    <a:cubicBezTo>
                      <a:pt x="174" y="176"/>
                      <a:pt x="137" y="201"/>
                      <a:pt x="112" y="232"/>
                    </a:cubicBezTo>
                    <a:cubicBezTo>
                      <a:pt x="129" y="162"/>
                      <a:pt x="146" y="92"/>
                      <a:pt x="162" y="22"/>
                    </a:cubicBezTo>
                    <a:close/>
                  </a:path>
                </a:pathLst>
              </a:custGeom>
              <a:solidFill>
                <a:srgbClr val="000000"/>
              </a:solidFill>
              <a:ln>
                <a:noFill/>
              </a:ln>
            </p:spPr>
          </p:sp>
        </p:grpSp>
      </p:grpSp>
    </p:spTree>
    <p:extLst>
      <p:ext uri="{BB962C8B-B14F-4D97-AF65-F5344CB8AC3E}">
        <p14:creationId xmlns:p14="http://schemas.microsoft.com/office/powerpoint/2010/main" val="948662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iagramm, Reihe, Text, Schrift enthält.&#10;&#10;Automatisch generierte Beschreibung">
            <a:extLst>
              <a:ext uri="{FF2B5EF4-FFF2-40B4-BE49-F238E27FC236}">
                <a16:creationId xmlns:a16="http://schemas.microsoft.com/office/drawing/2014/main" id="{46B20E92-CD30-65A1-27DD-95CD9CBB0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60" y="1629394"/>
            <a:ext cx="4681200" cy="2623937"/>
          </a:xfrm>
          <a:prstGeom prst="rect">
            <a:avLst/>
          </a:prstGeom>
        </p:spPr>
      </p:pic>
      <p:sp>
        <p:nvSpPr>
          <p:cNvPr id="252" name="TextShape 3"/>
          <p:cNvSpPr txBox="1"/>
          <p:nvPr/>
        </p:nvSpPr>
        <p:spPr>
          <a:xfrm>
            <a:off x="478440" y="489240"/>
            <a:ext cx="7442280" cy="837720"/>
          </a:xfrm>
          <a:prstGeom prst="rect">
            <a:avLst/>
          </a:prstGeom>
          <a:noFill/>
          <a:ln w="9360">
            <a:noFill/>
          </a:ln>
        </p:spPr>
        <p:txBody>
          <a:bodyPr lIns="0" tIns="0" rIns="0" bIns="0" anchor="ctr">
            <a:noAutofit/>
          </a:bodyPr>
          <a:lstStyle/>
          <a:p>
            <a:r>
              <a:rPr lang="de-DE" sz="2400" b="1" strike="noStrike" spc="-1" dirty="0">
                <a:solidFill>
                  <a:srgbClr val="000000"/>
                </a:solidFill>
                <a:latin typeface="Verdana"/>
                <a:ea typeface="Arial"/>
              </a:rPr>
              <a:t>Compton/Thomson </a:t>
            </a:r>
            <a:r>
              <a:rPr lang="de-DE" sz="2400" b="1" strike="noStrike" spc="-1" dirty="0">
                <a:solidFill>
                  <a:srgbClr val="000000"/>
                </a:solidFill>
                <a:latin typeface="Verdana" panose="020B0604030504040204" pitchFamily="34" charset="0"/>
                <a:ea typeface="Verdana" panose="020B0604030504040204" pitchFamily="34" charset="0"/>
              </a:rPr>
              <a:t>Backscattering</a:t>
            </a:r>
            <a:r>
              <a:rPr lang="de-DE" sz="2400" b="1" spc="-1" dirty="0">
                <a:solidFill>
                  <a:srgbClr val="000000"/>
                </a:solidFill>
                <a:latin typeface="Verdana" panose="020B0604030504040204" pitchFamily="34" charset="0"/>
                <a:ea typeface="Verdana" panose="020B0604030504040204" pitchFamily="34" charset="0"/>
              </a:rPr>
              <a:t> - </a:t>
            </a:r>
            <a:r>
              <a:rPr lang="de-DE" sz="2400" b="1" spc="-1" dirty="0" err="1">
                <a:solidFill>
                  <a:srgbClr val="000000"/>
                </a:solidFill>
                <a:latin typeface="Verdana" panose="020B0604030504040204" pitchFamily="34" charset="0"/>
                <a:ea typeface="Verdana" panose="020B0604030504040204" pitchFamily="34" charset="0"/>
              </a:rPr>
              <a:t>Recoil</a:t>
            </a:r>
            <a:endParaRPr lang="de-DE" sz="2400" b="1" strike="noStrike" spc="-1" dirty="0">
              <a:solidFill>
                <a:srgbClr val="000000"/>
              </a:solidFill>
              <a:latin typeface="Verdana" panose="020B0604030504040204" pitchFamily="34" charset="0"/>
              <a:ea typeface="Verdana" panose="020B0604030504040204" pitchFamily="34" charset="0"/>
            </a:endParaRPr>
          </a:p>
        </p:txBody>
      </p:sp>
      <p:grpSp>
        <p:nvGrpSpPr>
          <p:cNvPr id="257" name="Group 8"/>
          <p:cNvGrpSpPr/>
          <p:nvPr/>
        </p:nvGrpSpPr>
        <p:grpSpPr>
          <a:xfrm>
            <a:off x="2763000" y="4752360"/>
            <a:ext cx="6181920" cy="557280"/>
            <a:chOff x="2763000" y="4752360"/>
            <a:chExt cx="6181920" cy="557280"/>
          </a:xfrm>
        </p:grpSpPr>
        <p:grpSp>
          <p:nvGrpSpPr>
            <p:cNvPr id="258" name="Group 9"/>
            <p:cNvGrpSpPr/>
            <p:nvPr/>
          </p:nvGrpSpPr>
          <p:grpSpPr>
            <a:xfrm>
              <a:off x="2763000" y="4752360"/>
              <a:ext cx="6181920" cy="557280"/>
              <a:chOff x="2763000" y="4752360"/>
              <a:chExt cx="6181920" cy="557280"/>
            </a:xfrm>
          </p:grpSpPr>
          <p:sp>
            <p:nvSpPr>
              <p:cNvPr id="259" name="Freeform 10"/>
              <p:cNvSpPr/>
              <p:nvPr/>
            </p:nvSpPr>
            <p:spPr>
              <a:xfrm>
                <a:off x="2763000" y="4862880"/>
                <a:ext cx="261360" cy="252720"/>
              </a:xfrm>
              <a:custGeom>
                <a:avLst/>
                <a:gdLst/>
                <a:ahLst/>
                <a:cxnLst/>
                <a:rect l="0" t="0" r="r" b="b"/>
                <a:pathLst>
                  <a:path w="726" h="702">
                    <a:moveTo>
                      <a:pt x="386" y="17"/>
                    </a:moveTo>
                    <a:cubicBezTo>
                      <a:pt x="381" y="3"/>
                      <a:pt x="378" y="0"/>
                      <a:pt x="361" y="0"/>
                    </a:cubicBezTo>
                    <a:cubicBezTo>
                      <a:pt x="344" y="0"/>
                      <a:pt x="344" y="3"/>
                      <a:pt x="336" y="17"/>
                    </a:cubicBezTo>
                    <a:cubicBezTo>
                      <a:pt x="225" y="238"/>
                      <a:pt x="114" y="460"/>
                      <a:pt x="3" y="682"/>
                    </a:cubicBezTo>
                    <a:cubicBezTo>
                      <a:pt x="0" y="690"/>
                      <a:pt x="1" y="689"/>
                      <a:pt x="0" y="693"/>
                    </a:cubicBezTo>
                    <a:cubicBezTo>
                      <a:pt x="0" y="701"/>
                      <a:pt x="6" y="701"/>
                      <a:pt x="20" y="701"/>
                    </a:cubicBezTo>
                    <a:cubicBezTo>
                      <a:pt x="247" y="701"/>
                      <a:pt x="475" y="701"/>
                      <a:pt x="703" y="701"/>
                    </a:cubicBezTo>
                    <a:cubicBezTo>
                      <a:pt x="719" y="701"/>
                      <a:pt x="725" y="701"/>
                      <a:pt x="725" y="693"/>
                    </a:cubicBezTo>
                    <a:cubicBezTo>
                      <a:pt x="723" y="689"/>
                      <a:pt x="725" y="690"/>
                      <a:pt x="719" y="682"/>
                    </a:cubicBezTo>
                    <a:cubicBezTo>
                      <a:pt x="608" y="460"/>
                      <a:pt x="497" y="238"/>
                      <a:pt x="386" y="17"/>
                    </a:cubicBezTo>
                    <a:moveTo>
                      <a:pt x="330" y="98"/>
                    </a:moveTo>
                    <a:cubicBezTo>
                      <a:pt x="418" y="274"/>
                      <a:pt x="506" y="450"/>
                      <a:pt x="593" y="626"/>
                    </a:cubicBezTo>
                    <a:cubicBezTo>
                      <a:pt x="417" y="626"/>
                      <a:pt x="241" y="626"/>
                      <a:pt x="64" y="626"/>
                    </a:cubicBezTo>
                    <a:cubicBezTo>
                      <a:pt x="153" y="450"/>
                      <a:pt x="242" y="274"/>
                      <a:pt x="330" y="98"/>
                    </a:cubicBezTo>
                    <a:close/>
                  </a:path>
                </a:pathLst>
              </a:custGeom>
              <a:solidFill>
                <a:srgbClr val="000000"/>
              </a:solidFill>
              <a:ln>
                <a:noFill/>
              </a:ln>
            </p:spPr>
          </p:sp>
          <p:sp>
            <p:nvSpPr>
              <p:cNvPr id="260" name="Freeform 11"/>
              <p:cNvSpPr/>
              <p:nvPr/>
            </p:nvSpPr>
            <p:spPr>
              <a:xfrm>
                <a:off x="3159000" y="4951440"/>
                <a:ext cx="236160" cy="151200"/>
              </a:xfrm>
              <a:custGeom>
                <a:avLst/>
                <a:gdLst/>
                <a:ahLst/>
                <a:cxnLst/>
                <a:rect l="0" t="0" r="r" b="b"/>
                <a:pathLst>
                  <a:path w="656" h="420">
                    <a:moveTo>
                      <a:pt x="621" y="39"/>
                    </a:moveTo>
                    <a:cubicBezTo>
                      <a:pt x="635" y="39"/>
                      <a:pt x="655" y="39"/>
                      <a:pt x="655" y="20"/>
                    </a:cubicBezTo>
                    <a:cubicBezTo>
                      <a:pt x="655" y="0"/>
                      <a:pt x="638" y="0"/>
                      <a:pt x="621" y="0"/>
                    </a:cubicBezTo>
                    <a:cubicBezTo>
                      <a:pt x="426" y="0"/>
                      <a:pt x="230" y="0"/>
                      <a:pt x="34" y="0"/>
                    </a:cubicBezTo>
                    <a:cubicBezTo>
                      <a:pt x="17" y="0"/>
                      <a:pt x="0" y="0"/>
                      <a:pt x="0" y="20"/>
                    </a:cubicBezTo>
                    <a:cubicBezTo>
                      <a:pt x="0" y="39"/>
                      <a:pt x="20" y="39"/>
                      <a:pt x="34" y="39"/>
                    </a:cubicBezTo>
                    <a:cubicBezTo>
                      <a:pt x="230" y="39"/>
                      <a:pt x="426" y="39"/>
                      <a:pt x="621" y="39"/>
                    </a:cubicBezTo>
                    <a:moveTo>
                      <a:pt x="621" y="419"/>
                    </a:moveTo>
                    <a:cubicBezTo>
                      <a:pt x="638" y="419"/>
                      <a:pt x="655" y="419"/>
                      <a:pt x="655" y="400"/>
                    </a:cubicBezTo>
                    <a:cubicBezTo>
                      <a:pt x="655" y="380"/>
                      <a:pt x="635" y="380"/>
                      <a:pt x="621" y="380"/>
                    </a:cubicBezTo>
                    <a:cubicBezTo>
                      <a:pt x="426" y="380"/>
                      <a:pt x="230" y="380"/>
                      <a:pt x="34" y="380"/>
                    </a:cubicBezTo>
                    <a:cubicBezTo>
                      <a:pt x="20" y="380"/>
                      <a:pt x="0" y="380"/>
                      <a:pt x="0" y="400"/>
                    </a:cubicBezTo>
                    <a:cubicBezTo>
                      <a:pt x="0" y="419"/>
                      <a:pt x="17" y="419"/>
                      <a:pt x="34" y="419"/>
                    </a:cubicBezTo>
                    <a:cubicBezTo>
                      <a:pt x="230" y="419"/>
                      <a:pt x="426" y="419"/>
                      <a:pt x="621" y="419"/>
                    </a:cubicBezTo>
                    <a:moveTo>
                      <a:pt x="621" y="229"/>
                    </a:moveTo>
                    <a:cubicBezTo>
                      <a:pt x="638" y="229"/>
                      <a:pt x="655" y="229"/>
                      <a:pt x="655" y="210"/>
                    </a:cubicBezTo>
                    <a:cubicBezTo>
                      <a:pt x="655" y="190"/>
                      <a:pt x="638" y="190"/>
                      <a:pt x="621" y="190"/>
                    </a:cubicBezTo>
                    <a:cubicBezTo>
                      <a:pt x="426" y="190"/>
                      <a:pt x="230" y="190"/>
                      <a:pt x="34" y="190"/>
                    </a:cubicBezTo>
                    <a:cubicBezTo>
                      <a:pt x="17" y="190"/>
                      <a:pt x="0" y="190"/>
                      <a:pt x="0" y="210"/>
                    </a:cubicBezTo>
                    <a:cubicBezTo>
                      <a:pt x="0" y="229"/>
                      <a:pt x="17" y="229"/>
                      <a:pt x="34" y="229"/>
                    </a:cubicBezTo>
                    <a:cubicBezTo>
                      <a:pt x="230" y="229"/>
                      <a:pt x="426" y="229"/>
                      <a:pt x="621" y="229"/>
                    </a:cubicBezTo>
                    <a:close/>
                  </a:path>
                </a:pathLst>
              </a:custGeom>
              <a:solidFill>
                <a:srgbClr val="000000"/>
              </a:solidFill>
              <a:ln>
                <a:noFill/>
              </a:ln>
            </p:spPr>
          </p:sp>
          <p:sp>
            <p:nvSpPr>
              <p:cNvPr id="261" name="Freeform 12"/>
              <p:cNvSpPr/>
              <p:nvPr/>
            </p:nvSpPr>
            <p:spPr>
              <a:xfrm>
                <a:off x="3571200" y="4793760"/>
                <a:ext cx="110160" cy="164160"/>
              </a:xfrm>
              <a:custGeom>
                <a:avLst/>
                <a:gdLst/>
                <a:ahLst/>
                <a:cxnLst/>
                <a:rect l="0" t="0" r="r" b="b"/>
                <a:pathLst>
                  <a:path w="306" h="456">
                    <a:moveTo>
                      <a:pt x="305" y="333"/>
                    </a:moveTo>
                    <a:cubicBezTo>
                      <a:pt x="297" y="333"/>
                      <a:pt x="288" y="333"/>
                      <a:pt x="280" y="333"/>
                    </a:cubicBezTo>
                    <a:cubicBezTo>
                      <a:pt x="280" y="346"/>
                      <a:pt x="272" y="388"/>
                      <a:pt x="263" y="394"/>
                    </a:cubicBezTo>
                    <a:cubicBezTo>
                      <a:pt x="258" y="397"/>
                      <a:pt x="204" y="397"/>
                      <a:pt x="196" y="397"/>
                    </a:cubicBezTo>
                    <a:cubicBezTo>
                      <a:pt x="153" y="397"/>
                      <a:pt x="110" y="397"/>
                      <a:pt x="67" y="397"/>
                    </a:cubicBezTo>
                    <a:cubicBezTo>
                      <a:pt x="140" y="335"/>
                      <a:pt x="165" y="316"/>
                      <a:pt x="207" y="282"/>
                    </a:cubicBezTo>
                    <a:cubicBezTo>
                      <a:pt x="258"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0"/>
                      <a:pt x="174" y="265"/>
                    </a:cubicBezTo>
                    <a:cubicBezTo>
                      <a:pt x="118" y="320"/>
                      <a:pt x="62" y="375"/>
                      <a:pt x="6" y="430"/>
                    </a:cubicBezTo>
                    <a:cubicBezTo>
                      <a:pt x="0" y="436"/>
                      <a:pt x="0" y="436"/>
                      <a:pt x="0" y="455"/>
                    </a:cubicBezTo>
                    <a:cubicBezTo>
                      <a:pt x="94" y="455"/>
                      <a:pt x="188" y="455"/>
                      <a:pt x="283" y="455"/>
                    </a:cubicBezTo>
                    <a:cubicBezTo>
                      <a:pt x="290" y="414"/>
                      <a:pt x="298" y="373"/>
                      <a:pt x="305" y="333"/>
                    </a:cubicBezTo>
                    <a:close/>
                  </a:path>
                </a:pathLst>
              </a:custGeom>
              <a:solidFill>
                <a:srgbClr val="000000"/>
              </a:solidFill>
              <a:ln>
                <a:noFill/>
              </a:ln>
            </p:spPr>
          </p:sp>
          <p:sp>
            <p:nvSpPr>
              <p:cNvPr id="262" name="Freeform 13"/>
              <p:cNvSpPr/>
              <p:nvPr/>
            </p:nvSpPr>
            <p:spPr>
              <a:xfrm>
                <a:off x="3715560" y="4786560"/>
                <a:ext cx="135360" cy="174240"/>
              </a:xfrm>
              <a:custGeom>
                <a:avLst/>
                <a:gdLst/>
                <a:ahLst/>
                <a:cxnLst/>
                <a:rect l="0" t="0" r="r" b="b"/>
                <a:pathLst>
                  <a:path w="376" h="484">
                    <a:moveTo>
                      <a:pt x="165" y="20"/>
                    </a:moveTo>
                    <a:cubicBezTo>
                      <a:pt x="166" y="16"/>
                      <a:pt x="168" y="11"/>
                      <a:pt x="168" y="8"/>
                    </a:cubicBezTo>
                    <a:cubicBezTo>
                      <a:pt x="168" y="6"/>
                      <a:pt x="165" y="0"/>
                      <a:pt x="157" y="0"/>
                    </a:cubicBezTo>
                    <a:cubicBezTo>
                      <a:pt x="143" y="0"/>
                      <a:pt x="84" y="6"/>
                      <a:pt x="67" y="6"/>
                    </a:cubicBezTo>
                    <a:cubicBezTo>
                      <a:pt x="62" y="8"/>
                      <a:pt x="53" y="8"/>
                      <a:pt x="53" y="22"/>
                    </a:cubicBezTo>
                    <a:cubicBezTo>
                      <a:pt x="53" y="31"/>
                      <a:pt x="62" y="31"/>
                      <a:pt x="70" y="31"/>
                    </a:cubicBezTo>
                    <a:cubicBezTo>
                      <a:pt x="104" y="31"/>
                      <a:pt x="104" y="36"/>
                      <a:pt x="104" y="42"/>
                    </a:cubicBezTo>
                    <a:cubicBezTo>
                      <a:pt x="104" y="48"/>
                      <a:pt x="101" y="50"/>
                      <a:pt x="101" y="59"/>
                    </a:cubicBezTo>
                    <a:cubicBezTo>
                      <a:pt x="68" y="188"/>
                      <a:pt x="35" y="318"/>
                      <a:pt x="3" y="447"/>
                    </a:cubicBezTo>
                    <a:cubicBezTo>
                      <a:pt x="0" y="458"/>
                      <a:pt x="0" y="458"/>
                      <a:pt x="0" y="461"/>
                    </a:cubicBezTo>
                    <a:cubicBezTo>
                      <a:pt x="0" y="472"/>
                      <a:pt x="8" y="483"/>
                      <a:pt x="22" y="483"/>
                    </a:cubicBezTo>
                    <a:cubicBezTo>
                      <a:pt x="31" y="483"/>
                      <a:pt x="45" y="481"/>
                      <a:pt x="53" y="464"/>
                    </a:cubicBezTo>
                    <a:cubicBezTo>
                      <a:pt x="53" y="461"/>
                      <a:pt x="59" y="436"/>
                      <a:pt x="64" y="422"/>
                    </a:cubicBezTo>
                    <a:cubicBezTo>
                      <a:pt x="69" y="401"/>
                      <a:pt x="74" y="381"/>
                      <a:pt x="78" y="360"/>
                    </a:cubicBezTo>
                    <a:cubicBezTo>
                      <a:pt x="81" y="349"/>
                      <a:pt x="90" y="324"/>
                      <a:pt x="90" y="313"/>
                    </a:cubicBezTo>
                    <a:cubicBezTo>
                      <a:pt x="98" y="288"/>
                      <a:pt x="98" y="288"/>
                      <a:pt x="112" y="265"/>
                    </a:cubicBezTo>
                    <a:cubicBezTo>
                      <a:pt x="134" y="232"/>
                      <a:pt x="168" y="193"/>
                      <a:pt x="221" y="193"/>
                    </a:cubicBezTo>
                    <a:cubicBezTo>
                      <a:pt x="260" y="193"/>
                      <a:pt x="263" y="224"/>
                      <a:pt x="263" y="240"/>
                    </a:cubicBezTo>
                    <a:cubicBezTo>
                      <a:pt x="263" y="282"/>
                      <a:pt x="232" y="358"/>
                      <a:pt x="221" y="386"/>
                    </a:cubicBezTo>
                    <a:cubicBezTo>
                      <a:pt x="213" y="405"/>
                      <a:pt x="210" y="414"/>
                      <a:pt x="210" y="425"/>
                    </a:cubicBezTo>
                    <a:cubicBezTo>
                      <a:pt x="210" y="461"/>
                      <a:pt x="241" y="483"/>
                      <a:pt x="277" y="483"/>
                    </a:cubicBezTo>
                    <a:cubicBezTo>
                      <a:pt x="344" y="483"/>
                      <a:pt x="375" y="388"/>
                      <a:pt x="375" y="377"/>
                    </a:cubicBezTo>
                    <a:cubicBezTo>
                      <a:pt x="375" y="369"/>
                      <a:pt x="367" y="369"/>
                      <a:pt x="364" y="369"/>
                    </a:cubicBezTo>
                    <a:cubicBezTo>
                      <a:pt x="356" y="369"/>
                      <a:pt x="353" y="374"/>
                      <a:pt x="353" y="380"/>
                    </a:cubicBezTo>
                    <a:cubicBezTo>
                      <a:pt x="336" y="436"/>
                      <a:pt x="305" y="464"/>
                      <a:pt x="277" y="464"/>
                    </a:cubicBezTo>
                    <a:cubicBezTo>
                      <a:pt x="263" y="464"/>
                      <a:pt x="260" y="453"/>
                      <a:pt x="260" y="439"/>
                    </a:cubicBezTo>
                    <a:cubicBezTo>
                      <a:pt x="260" y="425"/>
                      <a:pt x="266" y="414"/>
                      <a:pt x="277" y="383"/>
                    </a:cubicBezTo>
                    <a:cubicBezTo>
                      <a:pt x="286" y="363"/>
                      <a:pt x="314" y="291"/>
                      <a:pt x="314" y="251"/>
                    </a:cubicBezTo>
                    <a:cubicBezTo>
                      <a:pt x="314" y="240"/>
                      <a:pt x="314" y="212"/>
                      <a:pt x="288" y="193"/>
                    </a:cubicBezTo>
                    <a:cubicBezTo>
                      <a:pt x="277" y="182"/>
                      <a:pt x="258" y="173"/>
                      <a:pt x="224" y="173"/>
                    </a:cubicBezTo>
                    <a:cubicBezTo>
                      <a:pt x="174" y="173"/>
                      <a:pt x="137" y="201"/>
                      <a:pt x="112" y="229"/>
                    </a:cubicBezTo>
                    <a:cubicBezTo>
                      <a:pt x="130" y="159"/>
                      <a:pt x="147" y="89"/>
                      <a:pt x="165" y="20"/>
                    </a:cubicBezTo>
                    <a:close/>
                  </a:path>
                </a:pathLst>
              </a:custGeom>
              <a:solidFill>
                <a:srgbClr val="000000"/>
              </a:solidFill>
              <a:ln>
                <a:noFill/>
              </a:ln>
            </p:spPr>
          </p:sp>
          <p:sp>
            <p:nvSpPr>
              <p:cNvPr id="263" name="Freeform 14"/>
              <p:cNvSpPr/>
              <p:nvPr/>
            </p:nvSpPr>
            <p:spPr>
              <a:xfrm>
                <a:off x="3880800" y="4848840"/>
                <a:ext cx="128520" cy="109080"/>
              </a:xfrm>
              <a:custGeom>
                <a:avLst/>
                <a:gdLst/>
                <a:ahLst/>
                <a:cxnLst/>
                <a:rect l="0" t="0" r="r" b="b"/>
                <a:pathLst>
                  <a:path w="357" h="303">
                    <a:moveTo>
                      <a:pt x="123" y="20"/>
                    </a:moveTo>
                    <a:cubicBezTo>
                      <a:pt x="123" y="17"/>
                      <a:pt x="123" y="14"/>
                      <a:pt x="123" y="8"/>
                    </a:cubicBezTo>
                    <a:cubicBezTo>
                      <a:pt x="119" y="6"/>
                      <a:pt x="123" y="0"/>
                      <a:pt x="112" y="0"/>
                    </a:cubicBezTo>
                    <a:cubicBezTo>
                      <a:pt x="97" y="1"/>
                      <a:pt x="73" y="3"/>
                      <a:pt x="67" y="3"/>
                    </a:cubicBezTo>
                    <a:cubicBezTo>
                      <a:pt x="56" y="6"/>
                      <a:pt x="42" y="6"/>
                      <a:pt x="31" y="6"/>
                    </a:cubicBezTo>
                    <a:cubicBezTo>
                      <a:pt x="20" y="8"/>
                      <a:pt x="11" y="8"/>
                      <a:pt x="11" y="22"/>
                    </a:cubicBezTo>
                    <a:cubicBezTo>
                      <a:pt x="11" y="34"/>
                      <a:pt x="20" y="34"/>
                      <a:pt x="28" y="34"/>
                    </a:cubicBezTo>
                    <a:cubicBezTo>
                      <a:pt x="62" y="34"/>
                      <a:pt x="62" y="36"/>
                      <a:pt x="62" y="42"/>
                    </a:cubicBezTo>
                    <a:cubicBezTo>
                      <a:pt x="62" y="48"/>
                      <a:pt x="59" y="61"/>
                      <a:pt x="56" y="70"/>
                    </a:cubicBezTo>
                    <a:cubicBezTo>
                      <a:pt x="44" y="115"/>
                      <a:pt x="32" y="161"/>
                      <a:pt x="20" y="207"/>
                    </a:cubicBezTo>
                    <a:cubicBezTo>
                      <a:pt x="3" y="277"/>
                      <a:pt x="0" y="291"/>
                      <a:pt x="0" y="293"/>
                    </a:cubicBezTo>
                    <a:cubicBezTo>
                      <a:pt x="0" y="302"/>
                      <a:pt x="11" y="302"/>
                      <a:pt x="14" y="302"/>
                    </a:cubicBezTo>
                    <a:cubicBezTo>
                      <a:pt x="18" y="302"/>
                      <a:pt x="21" y="302"/>
                      <a:pt x="25" y="302"/>
                    </a:cubicBezTo>
                    <a:cubicBezTo>
                      <a:pt x="87" y="293"/>
                      <a:pt x="174" y="260"/>
                      <a:pt x="246" y="196"/>
                    </a:cubicBezTo>
                    <a:cubicBezTo>
                      <a:pt x="342" y="112"/>
                      <a:pt x="319" y="80"/>
                      <a:pt x="356" y="22"/>
                    </a:cubicBezTo>
                    <a:cubicBezTo>
                      <a:pt x="356" y="8"/>
                      <a:pt x="344" y="0"/>
                      <a:pt x="330" y="0"/>
                    </a:cubicBezTo>
                    <a:cubicBezTo>
                      <a:pt x="308" y="0"/>
                      <a:pt x="302" y="20"/>
                      <a:pt x="297" y="39"/>
                    </a:cubicBezTo>
                    <a:cubicBezTo>
                      <a:pt x="269" y="137"/>
                      <a:pt x="176" y="240"/>
                      <a:pt x="59" y="277"/>
                    </a:cubicBezTo>
                    <a:cubicBezTo>
                      <a:pt x="80" y="191"/>
                      <a:pt x="102" y="105"/>
                      <a:pt x="123" y="20"/>
                    </a:cubicBezTo>
                    <a:close/>
                  </a:path>
                </a:pathLst>
              </a:custGeom>
              <a:solidFill>
                <a:srgbClr val="000000"/>
              </a:solidFill>
              <a:ln>
                <a:noFill/>
              </a:ln>
            </p:spPr>
          </p:sp>
          <p:sp>
            <p:nvSpPr>
              <p:cNvPr id="264" name="Freeform 15"/>
              <p:cNvSpPr/>
              <p:nvPr/>
            </p:nvSpPr>
            <p:spPr>
              <a:xfrm>
                <a:off x="4018680" y="4876200"/>
                <a:ext cx="93240" cy="120960"/>
              </a:xfrm>
              <a:custGeom>
                <a:avLst/>
                <a:gdLst/>
                <a:ahLst/>
                <a:cxnLst/>
                <a:rect l="0" t="0" r="r" b="b"/>
                <a:pathLst>
                  <a:path w="259" h="336">
                    <a:moveTo>
                      <a:pt x="258" y="168"/>
                    </a:moveTo>
                    <a:cubicBezTo>
                      <a:pt x="258" y="134"/>
                      <a:pt x="258" y="0"/>
                      <a:pt x="129" y="0"/>
                    </a:cubicBezTo>
                    <a:cubicBezTo>
                      <a:pt x="0" y="0"/>
                      <a:pt x="0" y="134"/>
                      <a:pt x="0" y="168"/>
                    </a:cubicBezTo>
                    <a:cubicBezTo>
                      <a:pt x="0" y="204"/>
                      <a:pt x="0" y="335"/>
                      <a:pt x="129" y="335"/>
                    </a:cubicBezTo>
                    <a:cubicBezTo>
                      <a:pt x="258" y="335"/>
                      <a:pt x="258" y="204"/>
                      <a:pt x="258" y="168"/>
                    </a:cubicBezTo>
                    <a:moveTo>
                      <a:pt x="129" y="321"/>
                    </a:moveTo>
                    <a:cubicBezTo>
                      <a:pt x="109" y="321"/>
                      <a:pt x="67" y="313"/>
                      <a:pt x="56" y="265"/>
                    </a:cubicBezTo>
                    <a:cubicBezTo>
                      <a:pt x="50" y="238"/>
                      <a:pt x="48" y="204"/>
                      <a:pt x="48" y="162"/>
                    </a:cubicBezTo>
                    <a:cubicBezTo>
                      <a:pt x="48" y="126"/>
                      <a:pt x="48" y="92"/>
                      <a:pt x="56" y="64"/>
                    </a:cubicBezTo>
                    <a:cubicBezTo>
                      <a:pt x="70" y="22"/>
                      <a:pt x="106" y="14"/>
                      <a:pt x="129" y="14"/>
                    </a:cubicBezTo>
                    <a:cubicBezTo>
                      <a:pt x="165" y="14"/>
                      <a:pt x="190" y="34"/>
                      <a:pt x="202" y="67"/>
                    </a:cubicBezTo>
                    <a:cubicBezTo>
                      <a:pt x="207" y="92"/>
                      <a:pt x="207" y="134"/>
                      <a:pt x="207" y="162"/>
                    </a:cubicBezTo>
                    <a:cubicBezTo>
                      <a:pt x="207" y="196"/>
                      <a:pt x="207" y="235"/>
                      <a:pt x="199" y="265"/>
                    </a:cubicBezTo>
                    <a:cubicBezTo>
                      <a:pt x="188" y="313"/>
                      <a:pt x="148" y="321"/>
                      <a:pt x="129" y="321"/>
                    </a:cubicBezTo>
                    <a:close/>
                  </a:path>
                </a:pathLst>
              </a:custGeom>
              <a:solidFill>
                <a:srgbClr val="000000"/>
              </a:solidFill>
              <a:ln>
                <a:noFill/>
              </a:ln>
            </p:spPr>
          </p:sp>
          <p:sp>
            <p:nvSpPr>
              <p:cNvPr id="265" name="Freeform 16"/>
              <p:cNvSpPr/>
              <p:nvPr/>
            </p:nvSpPr>
            <p:spPr>
              <a:xfrm>
                <a:off x="4151880" y="4848840"/>
                <a:ext cx="142560" cy="162360"/>
              </a:xfrm>
              <a:custGeom>
                <a:avLst/>
                <a:gdLst/>
                <a:ahLst/>
                <a:cxnLst/>
                <a:rect l="0" t="0" r="r" b="b"/>
                <a:pathLst>
                  <a:path w="396" h="451">
                    <a:moveTo>
                      <a:pt x="283" y="207"/>
                    </a:moveTo>
                    <a:cubicBezTo>
                      <a:pt x="280" y="168"/>
                      <a:pt x="258" y="0"/>
                      <a:pt x="143" y="0"/>
                    </a:cubicBezTo>
                    <a:cubicBezTo>
                      <a:pt x="104" y="0"/>
                      <a:pt x="67" y="22"/>
                      <a:pt x="48" y="39"/>
                    </a:cubicBezTo>
                    <a:cubicBezTo>
                      <a:pt x="6" y="78"/>
                      <a:pt x="16" y="95"/>
                      <a:pt x="0" y="123"/>
                    </a:cubicBezTo>
                    <a:cubicBezTo>
                      <a:pt x="0" y="131"/>
                      <a:pt x="6" y="129"/>
                      <a:pt x="8" y="131"/>
                    </a:cubicBezTo>
                    <a:cubicBezTo>
                      <a:pt x="20" y="131"/>
                      <a:pt x="20" y="131"/>
                      <a:pt x="22" y="120"/>
                    </a:cubicBezTo>
                    <a:cubicBezTo>
                      <a:pt x="36" y="81"/>
                      <a:pt x="87" y="56"/>
                      <a:pt x="134" y="56"/>
                    </a:cubicBezTo>
                    <a:cubicBezTo>
                      <a:pt x="246" y="56"/>
                      <a:pt x="260" y="165"/>
                      <a:pt x="260" y="235"/>
                    </a:cubicBezTo>
                    <a:cubicBezTo>
                      <a:pt x="260" y="271"/>
                      <a:pt x="258" y="277"/>
                      <a:pt x="255" y="285"/>
                    </a:cubicBezTo>
                    <a:cubicBezTo>
                      <a:pt x="238" y="335"/>
                      <a:pt x="218" y="414"/>
                      <a:pt x="218" y="433"/>
                    </a:cubicBezTo>
                    <a:cubicBezTo>
                      <a:pt x="218" y="441"/>
                      <a:pt x="221" y="450"/>
                      <a:pt x="230" y="450"/>
                    </a:cubicBezTo>
                    <a:cubicBezTo>
                      <a:pt x="235" y="450"/>
                      <a:pt x="244" y="450"/>
                      <a:pt x="255" y="414"/>
                    </a:cubicBezTo>
                    <a:cubicBezTo>
                      <a:pt x="260" y="388"/>
                      <a:pt x="274" y="335"/>
                      <a:pt x="280" y="288"/>
                    </a:cubicBezTo>
                    <a:cubicBezTo>
                      <a:pt x="283" y="263"/>
                      <a:pt x="322" y="170"/>
                      <a:pt x="336" y="137"/>
                    </a:cubicBezTo>
                    <a:cubicBezTo>
                      <a:pt x="344" y="117"/>
                      <a:pt x="361" y="84"/>
                      <a:pt x="392" y="25"/>
                    </a:cubicBezTo>
                    <a:cubicBezTo>
                      <a:pt x="395" y="20"/>
                      <a:pt x="395" y="17"/>
                      <a:pt x="395" y="14"/>
                    </a:cubicBezTo>
                    <a:cubicBezTo>
                      <a:pt x="395" y="6"/>
                      <a:pt x="389" y="8"/>
                      <a:pt x="386" y="6"/>
                    </a:cubicBezTo>
                    <a:cubicBezTo>
                      <a:pt x="384" y="6"/>
                      <a:pt x="378" y="6"/>
                      <a:pt x="375" y="11"/>
                    </a:cubicBezTo>
                    <a:cubicBezTo>
                      <a:pt x="367" y="25"/>
                      <a:pt x="314" y="123"/>
                      <a:pt x="283" y="207"/>
                    </a:cubicBezTo>
                    <a:close/>
                  </a:path>
                </a:pathLst>
              </a:custGeom>
              <a:solidFill>
                <a:srgbClr val="000000"/>
              </a:solidFill>
              <a:ln>
                <a:noFill/>
              </a:ln>
            </p:spPr>
          </p:sp>
          <p:sp>
            <p:nvSpPr>
              <p:cNvPr id="266" name="Freeform 17"/>
              <p:cNvSpPr/>
              <p:nvPr/>
            </p:nvSpPr>
            <p:spPr>
              <a:xfrm>
                <a:off x="3556080" y="5019840"/>
                <a:ext cx="751320" cy="14400"/>
              </a:xfrm>
              <a:custGeom>
                <a:avLst/>
                <a:gdLst/>
                <a:ahLst/>
                <a:cxnLst/>
                <a:rect l="0" t="0" r="r" b="b"/>
                <a:pathLst>
                  <a:path w="2087" h="40">
                    <a:moveTo>
                      <a:pt x="0" y="0"/>
                    </a:moveTo>
                    <a:cubicBezTo>
                      <a:pt x="695" y="0"/>
                      <a:pt x="1390" y="0"/>
                      <a:pt x="2086" y="0"/>
                    </a:cubicBezTo>
                    <a:cubicBezTo>
                      <a:pt x="2086" y="13"/>
                      <a:pt x="2086" y="26"/>
                      <a:pt x="2086" y="39"/>
                    </a:cubicBezTo>
                    <a:cubicBezTo>
                      <a:pt x="1390" y="39"/>
                      <a:pt x="695" y="39"/>
                      <a:pt x="0" y="39"/>
                    </a:cubicBezTo>
                    <a:cubicBezTo>
                      <a:pt x="0" y="26"/>
                      <a:pt x="0" y="13"/>
                      <a:pt x="0" y="0"/>
                    </a:cubicBezTo>
                    <a:close/>
                  </a:path>
                </a:pathLst>
              </a:custGeom>
              <a:solidFill>
                <a:srgbClr val="000000"/>
              </a:solidFill>
              <a:ln>
                <a:noFill/>
              </a:ln>
            </p:spPr>
          </p:sp>
          <p:sp>
            <p:nvSpPr>
              <p:cNvPr id="267" name="Freeform 18"/>
              <p:cNvSpPr/>
              <p:nvPr/>
            </p:nvSpPr>
            <p:spPr>
              <a:xfrm>
                <a:off x="3615480" y="5128560"/>
                <a:ext cx="228240" cy="110880"/>
              </a:xfrm>
              <a:custGeom>
                <a:avLst/>
                <a:gdLst/>
                <a:ahLst/>
                <a:cxnLst/>
                <a:rect l="0" t="0" r="r" b="b"/>
                <a:pathLst>
                  <a:path w="634" h="308">
                    <a:moveTo>
                      <a:pt x="269" y="246"/>
                    </a:moveTo>
                    <a:cubicBezTo>
                      <a:pt x="263" y="260"/>
                      <a:pt x="258" y="282"/>
                      <a:pt x="258" y="285"/>
                    </a:cubicBezTo>
                    <a:cubicBezTo>
                      <a:pt x="258" y="302"/>
                      <a:pt x="272" y="307"/>
                      <a:pt x="283" y="307"/>
                    </a:cubicBezTo>
                    <a:cubicBezTo>
                      <a:pt x="294" y="307"/>
                      <a:pt x="305" y="299"/>
                      <a:pt x="308" y="293"/>
                    </a:cubicBezTo>
                    <a:cubicBezTo>
                      <a:pt x="311" y="288"/>
                      <a:pt x="316" y="265"/>
                      <a:pt x="322" y="251"/>
                    </a:cubicBezTo>
                    <a:cubicBezTo>
                      <a:pt x="325" y="238"/>
                      <a:pt x="333"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3" y="198"/>
                      <a:pt x="610" y="207"/>
                    </a:cubicBezTo>
                    <a:cubicBezTo>
                      <a:pt x="593" y="260"/>
                      <a:pt x="563" y="288"/>
                      <a:pt x="538" y="288"/>
                    </a:cubicBezTo>
                    <a:cubicBezTo>
                      <a:pt x="521" y="288"/>
                      <a:pt x="518" y="279"/>
                      <a:pt x="518" y="265"/>
                    </a:cubicBezTo>
                    <a:cubicBezTo>
                      <a:pt x="518" y="249"/>
                      <a:pt x="524" y="240"/>
                      <a:pt x="535" y="210"/>
                    </a:cubicBezTo>
                    <a:cubicBezTo>
                      <a:pt x="543" y="187"/>
                      <a:pt x="571" y="115"/>
                      <a:pt x="571" y="78"/>
                    </a:cubicBezTo>
                    <a:cubicBezTo>
                      <a:pt x="571" y="67"/>
                      <a:pt x="571" y="36"/>
                      <a:pt x="546" y="17"/>
                    </a:cubicBezTo>
                    <a:cubicBezTo>
                      <a:pt x="535" y="8"/>
                      <a:pt x="515" y="0"/>
                      <a:pt x="482" y="0"/>
                    </a:cubicBezTo>
                    <a:cubicBezTo>
                      <a:pt x="420" y="0"/>
                      <a:pt x="381" y="39"/>
                      <a:pt x="361" y="67"/>
                    </a:cubicBezTo>
                    <a:cubicBezTo>
                      <a:pt x="356" y="11"/>
                      <a:pt x="305" y="0"/>
                      <a:pt x="272" y="0"/>
                    </a:cubicBezTo>
                    <a:cubicBezTo>
                      <a:pt x="213" y="0"/>
                      <a:pt x="174" y="34"/>
                      <a:pt x="154" y="61"/>
                    </a:cubicBezTo>
                    <a:cubicBezTo>
                      <a:pt x="148" y="14"/>
                      <a:pt x="109" y="0"/>
                      <a:pt x="81" y="0"/>
                    </a:cubicBezTo>
                    <a:cubicBezTo>
                      <a:pt x="50" y="0"/>
                      <a:pt x="36" y="20"/>
                      <a:pt x="25" y="36"/>
                    </a:cubicBezTo>
                    <a:cubicBezTo>
                      <a:pt x="11" y="61"/>
                      <a:pt x="0" y="101"/>
                      <a:pt x="0" y="103"/>
                    </a:cubicBezTo>
                    <a:cubicBezTo>
                      <a:pt x="0" y="112"/>
                      <a:pt x="11" y="112"/>
                      <a:pt x="14"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1" y="299"/>
                      <a:pt x="95" y="293"/>
                    </a:cubicBezTo>
                    <a:cubicBezTo>
                      <a:pt x="99" y="288"/>
                      <a:pt x="106" y="265"/>
                      <a:pt x="109" y="251"/>
                    </a:cubicBezTo>
                    <a:cubicBezTo>
                      <a:pt x="112" y="238"/>
                      <a:pt x="120" y="207"/>
                      <a:pt x="123" y="190"/>
                    </a:cubicBezTo>
                    <a:cubicBezTo>
                      <a:pt x="129" y="173"/>
                      <a:pt x="132" y="159"/>
                      <a:pt x="134" y="143"/>
                    </a:cubicBezTo>
                    <a:cubicBezTo>
                      <a:pt x="143" y="115"/>
                      <a:pt x="146" y="109"/>
                      <a:pt x="165" y="81"/>
                    </a:cubicBezTo>
                    <a:cubicBezTo>
                      <a:pt x="185" y="53"/>
                      <a:pt x="216" y="17"/>
                      <a:pt x="269" y="17"/>
                    </a:cubicBezTo>
                    <a:cubicBezTo>
                      <a:pt x="308" y="17"/>
                      <a:pt x="308" y="53"/>
                      <a:pt x="308" y="67"/>
                    </a:cubicBezTo>
                    <a:cubicBezTo>
                      <a:pt x="308" y="84"/>
                      <a:pt x="305" y="92"/>
                      <a:pt x="297" y="131"/>
                    </a:cubicBezTo>
                    <a:cubicBezTo>
                      <a:pt x="287" y="170"/>
                      <a:pt x="278" y="208"/>
                      <a:pt x="269" y="246"/>
                    </a:cubicBezTo>
                    <a:close/>
                  </a:path>
                </a:pathLst>
              </a:custGeom>
              <a:solidFill>
                <a:srgbClr val="000000"/>
              </a:solidFill>
              <a:ln>
                <a:noFill/>
              </a:ln>
            </p:spPr>
          </p:sp>
          <p:sp>
            <p:nvSpPr>
              <p:cNvPr id="268" name="Freeform 19"/>
              <p:cNvSpPr/>
              <p:nvPr/>
            </p:nvSpPr>
            <p:spPr>
              <a:xfrm>
                <a:off x="3875760" y="5194080"/>
                <a:ext cx="86040" cy="81000"/>
              </a:xfrm>
              <a:custGeom>
                <a:avLst/>
                <a:gdLst/>
                <a:ahLst/>
                <a:cxnLst/>
                <a:rect l="0" t="0" r="r" b="b"/>
                <a:pathLst>
                  <a:path w="239" h="225">
                    <a:moveTo>
                      <a:pt x="84" y="109"/>
                    </a:moveTo>
                    <a:cubicBezTo>
                      <a:pt x="134" y="109"/>
                      <a:pt x="224" y="101"/>
                      <a:pt x="224" y="45"/>
                    </a:cubicBezTo>
                    <a:cubicBezTo>
                      <a:pt x="224" y="20"/>
                      <a:pt x="196" y="0"/>
                      <a:pt x="151" y="0"/>
                    </a:cubicBezTo>
                    <a:cubicBezTo>
                      <a:pt x="84" y="0"/>
                      <a:pt x="0" y="45"/>
                      <a:pt x="0" y="129"/>
                    </a:cubicBezTo>
                    <a:cubicBezTo>
                      <a:pt x="0" y="170"/>
                      <a:pt x="28" y="224"/>
                      <a:pt x="104" y="224"/>
                    </a:cubicBezTo>
                    <a:cubicBezTo>
                      <a:pt x="112" y="224"/>
                      <a:pt x="151" y="222"/>
                      <a:pt x="185" y="210"/>
                    </a:cubicBezTo>
                    <a:cubicBezTo>
                      <a:pt x="218" y="197"/>
                      <a:pt x="238" y="176"/>
                      <a:pt x="238" y="170"/>
                    </a:cubicBezTo>
                    <a:cubicBezTo>
                      <a:pt x="238" y="165"/>
                      <a:pt x="232" y="159"/>
                      <a:pt x="227" y="159"/>
                    </a:cubicBezTo>
                    <a:cubicBezTo>
                      <a:pt x="224" y="159"/>
                      <a:pt x="224" y="159"/>
                      <a:pt x="216" y="168"/>
                    </a:cubicBezTo>
                    <a:cubicBezTo>
                      <a:pt x="193" y="193"/>
                      <a:pt x="148" y="207"/>
                      <a:pt x="104" y="207"/>
                    </a:cubicBezTo>
                    <a:cubicBezTo>
                      <a:pt x="64" y="207"/>
                      <a:pt x="45" y="182"/>
                      <a:pt x="45" y="145"/>
                    </a:cubicBezTo>
                    <a:cubicBezTo>
                      <a:pt x="45" y="140"/>
                      <a:pt x="45" y="129"/>
                      <a:pt x="50" y="109"/>
                    </a:cubicBezTo>
                    <a:cubicBezTo>
                      <a:pt x="62" y="109"/>
                      <a:pt x="73" y="109"/>
                      <a:pt x="84" y="109"/>
                    </a:cubicBezTo>
                    <a:moveTo>
                      <a:pt x="53" y="92"/>
                    </a:moveTo>
                    <a:cubicBezTo>
                      <a:pt x="76" y="22"/>
                      <a:pt x="137" y="17"/>
                      <a:pt x="151" y="17"/>
                    </a:cubicBezTo>
                    <a:cubicBezTo>
                      <a:pt x="176" y="17"/>
                      <a:pt x="199" y="28"/>
                      <a:pt x="199" y="45"/>
                    </a:cubicBezTo>
                    <a:cubicBezTo>
                      <a:pt x="199" y="92"/>
                      <a:pt x="106" y="92"/>
                      <a:pt x="81" y="92"/>
                    </a:cubicBezTo>
                    <a:cubicBezTo>
                      <a:pt x="72" y="92"/>
                      <a:pt x="63" y="92"/>
                      <a:pt x="53" y="92"/>
                    </a:cubicBezTo>
                    <a:close/>
                  </a:path>
                </a:pathLst>
              </a:custGeom>
              <a:solidFill>
                <a:srgbClr val="000000"/>
              </a:solidFill>
              <a:ln>
                <a:noFill/>
              </a:ln>
            </p:spPr>
          </p:sp>
          <p:sp>
            <p:nvSpPr>
              <p:cNvPr id="269" name="Freeform 20"/>
              <p:cNvSpPr/>
              <p:nvPr/>
            </p:nvSpPr>
            <p:spPr>
              <a:xfrm>
                <a:off x="4008600" y="5128560"/>
                <a:ext cx="108360" cy="110880"/>
              </a:xfrm>
              <a:custGeom>
                <a:avLst/>
                <a:gdLst/>
                <a:ahLst/>
                <a:cxnLst/>
                <a:rect l="0" t="0" r="r" b="b"/>
                <a:pathLst>
                  <a:path w="301" h="308">
                    <a:moveTo>
                      <a:pt x="260" y="39"/>
                    </a:moveTo>
                    <a:cubicBezTo>
                      <a:pt x="235" y="42"/>
                      <a:pt x="224" y="61"/>
                      <a:pt x="224" y="78"/>
                    </a:cubicBezTo>
                    <a:cubicBezTo>
                      <a:pt x="224" y="95"/>
                      <a:pt x="238" y="103"/>
                      <a:pt x="252" y="103"/>
                    </a:cubicBezTo>
                    <a:cubicBezTo>
                      <a:pt x="266" y="103"/>
                      <a:pt x="291" y="92"/>
                      <a:pt x="291" y="59"/>
                    </a:cubicBezTo>
                    <a:cubicBezTo>
                      <a:pt x="291" y="11"/>
                      <a:pt x="235" y="0"/>
                      <a:pt x="199" y="0"/>
                    </a:cubicBezTo>
                    <a:cubicBezTo>
                      <a:pt x="95" y="0"/>
                      <a:pt x="0" y="92"/>
                      <a:pt x="0" y="190"/>
                    </a:cubicBezTo>
                    <a:cubicBezTo>
                      <a:pt x="0" y="249"/>
                      <a:pt x="42" y="307"/>
                      <a:pt x="129" y="307"/>
                    </a:cubicBezTo>
                    <a:cubicBezTo>
                      <a:pt x="244" y="307"/>
                      <a:pt x="300" y="240"/>
                      <a:pt x="300" y="232"/>
                    </a:cubicBezTo>
                    <a:cubicBezTo>
                      <a:pt x="300" y="226"/>
                      <a:pt x="291" y="218"/>
                      <a:pt x="286" y="218"/>
                    </a:cubicBezTo>
                    <a:cubicBezTo>
                      <a:pt x="283" y="218"/>
                      <a:pt x="280" y="221"/>
                      <a:pt x="274" y="226"/>
                    </a:cubicBezTo>
                    <a:cubicBezTo>
                      <a:pt x="221" y="288"/>
                      <a:pt x="140" y="288"/>
                      <a:pt x="129" y="288"/>
                    </a:cubicBezTo>
                    <a:cubicBezTo>
                      <a:pt x="78" y="288"/>
                      <a:pt x="56" y="254"/>
                      <a:pt x="56" y="212"/>
                    </a:cubicBezTo>
                    <a:cubicBezTo>
                      <a:pt x="56" y="193"/>
                      <a:pt x="67" y="117"/>
                      <a:pt x="104" y="70"/>
                    </a:cubicBezTo>
                    <a:cubicBezTo>
                      <a:pt x="129" y="36"/>
                      <a:pt x="165" y="17"/>
                      <a:pt x="199" y="17"/>
                    </a:cubicBezTo>
                    <a:cubicBezTo>
                      <a:pt x="210" y="17"/>
                      <a:pt x="241" y="20"/>
                      <a:pt x="260" y="39"/>
                    </a:cubicBezTo>
                    <a:close/>
                  </a:path>
                </a:pathLst>
              </a:custGeom>
              <a:solidFill>
                <a:srgbClr val="000000"/>
              </a:solidFill>
              <a:ln>
                <a:noFill/>
              </a:ln>
            </p:spPr>
          </p:sp>
          <p:sp>
            <p:nvSpPr>
              <p:cNvPr id="270" name="Freeform 21"/>
              <p:cNvSpPr/>
              <p:nvPr/>
            </p:nvSpPr>
            <p:spPr>
              <a:xfrm>
                <a:off x="413568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60" y="279"/>
                    </a:cubicBezTo>
                    <a:cubicBezTo>
                      <a:pt x="127" y="279"/>
                      <a:pt x="94" y="279"/>
                      <a:pt x="62" y="279"/>
                    </a:cubicBezTo>
                    <a:cubicBezTo>
                      <a:pt x="95" y="254"/>
                      <a:pt x="132" y="226"/>
                      <a:pt x="160" y="207"/>
                    </a:cubicBezTo>
                    <a:cubicBezTo>
                      <a:pt x="204" y="179"/>
                      <a:pt x="246" y="148"/>
                      <a:pt x="246" y="98"/>
                    </a:cubicBezTo>
                    <a:cubicBezTo>
                      <a:pt x="246" y="34"/>
                      <a:pt x="188" y="0"/>
                      <a:pt x="115" y="0"/>
                    </a:cubicBezTo>
                    <a:cubicBezTo>
                      <a:pt x="50" y="0"/>
                      <a:pt x="0" y="39"/>
                      <a:pt x="0" y="87"/>
                    </a:cubicBezTo>
                    <a:cubicBezTo>
                      <a:pt x="0" y="112"/>
                      <a:pt x="22" y="115"/>
                      <a:pt x="31" y="115"/>
                    </a:cubicBezTo>
                    <a:cubicBezTo>
                      <a:pt x="42" y="115"/>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6" y="236"/>
                      <a:pt x="46" y="270"/>
                      <a:pt x="6" y="305"/>
                    </a:cubicBezTo>
                    <a:cubicBezTo>
                      <a:pt x="3" y="307"/>
                      <a:pt x="3"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1" name="Freeform 22"/>
              <p:cNvSpPr/>
              <p:nvPr/>
            </p:nvSpPr>
            <p:spPr>
              <a:xfrm>
                <a:off x="444816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3" y="307"/>
                      <a:pt x="31" y="307"/>
                    </a:cubicBezTo>
                    <a:cubicBezTo>
                      <a:pt x="20" y="307"/>
                      <a:pt x="0" y="307"/>
                      <a:pt x="0" y="327"/>
                    </a:cubicBezTo>
                    <a:cubicBezTo>
                      <a:pt x="0" y="346"/>
                      <a:pt x="20" y="346"/>
                      <a:pt x="31" y="346"/>
                    </a:cubicBezTo>
                    <a:cubicBezTo>
                      <a:pt x="123"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72" name="Freeform 23"/>
              <p:cNvSpPr/>
              <p:nvPr/>
            </p:nvSpPr>
            <p:spPr>
              <a:xfrm>
                <a:off x="4886280" y="4812840"/>
                <a:ext cx="109080" cy="164160"/>
              </a:xfrm>
              <a:custGeom>
                <a:avLst/>
                <a:gdLst/>
                <a:ahLst/>
                <a:cxnLst/>
                <a:rect l="0" t="0" r="r" b="b"/>
                <a:pathLst>
                  <a:path w="303" h="456">
                    <a:moveTo>
                      <a:pt x="302" y="330"/>
                    </a:moveTo>
                    <a:cubicBezTo>
                      <a:pt x="295" y="330"/>
                      <a:pt x="287" y="330"/>
                      <a:pt x="280" y="330"/>
                    </a:cubicBezTo>
                    <a:cubicBezTo>
                      <a:pt x="277" y="344"/>
                      <a:pt x="272" y="386"/>
                      <a:pt x="263" y="391"/>
                    </a:cubicBezTo>
                    <a:cubicBezTo>
                      <a:pt x="258" y="397"/>
                      <a:pt x="204" y="397"/>
                      <a:pt x="193" y="397"/>
                    </a:cubicBezTo>
                    <a:cubicBezTo>
                      <a:pt x="151" y="397"/>
                      <a:pt x="109" y="397"/>
                      <a:pt x="67" y="397"/>
                    </a:cubicBezTo>
                    <a:cubicBezTo>
                      <a:pt x="140" y="333"/>
                      <a:pt x="162" y="313"/>
                      <a:pt x="204" y="282"/>
                    </a:cubicBezTo>
                    <a:cubicBezTo>
                      <a:pt x="255" y="240"/>
                      <a:pt x="302" y="198"/>
                      <a:pt x="302" y="134"/>
                    </a:cubicBezTo>
                    <a:cubicBezTo>
                      <a:pt x="302" y="50"/>
                      <a:pt x="230" y="0"/>
                      <a:pt x="143" y="0"/>
                    </a:cubicBezTo>
                    <a:cubicBezTo>
                      <a:pt x="56" y="0"/>
                      <a:pt x="0" y="59"/>
                      <a:pt x="0" y="123"/>
                    </a:cubicBezTo>
                    <a:cubicBezTo>
                      <a:pt x="0" y="156"/>
                      <a:pt x="28" y="159"/>
                      <a:pt x="36" y="159"/>
                    </a:cubicBezTo>
                    <a:cubicBezTo>
                      <a:pt x="53" y="159"/>
                      <a:pt x="73" y="148"/>
                      <a:pt x="73" y="123"/>
                    </a:cubicBezTo>
                    <a:cubicBezTo>
                      <a:pt x="73" y="112"/>
                      <a:pt x="67" y="87"/>
                      <a:pt x="31" y="87"/>
                    </a:cubicBezTo>
                    <a:cubicBezTo>
                      <a:pt x="53" y="39"/>
                      <a:pt x="98" y="22"/>
                      <a:pt x="132" y="22"/>
                    </a:cubicBezTo>
                    <a:cubicBezTo>
                      <a:pt x="202" y="22"/>
                      <a:pt x="235" y="78"/>
                      <a:pt x="235" y="134"/>
                    </a:cubicBezTo>
                    <a:cubicBezTo>
                      <a:pt x="235" y="193"/>
                      <a:pt x="193" y="240"/>
                      <a:pt x="171" y="265"/>
                    </a:cubicBezTo>
                    <a:cubicBezTo>
                      <a:pt x="116" y="319"/>
                      <a:pt x="61" y="373"/>
                      <a:pt x="6" y="428"/>
                    </a:cubicBezTo>
                    <a:cubicBezTo>
                      <a:pt x="0" y="433"/>
                      <a:pt x="0" y="436"/>
                      <a:pt x="0" y="455"/>
                    </a:cubicBezTo>
                    <a:cubicBezTo>
                      <a:pt x="94" y="455"/>
                      <a:pt x="188" y="455"/>
                      <a:pt x="283" y="455"/>
                    </a:cubicBezTo>
                    <a:cubicBezTo>
                      <a:pt x="289" y="414"/>
                      <a:pt x="296" y="372"/>
                      <a:pt x="302" y="330"/>
                    </a:cubicBezTo>
                    <a:close/>
                  </a:path>
                </a:pathLst>
              </a:custGeom>
              <a:solidFill>
                <a:srgbClr val="000000"/>
              </a:solidFill>
              <a:ln>
                <a:noFill/>
              </a:ln>
            </p:spPr>
          </p:sp>
          <p:sp>
            <p:nvSpPr>
              <p:cNvPr id="273" name="Freeform 24"/>
              <p:cNvSpPr/>
              <p:nvPr/>
            </p:nvSpPr>
            <p:spPr>
              <a:xfrm>
                <a:off x="5030640" y="4804560"/>
                <a:ext cx="135360" cy="174240"/>
              </a:xfrm>
              <a:custGeom>
                <a:avLst/>
                <a:gdLst/>
                <a:ahLst/>
                <a:cxnLst/>
                <a:rect l="0" t="0" r="r" b="b"/>
                <a:pathLst>
                  <a:path w="376" h="484">
                    <a:moveTo>
                      <a:pt x="143" y="103"/>
                    </a:moveTo>
                    <a:cubicBezTo>
                      <a:pt x="191" y="103"/>
                      <a:pt x="240" y="103"/>
                      <a:pt x="288" y="103"/>
                    </a:cubicBezTo>
                    <a:cubicBezTo>
                      <a:pt x="300" y="103"/>
                      <a:pt x="311" y="103"/>
                      <a:pt x="311" y="92"/>
                    </a:cubicBezTo>
                    <a:cubicBezTo>
                      <a:pt x="311" y="81"/>
                      <a:pt x="300" y="81"/>
                      <a:pt x="288" y="81"/>
                    </a:cubicBezTo>
                    <a:cubicBezTo>
                      <a:pt x="242" y="81"/>
                      <a:pt x="195" y="81"/>
                      <a:pt x="148" y="81"/>
                    </a:cubicBezTo>
                    <a:cubicBezTo>
                      <a:pt x="154" y="61"/>
                      <a:pt x="154" y="61"/>
                      <a:pt x="157" y="45"/>
                    </a:cubicBezTo>
                    <a:cubicBezTo>
                      <a:pt x="160" y="34"/>
                      <a:pt x="162" y="22"/>
                      <a:pt x="165" y="11"/>
                    </a:cubicBezTo>
                    <a:cubicBezTo>
                      <a:pt x="165" y="8"/>
                      <a:pt x="165" y="0"/>
                      <a:pt x="154" y="0"/>
                    </a:cubicBezTo>
                    <a:cubicBezTo>
                      <a:pt x="125" y="3"/>
                      <a:pt x="96" y="6"/>
                      <a:pt x="67" y="8"/>
                    </a:cubicBezTo>
                    <a:cubicBezTo>
                      <a:pt x="62" y="8"/>
                      <a:pt x="53" y="8"/>
                      <a:pt x="53" y="22"/>
                    </a:cubicBezTo>
                    <a:cubicBezTo>
                      <a:pt x="53" y="34"/>
                      <a:pt x="62" y="34"/>
                      <a:pt x="70" y="34"/>
                    </a:cubicBezTo>
                    <a:cubicBezTo>
                      <a:pt x="104" y="34"/>
                      <a:pt x="104" y="39"/>
                      <a:pt x="104" y="45"/>
                    </a:cubicBezTo>
                    <a:cubicBezTo>
                      <a:pt x="101" y="57"/>
                      <a:pt x="104" y="48"/>
                      <a:pt x="95" y="81"/>
                    </a:cubicBezTo>
                    <a:cubicBezTo>
                      <a:pt x="82" y="81"/>
                      <a:pt x="69" y="81"/>
                      <a:pt x="56" y="81"/>
                    </a:cubicBezTo>
                    <a:cubicBezTo>
                      <a:pt x="45" y="81"/>
                      <a:pt x="34" y="81"/>
                      <a:pt x="34" y="92"/>
                    </a:cubicBezTo>
                    <a:cubicBezTo>
                      <a:pt x="34" y="103"/>
                      <a:pt x="45" y="103"/>
                      <a:pt x="56" y="103"/>
                    </a:cubicBezTo>
                    <a:cubicBezTo>
                      <a:pt x="67" y="103"/>
                      <a:pt x="78" y="103"/>
                      <a:pt x="90" y="103"/>
                    </a:cubicBezTo>
                    <a:cubicBezTo>
                      <a:pt x="61" y="219"/>
                      <a:pt x="32" y="334"/>
                      <a:pt x="3" y="450"/>
                    </a:cubicBezTo>
                    <a:cubicBezTo>
                      <a:pt x="0" y="453"/>
                      <a:pt x="0" y="458"/>
                      <a:pt x="0" y="461"/>
                    </a:cubicBezTo>
                    <a:cubicBezTo>
                      <a:pt x="0" y="472"/>
                      <a:pt x="8" y="483"/>
                      <a:pt x="22" y="483"/>
                    </a:cubicBezTo>
                    <a:cubicBezTo>
                      <a:pt x="48" y="483"/>
                      <a:pt x="53" y="464"/>
                      <a:pt x="56" y="453"/>
                    </a:cubicBezTo>
                    <a:cubicBezTo>
                      <a:pt x="59" y="439"/>
                      <a:pt x="64" y="408"/>
                      <a:pt x="70" y="391"/>
                    </a:cubicBezTo>
                    <a:cubicBezTo>
                      <a:pt x="73" y="383"/>
                      <a:pt x="78" y="355"/>
                      <a:pt x="81" y="346"/>
                    </a:cubicBezTo>
                    <a:cubicBezTo>
                      <a:pt x="84" y="338"/>
                      <a:pt x="92" y="302"/>
                      <a:pt x="92" y="299"/>
                    </a:cubicBezTo>
                    <a:cubicBezTo>
                      <a:pt x="95" y="293"/>
                      <a:pt x="137" y="193"/>
                      <a:pt x="221" y="193"/>
                    </a:cubicBezTo>
                    <a:cubicBezTo>
                      <a:pt x="260" y="193"/>
                      <a:pt x="260" y="229"/>
                      <a:pt x="260" y="240"/>
                    </a:cubicBezTo>
                    <a:cubicBezTo>
                      <a:pt x="260" y="282"/>
                      <a:pt x="232" y="358"/>
                      <a:pt x="218" y="394"/>
                    </a:cubicBezTo>
                    <a:cubicBezTo>
                      <a:pt x="213" y="405"/>
                      <a:pt x="210" y="414"/>
                      <a:pt x="210" y="425"/>
                    </a:cubicBezTo>
                    <a:cubicBezTo>
                      <a:pt x="210" y="458"/>
                      <a:pt x="238" y="483"/>
                      <a:pt x="274" y="483"/>
                    </a:cubicBezTo>
                    <a:cubicBezTo>
                      <a:pt x="344" y="483"/>
                      <a:pt x="375" y="391"/>
                      <a:pt x="375" y="380"/>
                    </a:cubicBezTo>
                    <a:cubicBezTo>
                      <a:pt x="375" y="369"/>
                      <a:pt x="368" y="373"/>
                      <a:pt x="364" y="369"/>
                    </a:cubicBezTo>
                    <a:cubicBezTo>
                      <a:pt x="353" y="369"/>
                      <a:pt x="353" y="374"/>
                      <a:pt x="350" y="383"/>
                    </a:cubicBezTo>
                    <a:cubicBezTo>
                      <a:pt x="330" y="444"/>
                      <a:pt x="300" y="464"/>
                      <a:pt x="277" y="464"/>
                    </a:cubicBezTo>
                    <a:cubicBezTo>
                      <a:pt x="263" y="464"/>
                      <a:pt x="260" y="453"/>
                      <a:pt x="260" y="441"/>
                    </a:cubicBezTo>
                    <a:cubicBezTo>
                      <a:pt x="260" y="430"/>
                      <a:pt x="260" y="422"/>
                      <a:pt x="269" y="400"/>
                    </a:cubicBezTo>
                    <a:cubicBezTo>
                      <a:pt x="283" y="366"/>
                      <a:pt x="314" y="291"/>
                      <a:pt x="314" y="251"/>
                    </a:cubicBezTo>
                    <a:cubicBezTo>
                      <a:pt x="314" y="196"/>
                      <a:pt x="272" y="173"/>
                      <a:pt x="224" y="173"/>
                    </a:cubicBezTo>
                    <a:cubicBezTo>
                      <a:pt x="176" y="173"/>
                      <a:pt x="143" y="196"/>
                      <a:pt x="109" y="232"/>
                    </a:cubicBezTo>
                    <a:cubicBezTo>
                      <a:pt x="120" y="189"/>
                      <a:pt x="132" y="146"/>
                      <a:pt x="143" y="103"/>
                    </a:cubicBezTo>
                    <a:close/>
                  </a:path>
                </a:pathLst>
              </a:custGeom>
              <a:solidFill>
                <a:srgbClr val="000000"/>
              </a:solidFill>
              <a:ln>
                <a:noFill/>
              </a:ln>
            </p:spPr>
          </p:sp>
          <p:sp>
            <p:nvSpPr>
              <p:cNvPr id="274" name="Freeform 25"/>
              <p:cNvSpPr/>
              <p:nvPr/>
            </p:nvSpPr>
            <p:spPr>
              <a:xfrm>
                <a:off x="5183640" y="4867200"/>
                <a:ext cx="108360" cy="111960"/>
              </a:xfrm>
              <a:custGeom>
                <a:avLst/>
                <a:gdLst/>
                <a:ahLst/>
                <a:cxnLst/>
                <a:rect l="0" t="0" r="r" b="b"/>
                <a:pathLst>
                  <a:path w="301" h="311">
                    <a:moveTo>
                      <a:pt x="260" y="42"/>
                    </a:moveTo>
                    <a:cubicBezTo>
                      <a:pt x="235" y="45"/>
                      <a:pt x="224" y="64"/>
                      <a:pt x="224" y="78"/>
                    </a:cubicBezTo>
                    <a:cubicBezTo>
                      <a:pt x="224" y="98"/>
                      <a:pt x="238" y="106"/>
                      <a:pt x="252" y="106"/>
                    </a:cubicBezTo>
                    <a:cubicBezTo>
                      <a:pt x="266" y="106"/>
                      <a:pt x="291" y="95"/>
                      <a:pt x="291" y="61"/>
                    </a:cubicBezTo>
                    <a:cubicBezTo>
                      <a:pt x="291" y="14"/>
                      <a:pt x="235" y="0"/>
                      <a:pt x="199" y="0"/>
                    </a:cubicBezTo>
                    <a:cubicBezTo>
                      <a:pt x="95" y="0"/>
                      <a:pt x="0" y="95"/>
                      <a:pt x="0" y="190"/>
                    </a:cubicBezTo>
                    <a:cubicBezTo>
                      <a:pt x="0" y="251"/>
                      <a:pt x="42" y="310"/>
                      <a:pt x="129" y="310"/>
                    </a:cubicBezTo>
                    <a:cubicBezTo>
                      <a:pt x="244" y="310"/>
                      <a:pt x="300" y="243"/>
                      <a:pt x="300" y="232"/>
                    </a:cubicBezTo>
                    <a:cubicBezTo>
                      <a:pt x="300" y="229"/>
                      <a:pt x="291" y="221"/>
                      <a:pt x="286" y="221"/>
                    </a:cubicBezTo>
                    <a:cubicBezTo>
                      <a:pt x="283" y="221"/>
                      <a:pt x="280" y="224"/>
                      <a:pt x="274" y="229"/>
                    </a:cubicBezTo>
                    <a:cubicBezTo>
                      <a:pt x="221" y="291"/>
                      <a:pt x="143" y="291"/>
                      <a:pt x="129" y="291"/>
                    </a:cubicBezTo>
                    <a:cubicBezTo>
                      <a:pt x="78" y="291"/>
                      <a:pt x="59" y="257"/>
                      <a:pt x="59" y="215"/>
                    </a:cubicBezTo>
                    <a:cubicBezTo>
                      <a:pt x="59" y="196"/>
                      <a:pt x="67" y="120"/>
                      <a:pt x="104" y="73"/>
                    </a:cubicBezTo>
                    <a:cubicBezTo>
                      <a:pt x="129" y="39"/>
                      <a:pt x="165" y="20"/>
                      <a:pt x="199" y="20"/>
                    </a:cubicBezTo>
                    <a:cubicBezTo>
                      <a:pt x="210" y="20"/>
                      <a:pt x="241" y="22"/>
                      <a:pt x="260" y="42"/>
                    </a:cubicBezTo>
                    <a:close/>
                  </a:path>
                </a:pathLst>
              </a:custGeom>
              <a:solidFill>
                <a:srgbClr val="000000"/>
              </a:solidFill>
              <a:ln>
                <a:noFill/>
              </a:ln>
            </p:spPr>
          </p:sp>
          <p:sp>
            <p:nvSpPr>
              <p:cNvPr id="275" name="Freeform 26"/>
              <p:cNvSpPr/>
              <p:nvPr/>
            </p:nvSpPr>
            <p:spPr>
              <a:xfrm>
                <a:off x="5310720" y="4752360"/>
                <a:ext cx="88920" cy="118080"/>
              </a:xfrm>
              <a:custGeom>
                <a:avLst/>
                <a:gdLst/>
                <a:ahLst/>
                <a:cxnLst/>
                <a:rect l="0" t="0" r="r" b="b"/>
                <a:pathLst>
                  <a:path w="247" h="328">
                    <a:moveTo>
                      <a:pt x="246" y="232"/>
                    </a:moveTo>
                    <a:cubicBezTo>
                      <a:pt x="240" y="232"/>
                      <a:pt x="233" y="232"/>
                      <a:pt x="227" y="232"/>
                    </a:cubicBezTo>
                    <a:cubicBezTo>
                      <a:pt x="224" y="240"/>
                      <a:pt x="218" y="271"/>
                      <a:pt x="210" y="277"/>
                    </a:cubicBezTo>
                    <a:cubicBezTo>
                      <a:pt x="207" y="279"/>
                      <a:pt x="165" y="279"/>
                      <a:pt x="160" y="279"/>
                    </a:cubicBezTo>
                    <a:cubicBezTo>
                      <a:pt x="127" y="279"/>
                      <a:pt x="94" y="279"/>
                      <a:pt x="62" y="279"/>
                    </a:cubicBezTo>
                    <a:cubicBezTo>
                      <a:pt x="95" y="254"/>
                      <a:pt x="132" y="229"/>
                      <a:pt x="160" y="210"/>
                    </a:cubicBezTo>
                    <a:cubicBezTo>
                      <a:pt x="204" y="179"/>
                      <a:pt x="246" y="151"/>
                      <a:pt x="246" y="98"/>
                    </a:cubicBezTo>
                    <a:cubicBezTo>
                      <a:pt x="246" y="34"/>
                      <a:pt x="188" y="0"/>
                      <a:pt x="118" y="0"/>
                    </a:cubicBezTo>
                    <a:cubicBezTo>
                      <a:pt x="50" y="0"/>
                      <a:pt x="0" y="39"/>
                      <a:pt x="0" y="87"/>
                    </a:cubicBezTo>
                    <a:cubicBezTo>
                      <a:pt x="0" y="112"/>
                      <a:pt x="22" y="117"/>
                      <a:pt x="31" y="117"/>
                    </a:cubicBezTo>
                    <a:cubicBezTo>
                      <a:pt x="42" y="117"/>
                      <a:pt x="59" y="106"/>
                      <a:pt x="59" y="87"/>
                    </a:cubicBezTo>
                    <a:cubicBezTo>
                      <a:pt x="59" y="70"/>
                      <a:pt x="45" y="59"/>
                      <a:pt x="31" y="59"/>
                    </a:cubicBezTo>
                    <a:cubicBezTo>
                      <a:pt x="45" y="36"/>
                      <a:pt x="73" y="22"/>
                      <a:pt x="106" y="22"/>
                    </a:cubicBezTo>
                    <a:cubicBezTo>
                      <a:pt x="154" y="22"/>
                      <a:pt x="193" y="50"/>
                      <a:pt x="193" y="98"/>
                    </a:cubicBezTo>
                    <a:cubicBezTo>
                      <a:pt x="193" y="140"/>
                      <a:pt x="165" y="170"/>
                      <a:pt x="126" y="201"/>
                    </a:cubicBezTo>
                    <a:cubicBezTo>
                      <a:pt x="87" y="236"/>
                      <a:pt x="48" y="270"/>
                      <a:pt x="8" y="305"/>
                    </a:cubicBezTo>
                    <a:cubicBezTo>
                      <a:pt x="3" y="307"/>
                      <a:pt x="3" y="307"/>
                      <a:pt x="0" y="313"/>
                    </a:cubicBezTo>
                    <a:cubicBezTo>
                      <a:pt x="0" y="318"/>
                      <a:pt x="0" y="322"/>
                      <a:pt x="0" y="327"/>
                    </a:cubicBezTo>
                    <a:cubicBezTo>
                      <a:pt x="77" y="327"/>
                      <a:pt x="153" y="327"/>
                      <a:pt x="230" y="327"/>
                    </a:cubicBezTo>
                    <a:cubicBezTo>
                      <a:pt x="235" y="295"/>
                      <a:pt x="241" y="264"/>
                      <a:pt x="246" y="232"/>
                    </a:cubicBezTo>
                    <a:close/>
                  </a:path>
                </a:pathLst>
              </a:custGeom>
              <a:solidFill>
                <a:srgbClr val="000000"/>
              </a:solidFill>
              <a:ln>
                <a:noFill/>
              </a:ln>
            </p:spPr>
          </p:sp>
          <p:sp>
            <p:nvSpPr>
              <p:cNvPr id="276" name="Freeform 27"/>
              <p:cNvSpPr/>
              <p:nvPr/>
            </p:nvSpPr>
            <p:spPr>
              <a:xfrm>
                <a:off x="4825080" y="5019840"/>
                <a:ext cx="654480" cy="14400"/>
              </a:xfrm>
              <a:custGeom>
                <a:avLst/>
                <a:gdLst/>
                <a:ahLst/>
                <a:cxnLst/>
                <a:rect l="0" t="0" r="r" b="b"/>
                <a:pathLst>
                  <a:path w="1818" h="40">
                    <a:moveTo>
                      <a:pt x="0" y="0"/>
                    </a:moveTo>
                    <a:cubicBezTo>
                      <a:pt x="606" y="0"/>
                      <a:pt x="1211" y="0"/>
                      <a:pt x="1817" y="0"/>
                    </a:cubicBezTo>
                    <a:cubicBezTo>
                      <a:pt x="1817" y="13"/>
                      <a:pt x="1817" y="26"/>
                      <a:pt x="1817" y="39"/>
                    </a:cubicBezTo>
                    <a:cubicBezTo>
                      <a:pt x="1211" y="39"/>
                      <a:pt x="606" y="39"/>
                      <a:pt x="0" y="39"/>
                    </a:cubicBezTo>
                    <a:cubicBezTo>
                      <a:pt x="0" y="26"/>
                      <a:pt x="0" y="13"/>
                      <a:pt x="0" y="0"/>
                    </a:cubicBezTo>
                    <a:close/>
                  </a:path>
                </a:pathLst>
              </a:custGeom>
              <a:solidFill>
                <a:srgbClr val="000000"/>
              </a:solidFill>
              <a:ln>
                <a:noFill/>
              </a:ln>
            </p:spPr>
          </p:sp>
          <p:sp>
            <p:nvSpPr>
              <p:cNvPr id="277" name="Freeform 28"/>
              <p:cNvSpPr/>
              <p:nvPr/>
            </p:nvSpPr>
            <p:spPr>
              <a:xfrm>
                <a:off x="4836240" y="5128560"/>
                <a:ext cx="228240" cy="110880"/>
              </a:xfrm>
              <a:custGeom>
                <a:avLst/>
                <a:gdLst/>
                <a:ahLst/>
                <a:cxnLst/>
                <a:rect l="0" t="0" r="r" b="b"/>
                <a:pathLst>
                  <a:path w="634" h="308">
                    <a:moveTo>
                      <a:pt x="266" y="246"/>
                    </a:moveTo>
                    <a:cubicBezTo>
                      <a:pt x="263" y="260"/>
                      <a:pt x="258" y="282"/>
                      <a:pt x="258" y="285"/>
                    </a:cubicBezTo>
                    <a:cubicBezTo>
                      <a:pt x="258" y="302"/>
                      <a:pt x="269" y="307"/>
                      <a:pt x="280" y="307"/>
                    </a:cubicBezTo>
                    <a:cubicBezTo>
                      <a:pt x="294" y="307"/>
                      <a:pt x="305" y="299"/>
                      <a:pt x="308" y="293"/>
                    </a:cubicBezTo>
                    <a:cubicBezTo>
                      <a:pt x="311" y="288"/>
                      <a:pt x="316" y="265"/>
                      <a:pt x="319" y="251"/>
                    </a:cubicBezTo>
                    <a:cubicBezTo>
                      <a:pt x="325" y="238"/>
                      <a:pt x="330" y="207"/>
                      <a:pt x="336" y="190"/>
                    </a:cubicBezTo>
                    <a:cubicBezTo>
                      <a:pt x="339" y="173"/>
                      <a:pt x="344" y="159"/>
                      <a:pt x="347" y="143"/>
                    </a:cubicBezTo>
                    <a:cubicBezTo>
                      <a:pt x="356" y="115"/>
                      <a:pt x="356" y="112"/>
                      <a:pt x="370" y="89"/>
                    </a:cubicBezTo>
                    <a:cubicBezTo>
                      <a:pt x="392" y="56"/>
                      <a:pt x="426" y="17"/>
                      <a:pt x="479" y="17"/>
                    </a:cubicBezTo>
                    <a:cubicBezTo>
                      <a:pt x="518" y="17"/>
                      <a:pt x="521" y="50"/>
                      <a:pt x="521" y="67"/>
                    </a:cubicBezTo>
                    <a:cubicBezTo>
                      <a:pt x="521" y="106"/>
                      <a:pt x="490" y="184"/>
                      <a:pt x="479" y="212"/>
                    </a:cubicBezTo>
                    <a:cubicBezTo>
                      <a:pt x="470" y="232"/>
                      <a:pt x="468" y="238"/>
                      <a:pt x="468" y="249"/>
                    </a:cubicBezTo>
                    <a:cubicBezTo>
                      <a:pt x="468" y="285"/>
                      <a:pt x="498" y="307"/>
                      <a:pt x="535" y="307"/>
                    </a:cubicBezTo>
                    <a:cubicBezTo>
                      <a:pt x="602" y="307"/>
                      <a:pt x="633" y="212"/>
                      <a:pt x="633" y="204"/>
                    </a:cubicBezTo>
                    <a:cubicBezTo>
                      <a:pt x="633" y="196"/>
                      <a:pt x="624" y="196"/>
                      <a:pt x="621" y="196"/>
                    </a:cubicBezTo>
                    <a:cubicBezTo>
                      <a:pt x="613" y="196"/>
                      <a:pt x="610" y="198"/>
                      <a:pt x="607" y="207"/>
                    </a:cubicBezTo>
                    <a:cubicBezTo>
                      <a:pt x="593" y="260"/>
                      <a:pt x="563" y="288"/>
                      <a:pt x="535" y="288"/>
                    </a:cubicBezTo>
                    <a:cubicBezTo>
                      <a:pt x="521" y="288"/>
                      <a:pt x="518" y="279"/>
                      <a:pt x="518" y="265"/>
                    </a:cubicBezTo>
                    <a:cubicBezTo>
                      <a:pt x="518" y="249"/>
                      <a:pt x="521" y="240"/>
                      <a:pt x="535" y="210"/>
                    </a:cubicBezTo>
                    <a:cubicBezTo>
                      <a:pt x="543" y="187"/>
                      <a:pt x="571" y="115"/>
                      <a:pt x="571" y="78"/>
                    </a:cubicBezTo>
                    <a:cubicBezTo>
                      <a:pt x="571" y="67"/>
                      <a:pt x="571" y="36"/>
                      <a:pt x="546" y="17"/>
                    </a:cubicBezTo>
                    <a:cubicBezTo>
                      <a:pt x="535" y="8"/>
                      <a:pt x="515" y="0"/>
                      <a:pt x="482" y="0"/>
                    </a:cubicBezTo>
                    <a:cubicBezTo>
                      <a:pt x="420" y="0"/>
                      <a:pt x="381" y="39"/>
                      <a:pt x="358" y="67"/>
                    </a:cubicBezTo>
                    <a:cubicBezTo>
                      <a:pt x="353" y="11"/>
                      <a:pt x="305" y="0"/>
                      <a:pt x="269" y="0"/>
                    </a:cubicBezTo>
                    <a:cubicBezTo>
                      <a:pt x="213" y="0"/>
                      <a:pt x="174" y="34"/>
                      <a:pt x="154" y="61"/>
                    </a:cubicBezTo>
                    <a:cubicBezTo>
                      <a:pt x="148" y="14"/>
                      <a:pt x="109" y="0"/>
                      <a:pt x="81" y="0"/>
                    </a:cubicBezTo>
                    <a:cubicBezTo>
                      <a:pt x="50" y="0"/>
                      <a:pt x="34" y="20"/>
                      <a:pt x="25" y="36"/>
                    </a:cubicBezTo>
                    <a:cubicBezTo>
                      <a:pt x="11" y="61"/>
                      <a:pt x="0" y="101"/>
                      <a:pt x="0" y="103"/>
                    </a:cubicBezTo>
                    <a:cubicBezTo>
                      <a:pt x="0" y="112"/>
                      <a:pt x="7" y="109"/>
                      <a:pt x="11" y="112"/>
                    </a:cubicBezTo>
                    <a:cubicBezTo>
                      <a:pt x="22" y="112"/>
                      <a:pt x="22" y="112"/>
                      <a:pt x="28" y="92"/>
                    </a:cubicBezTo>
                    <a:cubicBezTo>
                      <a:pt x="39" y="50"/>
                      <a:pt x="50" y="17"/>
                      <a:pt x="78" y="17"/>
                    </a:cubicBezTo>
                    <a:cubicBezTo>
                      <a:pt x="95" y="17"/>
                      <a:pt x="101" y="34"/>
                      <a:pt x="101" y="50"/>
                    </a:cubicBezTo>
                    <a:cubicBezTo>
                      <a:pt x="101" y="64"/>
                      <a:pt x="95" y="89"/>
                      <a:pt x="90" y="109"/>
                    </a:cubicBezTo>
                    <a:cubicBezTo>
                      <a:pt x="84" y="129"/>
                      <a:pt x="78" y="156"/>
                      <a:pt x="76" y="170"/>
                    </a:cubicBezTo>
                    <a:cubicBezTo>
                      <a:pt x="68" y="199"/>
                      <a:pt x="61" y="228"/>
                      <a:pt x="53" y="257"/>
                    </a:cubicBezTo>
                    <a:cubicBezTo>
                      <a:pt x="50" y="268"/>
                      <a:pt x="48" y="276"/>
                      <a:pt x="45" y="285"/>
                    </a:cubicBezTo>
                    <a:cubicBezTo>
                      <a:pt x="45" y="302"/>
                      <a:pt x="59" y="307"/>
                      <a:pt x="70" y="307"/>
                    </a:cubicBezTo>
                    <a:cubicBezTo>
                      <a:pt x="81" y="307"/>
                      <a:pt x="92" y="299"/>
                      <a:pt x="95" y="293"/>
                    </a:cubicBezTo>
                    <a:cubicBezTo>
                      <a:pt x="98" y="288"/>
                      <a:pt x="104" y="265"/>
                      <a:pt x="109" y="251"/>
                    </a:cubicBezTo>
                    <a:cubicBezTo>
                      <a:pt x="112" y="238"/>
                      <a:pt x="120" y="207"/>
                      <a:pt x="123" y="190"/>
                    </a:cubicBezTo>
                    <a:cubicBezTo>
                      <a:pt x="129" y="173"/>
                      <a:pt x="132" y="159"/>
                      <a:pt x="134" y="143"/>
                    </a:cubicBezTo>
                    <a:cubicBezTo>
                      <a:pt x="143" y="115"/>
                      <a:pt x="143" y="109"/>
                      <a:pt x="165" y="81"/>
                    </a:cubicBezTo>
                    <a:cubicBezTo>
                      <a:pt x="182" y="53"/>
                      <a:pt x="216" y="17"/>
                      <a:pt x="266" y="17"/>
                    </a:cubicBezTo>
                    <a:cubicBezTo>
                      <a:pt x="308" y="17"/>
                      <a:pt x="308" y="53"/>
                      <a:pt x="308" y="67"/>
                    </a:cubicBezTo>
                    <a:cubicBezTo>
                      <a:pt x="308" y="84"/>
                      <a:pt x="305" y="92"/>
                      <a:pt x="297" y="131"/>
                    </a:cubicBezTo>
                    <a:cubicBezTo>
                      <a:pt x="286" y="170"/>
                      <a:pt x="276" y="208"/>
                      <a:pt x="266" y="246"/>
                    </a:cubicBezTo>
                    <a:close/>
                  </a:path>
                </a:pathLst>
              </a:custGeom>
              <a:solidFill>
                <a:srgbClr val="000000"/>
              </a:solidFill>
              <a:ln>
                <a:noFill/>
              </a:ln>
            </p:spPr>
          </p:sp>
          <p:sp>
            <p:nvSpPr>
              <p:cNvPr id="278" name="Freeform 29"/>
              <p:cNvSpPr/>
              <p:nvPr/>
            </p:nvSpPr>
            <p:spPr>
              <a:xfrm>
                <a:off x="5092200" y="5049000"/>
                <a:ext cx="88920" cy="118080"/>
              </a:xfrm>
              <a:custGeom>
                <a:avLst/>
                <a:gdLst/>
                <a:ahLst/>
                <a:cxnLst/>
                <a:rect l="0" t="0" r="r" b="b"/>
                <a:pathLst>
                  <a:path w="247" h="328">
                    <a:moveTo>
                      <a:pt x="246" y="232"/>
                    </a:moveTo>
                    <a:cubicBezTo>
                      <a:pt x="239" y="232"/>
                      <a:pt x="231" y="232"/>
                      <a:pt x="224" y="232"/>
                    </a:cubicBezTo>
                    <a:cubicBezTo>
                      <a:pt x="224" y="240"/>
                      <a:pt x="218" y="271"/>
                      <a:pt x="210" y="277"/>
                    </a:cubicBezTo>
                    <a:cubicBezTo>
                      <a:pt x="207" y="279"/>
                      <a:pt x="165" y="279"/>
                      <a:pt x="157" y="279"/>
                    </a:cubicBezTo>
                    <a:cubicBezTo>
                      <a:pt x="125" y="279"/>
                      <a:pt x="93" y="279"/>
                      <a:pt x="62" y="279"/>
                    </a:cubicBezTo>
                    <a:cubicBezTo>
                      <a:pt x="92" y="254"/>
                      <a:pt x="129" y="226"/>
                      <a:pt x="160" y="207"/>
                    </a:cubicBezTo>
                    <a:cubicBezTo>
                      <a:pt x="204" y="179"/>
                      <a:pt x="246" y="148"/>
                      <a:pt x="246" y="98"/>
                    </a:cubicBezTo>
                    <a:cubicBezTo>
                      <a:pt x="246" y="34"/>
                      <a:pt x="185" y="0"/>
                      <a:pt x="115" y="0"/>
                    </a:cubicBezTo>
                    <a:cubicBezTo>
                      <a:pt x="48" y="0"/>
                      <a:pt x="0" y="39"/>
                      <a:pt x="0" y="87"/>
                    </a:cubicBezTo>
                    <a:cubicBezTo>
                      <a:pt x="0" y="112"/>
                      <a:pt x="22" y="115"/>
                      <a:pt x="28" y="115"/>
                    </a:cubicBezTo>
                    <a:cubicBezTo>
                      <a:pt x="42" y="115"/>
                      <a:pt x="59" y="106"/>
                      <a:pt x="59" y="87"/>
                    </a:cubicBezTo>
                    <a:cubicBezTo>
                      <a:pt x="59" y="70"/>
                      <a:pt x="45" y="59"/>
                      <a:pt x="31" y="59"/>
                    </a:cubicBezTo>
                    <a:cubicBezTo>
                      <a:pt x="45" y="36"/>
                      <a:pt x="73" y="22"/>
                      <a:pt x="104" y="22"/>
                    </a:cubicBezTo>
                    <a:cubicBezTo>
                      <a:pt x="154" y="22"/>
                      <a:pt x="193" y="50"/>
                      <a:pt x="193" y="98"/>
                    </a:cubicBezTo>
                    <a:cubicBezTo>
                      <a:pt x="193" y="140"/>
                      <a:pt x="165" y="170"/>
                      <a:pt x="126" y="201"/>
                    </a:cubicBezTo>
                    <a:cubicBezTo>
                      <a:pt x="86" y="236"/>
                      <a:pt x="46" y="270"/>
                      <a:pt x="6" y="305"/>
                    </a:cubicBezTo>
                    <a:cubicBezTo>
                      <a:pt x="0" y="307"/>
                      <a:pt x="0" y="307"/>
                      <a:pt x="0" y="310"/>
                    </a:cubicBezTo>
                    <a:cubicBezTo>
                      <a:pt x="0" y="316"/>
                      <a:pt x="0" y="321"/>
                      <a:pt x="0" y="327"/>
                    </a:cubicBezTo>
                    <a:cubicBezTo>
                      <a:pt x="77" y="327"/>
                      <a:pt x="153" y="327"/>
                      <a:pt x="230" y="327"/>
                    </a:cubicBezTo>
                    <a:cubicBezTo>
                      <a:pt x="235" y="295"/>
                      <a:pt x="241" y="264"/>
                      <a:pt x="246" y="232"/>
                    </a:cubicBezTo>
                    <a:close/>
                  </a:path>
                </a:pathLst>
              </a:custGeom>
              <a:solidFill>
                <a:srgbClr val="000000"/>
              </a:solidFill>
              <a:ln>
                <a:noFill/>
              </a:ln>
            </p:spPr>
          </p:sp>
          <p:sp>
            <p:nvSpPr>
              <p:cNvPr id="279" name="Freeform 30"/>
              <p:cNvSpPr/>
              <p:nvPr/>
            </p:nvSpPr>
            <p:spPr>
              <a:xfrm>
                <a:off x="5096160" y="5230080"/>
                <a:ext cx="86040" cy="79920"/>
              </a:xfrm>
              <a:custGeom>
                <a:avLst/>
                <a:gdLst/>
                <a:ahLst/>
                <a:cxnLst/>
                <a:rect l="0" t="0" r="r" b="b"/>
                <a:pathLst>
                  <a:path w="239" h="222">
                    <a:moveTo>
                      <a:pt x="84" y="106"/>
                    </a:moveTo>
                    <a:cubicBezTo>
                      <a:pt x="134" y="106"/>
                      <a:pt x="221" y="98"/>
                      <a:pt x="221" y="42"/>
                    </a:cubicBezTo>
                    <a:cubicBezTo>
                      <a:pt x="221" y="17"/>
                      <a:pt x="196" y="0"/>
                      <a:pt x="151" y="0"/>
                    </a:cubicBezTo>
                    <a:cubicBezTo>
                      <a:pt x="84" y="0"/>
                      <a:pt x="0" y="42"/>
                      <a:pt x="0" y="126"/>
                    </a:cubicBezTo>
                    <a:cubicBezTo>
                      <a:pt x="0" y="170"/>
                      <a:pt x="28" y="221"/>
                      <a:pt x="104" y="221"/>
                    </a:cubicBezTo>
                    <a:cubicBezTo>
                      <a:pt x="112" y="221"/>
                      <a:pt x="151" y="219"/>
                      <a:pt x="185" y="207"/>
                    </a:cubicBezTo>
                    <a:cubicBezTo>
                      <a:pt x="218" y="194"/>
                      <a:pt x="238" y="173"/>
                      <a:pt x="238" y="168"/>
                    </a:cubicBezTo>
                    <a:cubicBezTo>
                      <a:pt x="238" y="162"/>
                      <a:pt x="232" y="156"/>
                      <a:pt x="227" y="156"/>
                    </a:cubicBezTo>
                    <a:cubicBezTo>
                      <a:pt x="224" y="156"/>
                      <a:pt x="224" y="156"/>
                      <a:pt x="216" y="165"/>
                    </a:cubicBezTo>
                    <a:cubicBezTo>
                      <a:pt x="190" y="190"/>
                      <a:pt x="148" y="204"/>
                      <a:pt x="104" y="204"/>
                    </a:cubicBezTo>
                    <a:cubicBezTo>
                      <a:pt x="64" y="204"/>
                      <a:pt x="45" y="179"/>
                      <a:pt x="45" y="143"/>
                    </a:cubicBezTo>
                    <a:cubicBezTo>
                      <a:pt x="45" y="137"/>
                      <a:pt x="45" y="126"/>
                      <a:pt x="50" y="106"/>
                    </a:cubicBezTo>
                    <a:cubicBezTo>
                      <a:pt x="62" y="106"/>
                      <a:pt x="73" y="106"/>
                      <a:pt x="84" y="106"/>
                    </a:cubicBezTo>
                    <a:moveTo>
                      <a:pt x="53" y="89"/>
                    </a:moveTo>
                    <a:cubicBezTo>
                      <a:pt x="76" y="20"/>
                      <a:pt x="137" y="14"/>
                      <a:pt x="151" y="14"/>
                    </a:cubicBezTo>
                    <a:cubicBezTo>
                      <a:pt x="176" y="14"/>
                      <a:pt x="196" y="25"/>
                      <a:pt x="196" y="42"/>
                    </a:cubicBezTo>
                    <a:cubicBezTo>
                      <a:pt x="196" y="89"/>
                      <a:pt x="106" y="89"/>
                      <a:pt x="81" y="89"/>
                    </a:cubicBezTo>
                    <a:cubicBezTo>
                      <a:pt x="72" y="89"/>
                      <a:pt x="63" y="89"/>
                      <a:pt x="53" y="89"/>
                    </a:cubicBezTo>
                    <a:close/>
                  </a:path>
                </a:pathLst>
              </a:custGeom>
              <a:solidFill>
                <a:srgbClr val="000000"/>
              </a:solidFill>
              <a:ln>
                <a:noFill/>
              </a:ln>
            </p:spPr>
          </p:sp>
          <p:sp>
            <p:nvSpPr>
              <p:cNvPr id="280" name="Freeform 31"/>
              <p:cNvSpPr/>
              <p:nvPr/>
            </p:nvSpPr>
            <p:spPr>
              <a:xfrm>
                <a:off x="5229000" y="5128560"/>
                <a:ext cx="108360" cy="110880"/>
              </a:xfrm>
              <a:custGeom>
                <a:avLst/>
                <a:gdLst/>
                <a:ahLst/>
                <a:cxnLst/>
                <a:rect l="0" t="0" r="r" b="b"/>
                <a:pathLst>
                  <a:path w="301" h="308">
                    <a:moveTo>
                      <a:pt x="260" y="39"/>
                    </a:moveTo>
                    <a:cubicBezTo>
                      <a:pt x="235" y="42"/>
                      <a:pt x="224" y="61"/>
                      <a:pt x="224" y="78"/>
                    </a:cubicBezTo>
                    <a:cubicBezTo>
                      <a:pt x="224" y="95"/>
                      <a:pt x="241" y="103"/>
                      <a:pt x="252" y="103"/>
                    </a:cubicBezTo>
                    <a:cubicBezTo>
                      <a:pt x="266" y="103"/>
                      <a:pt x="291" y="92"/>
                      <a:pt x="291" y="59"/>
                    </a:cubicBezTo>
                    <a:cubicBezTo>
                      <a:pt x="291" y="11"/>
                      <a:pt x="238" y="0"/>
                      <a:pt x="202" y="0"/>
                    </a:cubicBezTo>
                    <a:cubicBezTo>
                      <a:pt x="98" y="0"/>
                      <a:pt x="0" y="92"/>
                      <a:pt x="0" y="190"/>
                    </a:cubicBezTo>
                    <a:cubicBezTo>
                      <a:pt x="0" y="249"/>
                      <a:pt x="42" y="307"/>
                      <a:pt x="129" y="307"/>
                    </a:cubicBezTo>
                    <a:cubicBezTo>
                      <a:pt x="246" y="307"/>
                      <a:pt x="300" y="240"/>
                      <a:pt x="300" y="232"/>
                    </a:cubicBezTo>
                    <a:cubicBezTo>
                      <a:pt x="300" y="226"/>
                      <a:pt x="294" y="218"/>
                      <a:pt x="288" y="218"/>
                    </a:cubicBezTo>
                    <a:cubicBezTo>
                      <a:pt x="283" y="218"/>
                      <a:pt x="283" y="221"/>
                      <a:pt x="277" y="226"/>
                    </a:cubicBezTo>
                    <a:cubicBezTo>
                      <a:pt x="224" y="288"/>
                      <a:pt x="143" y="288"/>
                      <a:pt x="129" y="288"/>
                    </a:cubicBezTo>
                    <a:cubicBezTo>
                      <a:pt x="81" y="288"/>
                      <a:pt x="59" y="254"/>
                      <a:pt x="59" y="212"/>
                    </a:cubicBezTo>
                    <a:cubicBezTo>
                      <a:pt x="59" y="193"/>
                      <a:pt x="67" y="117"/>
                      <a:pt x="104" y="70"/>
                    </a:cubicBezTo>
                    <a:cubicBezTo>
                      <a:pt x="129" y="36"/>
                      <a:pt x="165" y="17"/>
                      <a:pt x="202" y="17"/>
                    </a:cubicBezTo>
                    <a:cubicBezTo>
                      <a:pt x="210" y="17"/>
                      <a:pt x="244" y="20"/>
                      <a:pt x="260" y="39"/>
                    </a:cubicBezTo>
                    <a:close/>
                  </a:path>
                </a:pathLst>
              </a:custGeom>
              <a:solidFill>
                <a:srgbClr val="000000"/>
              </a:solidFill>
              <a:ln>
                <a:noFill/>
              </a:ln>
            </p:spPr>
          </p:sp>
          <p:sp>
            <p:nvSpPr>
              <p:cNvPr id="281" name="Freeform 32"/>
              <p:cNvSpPr/>
              <p:nvPr/>
            </p:nvSpPr>
            <p:spPr>
              <a:xfrm>
                <a:off x="5352120" y="5047200"/>
                <a:ext cx="98280" cy="120240"/>
              </a:xfrm>
              <a:custGeom>
                <a:avLst/>
                <a:gdLst/>
                <a:ahLst/>
                <a:cxnLst/>
                <a:rect l="0" t="0" r="r" b="b"/>
                <a:pathLst>
                  <a:path w="273" h="334">
                    <a:moveTo>
                      <a:pt x="272" y="251"/>
                    </a:moveTo>
                    <a:cubicBezTo>
                      <a:pt x="272" y="244"/>
                      <a:pt x="272" y="237"/>
                      <a:pt x="272" y="229"/>
                    </a:cubicBezTo>
                    <a:cubicBezTo>
                      <a:pt x="251" y="229"/>
                      <a:pt x="230" y="229"/>
                      <a:pt x="210" y="229"/>
                    </a:cubicBezTo>
                    <a:cubicBezTo>
                      <a:pt x="210" y="157"/>
                      <a:pt x="210" y="86"/>
                      <a:pt x="210" y="14"/>
                    </a:cubicBezTo>
                    <a:cubicBezTo>
                      <a:pt x="210" y="3"/>
                      <a:pt x="210" y="0"/>
                      <a:pt x="199" y="0"/>
                    </a:cubicBezTo>
                    <a:cubicBezTo>
                      <a:pt x="188" y="0"/>
                      <a:pt x="188" y="0"/>
                      <a:pt x="182" y="8"/>
                    </a:cubicBezTo>
                    <a:cubicBezTo>
                      <a:pt x="121" y="82"/>
                      <a:pt x="61" y="156"/>
                      <a:pt x="0" y="229"/>
                    </a:cubicBezTo>
                    <a:cubicBezTo>
                      <a:pt x="0" y="237"/>
                      <a:pt x="0" y="244"/>
                      <a:pt x="0" y="251"/>
                    </a:cubicBezTo>
                    <a:cubicBezTo>
                      <a:pt x="54" y="251"/>
                      <a:pt x="108" y="251"/>
                      <a:pt x="162" y="251"/>
                    </a:cubicBezTo>
                    <a:cubicBezTo>
                      <a:pt x="162" y="265"/>
                      <a:pt x="162" y="278"/>
                      <a:pt x="162" y="291"/>
                    </a:cubicBezTo>
                    <a:cubicBezTo>
                      <a:pt x="162" y="305"/>
                      <a:pt x="162" y="310"/>
                      <a:pt x="120" y="310"/>
                    </a:cubicBezTo>
                    <a:cubicBezTo>
                      <a:pt x="115" y="310"/>
                      <a:pt x="109" y="310"/>
                      <a:pt x="104" y="310"/>
                    </a:cubicBezTo>
                    <a:cubicBezTo>
                      <a:pt x="104" y="318"/>
                      <a:pt x="104" y="325"/>
                      <a:pt x="104" y="333"/>
                    </a:cubicBezTo>
                    <a:cubicBezTo>
                      <a:pt x="126" y="330"/>
                      <a:pt x="160" y="330"/>
                      <a:pt x="188" y="330"/>
                    </a:cubicBezTo>
                    <a:cubicBezTo>
                      <a:pt x="216" y="330"/>
                      <a:pt x="246" y="330"/>
                      <a:pt x="272" y="333"/>
                    </a:cubicBezTo>
                    <a:cubicBezTo>
                      <a:pt x="272" y="325"/>
                      <a:pt x="272" y="318"/>
                      <a:pt x="272" y="310"/>
                    </a:cubicBezTo>
                    <a:cubicBezTo>
                      <a:pt x="266" y="310"/>
                      <a:pt x="260" y="310"/>
                      <a:pt x="255" y="310"/>
                    </a:cubicBezTo>
                    <a:cubicBezTo>
                      <a:pt x="210" y="310"/>
                      <a:pt x="210" y="305"/>
                      <a:pt x="210" y="291"/>
                    </a:cubicBezTo>
                    <a:cubicBezTo>
                      <a:pt x="210" y="278"/>
                      <a:pt x="210" y="265"/>
                      <a:pt x="210" y="251"/>
                    </a:cubicBezTo>
                    <a:cubicBezTo>
                      <a:pt x="230" y="251"/>
                      <a:pt x="251" y="251"/>
                      <a:pt x="272" y="251"/>
                    </a:cubicBezTo>
                    <a:moveTo>
                      <a:pt x="168" y="53"/>
                    </a:moveTo>
                    <a:cubicBezTo>
                      <a:pt x="168" y="112"/>
                      <a:pt x="168" y="170"/>
                      <a:pt x="168" y="229"/>
                    </a:cubicBezTo>
                    <a:cubicBezTo>
                      <a:pt x="119" y="229"/>
                      <a:pt x="71" y="229"/>
                      <a:pt x="22" y="229"/>
                    </a:cubicBezTo>
                    <a:cubicBezTo>
                      <a:pt x="71" y="170"/>
                      <a:pt x="119" y="112"/>
                      <a:pt x="168" y="53"/>
                    </a:cubicBezTo>
                    <a:close/>
                  </a:path>
                </a:pathLst>
              </a:custGeom>
              <a:solidFill>
                <a:srgbClr val="000000"/>
              </a:solidFill>
              <a:ln>
                <a:noFill/>
              </a:ln>
            </p:spPr>
          </p:sp>
          <p:sp>
            <p:nvSpPr>
              <p:cNvPr id="282" name="Freeform 33"/>
              <p:cNvSpPr/>
              <p:nvPr/>
            </p:nvSpPr>
            <p:spPr>
              <a:xfrm>
                <a:off x="5615280" y="4851000"/>
                <a:ext cx="83160" cy="353520"/>
              </a:xfrm>
              <a:custGeom>
                <a:avLst/>
                <a:gdLst/>
                <a:ahLst/>
                <a:cxnLst/>
                <a:rect l="0" t="0" r="r" b="b"/>
                <a:pathLst>
                  <a:path w="231" h="982">
                    <a:moveTo>
                      <a:pt x="230" y="970"/>
                    </a:moveTo>
                    <a:cubicBezTo>
                      <a:pt x="230" y="967"/>
                      <a:pt x="230" y="964"/>
                      <a:pt x="213" y="947"/>
                    </a:cubicBezTo>
                    <a:cubicBezTo>
                      <a:pt x="90" y="824"/>
                      <a:pt x="59" y="640"/>
                      <a:pt x="59" y="489"/>
                    </a:cubicBezTo>
                    <a:cubicBezTo>
                      <a:pt x="59" y="319"/>
                      <a:pt x="95" y="148"/>
                      <a:pt x="216" y="25"/>
                    </a:cubicBezTo>
                    <a:cubicBezTo>
                      <a:pt x="230" y="14"/>
                      <a:pt x="230" y="11"/>
                      <a:pt x="230" y="8"/>
                    </a:cubicBezTo>
                    <a:cubicBezTo>
                      <a:pt x="230" y="3"/>
                      <a:pt x="227" y="0"/>
                      <a:pt x="218" y="0"/>
                    </a:cubicBezTo>
                    <a:cubicBezTo>
                      <a:pt x="210" y="0"/>
                      <a:pt x="120" y="67"/>
                      <a:pt x="64" y="190"/>
                    </a:cubicBezTo>
                    <a:cubicBezTo>
                      <a:pt x="14" y="299"/>
                      <a:pt x="0" y="408"/>
                      <a:pt x="0" y="489"/>
                    </a:cubicBezTo>
                    <a:cubicBezTo>
                      <a:pt x="0" y="567"/>
                      <a:pt x="11" y="685"/>
                      <a:pt x="67" y="796"/>
                    </a:cubicBezTo>
                    <a:cubicBezTo>
                      <a:pt x="126" y="917"/>
                      <a:pt x="210" y="981"/>
                      <a:pt x="218" y="981"/>
                    </a:cubicBezTo>
                    <a:cubicBezTo>
                      <a:pt x="227" y="981"/>
                      <a:pt x="230" y="978"/>
                      <a:pt x="230" y="970"/>
                    </a:cubicBezTo>
                    <a:close/>
                  </a:path>
                </a:pathLst>
              </a:custGeom>
              <a:solidFill>
                <a:srgbClr val="000000"/>
              </a:solidFill>
              <a:ln>
                <a:noFill/>
              </a:ln>
            </p:spPr>
          </p:sp>
          <p:sp>
            <p:nvSpPr>
              <p:cNvPr id="283" name="Freeform 34"/>
              <p:cNvSpPr/>
              <p:nvPr/>
            </p:nvSpPr>
            <p:spPr>
              <a:xfrm>
                <a:off x="5738040" y="4870080"/>
                <a:ext cx="160560" cy="249840"/>
              </a:xfrm>
              <a:custGeom>
                <a:avLst/>
                <a:gdLst/>
                <a:ahLst/>
                <a:cxnLst/>
                <a:rect l="0" t="0" r="r" b="b"/>
                <a:pathLst>
                  <a:path w="446" h="694">
                    <a:moveTo>
                      <a:pt x="227" y="11"/>
                    </a:moveTo>
                    <a:cubicBezTo>
                      <a:pt x="223" y="7"/>
                      <a:pt x="227" y="0"/>
                      <a:pt x="216" y="0"/>
                    </a:cubicBezTo>
                    <a:cubicBezTo>
                      <a:pt x="193" y="0"/>
                      <a:pt x="120" y="8"/>
                      <a:pt x="95" y="11"/>
                    </a:cubicBezTo>
                    <a:cubicBezTo>
                      <a:pt x="87" y="11"/>
                      <a:pt x="76" y="14"/>
                      <a:pt x="76" y="31"/>
                    </a:cubicBezTo>
                    <a:cubicBezTo>
                      <a:pt x="76" y="42"/>
                      <a:pt x="84" y="42"/>
                      <a:pt x="101"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7"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6" y="575"/>
                      <a:pt x="428" y="542"/>
                    </a:cubicBezTo>
                    <a:cubicBezTo>
                      <a:pt x="428" y="531"/>
                      <a:pt x="417" y="531"/>
                      <a:pt x="414" y="531"/>
                    </a:cubicBezTo>
                    <a:cubicBezTo>
                      <a:pt x="406" y="531"/>
                      <a:pt x="403" y="536"/>
                      <a:pt x="400" y="550"/>
                    </a:cubicBezTo>
                    <a:cubicBezTo>
                      <a:pt x="381" y="620"/>
                      <a:pt x="358" y="671"/>
                      <a:pt x="316" y="671"/>
                    </a:cubicBezTo>
                    <a:cubicBezTo>
                      <a:pt x="297" y="671"/>
                      <a:pt x="286" y="659"/>
                      <a:pt x="286" y="626"/>
                    </a:cubicBezTo>
                    <a:cubicBezTo>
                      <a:pt x="286"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9" y="279"/>
                      <a:pt x="409" y="279"/>
                      <a:pt x="409" y="282"/>
                    </a:cubicBezTo>
                    <a:cubicBezTo>
                      <a:pt x="361" y="285"/>
                      <a:pt x="353" y="324"/>
                      <a:pt x="353" y="335"/>
                    </a:cubicBezTo>
                    <a:cubicBezTo>
                      <a:pt x="353" y="352"/>
                      <a:pt x="364" y="369"/>
                      <a:pt x="392"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4" name="Freeform 35"/>
              <p:cNvSpPr/>
              <p:nvPr/>
            </p:nvSpPr>
            <p:spPr>
              <a:xfrm>
                <a:off x="5914440" y="5059080"/>
                <a:ext cx="133560" cy="111960"/>
              </a:xfrm>
              <a:custGeom>
                <a:avLst/>
                <a:gdLst/>
                <a:ahLst/>
                <a:cxnLst/>
                <a:rect l="0" t="0" r="r" b="b"/>
                <a:pathLst>
                  <a:path w="371" h="311">
                    <a:moveTo>
                      <a:pt x="140" y="229"/>
                    </a:moveTo>
                    <a:cubicBezTo>
                      <a:pt x="132" y="254"/>
                      <a:pt x="109" y="291"/>
                      <a:pt x="73" y="291"/>
                    </a:cubicBezTo>
                    <a:cubicBezTo>
                      <a:pt x="61" y="288"/>
                      <a:pt x="50" y="291"/>
                      <a:pt x="36" y="282"/>
                    </a:cubicBezTo>
                    <a:cubicBezTo>
                      <a:pt x="64" y="271"/>
                      <a:pt x="67" y="249"/>
                      <a:pt x="67" y="243"/>
                    </a:cubicBezTo>
                    <a:cubicBezTo>
                      <a:pt x="67" y="229"/>
                      <a:pt x="56" y="218"/>
                      <a:pt x="39" y="218"/>
                    </a:cubicBezTo>
                    <a:cubicBezTo>
                      <a:pt x="20" y="218"/>
                      <a:pt x="0" y="235"/>
                      <a:pt x="0" y="260"/>
                    </a:cubicBezTo>
                    <a:cubicBezTo>
                      <a:pt x="0" y="293"/>
                      <a:pt x="39" y="310"/>
                      <a:pt x="73" y="310"/>
                    </a:cubicBezTo>
                    <a:cubicBezTo>
                      <a:pt x="104" y="310"/>
                      <a:pt x="132" y="291"/>
                      <a:pt x="148" y="263"/>
                    </a:cubicBezTo>
                    <a:cubicBezTo>
                      <a:pt x="165" y="299"/>
                      <a:pt x="204" y="310"/>
                      <a:pt x="232" y="310"/>
                    </a:cubicBezTo>
                    <a:cubicBezTo>
                      <a:pt x="311" y="310"/>
                      <a:pt x="353" y="224"/>
                      <a:pt x="353" y="204"/>
                    </a:cubicBezTo>
                    <a:cubicBezTo>
                      <a:pt x="353" y="196"/>
                      <a:pt x="344" y="196"/>
                      <a:pt x="342" y="196"/>
                    </a:cubicBezTo>
                    <a:cubicBezTo>
                      <a:pt x="333" y="196"/>
                      <a:pt x="330" y="198"/>
                      <a:pt x="328" y="207"/>
                    </a:cubicBezTo>
                    <a:cubicBezTo>
                      <a:pt x="314" y="254"/>
                      <a:pt x="272" y="291"/>
                      <a:pt x="235" y="291"/>
                    </a:cubicBezTo>
                    <a:cubicBezTo>
                      <a:pt x="207" y="291"/>
                      <a:pt x="193" y="271"/>
                      <a:pt x="193" y="246"/>
                    </a:cubicBezTo>
                    <a:cubicBezTo>
                      <a:pt x="193" y="229"/>
                      <a:pt x="210" y="165"/>
                      <a:pt x="230" y="89"/>
                    </a:cubicBezTo>
                    <a:cubicBezTo>
                      <a:pt x="241" y="36"/>
                      <a:pt x="272" y="20"/>
                      <a:pt x="297" y="20"/>
                    </a:cubicBezTo>
                    <a:cubicBezTo>
                      <a:pt x="309" y="23"/>
                      <a:pt x="319" y="20"/>
                      <a:pt x="333" y="31"/>
                    </a:cubicBezTo>
                    <a:cubicBezTo>
                      <a:pt x="311" y="36"/>
                      <a:pt x="302" y="56"/>
                      <a:pt x="302" y="67"/>
                    </a:cubicBezTo>
                    <a:cubicBezTo>
                      <a:pt x="302" y="81"/>
                      <a:pt x="314" y="92"/>
                      <a:pt x="330" y="92"/>
                    </a:cubicBezTo>
                    <a:cubicBezTo>
                      <a:pt x="347" y="92"/>
                      <a:pt x="370" y="78"/>
                      <a:pt x="370" y="50"/>
                    </a:cubicBezTo>
                    <a:cubicBezTo>
                      <a:pt x="370" y="11"/>
                      <a:pt x="325" y="0"/>
                      <a:pt x="297" y="0"/>
                    </a:cubicBezTo>
                    <a:cubicBezTo>
                      <a:pt x="263" y="0"/>
                      <a:pt x="235" y="22"/>
                      <a:pt x="221" y="50"/>
                    </a:cubicBezTo>
                    <a:cubicBezTo>
                      <a:pt x="207" y="22"/>
                      <a:pt x="176" y="0"/>
                      <a:pt x="137" y="0"/>
                    </a:cubicBezTo>
                    <a:cubicBezTo>
                      <a:pt x="59" y="0"/>
                      <a:pt x="17" y="84"/>
                      <a:pt x="17" y="106"/>
                    </a:cubicBezTo>
                    <a:cubicBezTo>
                      <a:pt x="17" y="115"/>
                      <a:pt x="25" y="115"/>
                      <a:pt x="28" y="115"/>
                    </a:cubicBezTo>
                    <a:cubicBezTo>
                      <a:pt x="36" y="115"/>
                      <a:pt x="36" y="112"/>
                      <a:pt x="42" y="103"/>
                    </a:cubicBezTo>
                    <a:cubicBezTo>
                      <a:pt x="59" y="50"/>
                      <a:pt x="101" y="20"/>
                      <a:pt x="134" y="20"/>
                    </a:cubicBezTo>
                    <a:cubicBezTo>
                      <a:pt x="157" y="20"/>
                      <a:pt x="176" y="34"/>
                      <a:pt x="176" y="64"/>
                    </a:cubicBezTo>
                    <a:cubicBezTo>
                      <a:pt x="176" y="78"/>
                      <a:pt x="168" y="112"/>
                      <a:pt x="162" y="137"/>
                    </a:cubicBezTo>
                    <a:cubicBezTo>
                      <a:pt x="155" y="168"/>
                      <a:pt x="147" y="198"/>
                      <a:pt x="140" y="229"/>
                    </a:cubicBezTo>
                    <a:close/>
                  </a:path>
                </a:pathLst>
              </a:custGeom>
              <a:solidFill>
                <a:srgbClr val="000000"/>
              </a:solidFill>
              <a:ln>
                <a:noFill/>
              </a:ln>
            </p:spPr>
          </p:sp>
          <p:sp>
            <p:nvSpPr>
              <p:cNvPr id="285" name="Freeform 36"/>
              <p:cNvSpPr/>
              <p:nvPr/>
            </p:nvSpPr>
            <p:spPr>
              <a:xfrm>
                <a:off x="60948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2" y="0"/>
                      <a:pt x="162" y="20"/>
                    </a:cubicBezTo>
                    <a:cubicBezTo>
                      <a:pt x="162" y="31"/>
                      <a:pt x="171" y="31"/>
                      <a:pt x="190" y="31"/>
                    </a:cubicBezTo>
                    <a:cubicBezTo>
                      <a:pt x="202" y="31"/>
                      <a:pt x="221" y="31"/>
                      <a:pt x="232" y="34"/>
                    </a:cubicBezTo>
                    <a:cubicBezTo>
                      <a:pt x="246" y="36"/>
                      <a:pt x="255" y="39"/>
                      <a:pt x="255" y="48"/>
                    </a:cubicBezTo>
                    <a:cubicBezTo>
                      <a:pt x="255" y="53"/>
                      <a:pt x="252" y="56"/>
                      <a:pt x="249" y="67"/>
                    </a:cubicBezTo>
                    <a:cubicBezTo>
                      <a:pt x="205" y="243"/>
                      <a:pt x="161" y="419"/>
                      <a:pt x="118" y="595"/>
                    </a:cubicBezTo>
                    <a:cubicBezTo>
                      <a:pt x="109" y="631"/>
                      <a:pt x="106" y="640"/>
                      <a:pt x="28" y="640"/>
                    </a:cubicBezTo>
                    <a:cubicBezTo>
                      <a:pt x="11" y="640"/>
                      <a:pt x="0" y="640"/>
                      <a:pt x="0" y="659"/>
                    </a:cubicBezTo>
                    <a:cubicBezTo>
                      <a:pt x="0" y="671"/>
                      <a:pt x="11" y="671"/>
                      <a:pt x="17" y="671"/>
                    </a:cubicBezTo>
                    <a:cubicBezTo>
                      <a:pt x="42" y="671"/>
                      <a:pt x="112" y="668"/>
                      <a:pt x="140" y="668"/>
                    </a:cubicBezTo>
                    <a:cubicBezTo>
                      <a:pt x="162" y="668"/>
                      <a:pt x="182" y="668"/>
                      <a:pt x="204" y="668"/>
                    </a:cubicBezTo>
                    <a:cubicBezTo>
                      <a:pt x="224" y="668"/>
                      <a:pt x="246" y="671"/>
                      <a:pt x="266" y="671"/>
                    </a:cubicBezTo>
                    <a:cubicBezTo>
                      <a:pt x="274" y="671"/>
                      <a:pt x="288" y="671"/>
                      <a:pt x="288" y="651"/>
                    </a:cubicBezTo>
                    <a:cubicBezTo>
                      <a:pt x="288" y="640"/>
                      <a:pt x="277" y="640"/>
                      <a:pt x="260" y="640"/>
                    </a:cubicBezTo>
                    <a:cubicBezTo>
                      <a:pt x="224" y="640"/>
                      <a:pt x="196" y="640"/>
                      <a:pt x="196" y="623"/>
                    </a:cubicBezTo>
                    <a:cubicBezTo>
                      <a:pt x="196" y="618"/>
                      <a:pt x="199"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3" y="335"/>
                    </a:cubicBezTo>
                    <a:cubicBezTo>
                      <a:pt x="356" y="335"/>
                      <a:pt x="310" y="335"/>
                      <a:pt x="263" y="335"/>
                    </a:cubicBezTo>
                    <a:cubicBezTo>
                      <a:pt x="286" y="246"/>
                      <a:pt x="308" y="156"/>
                      <a:pt x="330" y="67"/>
                    </a:cubicBezTo>
                    <a:close/>
                  </a:path>
                </a:pathLst>
              </a:custGeom>
              <a:solidFill>
                <a:srgbClr val="000000"/>
              </a:solidFill>
              <a:ln>
                <a:noFill/>
              </a:ln>
            </p:spPr>
          </p:sp>
          <p:sp>
            <p:nvSpPr>
              <p:cNvPr id="286" name="Freeform 37"/>
              <p:cNvSpPr/>
              <p:nvPr/>
            </p:nvSpPr>
            <p:spPr>
              <a:xfrm>
                <a:off x="6320520" y="5059080"/>
                <a:ext cx="132480" cy="111960"/>
              </a:xfrm>
              <a:custGeom>
                <a:avLst/>
                <a:gdLst/>
                <a:ahLst/>
                <a:cxnLst/>
                <a:rect l="0" t="0" r="r" b="b"/>
                <a:pathLst>
                  <a:path w="368" h="311">
                    <a:moveTo>
                      <a:pt x="137" y="229"/>
                    </a:moveTo>
                    <a:cubicBezTo>
                      <a:pt x="132" y="254"/>
                      <a:pt x="106" y="291"/>
                      <a:pt x="73" y="291"/>
                    </a:cubicBezTo>
                    <a:cubicBezTo>
                      <a:pt x="70" y="291"/>
                      <a:pt x="50" y="291"/>
                      <a:pt x="36" y="282"/>
                    </a:cubicBezTo>
                    <a:cubicBezTo>
                      <a:pt x="64" y="271"/>
                      <a:pt x="64" y="249"/>
                      <a:pt x="64" y="243"/>
                    </a:cubicBezTo>
                    <a:cubicBezTo>
                      <a:pt x="64" y="229"/>
                      <a:pt x="53" y="218"/>
                      <a:pt x="39" y="218"/>
                    </a:cubicBezTo>
                    <a:cubicBezTo>
                      <a:pt x="20" y="218"/>
                      <a:pt x="0" y="235"/>
                      <a:pt x="0" y="260"/>
                    </a:cubicBezTo>
                    <a:cubicBezTo>
                      <a:pt x="0" y="293"/>
                      <a:pt x="36" y="310"/>
                      <a:pt x="70" y="310"/>
                    </a:cubicBezTo>
                    <a:cubicBezTo>
                      <a:pt x="104" y="310"/>
                      <a:pt x="132" y="291"/>
                      <a:pt x="148" y="263"/>
                    </a:cubicBezTo>
                    <a:cubicBezTo>
                      <a:pt x="165" y="299"/>
                      <a:pt x="202" y="310"/>
                      <a:pt x="230" y="310"/>
                    </a:cubicBezTo>
                    <a:cubicBezTo>
                      <a:pt x="311" y="310"/>
                      <a:pt x="353" y="224"/>
                      <a:pt x="353" y="204"/>
                    </a:cubicBezTo>
                    <a:cubicBezTo>
                      <a:pt x="353" y="196"/>
                      <a:pt x="345" y="198"/>
                      <a:pt x="342" y="196"/>
                    </a:cubicBezTo>
                    <a:cubicBezTo>
                      <a:pt x="330" y="196"/>
                      <a:pt x="330" y="198"/>
                      <a:pt x="328" y="207"/>
                    </a:cubicBezTo>
                    <a:cubicBezTo>
                      <a:pt x="314" y="254"/>
                      <a:pt x="272" y="291"/>
                      <a:pt x="232" y="291"/>
                    </a:cubicBezTo>
                    <a:cubicBezTo>
                      <a:pt x="204" y="291"/>
                      <a:pt x="190" y="271"/>
                      <a:pt x="190" y="246"/>
                    </a:cubicBezTo>
                    <a:cubicBezTo>
                      <a:pt x="190" y="229"/>
                      <a:pt x="207" y="165"/>
                      <a:pt x="227" y="89"/>
                    </a:cubicBezTo>
                    <a:cubicBezTo>
                      <a:pt x="241" y="36"/>
                      <a:pt x="272" y="20"/>
                      <a:pt x="294" y="20"/>
                    </a:cubicBezTo>
                    <a:cubicBezTo>
                      <a:pt x="297" y="20"/>
                      <a:pt x="316" y="20"/>
                      <a:pt x="330" y="31"/>
                    </a:cubicBezTo>
                    <a:cubicBezTo>
                      <a:pt x="311" y="36"/>
                      <a:pt x="302" y="56"/>
                      <a:pt x="302" y="67"/>
                    </a:cubicBezTo>
                    <a:cubicBezTo>
                      <a:pt x="302" y="81"/>
                      <a:pt x="312" y="92"/>
                      <a:pt x="328" y="92"/>
                    </a:cubicBezTo>
                    <a:cubicBezTo>
                      <a:pt x="343" y="92"/>
                      <a:pt x="367" y="78"/>
                      <a:pt x="367" y="50"/>
                    </a:cubicBezTo>
                    <a:cubicBezTo>
                      <a:pt x="367" y="11"/>
                      <a:pt x="322" y="0"/>
                      <a:pt x="297" y="0"/>
                    </a:cubicBezTo>
                    <a:cubicBezTo>
                      <a:pt x="260" y="0"/>
                      <a:pt x="232" y="22"/>
                      <a:pt x="218" y="50"/>
                    </a:cubicBezTo>
                    <a:cubicBezTo>
                      <a:pt x="207" y="22"/>
                      <a:pt x="174" y="0"/>
                      <a:pt x="137" y="0"/>
                    </a:cubicBezTo>
                    <a:cubicBezTo>
                      <a:pt x="59" y="0"/>
                      <a:pt x="14" y="84"/>
                      <a:pt x="14" y="106"/>
                    </a:cubicBezTo>
                    <a:cubicBezTo>
                      <a:pt x="14" y="115"/>
                      <a:pt x="21" y="112"/>
                      <a:pt x="25" y="115"/>
                    </a:cubicBezTo>
                    <a:cubicBezTo>
                      <a:pt x="36" y="115"/>
                      <a:pt x="36" y="112"/>
                      <a:pt x="39" y="103"/>
                    </a:cubicBezTo>
                    <a:cubicBezTo>
                      <a:pt x="56" y="50"/>
                      <a:pt x="101" y="20"/>
                      <a:pt x="134" y="20"/>
                    </a:cubicBezTo>
                    <a:cubicBezTo>
                      <a:pt x="157" y="20"/>
                      <a:pt x="176" y="34"/>
                      <a:pt x="176" y="64"/>
                    </a:cubicBezTo>
                    <a:cubicBezTo>
                      <a:pt x="176" y="78"/>
                      <a:pt x="168" y="112"/>
                      <a:pt x="160" y="137"/>
                    </a:cubicBezTo>
                    <a:cubicBezTo>
                      <a:pt x="152" y="168"/>
                      <a:pt x="145" y="198"/>
                      <a:pt x="137" y="229"/>
                    </a:cubicBezTo>
                    <a:close/>
                  </a:path>
                </a:pathLst>
              </a:custGeom>
              <a:solidFill>
                <a:srgbClr val="000000"/>
              </a:solidFill>
              <a:ln>
                <a:noFill/>
              </a:ln>
            </p:spPr>
          </p:sp>
          <p:sp>
            <p:nvSpPr>
              <p:cNvPr id="287" name="Freeform 38"/>
              <p:cNvSpPr/>
              <p:nvPr/>
            </p:nvSpPr>
            <p:spPr>
              <a:xfrm>
                <a:off x="6584760" y="4909320"/>
                <a:ext cx="236160" cy="235800"/>
              </a:xfrm>
              <a:custGeom>
                <a:avLst/>
                <a:gdLst/>
                <a:ahLst/>
                <a:cxnLst/>
                <a:rect l="0" t="0" r="r" b="b"/>
                <a:pathLst>
                  <a:path w="656" h="655">
                    <a:moveTo>
                      <a:pt x="350" y="346"/>
                    </a:moveTo>
                    <a:cubicBezTo>
                      <a:pt x="441" y="346"/>
                      <a:pt x="533" y="346"/>
                      <a:pt x="624" y="346"/>
                    </a:cubicBezTo>
                    <a:cubicBezTo>
                      <a:pt x="638" y="346"/>
                      <a:pt x="655" y="346"/>
                      <a:pt x="655" y="327"/>
                    </a:cubicBezTo>
                    <a:cubicBezTo>
                      <a:pt x="655" y="307"/>
                      <a:pt x="638" y="307"/>
                      <a:pt x="624" y="307"/>
                    </a:cubicBezTo>
                    <a:cubicBezTo>
                      <a:pt x="533" y="307"/>
                      <a:pt x="441" y="307"/>
                      <a:pt x="350" y="307"/>
                    </a:cubicBezTo>
                    <a:cubicBezTo>
                      <a:pt x="350" y="216"/>
                      <a:pt x="350" y="125"/>
                      <a:pt x="350" y="34"/>
                    </a:cubicBezTo>
                    <a:cubicBezTo>
                      <a:pt x="350" y="20"/>
                      <a:pt x="351" y="0"/>
                      <a:pt x="330" y="0"/>
                    </a:cubicBezTo>
                    <a:cubicBezTo>
                      <a:pt x="309"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9" y="654"/>
                      <a:pt x="330" y="654"/>
                    </a:cubicBezTo>
                    <a:cubicBezTo>
                      <a:pt x="351" y="654"/>
                      <a:pt x="350" y="634"/>
                      <a:pt x="350" y="620"/>
                    </a:cubicBezTo>
                    <a:cubicBezTo>
                      <a:pt x="350" y="529"/>
                      <a:pt x="350" y="438"/>
                      <a:pt x="350" y="346"/>
                    </a:cubicBezTo>
                    <a:close/>
                  </a:path>
                </a:pathLst>
              </a:custGeom>
              <a:solidFill>
                <a:srgbClr val="000000"/>
              </a:solidFill>
              <a:ln>
                <a:noFill/>
              </a:ln>
            </p:spPr>
          </p:sp>
          <p:sp>
            <p:nvSpPr>
              <p:cNvPr id="288" name="Freeform 39"/>
              <p:cNvSpPr/>
              <p:nvPr/>
            </p:nvSpPr>
            <p:spPr>
              <a:xfrm>
                <a:off x="6939360" y="4870080"/>
                <a:ext cx="160560" cy="249840"/>
              </a:xfrm>
              <a:custGeom>
                <a:avLst/>
                <a:gdLst/>
                <a:ahLst/>
                <a:cxnLst/>
                <a:rect l="0" t="0" r="r" b="b"/>
                <a:pathLst>
                  <a:path w="446" h="694">
                    <a:moveTo>
                      <a:pt x="227" y="11"/>
                    </a:moveTo>
                    <a:cubicBezTo>
                      <a:pt x="223" y="7"/>
                      <a:pt x="227" y="0"/>
                      <a:pt x="216" y="0"/>
                    </a:cubicBezTo>
                    <a:cubicBezTo>
                      <a:pt x="190" y="0"/>
                      <a:pt x="120" y="8"/>
                      <a:pt x="95" y="11"/>
                    </a:cubicBezTo>
                    <a:cubicBezTo>
                      <a:pt x="87" y="11"/>
                      <a:pt x="76" y="14"/>
                      <a:pt x="76" y="31"/>
                    </a:cubicBezTo>
                    <a:cubicBezTo>
                      <a:pt x="76" y="42"/>
                      <a:pt x="84" y="42"/>
                      <a:pt x="98" y="42"/>
                    </a:cubicBezTo>
                    <a:cubicBezTo>
                      <a:pt x="146" y="42"/>
                      <a:pt x="148" y="50"/>
                      <a:pt x="148" y="59"/>
                    </a:cubicBezTo>
                    <a:cubicBezTo>
                      <a:pt x="147" y="65"/>
                      <a:pt x="147" y="72"/>
                      <a:pt x="146" y="78"/>
                    </a:cubicBezTo>
                    <a:cubicBezTo>
                      <a:pt x="98" y="266"/>
                      <a:pt x="50" y="455"/>
                      <a:pt x="3" y="643"/>
                    </a:cubicBezTo>
                    <a:cubicBezTo>
                      <a:pt x="0" y="657"/>
                      <a:pt x="0" y="659"/>
                      <a:pt x="0" y="665"/>
                    </a:cubicBezTo>
                    <a:cubicBezTo>
                      <a:pt x="0" y="687"/>
                      <a:pt x="20" y="693"/>
                      <a:pt x="28" y="693"/>
                    </a:cubicBezTo>
                    <a:cubicBezTo>
                      <a:pt x="39" y="693"/>
                      <a:pt x="56" y="685"/>
                      <a:pt x="62" y="671"/>
                    </a:cubicBezTo>
                    <a:cubicBezTo>
                      <a:pt x="64" y="662"/>
                      <a:pt x="109" y="481"/>
                      <a:pt x="115" y="458"/>
                    </a:cubicBezTo>
                    <a:cubicBezTo>
                      <a:pt x="148" y="461"/>
                      <a:pt x="230" y="475"/>
                      <a:pt x="230" y="539"/>
                    </a:cubicBezTo>
                    <a:cubicBezTo>
                      <a:pt x="230" y="548"/>
                      <a:pt x="230" y="550"/>
                      <a:pt x="227" y="562"/>
                    </a:cubicBezTo>
                    <a:cubicBezTo>
                      <a:pt x="224" y="573"/>
                      <a:pt x="224" y="584"/>
                      <a:pt x="224" y="595"/>
                    </a:cubicBezTo>
                    <a:cubicBezTo>
                      <a:pt x="224" y="654"/>
                      <a:pt x="263" y="693"/>
                      <a:pt x="314" y="693"/>
                    </a:cubicBezTo>
                    <a:cubicBezTo>
                      <a:pt x="344" y="693"/>
                      <a:pt x="370" y="676"/>
                      <a:pt x="392" y="640"/>
                    </a:cubicBezTo>
                    <a:cubicBezTo>
                      <a:pt x="417" y="598"/>
                      <a:pt x="414" y="575"/>
                      <a:pt x="426" y="542"/>
                    </a:cubicBezTo>
                    <a:cubicBezTo>
                      <a:pt x="426" y="531"/>
                      <a:pt x="417" y="531"/>
                      <a:pt x="414" y="531"/>
                    </a:cubicBezTo>
                    <a:cubicBezTo>
                      <a:pt x="406" y="531"/>
                      <a:pt x="403" y="536"/>
                      <a:pt x="400" y="550"/>
                    </a:cubicBezTo>
                    <a:cubicBezTo>
                      <a:pt x="381" y="620"/>
                      <a:pt x="358" y="671"/>
                      <a:pt x="316" y="671"/>
                    </a:cubicBezTo>
                    <a:cubicBezTo>
                      <a:pt x="297" y="671"/>
                      <a:pt x="283" y="659"/>
                      <a:pt x="283" y="626"/>
                    </a:cubicBezTo>
                    <a:cubicBezTo>
                      <a:pt x="283" y="609"/>
                      <a:pt x="288" y="587"/>
                      <a:pt x="291" y="570"/>
                    </a:cubicBezTo>
                    <a:cubicBezTo>
                      <a:pt x="297" y="553"/>
                      <a:pt x="297" y="550"/>
                      <a:pt x="297" y="539"/>
                    </a:cubicBezTo>
                    <a:cubicBezTo>
                      <a:pt x="297" y="475"/>
                      <a:pt x="235" y="447"/>
                      <a:pt x="151" y="436"/>
                    </a:cubicBezTo>
                    <a:cubicBezTo>
                      <a:pt x="182" y="419"/>
                      <a:pt x="213" y="388"/>
                      <a:pt x="235" y="363"/>
                    </a:cubicBezTo>
                    <a:cubicBezTo>
                      <a:pt x="283" y="313"/>
                      <a:pt x="328" y="271"/>
                      <a:pt x="375" y="271"/>
                    </a:cubicBezTo>
                    <a:cubicBezTo>
                      <a:pt x="381" y="271"/>
                      <a:pt x="381" y="271"/>
                      <a:pt x="384" y="271"/>
                    </a:cubicBezTo>
                    <a:cubicBezTo>
                      <a:pt x="398" y="274"/>
                      <a:pt x="398" y="274"/>
                      <a:pt x="406" y="279"/>
                    </a:cubicBezTo>
                    <a:cubicBezTo>
                      <a:pt x="407" y="280"/>
                      <a:pt x="406" y="279"/>
                      <a:pt x="409" y="282"/>
                    </a:cubicBezTo>
                    <a:cubicBezTo>
                      <a:pt x="361" y="285"/>
                      <a:pt x="353" y="324"/>
                      <a:pt x="353" y="335"/>
                    </a:cubicBezTo>
                    <a:cubicBezTo>
                      <a:pt x="353" y="352"/>
                      <a:pt x="364" y="369"/>
                      <a:pt x="389" y="369"/>
                    </a:cubicBezTo>
                    <a:cubicBezTo>
                      <a:pt x="417" y="369"/>
                      <a:pt x="445" y="349"/>
                      <a:pt x="445" y="310"/>
                    </a:cubicBezTo>
                    <a:cubicBezTo>
                      <a:pt x="445" y="279"/>
                      <a:pt x="423" y="249"/>
                      <a:pt x="378" y="249"/>
                    </a:cubicBezTo>
                    <a:cubicBezTo>
                      <a:pt x="350" y="249"/>
                      <a:pt x="305" y="257"/>
                      <a:pt x="235" y="335"/>
                    </a:cubicBezTo>
                    <a:cubicBezTo>
                      <a:pt x="202" y="372"/>
                      <a:pt x="162" y="411"/>
                      <a:pt x="126" y="425"/>
                    </a:cubicBezTo>
                    <a:cubicBezTo>
                      <a:pt x="160" y="287"/>
                      <a:pt x="193" y="149"/>
                      <a:pt x="227" y="11"/>
                    </a:cubicBezTo>
                    <a:close/>
                  </a:path>
                </a:pathLst>
              </a:custGeom>
              <a:solidFill>
                <a:srgbClr val="000000"/>
              </a:solidFill>
              <a:ln>
                <a:noFill/>
              </a:ln>
            </p:spPr>
          </p:sp>
          <p:sp>
            <p:nvSpPr>
              <p:cNvPr id="289" name="Freeform 40"/>
              <p:cNvSpPr/>
              <p:nvPr/>
            </p:nvSpPr>
            <p:spPr>
              <a:xfrm>
                <a:off x="711576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2" y="8"/>
                      <a:pt x="308" y="11"/>
                      <a:pt x="302" y="25"/>
                    </a:cubicBezTo>
                    <a:cubicBezTo>
                      <a:pt x="300" y="28"/>
                      <a:pt x="294" y="50"/>
                      <a:pt x="291" y="64"/>
                    </a:cubicBezTo>
                    <a:cubicBezTo>
                      <a:pt x="286" y="83"/>
                      <a:pt x="282" y="102"/>
                      <a:pt x="277" y="120"/>
                    </a:cubicBezTo>
                    <a:cubicBezTo>
                      <a:pt x="272" y="137"/>
                      <a:pt x="252" y="224"/>
                      <a:pt x="249" y="232"/>
                    </a:cubicBezTo>
                    <a:cubicBezTo>
                      <a:pt x="221" y="251"/>
                      <a:pt x="218" y="291"/>
                      <a:pt x="165" y="291"/>
                    </a:cubicBezTo>
                    <a:cubicBezTo>
                      <a:pt x="118" y="291"/>
                      <a:pt x="118" y="246"/>
                      <a:pt x="118" y="235"/>
                    </a:cubicBezTo>
                    <a:cubicBezTo>
                      <a:pt x="118" y="196"/>
                      <a:pt x="132" y="154"/>
                      <a:pt x="154" y="101"/>
                    </a:cubicBezTo>
                    <a:cubicBezTo>
                      <a:pt x="162" y="78"/>
                      <a:pt x="165" y="70"/>
                      <a:pt x="165" y="59"/>
                    </a:cubicBezTo>
                    <a:cubicBezTo>
                      <a:pt x="165" y="25"/>
                      <a:pt x="137" y="0"/>
                      <a:pt x="101" y="0"/>
                    </a:cubicBezTo>
                    <a:cubicBezTo>
                      <a:pt x="31" y="0"/>
                      <a:pt x="0" y="95"/>
                      <a:pt x="0" y="106"/>
                    </a:cubicBezTo>
                    <a:cubicBezTo>
                      <a:pt x="0" y="115"/>
                      <a:pt x="8" y="115"/>
                      <a:pt x="11" y="115"/>
                    </a:cubicBezTo>
                    <a:cubicBezTo>
                      <a:pt x="20" y="115"/>
                      <a:pt x="22" y="112"/>
                      <a:pt x="22" y="103"/>
                    </a:cubicBezTo>
                    <a:cubicBezTo>
                      <a:pt x="39" y="48"/>
                      <a:pt x="70" y="20"/>
                      <a:pt x="98" y="20"/>
                    </a:cubicBezTo>
                    <a:cubicBezTo>
                      <a:pt x="109" y="20"/>
                      <a:pt x="115" y="28"/>
                      <a:pt x="115" y="45"/>
                    </a:cubicBezTo>
                    <a:cubicBezTo>
                      <a:pt x="115" y="59"/>
                      <a:pt x="109" y="75"/>
                      <a:pt x="106" y="84"/>
                    </a:cubicBezTo>
                    <a:cubicBezTo>
                      <a:pt x="73" y="168"/>
                      <a:pt x="64" y="193"/>
                      <a:pt x="64" y="224"/>
                    </a:cubicBezTo>
                    <a:cubicBezTo>
                      <a:pt x="64" y="235"/>
                      <a:pt x="64" y="268"/>
                      <a:pt x="92" y="288"/>
                    </a:cubicBezTo>
                    <a:cubicBezTo>
                      <a:pt x="115" y="307"/>
                      <a:pt x="143" y="310"/>
                      <a:pt x="162" y="310"/>
                    </a:cubicBezTo>
                    <a:cubicBezTo>
                      <a:pt x="188" y="310"/>
                      <a:pt x="213" y="299"/>
                      <a:pt x="235" y="279"/>
                    </a:cubicBezTo>
                    <a:cubicBezTo>
                      <a:pt x="227" y="316"/>
                      <a:pt x="218" y="346"/>
                      <a:pt x="190" y="380"/>
                    </a:cubicBezTo>
                    <a:cubicBezTo>
                      <a:pt x="171" y="402"/>
                      <a:pt x="146" y="425"/>
                      <a:pt x="109" y="425"/>
                    </a:cubicBezTo>
                    <a:cubicBezTo>
                      <a:pt x="104" y="425"/>
                      <a:pt x="70" y="425"/>
                      <a:pt x="56" y="402"/>
                    </a:cubicBezTo>
                    <a:cubicBezTo>
                      <a:pt x="92" y="397"/>
                      <a:pt x="80" y="376"/>
                      <a:pt x="92" y="363"/>
                    </a:cubicBezTo>
                    <a:cubicBezTo>
                      <a:pt x="92" y="341"/>
                      <a:pt x="73" y="338"/>
                      <a:pt x="67" y="338"/>
                    </a:cubicBezTo>
                    <a:cubicBezTo>
                      <a:pt x="50" y="338"/>
                      <a:pt x="28" y="352"/>
                      <a:pt x="28" y="383"/>
                    </a:cubicBezTo>
                    <a:cubicBezTo>
                      <a:pt x="28" y="419"/>
                      <a:pt x="59"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0" name="Freeform 41"/>
              <p:cNvSpPr/>
              <p:nvPr/>
            </p:nvSpPr>
            <p:spPr>
              <a:xfrm>
                <a:off x="7288200" y="4874040"/>
                <a:ext cx="253440" cy="241920"/>
              </a:xfrm>
              <a:custGeom>
                <a:avLst/>
                <a:gdLst/>
                <a:ahLst/>
                <a:cxnLst/>
                <a:rect l="0" t="0" r="r" b="b"/>
                <a:pathLst>
                  <a:path w="704" h="672">
                    <a:moveTo>
                      <a:pt x="260" y="360"/>
                    </a:moveTo>
                    <a:cubicBezTo>
                      <a:pt x="315"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71" y="31"/>
                      <a:pt x="190"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4" y="668"/>
                    </a:cubicBezTo>
                    <a:cubicBezTo>
                      <a:pt x="224" y="668"/>
                      <a:pt x="246" y="671"/>
                      <a:pt x="266" y="671"/>
                    </a:cubicBezTo>
                    <a:cubicBezTo>
                      <a:pt x="274" y="671"/>
                      <a:pt x="286" y="671"/>
                      <a:pt x="286" y="651"/>
                    </a:cubicBezTo>
                    <a:cubicBezTo>
                      <a:pt x="286" y="640"/>
                      <a:pt x="277" y="640"/>
                      <a:pt x="260" y="640"/>
                    </a:cubicBezTo>
                    <a:cubicBezTo>
                      <a:pt x="224" y="640"/>
                      <a:pt x="196" y="640"/>
                      <a:pt x="196" y="623"/>
                    </a:cubicBezTo>
                    <a:cubicBezTo>
                      <a:pt x="196" y="618"/>
                      <a:pt x="196" y="612"/>
                      <a:pt x="199" y="606"/>
                    </a:cubicBezTo>
                    <a:cubicBezTo>
                      <a:pt x="219" y="524"/>
                      <a:pt x="240" y="442"/>
                      <a:pt x="260" y="360"/>
                    </a:cubicBezTo>
                    <a:moveTo>
                      <a:pt x="330" y="67"/>
                    </a:moveTo>
                    <a:cubicBezTo>
                      <a:pt x="339" y="34"/>
                      <a:pt x="342" y="31"/>
                      <a:pt x="384" y="31"/>
                    </a:cubicBezTo>
                    <a:cubicBezTo>
                      <a:pt x="415" y="31"/>
                      <a:pt x="447" y="31"/>
                      <a:pt x="479" y="31"/>
                    </a:cubicBezTo>
                    <a:cubicBezTo>
                      <a:pt x="560" y="31"/>
                      <a:pt x="610" y="59"/>
                      <a:pt x="610" y="126"/>
                    </a:cubicBezTo>
                    <a:cubicBezTo>
                      <a:pt x="610" y="162"/>
                      <a:pt x="591" y="249"/>
                      <a:pt x="554"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1" name="Freeform 42"/>
              <p:cNvSpPr/>
              <p:nvPr/>
            </p:nvSpPr>
            <p:spPr>
              <a:xfrm>
                <a:off x="7512840" y="5059080"/>
                <a:ext cx="127440" cy="160200"/>
              </a:xfrm>
              <a:custGeom>
                <a:avLst/>
                <a:gdLst/>
                <a:ahLst/>
                <a:cxnLst/>
                <a:rect l="0" t="0" r="r" b="b"/>
                <a:pathLst>
                  <a:path w="354" h="445">
                    <a:moveTo>
                      <a:pt x="350" y="45"/>
                    </a:moveTo>
                    <a:cubicBezTo>
                      <a:pt x="353" y="34"/>
                      <a:pt x="353" y="34"/>
                      <a:pt x="353" y="31"/>
                    </a:cubicBezTo>
                    <a:cubicBezTo>
                      <a:pt x="353" y="17"/>
                      <a:pt x="342" y="8"/>
                      <a:pt x="330" y="8"/>
                    </a:cubicBezTo>
                    <a:cubicBezTo>
                      <a:pt x="325" y="8"/>
                      <a:pt x="311" y="11"/>
                      <a:pt x="302" y="25"/>
                    </a:cubicBezTo>
                    <a:cubicBezTo>
                      <a:pt x="300" y="28"/>
                      <a:pt x="297" y="50"/>
                      <a:pt x="291" y="64"/>
                    </a:cubicBezTo>
                    <a:cubicBezTo>
                      <a:pt x="286" y="83"/>
                      <a:pt x="282" y="102"/>
                      <a:pt x="277" y="120"/>
                    </a:cubicBezTo>
                    <a:cubicBezTo>
                      <a:pt x="274" y="137"/>
                      <a:pt x="252" y="224"/>
                      <a:pt x="249" y="232"/>
                    </a:cubicBezTo>
                    <a:cubicBezTo>
                      <a:pt x="221" y="251"/>
                      <a:pt x="218" y="291"/>
                      <a:pt x="165" y="291"/>
                    </a:cubicBezTo>
                    <a:cubicBezTo>
                      <a:pt x="118" y="291"/>
                      <a:pt x="118" y="246"/>
                      <a:pt x="118" y="235"/>
                    </a:cubicBezTo>
                    <a:cubicBezTo>
                      <a:pt x="118" y="196"/>
                      <a:pt x="134" y="154"/>
                      <a:pt x="154" y="101"/>
                    </a:cubicBezTo>
                    <a:cubicBezTo>
                      <a:pt x="162" y="78"/>
                      <a:pt x="168" y="70"/>
                      <a:pt x="168" y="59"/>
                    </a:cubicBezTo>
                    <a:cubicBezTo>
                      <a:pt x="168" y="25"/>
                      <a:pt x="137" y="0"/>
                      <a:pt x="101" y="0"/>
                    </a:cubicBezTo>
                    <a:cubicBezTo>
                      <a:pt x="31" y="0"/>
                      <a:pt x="0" y="95"/>
                      <a:pt x="0" y="106"/>
                    </a:cubicBezTo>
                    <a:cubicBezTo>
                      <a:pt x="0" y="115"/>
                      <a:pt x="7" y="112"/>
                      <a:pt x="11" y="115"/>
                    </a:cubicBezTo>
                    <a:cubicBezTo>
                      <a:pt x="22" y="115"/>
                      <a:pt x="22" y="112"/>
                      <a:pt x="25" y="103"/>
                    </a:cubicBezTo>
                    <a:cubicBezTo>
                      <a:pt x="42" y="48"/>
                      <a:pt x="73" y="20"/>
                      <a:pt x="98" y="20"/>
                    </a:cubicBezTo>
                    <a:cubicBezTo>
                      <a:pt x="112" y="20"/>
                      <a:pt x="118" y="28"/>
                      <a:pt x="118" y="45"/>
                    </a:cubicBezTo>
                    <a:cubicBezTo>
                      <a:pt x="118" y="59"/>
                      <a:pt x="109" y="75"/>
                      <a:pt x="106" y="84"/>
                    </a:cubicBezTo>
                    <a:cubicBezTo>
                      <a:pt x="73" y="168"/>
                      <a:pt x="67" y="193"/>
                      <a:pt x="67" y="224"/>
                    </a:cubicBezTo>
                    <a:cubicBezTo>
                      <a:pt x="67" y="235"/>
                      <a:pt x="67" y="268"/>
                      <a:pt x="92" y="288"/>
                    </a:cubicBezTo>
                    <a:cubicBezTo>
                      <a:pt x="115" y="307"/>
                      <a:pt x="143" y="310"/>
                      <a:pt x="162" y="310"/>
                    </a:cubicBezTo>
                    <a:cubicBezTo>
                      <a:pt x="190" y="310"/>
                      <a:pt x="216" y="299"/>
                      <a:pt x="238" y="279"/>
                    </a:cubicBezTo>
                    <a:cubicBezTo>
                      <a:pt x="230" y="316"/>
                      <a:pt x="221" y="346"/>
                      <a:pt x="193" y="380"/>
                    </a:cubicBezTo>
                    <a:cubicBezTo>
                      <a:pt x="174" y="402"/>
                      <a:pt x="146" y="425"/>
                      <a:pt x="109" y="425"/>
                    </a:cubicBezTo>
                    <a:cubicBezTo>
                      <a:pt x="104" y="425"/>
                      <a:pt x="73" y="425"/>
                      <a:pt x="59" y="402"/>
                    </a:cubicBezTo>
                    <a:cubicBezTo>
                      <a:pt x="95" y="397"/>
                      <a:pt x="83" y="376"/>
                      <a:pt x="95" y="363"/>
                    </a:cubicBezTo>
                    <a:cubicBezTo>
                      <a:pt x="95" y="341"/>
                      <a:pt x="76" y="338"/>
                      <a:pt x="67" y="338"/>
                    </a:cubicBezTo>
                    <a:cubicBezTo>
                      <a:pt x="50" y="338"/>
                      <a:pt x="28" y="352"/>
                      <a:pt x="28" y="383"/>
                    </a:cubicBezTo>
                    <a:cubicBezTo>
                      <a:pt x="28" y="419"/>
                      <a:pt x="62" y="444"/>
                      <a:pt x="109" y="444"/>
                    </a:cubicBezTo>
                    <a:cubicBezTo>
                      <a:pt x="179" y="444"/>
                      <a:pt x="263" y="388"/>
                      <a:pt x="286" y="305"/>
                    </a:cubicBezTo>
                    <a:cubicBezTo>
                      <a:pt x="307" y="218"/>
                      <a:pt x="328" y="131"/>
                      <a:pt x="350" y="45"/>
                    </a:cubicBezTo>
                    <a:close/>
                  </a:path>
                </a:pathLst>
              </a:custGeom>
              <a:solidFill>
                <a:srgbClr val="000000"/>
              </a:solidFill>
              <a:ln>
                <a:noFill/>
              </a:ln>
            </p:spPr>
          </p:sp>
          <p:sp>
            <p:nvSpPr>
              <p:cNvPr id="292" name="Freeform 43"/>
              <p:cNvSpPr/>
              <p:nvPr/>
            </p:nvSpPr>
            <p:spPr>
              <a:xfrm>
                <a:off x="7769880" y="4909320"/>
                <a:ext cx="236160" cy="235800"/>
              </a:xfrm>
              <a:custGeom>
                <a:avLst/>
                <a:gdLst/>
                <a:ahLst/>
                <a:cxnLst/>
                <a:rect l="0" t="0" r="r" b="b"/>
                <a:pathLst>
                  <a:path w="656" h="655">
                    <a:moveTo>
                      <a:pt x="347" y="346"/>
                    </a:moveTo>
                    <a:cubicBezTo>
                      <a:pt x="439" y="346"/>
                      <a:pt x="530" y="346"/>
                      <a:pt x="621" y="346"/>
                    </a:cubicBezTo>
                    <a:cubicBezTo>
                      <a:pt x="635" y="346"/>
                      <a:pt x="655" y="346"/>
                      <a:pt x="655" y="327"/>
                    </a:cubicBezTo>
                    <a:cubicBezTo>
                      <a:pt x="655" y="307"/>
                      <a:pt x="635" y="307"/>
                      <a:pt x="621" y="307"/>
                    </a:cubicBezTo>
                    <a:cubicBezTo>
                      <a:pt x="530" y="307"/>
                      <a:pt x="439" y="307"/>
                      <a:pt x="347" y="307"/>
                    </a:cubicBezTo>
                    <a:cubicBezTo>
                      <a:pt x="347" y="216"/>
                      <a:pt x="347" y="125"/>
                      <a:pt x="347" y="34"/>
                    </a:cubicBezTo>
                    <a:cubicBezTo>
                      <a:pt x="347" y="20"/>
                      <a:pt x="347" y="0"/>
                      <a:pt x="328" y="0"/>
                    </a:cubicBezTo>
                    <a:cubicBezTo>
                      <a:pt x="308" y="0"/>
                      <a:pt x="308" y="20"/>
                      <a:pt x="308" y="34"/>
                    </a:cubicBezTo>
                    <a:cubicBezTo>
                      <a:pt x="308" y="125"/>
                      <a:pt x="308" y="216"/>
                      <a:pt x="308" y="307"/>
                    </a:cubicBezTo>
                    <a:cubicBezTo>
                      <a:pt x="216" y="307"/>
                      <a:pt x="125" y="307"/>
                      <a:pt x="34" y="307"/>
                    </a:cubicBezTo>
                    <a:cubicBezTo>
                      <a:pt x="20" y="307"/>
                      <a:pt x="0" y="307"/>
                      <a:pt x="0" y="327"/>
                    </a:cubicBezTo>
                    <a:cubicBezTo>
                      <a:pt x="0" y="346"/>
                      <a:pt x="20" y="346"/>
                      <a:pt x="34" y="346"/>
                    </a:cubicBezTo>
                    <a:cubicBezTo>
                      <a:pt x="125" y="346"/>
                      <a:pt x="216" y="346"/>
                      <a:pt x="308" y="346"/>
                    </a:cubicBezTo>
                    <a:cubicBezTo>
                      <a:pt x="308" y="438"/>
                      <a:pt x="308" y="529"/>
                      <a:pt x="308" y="620"/>
                    </a:cubicBezTo>
                    <a:cubicBezTo>
                      <a:pt x="308" y="634"/>
                      <a:pt x="308" y="654"/>
                      <a:pt x="328" y="654"/>
                    </a:cubicBezTo>
                    <a:cubicBezTo>
                      <a:pt x="347" y="654"/>
                      <a:pt x="347" y="634"/>
                      <a:pt x="347" y="620"/>
                    </a:cubicBezTo>
                    <a:cubicBezTo>
                      <a:pt x="347" y="529"/>
                      <a:pt x="347" y="438"/>
                      <a:pt x="347" y="346"/>
                    </a:cubicBezTo>
                    <a:close/>
                  </a:path>
                </a:pathLst>
              </a:custGeom>
              <a:solidFill>
                <a:srgbClr val="000000"/>
              </a:solidFill>
              <a:ln>
                <a:noFill/>
              </a:ln>
            </p:spPr>
          </p:sp>
          <p:sp>
            <p:nvSpPr>
              <p:cNvPr id="293" name="Freeform 44"/>
              <p:cNvSpPr/>
              <p:nvPr/>
            </p:nvSpPr>
            <p:spPr>
              <a:xfrm>
                <a:off x="8123400" y="4870080"/>
                <a:ext cx="161640" cy="249840"/>
              </a:xfrm>
              <a:custGeom>
                <a:avLst/>
                <a:gdLst/>
                <a:ahLst/>
                <a:cxnLst/>
                <a:rect l="0" t="0" r="r" b="b"/>
                <a:pathLst>
                  <a:path w="449" h="694">
                    <a:moveTo>
                      <a:pt x="230" y="11"/>
                    </a:moveTo>
                    <a:cubicBezTo>
                      <a:pt x="225" y="7"/>
                      <a:pt x="230" y="0"/>
                      <a:pt x="216" y="0"/>
                    </a:cubicBezTo>
                    <a:cubicBezTo>
                      <a:pt x="193" y="0"/>
                      <a:pt x="123" y="8"/>
                      <a:pt x="95" y="11"/>
                    </a:cubicBezTo>
                    <a:cubicBezTo>
                      <a:pt x="90" y="11"/>
                      <a:pt x="78" y="14"/>
                      <a:pt x="78" y="31"/>
                    </a:cubicBezTo>
                    <a:cubicBezTo>
                      <a:pt x="78" y="42"/>
                      <a:pt x="87" y="42"/>
                      <a:pt x="101" y="42"/>
                    </a:cubicBezTo>
                    <a:cubicBezTo>
                      <a:pt x="148" y="42"/>
                      <a:pt x="151" y="50"/>
                      <a:pt x="151" y="59"/>
                    </a:cubicBezTo>
                    <a:cubicBezTo>
                      <a:pt x="150" y="65"/>
                      <a:pt x="149" y="72"/>
                      <a:pt x="148" y="78"/>
                    </a:cubicBezTo>
                    <a:cubicBezTo>
                      <a:pt x="101" y="266"/>
                      <a:pt x="53" y="455"/>
                      <a:pt x="6" y="643"/>
                    </a:cubicBezTo>
                    <a:cubicBezTo>
                      <a:pt x="0" y="657"/>
                      <a:pt x="0" y="659"/>
                      <a:pt x="0" y="665"/>
                    </a:cubicBezTo>
                    <a:cubicBezTo>
                      <a:pt x="0" y="687"/>
                      <a:pt x="20" y="693"/>
                      <a:pt x="31" y="693"/>
                    </a:cubicBezTo>
                    <a:cubicBezTo>
                      <a:pt x="42" y="693"/>
                      <a:pt x="56" y="685"/>
                      <a:pt x="64" y="671"/>
                    </a:cubicBezTo>
                    <a:cubicBezTo>
                      <a:pt x="67" y="662"/>
                      <a:pt x="112" y="481"/>
                      <a:pt x="118" y="458"/>
                    </a:cubicBezTo>
                    <a:cubicBezTo>
                      <a:pt x="151" y="461"/>
                      <a:pt x="232" y="475"/>
                      <a:pt x="232" y="539"/>
                    </a:cubicBezTo>
                    <a:cubicBezTo>
                      <a:pt x="232" y="548"/>
                      <a:pt x="232" y="550"/>
                      <a:pt x="230" y="562"/>
                    </a:cubicBezTo>
                    <a:cubicBezTo>
                      <a:pt x="227" y="573"/>
                      <a:pt x="227" y="584"/>
                      <a:pt x="227" y="595"/>
                    </a:cubicBezTo>
                    <a:cubicBezTo>
                      <a:pt x="227" y="654"/>
                      <a:pt x="266" y="693"/>
                      <a:pt x="316" y="693"/>
                    </a:cubicBezTo>
                    <a:cubicBezTo>
                      <a:pt x="344" y="693"/>
                      <a:pt x="372" y="676"/>
                      <a:pt x="395" y="640"/>
                    </a:cubicBezTo>
                    <a:cubicBezTo>
                      <a:pt x="417" y="598"/>
                      <a:pt x="417" y="575"/>
                      <a:pt x="428" y="542"/>
                    </a:cubicBezTo>
                    <a:cubicBezTo>
                      <a:pt x="428" y="531"/>
                      <a:pt x="420" y="531"/>
                      <a:pt x="417" y="531"/>
                    </a:cubicBezTo>
                    <a:cubicBezTo>
                      <a:pt x="409" y="531"/>
                      <a:pt x="406" y="536"/>
                      <a:pt x="403" y="550"/>
                    </a:cubicBezTo>
                    <a:cubicBezTo>
                      <a:pt x="384" y="620"/>
                      <a:pt x="361" y="671"/>
                      <a:pt x="319" y="671"/>
                    </a:cubicBezTo>
                    <a:cubicBezTo>
                      <a:pt x="300" y="671"/>
                      <a:pt x="286" y="659"/>
                      <a:pt x="286" y="626"/>
                    </a:cubicBezTo>
                    <a:cubicBezTo>
                      <a:pt x="286" y="609"/>
                      <a:pt x="291" y="587"/>
                      <a:pt x="294" y="570"/>
                    </a:cubicBezTo>
                    <a:cubicBezTo>
                      <a:pt x="300" y="553"/>
                      <a:pt x="300" y="550"/>
                      <a:pt x="300" y="539"/>
                    </a:cubicBezTo>
                    <a:cubicBezTo>
                      <a:pt x="300" y="475"/>
                      <a:pt x="235" y="447"/>
                      <a:pt x="154" y="436"/>
                    </a:cubicBezTo>
                    <a:cubicBezTo>
                      <a:pt x="182" y="419"/>
                      <a:pt x="216" y="388"/>
                      <a:pt x="238" y="363"/>
                    </a:cubicBezTo>
                    <a:cubicBezTo>
                      <a:pt x="286" y="313"/>
                      <a:pt x="330" y="271"/>
                      <a:pt x="378" y="271"/>
                    </a:cubicBezTo>
                    <a:cubicBezTo>
                      <a:pt x="384" y="271"/>
                      <a:pt x="384" y="271"/>
                      <a:pt x="386" y="271"/>
                    </a:cubicBezTo>
                    <a:cubicBezTo>
                      <a:pt x="398" y="274"/>
                      <a:pt x="400" y="274"/>
                      <a:pt x="409" y="279"/>
                    </a:cubicBezTo>
                    <a:cubicBezTo>
                      <a:pt x="410" y="280"/>
                      <a:pt x="409" y="279"/>
                      <a:pt x="412" y="282"/>
                    </a:cubicBezTo>
                    <a:cubicBezTo>
                      <a:pt x="364" y="285"/>
                      <a:pt x="356" y="324"/>
                      <a:pt x="356" y="335"/>
                    </a:cubicBezTo>
                    <a:cubicBezTo>
                      <a:pt x="356" y="352"/>
                      <a:pt x="367" y="369"/>
                      <a:pt x="392" y="369"/>
                    </a:cubicBezTo>
                    <a:cubicBezTo>
                      <a:pt x="417" y="369"/>
                      <a:pt x="448" y="349"/>
                      <a:pt x="448" y="310"/>
                    </a:cubicBezTo>
                    <a:cubicBezTo>
                      <a:pt x="448" y="279"/>
                      <a:pt x="423" y="249"/>
                      <a:pt x="381" y="249"/>
                    </a:cubicBezTo>
                    <a:cubicBezTo>
                      <a:pt x="353" y="249"/>
                      <a:pt x="308" y="257"/>
                      <a:pt x="235" y="335"/>
                    </a:cubicBezTo>
                    <a:cubicBezTo>
                      <a:pt x="202" y="372"/>
                      <a:pt x="165" y="411"/>
                      <a:pt x="126" y="425"/>
                    </a:cubicBezTo>
                    <a:cubicBezTo>
                      <a:pt x="161" y="287"/>
                      <a:pt x="195" y="149"/>
                      <a:pt x="230" y="11"/>
                    </a:cubicBezTo>
                    <a:close/>
                  </a:path>
                </a:pathLst>
              </a:custGeom>
              <a:solidFill>
                <a:srgbClr val="000000"/>
              </a:solidFill>
              <a:ln>
                <a:noFill/>
              </a:ln>
            </p:spPr>
          </p:sp>
          <p:sp>
            <p:nvSpPr>
              <p:cNvPr id="294" name="Freeform 45"/>
              <p:cNvSpPr/>
              <p:nvPr/>
            </p:nvSpPr>
            <p:spPr>
              <a:xfrm>
                <a:off x="8304120" y="5059080"/>
                <a:ext cx="114120" cy="111960"/>
              </a:xfrm>
              <a:custGeom>
                <a:avLst/>
                <a:gdLst/>
                <a:ahLst/>
                <a:cxnLst/>
                <a:rect l="0" t="0" r="r" b="b"/>
                <a:pathLst>
                  <a:path w="317" h="311">
                    <a:moveTo>
                      <a:pt x="73" y="243"/>
                    </a:moveTo>
                    <a:cubicBezTo>
                      <a:pt x="92" y="226"/>
                      <a:pt x="104" y="212"/>
                      <a:pt x="162" y="165"/>
                    </a:cubicBezTo>
                    <a:cubicBezTo>
                      <a:pt x="176" y="154"/>
                      <a:pt x="230" y="112"/>
                      <a:pt x="249" y="92"/>
                    </a:cubicBezTo>
                    <a:cubicBezTo>
                      <a:pt x="291" y="53"/>
                      <a:pt x="316" y="17"/>
                      <a:pt x="316" y="8"/>
                    </a:cubicBezTo>
                    <a:cubicBezTo>
                      <a:pt x="316" y="0"/>
                      <a:pt x="308" y="0"/>
                      <a:pt x="305" y="0"/>
                    </a:cubicBezTo>
                    <a:cubicBezTo>
                      <a:pt x="300" y="0"/>
                      <a:pt x="297" y="3"/>
                      <a:pt x="294" y="8"/>
                    </a:cubicBezTo>
                    <a:cubicBezTo>
                      <a:pt x="272" y="39"/>
                      <a:pt x="258" y="50"/>
                      <a:pt x="241" y="50"/>
                    </a:cubicBezTo>
                    <a:cubicBezTo>
                      <a:pt x="232" y="50"/>
                      <a:pt x="221" y="48"/>
                      <a:pt x="202" y="28"/>
                    </a:cubicBezTo>
                    <a:cubicBezTo>
                      <a:pt x="179" y="6"/>
                      <a:pt x="162" y="0"/>
                      <a:pt x="148" y="0"/>
                    </a:cubicBezTo>
                    <a:cubicBezTo>
                      <a:pt x="92" y="0"/>
                      <a:pt x="56" y="61"/>
                      <a:pt x="56" y="81"/>
                    </a:cubicBezTo>
                    <a:cubicBezTo>
                      <a:pt x="56" y="87"/>
                      <a:pt x="62" y="89"/>
                      <a:pt x="67" y="89"/>
                    </a:cubicBezTo>
                    <a:cubicBezTo>
                      <a:pt x="76" y="89"/>
                      <a:pt x="76" y="87"/>
                      <a:pt x="78" y="78"/>
                    </a:cubicBezTo>
                    <a:cubicBezTo>
                      <a:pt x="90" y="56"/>
                      <a:pt x="129" y="53"/>
                      <a:pt x="140" y="53"/>
                    </a:cubicBezTo>
                    <a:cubicBezTo>
                      <a:pt x="154" y="53"/>
                      <a:pt x="174" y="59"/>
                      <a:pt x="182" y="61"/>
                    </a:cubicBezTo>
                    <a:cubicBezTo>
                      <a:pt x="221" y="70"/>
                      <a:pt x="224" y="70"/>
                      <a:pt x="244" y="70"/>
                    </a:cubicBezTo>
                    <a:cubicBezTo>
                      <a:pt x="224" y="87"/>
                      <a:pt x="213" y="101"/>
                      <a:pt x="146" y="151"/>
                    </a:cubicBezTo>
                    <a:cubicBezTo>
                      <a:pt x="92" y="193"/>
                      <a:pt x="76" y="212"/>
                      <a:pt x="62" y="226"/>
                    </a:cubicBezTo>
                    <a:cubicBezTo>
                      <a:pt x="20" y="265"/>
                      <a:pt x="0" y="296"/>
                      <a:pt x="0" y="302"/>
                    </a:cubicBezTo>
                    <a:cubicBezTo>
                      <a:pt x="0" y="310"/>
                      <a:pt x="8" y="310"/>
                      <a:pt x="11" y="310"/>
                    </a:cubicBezTo>
                    <a:cubicBezTo>
                      <a:pt x="20" y="310"/>
                      <a:pt x="20" y="307"/>
                      <a:pt x="22" y="305"/>
                    </a:cubicBezTo>
                    <a:cubicBezTo>
                      <a:pt x="42" y="277"/>
                      <a:pt x="64" y="263"/>
                      <a:pt x="87" y="263"/>
                    </a:cubicBezTo>
                    <a:cubicBezTo>
                      <a:pt x="95" y="263"/>
                      <a:pt x="106" y="263"/>
                      <a:pt x="123" y="279"/>
                    </a:cubicBezTo>
                    <a:cubicBezTo>
                      <a:pt x="146" y="299"/>
                      <a:pt x="160" y="310"/>
                      <a:pt x="182" y="310"/>
                    </a:cubicBezTo>
                    <a:cubicBezTo>
                      <a:pt x="255" y="310"/>
                      <a:pt x="302" y="226"/>
                      <a:pt x="302" y="204"/>
                    </a:cubicBezTo>
                    <a:cubicBezTo>
                      <a:pt x="302" y="196"/>
                      <a:pt x="294" y="196"/>
                      <a:pt x="288" y="196"/>
                    </a:cubicBezTo>
                    <a:cubicBezTo>
                      <a:pt x="280" y="196"/>
                      <a:pt x="280" y="198"/>
                      <a:pt x="277" y="207"/>
                    </a:cubicBezTo>
                    <a:cubicBezTo>
                      <a:pt x="263" y="240"/>
                      <a:pt x="224" y="257"/>
                      <a:pt x="190" y="257"/>
                    </a:cubicBezTo>
                    <a:cubicBezTo>
                      <a:pt x="174" y="257"/>
                      <a:pt x="157" y="254"/>
                      <a:pt x="140" y="249"/>
                    </a:cubicBezTo>
                    <a:cubicBezTo>
                      <a:pt x="106" y="243"/>
                      <a:pt x="101" y="243"/>
                      <a:pt x="90" y="243"/>
                    </a:cubicBezTo>
                    <a:cubicBezTo>
                      <a:pt x="84" y="243"/>
                      <a:pt x="78" y="243"/>
                      <a:pt x="73" y="243"/>
                    </a:cubicBezTo>
                    <a:close/>
                  </a:path>
                </a:pathLst>
              </a:custGeom>
              <a:solidFill>
                <a:srgbClr val="000000"/>
              </a:solidFill>
              <a:ln>
                <a:noFill/>
              </a:ln>
            </p:spPr>
          </p:sp>
          <p:sp>
            <p:nvSpPr>
              <p:cNvPr id="295" name="Freeform 46"/>
              <p:cNvSpPr/>
              <p:nvPr/>
            </p:nvSpPr>
            <p:spPr>
              <a:xfrm>
                <a:off x="8466120" y="4874040"/>
                <a:ext cx="253440" cy="241920"/>
              </a:xfrm>
              <a:custGeom>
                <a:avLst/>
                <a:gdLst/>
                <a:ahLst/>
                <a:cxnLst/>
                <a:rect l="0" t="0" r="r" b="b"/>
                <a:pathLst>
                  <a:path w="704" h="672">
                    <a:moveTo>
                      <a:pt x="258" y="360"/>
                    </a:moveTo>
                    <a:cubicBezTo>
                      <a:pt x="314" y="360"/>
                      <a:pt x="370" y="360"/>
                      <a:pt x="426" y="360"/>
                    </a:cubicBezTo>
                    <a:cubicBezTo>
                      <a:pt x="565" y="360"/>
                      <a:pt x="703" y="260"/>
                      <a:pt x="703" y="148"/>
                    </a:cubicBezTo>
                    <a:cubicBezTo>
                      <a:pt x="703" y="73"/>
                      <a:pt x="638" y="0"/>
                      <a:pt x="510" y="0"/>
                    </a:cubicBezTo>
                    <a:cubicBezTo>
                      <a:pt x="403" y="0"/>
                      <a:pt x="297" y="0"/>
                      <a:pt x="190" y="0"/>
                    </a:cubicBezTo>
                    <a:cubicBezTo>
                      <a:pt x="171" y="0"/>
                      <a:pt x="160" y="0"/>
                      <a:pt x="160" y="20"/>
                    </a:cubicBezTo>
                    <a:cubicBezTo>
                      <a:pt x="160" y="31"/>
                      <a:pt x="168" y="31"/>
                      <a:pt x="188" y="31"/>
                    </a:cubicBezTo>
                    <a:cubicBezTo>
                      <a:pt x="202" y="31"/>
                      <a:pt x="218" y="31"/>
                      <a:pt x="232" y="34"/>
                    </a:cubicBezTo>
                    <a:cubicBezTo>
                      <a:pt x="246" y="36"/>
                      <a:pt x="252" y="39"/>
                      <a:pt x="252" y="48"/>
                    </a:cubicBezTo>
                    <a:cubicBezTo>
                      <a:pt x="252" y="53"/>
                      <a:pt x="252" y="56"/>
                      <a:pt x="249" y="67"/>
                    </a:cubicBezTo>
                    <a:cubicBezTo>
                      <a:pt x="205" y="243"/>
                      <a:pt x="161" y="419"/>
                      <a:pt x="118" y="595"/>
                    </a:cubicBezTo>
                    <a:cubicBezTo>
                      <a:pt x="106" y="631"/>
                      <a:pt x="106" y="640"/>
                      <a:pt x="28" y="640"/>
                    </a:cubicBezTo>
                    <a:cubicBezTo>
                      <a:pt x="11" y="640"/>
                      <a:pt x="0" y="640"/>
                      <a:pt x="0" y="659"/>
                    </a:cubicBezTo>
                    <a:cubicBezTo>
                      <a:pt x="0" y="671"/>
                      <a:pt x="11" y="671"/>
                      <a:pt x="14" y="671"/>
                    </a:cubicBezTo>
                    <a:cubicBezTo>
                      <a:pt x="42" y="671"/>
                      <a:pt x="112" y="668"/>
                      <a:pt x="140" y="668"/>
                    </a:cubicBezTo>
                    <a:cubicBezTo>
                      <a:pt x="160" y="668"/>
                      <a:pt x="182" y="668"/>
                      <a:pt x="202" y="668"/>
                    </a:cubicBezTo>
                    <a:cubicBezTo>
                      <a:pt x="224" y="668"/>
                      <a:pt x="246" y="671"/>
                      <a:pt x="266" y="671"/>
                    </a:cubicBezTo>
                    <a:cubicBezTo>
                      <a:pt x="274" y="671"/>
                      <a:pt x="286" y="671"/>
                      <a:pt x="286" y="651"/>
                    </a:cubicBezTo>
                    <a:cubicBezTo>
                      <a:pt x="286" y="640"/>
                      <a:pt x="277" y="640"/>
                      <a:pt x="258" y="640"/>
                    </a:cubicBezTo>
                    <a:cubicBezTo>
                      <a:pt x="221" y="640"/>
                      <a:pt x="196" y="640"/>
                      <a:pt x="196" y="623"/>
                    </a:cubicBezTo>
                    <a:cubicBezTo>
                      <a:pt x="196" y="618"/>
                      <a:pt x="196" y="612"/>
                      <a:pt x="199" y="606"/>
                    </a:cubicBezTo>
                    <a:cubicBezTo>
                      <a:pt x="218" y="524"/>
                      <a:pt x="238" y="442"/>
                      <a:pt x="258" y="360"/>
                    </a:cubicBezTo>
                    <a:moveTo>
                      <a:pt x="330" y="67"/>
                    </a:moveTo>
                    <a:cubicBezTo>
                      <a:pt x="339" y="34"/>
                      <a:pt x="342" y="31"/>
                      <a:pt x="384" y="31"/>
                    </a:cubicBezTo>
                    <a:cubicBezTo>
                      <a:pt x="414" y="31"/>
                      <a:pt x="445" y="31"/>
                      <a:pt x="476" y="31"/>
                    </a:cubicBezTo>
                    <a:cubicBezTo>
                      <a:pt x="560" y="31"/>
                      <a:pt x="610" y="59"/>
                      <a:pt x="610" y="126"/>
                    </a:cubicBezTo>
                    <a:cubicBezTo>
                      <a:pt x="610" y="162"/>
                      <a:pt x="591" y="249"/>
                      <a:pt x="551" y="282"/>
                    </a:cubicBezTo>
                    <a:cubicBezTo>
                      <a:pt x="504" y="327"/>
                      <a:pt x="445" y="335"/>
                      <a:pt x="400" y="335"/>
                    </a:cubicBezTo>
                    <a:cubicBezTo>
                      <a:pt x="355" y="335"/>
                      <a:pt x="309" y="335"/>
                      <a:pt x="263" y="335"/>
                    </a:cubicBezTo>
                    <a:cubicBezTo>
                      <a:pt x="286" y="246"/>
                      <a:pt x="308" y="156"/>
                      <a:pt x="330" y="67"/>
                    </a:cubicBezTo>
                    <a:close/>
                  </a:path>
                </a:pathLst>
              </a:custGeom>
              <a:solidFill>
                <a:srgbClr val="000000"/>
              </a:solidFill>
              <a:ln>
                <a:noFill/>
              </a:ln>
            </p:spPr>
          </p:sp>
          <p:sp>
            <p:nvSpPr>
              <p:cNvPr id="296" name="Freeform 47"/>
              <p:cNvSpPr/>
              <p:nvPr/>
            </p:nvSpPr>
            <p:spPr>
              <a:xfrm>
                <a:off x="8695080" y="5059080"/>
                <a:ext cx="114120" cy="111960"/>
              </a:xfrm>
              <a:custGeom>
                <a:avLst/>
                <a:gdLst/>
                <a:ahLst/>
                <a:cxnLst/>
                <a:rect l="0" t="0" r="r" b="b"/>
                <a:pathLst>
                  <a:path w="317" h="311">
                    <a:moveTo>
                      <a:pt x="73" y="243"/>
                    </a:moveTo>
                    <a:cubicBezTo>
                      <a:pt x="90" y="226"/>
                      <a:pt x="104" y="212"/>
                      <a:pt x="162" y="165"/>
                    </a:cubicBezTo>
                    <a:cubicBezTo>
                      <a:pt x="176" y="154"/>
                      <a:pt x="227" y="112"/>
                      <a:pt x="246" y="92"/>
                    </a:cubicBezTo>
                    <a:cubicBezTo>
                      <a:pt x="288" y="53"/>
                      <a:pt x="316" y="17"/>
                      <a:pt x="316" y="8"/>
                    </a:cubicBezTo>
                    <a:cubicBezTo>
                      <a:pt x="316" y="0"/>
                      <a:pt x="309" y="3"/>
                      <a:pt x="305" y="0"/>
                    </a:cubicBezTo>
                    <a:cubicBezTo>
                      <a:pt x="297" y="0"/>
                      <a:pt x="297" y="3"/>
                      <a:pt x="291" y="8"/>
                    </a:cubicBezTo>
                    <a:cubicBezTo>
                      <a:pt x="272" y="39"/>
                      <a:pt x="258" y="50"/>
                      <a:pt x="241" y="50"/>
                    </a:cubicBezTo>
                    <a:cubicBezTo>
                      <a:pt x="232" y="50"/>
                      <a:pt x="221" y="48"/>
                      <a:pt x="202" y="28"/>
                    </a:cubicBezTo>
                    <a:cubicBezTo>
                      <a:pt x="176" y="6"/>
                      <a:pt x="162" y="0"/>
                      <a:pt x="146" y="0"/>
                    </a:cubicBezTo>
                    <a:cubicBezTo>
                      <a:pt x="90" y="0"/>
                      <a:pt x="53" y="61"/>
                      <a:pt x="53" y="81"/>
                    </a:cubicBezTo>
                    <a:cubicBezTo>
                      <a:pt x="53" y="87"/>
                      <a:pt x="62" y="89"/>
                      <a:pt x="64" y="89"/>
                    </a:cubicBezTo>
                    <a:cubicBezTo>
                      <a:pt x="73" y="89"/>
                      <a:pt x="76" y="87"/>
                      <a:pt x="78" y="78"/>
                    </a:cubicBezTo>
                    <a:cubicBezTo>
                      <a:pt x="90" y="56"/>
                      <a:pt x="126" y="53"/>
                      <a:pt x="137" y="53"/>
                    </a:cubicBezTo>
                    <a:cubicBezTo>
                      <a:pt x="154" y="53"/>
                      <a:pt x="171" y="59"/>
                      <a:pt x="182" y="61"/>
                    </a:cubicBezTo>
                    <a:cubicBezTo>
                      <a:pt x="218" y="70"/>
                      <a:pt x="224" y="70"/>
                      <a:pt x="241" y="70"/>
                    </a:cubicBezTo>
                    <a:cubicBezTo>
                      <a:pt x="224" y="87"/>
                      <a:pt x="210" y="101"/>
                      <a:pt x="146" y="151"/>
                    </a:cubicBezTo>
                    <a:cubicBezTo>
                      <a:pt x="92" y="193"/>
                      <a:pt x="73" y="212"/>
                      <a:pt x="59" y="226"/>
                    </a:cubicBezTo>
                    <a:cubicBezTo>
                      <a:pt x="20" y="265"/>
                      <a:pt x="0" y="296"/>
                      <a:pt x="0" y="302"/>
                    </a:cubicBezTo>
                    <a:cubicBezTo>
                      <a:pt x="0" y="310"/>
                      <a:pt x="8" y="310"/>
                      <a:pt x="11" y="310"/>
                    </a:cubicBezTo>
                    <a:cubicBezTo>
                      <a:pt x="17" y="310"/>
                      <a:pt x="20" y="307"/>
                      <a:pt x="22" y="305"/>
                    </a:cubicBezTo>
                    <a:cubicBezTo>
                      <a:pt x="42" y="277"/>
                      <a:pt x="62" y="263"/>
                      <a:pt x="87" y="263"/>
                    </a:cubicBezTo>
                    <a:cubicBezTo>
                      <a:pt x="92" y="263"/>
                      <a:pt x="104" y="263"/>
                      <a:pt x="123" y="279"/>
                    </a:cubicBezTo>
                    <a:cubicBezTo>
                      <a:pt x="143" y="299"/>
                      <a:pt x="157" y="310"/>
                      <a:pt x="179" y="310"/>
                    </a:cubicBezTo>
                    <a:cubicBezTo>
                      <a:pt x="255" y="310"/>
                      <a:pt x="300" y="226"/>
                      <a:pt x="300" y="204"/>
                    </a:cubicBezTo>
                    <a:cubicBezTo>
                      <a:pt x="300" y="196"/>
                      <a:pt x="291" y="196"/>
                      <a:pt x="288" y="196"/>
                    </a:cubicBezTo>
                    <a:cubicBezTo>
                      <a:pt x="280" y="196"/>
                      <a:pt x="277" y="198"/>
                      <a:pt x="274" y="207"/>
                    </a:cubicBezTo>
                    <a:cubicBezTo>
                      <a:pt x="263" y="240"/>
                      <a:pt x="221" y="257"/>
                      <a:pt x="188" y="257"/>
                    </a:cubicBezTo>
                    <a:cubicBezTo>
                      <a:pt x="174" y="257"/>
                      <a:pt x="154" y="254"/>
                      <a:pt x="137" y="249"/>
                    </a:cubicBezTo>
                    <a:cubicBezTo>
                      <a:pt x="106" y="243"/>
                      <a:pt x="101" y="243"/>
                      <a:pt x="90" y="243"/>
                    </a:cubicBezTo>
                    <a:cubicBezTo>
                      <a:pt x="87" y="243"/>
                      <a:pt x="76" y="243"/>
                      <a:pt x="73" y="243"/>
                    </a:cubicBezTo>
                    <a:close/>
                  </a:path>
                </a:pathLst>
              </a:custGeom>
              <a:solidFill>
                <a:srgbClr val="000000"/>
              </a:solidFill>
              <a:ln>
                <a:noFill/>
              </a:ln>
            </p:spPr>
          </p:sp>
          <p:sp>
            <p:nvSpPr>
              <p:cNvPr id="297" name="Freeform 48"/>
              <p:cNvSpPr/>
              <p:nvPr/>
            </p:nvSpPr>
            <p:spPr>
              <a:xfrm>
                <a:off x="8862120" y="4851000"/>
                <a:ext cx="83160" cy="353520"/>
              </a:xfrm>
              <a:custGeom>
                <a:avLst/>
                <a:gdLst/>
                <a:ahLst/>
                <a:cxnLst/>
                <a:rect l="0" t="0" r="r" b="b"/>
                <a:pathLst>
                  <a:path w="231" h="982">
                    <a:moveTo>
                      <a:pt x="230" y="489"/>
                    </a:moveTo>
                    <a:cubicBezTo>
                      <a:pt x="230" y="414"/>
                      <a:pt x="218" y="293"/>
                      <a:pt x="165" y="184"/>
                    </a:cubicBezTo>
                    <a:cubicBezTo>
                      <a:pt x="106" y="64"/>
                      <a:pt x="22" y="0"/>
                      <a:pt x="11" y="0"/>
                    </a:cubicBezTo>
                    <a:cubicBezTo>
                      <a:pt x="6" y="0"/>
                      <a:pt x="0" y="3"/>
                      <a:pt x="0" y="8"/>
                    </a:cubicBezTo>
                    <a:cubicBezTo>
                      <a:pt x="0" y="11"/>
                      <a:pt x="0" y="14"/>
                      <a:pt x="20" y="31"/>
                    </a:cubicBezTo>
                    <a:cubicBezTo>
                      <a:pt x="118" y="129"/>
                      <a:pt x="174" y="285"/>
                      <a:pt x="174" y="489"/>
                    </a:cubicBezTo>
                    <a:cubicBezTo>
                      <a:pt x="174" y="657"/>
                      <a:pt x="137" y="830"/>
                      <a:pt x="14" y="953"/>
                    </a:cubicBezTo>
                    <a:cubicBezTo>
                      <a:pt x="0" y="964"/>
                      <a:pt x="0" y="967"/>
                      <a:pt x="0" y="970"/>
                    </a:cubicBezTo>
                    <a:cubicBezTo>
                      <a:pt x="0" y="975"/>
                      <a:pt x="6" y="981"/>
                      <a:pt x="11" y="981"/>
                    </a:cubicBezTo>
                    <a:cubicBezTo>
                      <a:pt x="22" y="981"/>
                      <a:pt x="109" y="914"/>
                      <a:pt x="168" y="788"/>
                    </a:cubicBezTo>
                    <a:cubicBezTo>
                      <a:pt x="218" y="682"/>
                      <a:pt x="230" y="573"/>
                      <a:pt x="230" y="489"/>
                    </a:cubicBezTo>
                    <a:close/>
                  </a:path>
                </a:pathLst>
              </a:custGeom>
              <a:solidFill>
                <a:srgbClr val="000000"/>
              </a:solidFill>
              <a:ln>
                <a:noFill/>
              </a:ln>
            </p:spPr>
          </p:sp>
        </p:grpSp>
      </p:grpSp>
      <p:sp>
        <p:nvSpPr>
          <p:cNvPr id="301" name="TextShape 52"/>
          <p:cNvSpPr txBox="1"/>
          <p:nvPr/>
        </p:nvSpPr>
        <p:spPr>
          <a:xfrm>
            <a:off x="7001640" y="1911600"/>
            <a:ext cx="3600000" cy="991080"/>
          </a:xfrm>
          <a:prstGeom prst="rect">
            <a:avLst/>
          </a:prstGeom>
          <a:noFill/>
          <a:ln>
            <a:noFill/>
          </a:ln>
        </p:spPr>
        <p:txBody>
          <a:bodyPr lIns="90000" tIns="45000" rIns="90000" bIns="45000">
            <a:noAutofit/>
          </a:bodyPr>
          <a:lstStyle/>
          <a:p>
            <a:r>
              <a:rPr lang="en-GB" sz="1800" b="0" i="1" strike="noStrike" spc="-1">
                <a:latin typeface="FrontPage"/>
                <a:ea typeface="Arial"/>
              </a:rPr>
              <a:t>θ </a:t>
            </a:r>
            <a:r>
              <a:rPr lang="en-GB" sz="1800" b="0" strike="noStrike" spc="-1">
                <a:latin typeface="FrontPage"/>
                <a:ea typeface="Arial"/>
              </a:rPr>
              <a:t>: observation angle of scattered</a:t>
            </a:r>
            <a:endParaRPr lang="en-GB" sz="1800" b="0" strike="noStrike" spc="-1">
              <a:latin typeface="Arial"/>
            </a:endParaRPr>
          </a:p>
          <a:p>
            <a:r>
              <a:rPr lang="en-GB" sz="1800" b="0" strike="noStrike" spc="-1">
                <a:latin typeface="FrontPage"/>
                <a:ea typeface="Arial"/>
              </a:rPr>
              <a:t>     photon in lab reference system</a:t>
            </a:r>
            <a:endParaRPr lang="en-GB" sz="1800" b="0" strike="noStrike" spc="-1">
              <a:latin typeface="Arial"/>
            </a:endParaRPr>
          </a:p>
        </p:txBody>
      </p:sp>
      <p:grpSp>
        <p:nvGrpSpPr>
          <p:cNvPr id="331" name="Group 82"/>
          <p:cNvGrpSpPr/>
          <p:nvPr/>
        </p:nvGrpSpPr>
        <p:grpSpPr>
          <a:xfrm>
            <a:off x="7085520" y="3523680"/>
            <a:ext cx="4712400" cy="724680"/>
            <a:chOff x="7085520" y="3523680"/>
            <a:chExt cx="4712400" cy="724680"/>
          </a:xfrm>
        </p:grpSpPr>
        <p:grpSp>
          <p:nvGrpSpPr>
            <p:cNvPr id="332" name="Group 83"/>
            <p:cNvGrpSpPr/>
            <p:nvPr/>
          </p:nvGrpSpPr>
          <p:grpSpPr>
            <a:xfrm>
              <a:off x="7085520" y="3523680"/>
              <a:ext cx="4712400" cy="724680"/>
              <a:chOff x="7085520" y="3523680"/>
              <a:chExt cx="4712400" cy="724680"/>
            </a:xfrm>
          </p:grpSpPr>
          <p:sp>
            <p:nvSpPr>
              <p:cNvPr id="333" name="Freeform 84"/>
              <p:cNvSpPr/>
              <p:nvPr/>
            </p:nvSpPr>
            <p:spPr>
              <a:xfrm>
                <a:off x="7085520" y="3845880"/>
                <a:ext cx="186840" cy="156240"/>
              </a:xfrm>
              <a:custGeom>
                <a:avLst/>
                <a:gdLst/>
                <a:ahLst/>
                <a:cxnLst/>
                <a:rect l="0" t="0" r="r" b="b"/>
                <a:pathLst>
                  <a:path w="519" h="434">
                    <a:moveTo>
                      <a:pt x="470" y="56"/>
                    </a:moveTo>
                    <a:cubicBezTo>
                      <a:pt x="484" y="56"/>
                      <a:pt x="518" y="56"/>
                      <a:pt x="518" y="25"/>
                    </a:cubicBezTo>
                    <a:cubicBezTo>
                      <a:pt x="518" y="0"/>
                      <a:pt x="498" y="0"/>
                      <a:pt x="481" y="0"/>
                    </a:cubicBezTo>
                    <a:cubicBezTo>
                      <a:pt x="407" y="0"/>
                      <a:pt x="332" y="0"/>
                      <a:pt x="258" y="0"/>
                    </a:cubicBezTo>
                    <a:cubicBezTo>
                      <a:pt x="109" y="0"/>
                      <a:pt x="0" y="162"/>
                      <a:pt x="0" y="280"/>
                    </a:cubicBezTo>
                    <a:cubicBezTo>
                      <a:pt x="0" y="366"/>
                      <a:pt x="56" y="433"/>
                      <a:pt x="146" y="433"/>
                    </a:cubicBezTo>
                    <a:cubicBezTo>
                      <a:pt x="263" y="433"/>
                      <a:pt x="392" y="316"/>
                      <a:pt x="392" y="165"/>
                    </a:cubicBezTo>
                    <a:cubicBezTo>
                      <a:pt x="392" y="148"/>
                      <a:pt x="392" y="101"/>
                      <a:pt x="364" y="56"/>
                    </a:cubicBezTo>
                    <a:cubicBezTo>
                      <a:pt x="399" y="56"/>
                      <a:pt x="435" y="56"/>
                      <a:pt x="470" y="56"/>
                    </a:cubicBezTo>
                    <a:moveTo>
                      <a:pt x="148" y="411"/>
                    </a:moveTo>
                    <a:cubicBezTo>
                      <a:pt x="98" y="411"/>
                      <a:pt x="59" y="377"/>
                      <a:pt x="59" y="308"/>
                    </a:cubicBezTo>
                    <a:cubicBezTo>
                      <a:pt x="59" y="277"/>
                      <a:pt x="73" y="196"/>
                      <a:pt x="106" y="140"/>
                    </a:cubicBezTo>
                    <a:cubicBezTo>
                      <a:pt x="148" y="70"/>
                      <a:pt x="207" y="56"/>
                      <a:pt x="241" y="56"/>
                    </a:cubicBezTo>
                    <a:cubicBezTo>
                      <a:pt x="322" y="56"/>
                      <a:pt x="330" y="123"/>
                      <a:pt x="330" y="151"/>
                    </a:cubicBezTo>
                    <a:cubicBezTo>
                      <a:pt x="330" y="199"/>
                      <a:pt x="311" y="280"/>
                      <a:pt x="277" y="330"/>
                    </a:cubicBezTo>
                    <a:cubicBezTo>
                      <a:pt x="238" y="386"/>
                      <a:pt x="185" y="411"/>
                      <a:pt x="148" y="411"/>
                    </a:cubicBezTo>
                    <a:close/>
                  </a:path>
                </a:pathLst>
              </a:custGeom>
              <a:solidFill>
                <a:srgbClr val="000000"/>
              </a:solidFill>
              <a:ln>
                <a:noFill/>
              </a:ln>
            </p:spPr>
          </p:sp>
          <p:sp>
            <p:nvSpPr>
              <p:cNvPr id="334" name="Freeform 85"/>
              <p:cNvSpPr/>
              <p:nvPr/>
            </p:nvSpPr>
            <p:spPr>
              <a:xfrm>
                <a:off x="7284960" y="3884040"/>
                <a:ext cx="184680" cy="167400"/>
              </a:xfrm>
              <a:custGeom>
                <a:avLst/>
                <a:gdLst/>
                <a:ahLst/>
                <a:cxnLst/>
                <a:rect l="0" t="0" r="r" b="b"/>
                <a:pathLst>
                  <a:path w="513" h="465">
                    <a:moveTo>
                      <a:pt x="305" y="48"/>
                    </a:moveTo>
                    <a:cubicBezTo>
                      <a:pt x="308" y="28"/>
                      <a:pt x="311" y="28"/>
                      <a:pt x="325" y="25"/>
                    </a:cubicBezTo>
                    <a:cubicBezTo>
                      <a:pt x="328" y="25"/>
                      <a:pt x="353" y="25"/>
                      <a:pt x="367" y="25"/>
                    </a:cubicBezTo>
                    <a:cubicBezTo>
                      <a:pt x="409" y="25"/>
                      <a:pt x="426" y="25"/>
                      <a:pt x="445" y="31"/>
                    </a:cubicBezTo>
                    <a:cubicBezTo>
                      <a:pt x="476" y="39"/>
                      <a:pt x="476" y="59"/>
                      <a:pt x="476" y="84"/>
                    </a:cubicBezTo>
                    <a:cubicBezTo>
                      <a:pt x="476" y="95"/>
                      <a:pt x="476" y="103"/>
                      <a:pt x="470" y="140"/>
                    </a:cubicBezTo>
                    <a:cubicBezTo>
                      <a:pt x="470" y="143"/>
                      <a:pt x="470" y="145"/>
                      <a:pt x="470" y="148"/>
                    </a:cubicBezTo>
                    <a:cubicBezTo>
                      <a:pt x="470" y="154"/>
                      <a:pt x="476" y="157"/>
                      <a:pt x="481" y="157"/>
                    </a:cubicBezTo>
                    <a:cubicBezTo>
                      <a:pt x="493" y="157"/>
                      <a:pt x="493" y="151"/>
                      <a:pt x="495" y="140"/>
                    </a:cubicBezTo>
                    <a:cubicBezTo>
                      <a:pt x="501" y="96"/>
                      <a:pt x="507" y="52"/>
                      <a:pt x="512" y="8"/>
                    </a:cubicBezTo>
                    <a:cubicBezTo>
                      <a:pt x="512" y="0"/>
                      <a:pt x="504" y="0"/>
                      <a:pt x="493" y="0"/>
                    </a:cubicBezTo>
                    <a:cubicBezTo>
                      <a:pt x="352" y="0"/>
                      <a:pt x="211" y="0"/>
                      <a:pt x="70" y="0"/>
                    </a:cubicBezTo>
                    <a:cubicBezTo>
                      <a:pt x="53" y="0"/>
                      <a:pt x="50" y="0"/>
                      <a:pt x="45" y="14"/>
                    </a:cubicBezTo>
                    <a:cubicBezTo>
                      <a:pt x="31" y="55"/>
                      <a:pt x="17" y="96"/>
                      <a:pt x="3" y="137"/>
                    </a:cubicBezTo>
                    <a:cubicBezTo>
                      <a:pt x="3" y="140"/>
                      <a:pt x="0" y="145"/>
                      <a:pt x="0" y="148"/>
                    </a:cubicBezTo>
                    <a:cubicBezTo>
                      <a:pt x="0" y="151"/>
                      <a:pt x="0" y="157"/>
                      <a:pt x="11" y="157"/>
                    </a:cubicBezTo>
                    <a:cubicBezTo>
                      <a:pt x="20" y="157"/>
                      <a:pt x="20" y="154"/>
                      <a:pt x="25" y="143"/>
                    </a:cubicBezTo>
                    <a:cubicBezTo>
                      <a:pt x="64" y="31"/>
                      <a:pt x="87" y="25"/>
                      <a:pt x="193" y="25"/>
                    </a:cubicBezTo>
                    <a:cubicBezTo>
                      <a:pt x="202" y="25"/>
                      <a:pt x="212" y="25"/>
                      <a:pt x="221" y="25"/>
                    </a:cubicBezTo>
                    <a:cubicBezTo>
                      <a:pt x="241" y="25"/>
                      <a:pt x="244" y="25"/>
                      <a:pt x="244" y="31"/>
                    </a:cubicBezTo>
                    <a:cubicBezTo>
                      <a:pt x="243" y="35"/>
                      <a:pt x="244" y="36"/>
                      <a:pt x="241" y="45"/>
                    </a:cubicBezTo>
                    <a:cubicBezTo>
                      <a:pt x="210" y="166"/>
                      <a:pt x="179" y="287"/>
                      <a:pt x="148" y="408"/>
                    </a:cubicBezTo>
                    <a:cubicBezTo>
                      <a:pt x="143" y="433"/>
                      <a:pt x="140" y="439"/>
                      <a:pt x="67" y="439"/>
                    </a:cubicBezTo>
                    <a:cubicBezTo>
                      <a:pt x="45" y="439"/>
                      <a:pt x="36" y="439"/>
                      <a:pt x="36" y="456"/>
                    </a:cubicBezTo>
                    <a:cubicBezTo>
                      <a:pt x="41" y="459"/>
                      <a:pt x="39" y="464"/>
                      <a:pt x="50" y="464"/>
                    </a:cubicBezTo>
                    <a:cubicBezTo>
                      <a:pt x="67" y="464"/>
                      <a:pt x="90" y="461"/>
                      <a:pt x="109" y="461"/>
                    </a:cubicBezTo>
                    <a:cubicBezTo>
                      <a:pt x="129" y="461"/>
                      <a:pt x="148" y="461"/>
                      <a:pt x="168" y="461"/>
                    </a:cubicBezTo>
                    <a:cubicBezTo>
                      <a:pt x="188" y="461"/>
                      <a:pt x="210" y="461"/>
                      <a:pt x="230" y="461"/>
                    </a:cubicBezTo>
                    <a:cubicBezTo>
                      <a:pt x="249" y="461"/>
                      <a:pt x="269" y="464"/>
                      <a:pt x="288" y="464"/>
                    </a:cubicBezTo>
                    <a:cubicBezTo>
                      <a:pt x="294" y="464"/>
                      <a:pt x="302" y="464"/>
                      <a:pt x="302" y="450"/>
                    </a:cubicBezTo>
                    <a:cubicBezTo>
                      <a:pt x="302" y="439"/>
                      <a:pt x="297" y="439"/>
                      <a:pt x="274" y="439"/>
                    </a:cubicBezTo>
                    <a:cubicBezTo>
                      <a:pt x="263" y="439"/>
                      <a:pt x="249" y="439"/>
                      <a:pt x="235" y="439"/>
                    </a:cubicBezTo>
                    <a:cubicBezTo>
                      <a:pt x="213" y="436"/>
                      <a:pt x="210" y="433"/>
                      <a:pt x="210" y="425"/>
                    </a:cubicBezTo>
                    <a:cubicBezTo>
                      <a:pt x="210" y="419"/>
                      <a:pt x="210" y="419"/>
                      <a:pt x="213" y="408"/>
                    </a:cubicBezTo>
                    <a:cubicBezTo>
                      <a:pt x="244" y="288"/>
                      <a:pt x="274" y="168"/>
                      <a:pt x="305" y="48"/>
                    </a:cubicBezTo>
                    <a:close/>
                  </a:path>
                </a:pathLst>
              </a:custGeom>
              <a:solidFill>
                <a:srgbClr val="000000"/>
              </a:solidFill>
              <a:ln>
                <a:noFill/>
              </a:ln>
            </p:spPr>
          </p:sp>
          <p:sp>
            <p:nvSpPr>
              <p:cNvPr id="335" name="Freeform 86"/>
              <p:cNvSpPr/>
              <p:nvPr/>
            </p:nvSpPr>
            <p:spPr>
              <a:xfrm>
                <a:off x="7615440" y="3868920"/>
                <a:ext cx="235080" cy="82800"/>
              </a:xfrm>
              <a:custGeom>
                <a:avLst/>
                <a:gdLst/>
                <a:ahLst/>
                <a:cxnLst/>
                <a:rect l="0" t="0" r="r" b="b"/>
                <a:pathLst>
                  <a:path w="653" h="230">
                    <a:moveTo>
                      <a:pt x="619" y="39"/>
                    </a:moveTo>
                    <a:cubicBezTo>
                      <a:pt x="635" y="39"/>
                      <a:pt x="652" y="39"/>
                      <a:pt x="652" y="20"/>
                    </a:cubicBezTo>
                    <a:cubicBezTo>
                      <a:pt x="652" y="0"/>
                      <a:pt x="635" y="0"/>
                      <a:pt x="621" y="0"/>
                    </a:cubicBezTo>
                    <a:cubicBezTo>
                      <a:pt x="425" y="0"/>
                      <a:pt x="228" y="0"/>
                      <a:pt x="31" y="0"/>
                    </a:cubicBezTo>
                    <a:cubicBezTo>
                      <a:pt x="17" y="0"/>
                      <a:pt x="0" y="0"/>
                      <a:pt x="0" y="20"/>
                    </a:cubicBezTo>
                    <a:cubicBezTo>
                      <a:pt x="0" y="39"/>
                      <a:pt x="17" y="39"/>
                      <a:pt x="34" y="39"/>
                    </a:cubicBezTo>
                    <a:cubicBezTo>
                      <a:pt x="229" y="39"/>
                      <a:pt x="424" y="39"/>
                      <a:pt x="619" y="39"/>
                    </a:cubicBezTo>
                    <a:moveTo>
                      <a:pt x="621" y="229"/>
                    </a:moveTo>
                    <a:cubicBezTo>
                      <a:pt x="635" y="229"/>
                      <a:pt x="652" y="229"/>
                      <a:pt x="652" y="210"/>
                    </a:cubicBezTo>
                    <a:cubicBezTo>
                      <a:pt x="652" y="190"/>
                      <a:pt x="635" y="190"/>
                      <a:pt x="619" y="190"/>
                    </a:cubicBezTo>
                    <a:cubicBezTo>
                      <a:pt x="424" y="190"/>
                      <a:pt x="229" y="190"/>
                      <a:pt x="34" y="190"/>
                    </a:cubicBezTo>
                    <a:cubicBezTo>
                      <a:pt x="17" y="190"/>
                      <a:pt x="0" y="190"/>
                      <a:pt x="0" y="210"/>
                    </a:cubicBezTo>
                    <a:cubicBezTo>
                      <a:pt x="0" y="229"/>
                      <a:pt x="17" y="229"/>
                      <a:pt x="31" y="229"/>
                    </a:cubicBezTo>
                    <a:cubicBezTo>
                      <a:pt x="228" y="229"/>
                      <a:pt x="425" y="229"/>
                      <a:pt x="621" y="229"/>
                    </a:cubicBezTo>
                    <a:close/>
                  </a:path>
                </a:pathLst>
              </a:custGeom>
              <a:solidFill>
                <a:srgbClr val="000000"/>
              </a:solidFill>
              <a:ln>
                <a:noFill/>
              </a:ln>
            </p:spPr>
          </p:sp>
          <p:sp>
            <p:nvSpPr>
              <p:cNvPr id="336" name="Freeform 87"/>
              <p:cNvSpPr/>
              <p:nvPr/>
            </p:nvSpPr>
            <p:spPr>
              <a:xfrm>
                <a:off x="8026920" y="3523680"/>
                <a:ext cx="147600" cy="244080"/>
              </a:xfrm>
              <a:custGeom>
                <a:avLst/>
                <a:gdLst/>
                <a:ahLst/>
                <a:cxnLst/>
                <a:rect l="0" t="0" r="r" b="b"/>
                <a:pathLst>
                  <a:path w="410" h="678">
                    <a:moveTo>
                      <a:pt x="118" y="207"/>
                    </a:moveTo>
                    <a:cubicBezTo>
                      <a:pt x="73" y="176"/>
                      <a:pt x="70" y="143"/>
                      <a:pt x="70" y="126"/>
                    </a:cubicBezTo>
                    <a:cubicBezTo>
                      <a:pt x="70" y="67"/>
                      <a:pt x="134" y="25"/>
                      <a:pt x="204" y="25"/>
                    </a:cubicBezTo>
                    <a:cubicBezTo>
                      <a:pt x="274" y="25"/>
                      <a:pt x="339" y="75"/>
                      <a:pt x="339" y="145"/>
                    </a:cubicBezTo>
                    <a:cubicBezTo>
                      <a:pt x="339" y="204"/>
                      <a:pt x="300" y="249"/>
                      <a:pt x="241" y="285"/>
                    </a:cubicBezTo>
                    <a:cubicBezTo>
                      <a:pt x="200" y="259"/>
                      <a:pt x="159" y="233"/>
                      <a:pt x="118" y="207"/>
                    </a:cubicBezTo>
                    <a:moveTo>
                      <a:pt x="263" y="299"/>
                    </a:moveTo>
                    <a:cubicBezTo>
                      <a:pt x="333" y="263"/>
                      <a:pt x="381" y="212"/>
                      <a:pt x="381" y="145"/>
                    </a:cubicBezTo>
                    <a:cubicBezTo>
                      <a:pt x="381" y="56"/>
                      <a:pt x="294" y="0"/>
                      <a:pt x="204" y="0"/>
                    </a:cubicBezTo>
                    <a:cubicBezTo>
                      <a:pt x="106" y="0"/>
                      <a:pt x="25" y="73"/>
                      <a:pt x="25" y="165"/>
                    </a:cubicBezTo>
                    <a:cubicBezTo>
                      <a:pt x="25" y="182"/>
                      <a:pt x="28" y="226"/>
                      <a:pt x="70" y="271"/>
                    </a:cubicBezTo>
                    <a:cubicBezTo>
                      <a:pt x="81" y="285"/>
                      <a:pt x="118" y="308"/>
                      <a:pt x="140" y="324"/>
                    </a:cubicBezTo>
                    <a:cubicBezTo>
                      <a:pt x="84" y="355"/>
                      <a:pt x="0" y="408"/>
                      <a:pt x="0" y="506"/>
                    </a:cubicBezTo>
                    <a:cubicBezTo>
                      <a:pt x="0" y="610"/>
                      <a:pt x="101" y="677"/>
                      <a:pt x="204" y="677"/>
                    </a:cubicBezTo>
                    <a:cubicBezTo>
                      <a:pt x="314" y="677"/>
                      <a:pt x="409" y="596"/>
                      <a:pt x="409" y="489"/>
                    </a:cubicBezTo>
                    <a:cubicBezTo>
                      <a:pt x="409" y="453"/>
                      <a:pt x="398" y="411"/>
                      <a:pt x="358" y="369"/>
                    </a:cubicBezTo>
                    <a:cubicBezTo>
                      <a:pt x="342" y="347"/>
                      <a:pt x="325" y="338"/>
                      <a:pt x="263" y="299"/>
                    </a:cubicBezTo>
                    <a:moveTo>
                      <a:pt x="165" y="341"/>
                    </a:moveTo>
                    <a:cubicBezTo>
                      <a:pt x="205" y="366"/>
                      <a:pt x="245" y="391"/>
                      <a:pt x="286" y="417"/>
                    </a:cubicBezTo>
                    <a:cubicBezTo>
                      <a:pt x="314" y="436"/>
                      <a:pt x="358" y="464"/>
                      <a:pt x="358" y="526"/>
                    </a:cubicBezTo>
                    <a:cubicBezTo>
                      <a:pt x="358" y="598"/>
                      <a:pt x="286" y="649"/>
                      <a:pt x="204" y="649"/>
                    </a:cubicBezTo>
                    <a:cubicBezTo>
                      <a:pt x="120" y="649"/>
                      <a:pt x="48" y="587"/>
                      <a:pt x="48" y="506"/>
                    </a:cubicBezTo>
                    <a:cubicBezTo>
                      <a:pt x="48" y="450"/>
                      <a:pt x="81" y="386"/>
                      <a:pt x="165" y="341"/>
                    </a:cubicBezTo>
                    <a:close/>
                  </a:path>
                </a:pathLst>
              </a:custGeom>
              <a:solidFill>
                <a:srgbClr val="000000"/>
              </a:solidFill>
              <a:ln>
                <a:noFill/>
              </a:ln>
            </p:spPr>
          </p:sp>
          <p:sp>
            <p:nvSpPr>
              <p:cNvPr id="337" name="Freeform 88"/>
              <p:cNvSpPr/>
              <p:nvPr/>
            </p:nvSpPr>
            <p:spPr>
              <a:xfrm>
                <a:off x="8198280" y="3607200"/>
                <a:ext cx="191880" cy="156240"/>
              </a:xfrm>
              <a:custGeom>
                <a:avLst/>
                <a:gdLst/>
                <a:ahLst/>
                <a:cxnLst/>
                <a:rect l="0" t="0" r="r" b="b"/>
                <a:pathLst>
                  <a:path w="533" h="434">
                    <a:moveTo>
                      <a:pt x="235" y="56"/>
                    </a:moveTo>
                    <a:cubicBezTo>
                      <a:pt x="272" y="56"/>
                      <a:pt x="310" y="56"/>
                      <a:pt x="347" y="56"/>
                    </a:cubicBezTo>
                    <a:cubicBezTo>
                      <a:pt x="314" y="201"/>
                      <a:pt x="305" y="243"/>
                      <a:pt x="305" y="310"/>
                    </a:cubicBezTo>
                    <a:cubicBezTo>
                      <a:pt x="305" y="324"/>
                      <a:pt x="305" y="349"/>
                      <a:pt x="314" y="383"/>
                    </a:cubicBezTo>
                    <a:cubicBezTo>
                      <a:pt x="322" y="428"/>
                      <a:pt x="333" y="433"/>
                      <a:pt x="347" y="433"/>
                    </a:cubicBezTo>
                    <a:cubicBezTo>
                      <a:pt x="367" y="433"/>
                      <a:pt x="389" y="414"/>
                      <a:pt x="389" y="394"/>
                    </a:cubicBezTo>
                    <a:cubicBezTo>
                      <a:pt x="389" y="389"/>
                      <a:pt x="389" y="389"/>
                      <a:pt x="384" y="375"/>
                    </a:cubicBezTo>
                    <a:cubicBezTo>
                      <a:pt x="353" y="302"/>
                      <a:pt x="353" y="240"/>
                      <a:pt x="353" y="212"/>
                    </a:cubicBezTo>
                    <a:cubicBezTo>
                      <a:pt x="353" y="159"/>
                      <a:pt x="361" y="106"/>
                      <a:pt x="372" y="56"/>
                    </a:cubicBezTo>
                    <a:cubicBezTo>
                      <a:pt x="410" y="56"/>
                      <a:pt x="447" y="56"/>
                      <a:pt x="484" y="56"/>
                    </a:cubicBezTo>
                    <a:cubicBezTo>
                      <a:pt x="495" y="56"/>
                      <a:pt x="532" y="56"/>
                      <a:pt x="532" y="22"/>
                    </a:cubicBezTo>
                    <a:cubicBezTo>
                      <a:pt x="532" y="0"/>
                      <a:pt x="512" y="0"/>
                      <a:pt x="493" y="0"/>
                    </a:cubicBezTo>
                    <a:cubicBezTo>
                      <a:pt x="383" y="0"/>
                      <a:pt x="272" y="0"/>
                      <a:pt x="162" y="0"/>
                    </a:cubicBezTo>
                    <a:cubicBezTo>
                      <a:pt x="143" y="0"/>
                      <a:pt x="104" y="0"/>
                      <a:pt x="62" y="45"/>
                    </a:cubicBezTo>
                    <a:cubicBezTo>
                      <a:pt x="25" y="84"/>
                      <a:pt x="0" y="129"/>
                      <a:pt x="0" y="134"/>
                    </a:cubicBezTo>
                    <a:cubicBezTo>
                      <a:pt x="5" y="137"/>
                      <a:pt x="0" y="143"/>
                      <a:pt x="14" y="143"/>
                    </a:cubicBezTo>
                    <a:cubicBezTo>
                      <a:pt x="20" y="143"/>
                      <a:pt x="22" y="140"/>
                      <a:pt x="28" y="131"/>
                    </a:cubicBezTo>
                    <a:cubicBezTo>
                      <a:pt x="76" y="56"/>
                      <a:pt x="134" y="56"/>
                      <a:pt x="154" y="56"/>
                    </a:cubicBezTo>
                    <a:cubicBezTo>
                      <a:pt x="173" y="56"/>
                      <a:pt x="191" y="56"/>
                      <a:pt x="210" y="56"/>
                    </a:cubicBezTo>
                    <a:cubicBezTo>
                      <a:pt x="179" y="173"/>
                      <a:pt x="126" y="294"/>
                      <a:pt x="84" y="383"/>
                    </a:cubicBezTo>
                    <a:cubicBezTo>
                      <a:pt x="76" y="397"/>
                      <a:pt x="76" y="400"/>
                      <a:pt x="76" y="405"/>
                    </a:cubicBezTo>
                    <a:cubicBezTo>
                      <a:pt x="76" y="425"/>
                      <a:pt x="92" y="433"/>
                      <a:pt x="104" y="433"/>
                    </a:cubicBezTo>
                    <a:cubicBezTo>
                      <a:pt x="134" y="433"/>
                      <a:pt x="143" y="405"/>
                      <a:pt x="154" y="369"/>
                    </a:cubicBezTo>
                    <a:cubicBezTo>
                      <a:pt x="168" y="324"/>
                      <a:pt x="168" y="322"/>
                      <a:pt x="179" y="274"/>
                    </a:cubicBezTo>
                    <a:cubicBezTo>
                      <a:pt x="198" y="201"/>
                      <a:pt x="216" y="129"/>
                      <a:pt x="235" y="56"/>
                    </a:cubicBezTo>
                    <a:close/>
                  </a:path>
                </a:pathLst>
              </a:custGeom>
              <a:solidFill>
                <a:srgbClr val="000000"/>
              </a:solidFill>
              <a:ln>
                <a:noFill/>
              </a:ln>
            </p:spPr>
          </p:sp>
          <p:sp>
            <p:nvSpPr>
              <p:cNvPr id="338" name="Freeform 89"/>
              <p:cNvSpPr/>
              <p:nvPr/>
            </p:nvSpPr>
            <p:spPr>
              <a:xfrm>
                <a:off x="8011800" y="3903120"/>
                <a:ext cx="392400" cy="14400"/>
              </a:xfrm>
              <a:custGeom>
                <a:avLst/>
                <a:gdLst/>
                <a:ahLst/>
                <a:cxnLst/>
                <a:rect l="0" t="0" r="r" b="b"/>
                <a:pathLst>
                  <a:path w="1090" h="40">
                    <a:moveTo>
                      <a:pt x="543" y="39"/>
                    </a:moveTo>
                    <a:cubicBezTo>
                      <a:pt x="362" y="39"/>
                      <a:pt x="181" y="39"/>
                      <a:pt x="0" y="39"/>
                    </a:cubicBezTo>
                    <a:cubicBezTo>
                      <a:pt x="0" y="26"/>
                      <a:pt x="0" y="13"/>
                      <a:pt x="0" y="0"/>
                    </a:cubicBezTo>
                    <a:cubicBezTo>
                      <a:pt x="363" y="0"/>
                      <a:pt x="726" y="0"/>
                      <a:pt x="1089" y="0"/>
                    </a:cubicBezTo>
                    <a:cubicBezTo>
                      <a:pt x="1089" y="13"/>
                      <a:pt x="1089" y="26"/>
                      <a:pt x="1089" y="39"/>
                    </a:cubicBezTo>
                    <a:cubicBezTo>
                      <a:pt x="907" y="39"/>
                      <a:pt x="725" y="39"/>
                      <a:pt x="543" y="39"/>
                    </a:cubicBezTo>
                    <a:close/>
                  </a:path>
                </a:pathLst>
              </a:custGeom>
              <a:solidFill>
                <a:srgbClr val="000000"/>
              </a:solidFill>
              <a:ln>
                <a:noFill/>
              </a:ln>
            </p:spPr>
          </p:sp>
          <p:sp>
            <p:nvSpPr>
              <p:cNvPr id="339" name="Freeform 90"/>
              <p:cNvSpPr/>
              <p:nvPr/>
            </p:nvSpPr>
            <p:spPr>
              <a:xfrm>
                <a:off x="8133480" y="4004640"/>
                <a:ext cx="147600" cy="244080"/>
              </a:xfrm>
              <a:custGeom>
                <a:avLst/>
                <a:gdLst/>
                <a:ahLst/>
                <a:cxnLst/>
                <a:rect l="0" t="0" r="r" b="b"/>
                <a:pathLst>
                  <a:path w="410" h="678">
                    <a:moveTo>
                      <a:pt x="244" y="310"/>
                    </a:moveTo>
                    <a:cubicBezTo>
                      <a:pt x="325" y="282"/>
                      <a:pt x="384" y="212"/>
                      <a:pt x="384" y="137"/>
                    </a:cubicBezTo>
                    <a:cubicBezTo>
                      <a:pt x="384" y="56"/>
                      <a:pt x="297" y="0"/>
                      <a:pt x="202" y="0"/>
                    </a:cubicBezTo>
                    <a:cubicBezTo>
                      <a:pt x="104" y="0"/>
                      <a:pt x="28" y="59"/>
                      <a:pt x="28" y="134"/>
                    </a:cubicBezTo>
                    <a:cubicBezTo>
                      <a:pt x="28" y="168"/>
                      <a:pt x="50" y="185"/>
                      <a:pt x="78" y="185"/>
                    </a:cubicBezTo>
                    <a:cubicBezTo>
                      <a:pt x="109" y="185"/>
                      <a:pt x="129" y="165"/>
                      <a:pt x="129" y="134"/>
                    </a:cubicBezTo>
                    <a:cubicBezTo>
                      <a:pt x="129" y="87"/>
                      <a:pt x="81" y="87"/>
                      <a:pt x="67" y="87"/>
                    </a:cubicBezTo>
                    <a:cubicBezTo>
                      <a:pt x="98" y="39"/>
                      <a:pt x="162" y="25"/>
                      <a:pt x="199" y="25"/>
                    </a:cubicBezTo>
                    <a:cubicBezTo>
                      <a:pt x="238" y="25"/>
                      <a:pt x="291" y="48"/>
                      <a:pt x="291" y="134"/>
                    </a:cubicBezTo>
                    <a:cubicBezTo>
                      <a:pt x="291" y="148"/>
                      <a:pt x="291" y="204"/>
                      <a:pt x="263" y="246"/>
                    </a:cubicBezTo>
                    <a:cubicBezTo>
                      <a:pt x="235" y="294"/>
                      <a:pt x="202" y="296"/>
                      <a:pt x="176" y="299"/>
                    </a:cubicBezTo>
                    <a:cubicBezTo>
                      <a:pt x="168" y="299"/>
                      <a:pt x="146" y="302"/>
                      <a:pt x="140" y="302"/>
                    </a:cubicBezTo>
                    <a:cubicBezTo>
                      <a:pt x="132" y="302"/>
                      <a:pt x="123" y="302"/>
                      <a:pt x="123" y="313"/>
                    </a:cubicBezTo>
                    <a:cubicBezTo>
                      <a:pt x="123" y="324"/>
                      <a:pt x="132" y="324"/>
                      <a:pt x="148" y="324"/>
                    </a:cubicBezTo>
                    <a:cubicBezTo>
                      <a:pt x="162" y="324"/>
                      <a:pt x="176" y="324"/>
                      <a:pt x="190" y="324"/>
                    </a:cubicBezTo>
                    <a:cubicBezTo>
                      <a:pt x="272" y="324"/>
                      <a:pt x="308" y="391"/>
                      <a:pt x="308" y="486"/>
                    </a:cubicBezTo>
                    <a:cubicBezTo>
                      <a:pt x="308" y="621"/>
                      <a:pt x="241" y="649"/>
                      <a:pt x="196" y="649"/>
                    </a:cubicBezTo>
                    <a:cubicBezTo>
                      <a:pt x="154" y="649"/>
                      <a:pt x="81" y="632"/>
                      <a:pt x="45" y="573"/>
                    </a:cubicBezTo>
                    <a:cubicBezTo>
                      <a:pt x="81" y="579"/>
                      <a:pt x="112" y="556"/>
                      <a:pt x="112" y="520"/>
                    </a:cubicBezTo>
                    <a:cubicBezTo>
                      <a:pt x="112" y="484"/>
                      <a:pt x="84" y="464"/>
                      <a:pt x="56" y="464"/>
                    </a:cubicBezTo>
                    <a:cubicBezTo>
                      <a:pt x="34" y="464"/>
                      <a:pt x="0" y="478"/>
                      <a:pt x="0" y="523"/>
                    </a:cubicBezTo>
                    <a:cubicBezTo>
                      <a:pt x="0" y="612"/>
                      <a:pt x="92" y="677"/>
                      <a:pt x="199" y="677"/>
                    </a:cubicBezTo>
                    <a:cubicBezTo>
                      <a:pt x="319" y="677"/>
                      <a:pt x="409" y="587"/>
                      <a:pt x="409" y="486"/>
                    </a:cubicBezTo>
                    <a:cubicBezTo>
                      <a:pt x="409" y="405"/>
                      <a:pt x="347" y="330"/>
                      <a:pt x="244" y="310"/>
                    </a:cubicBezTo>
                    <a:close/>
                  </a:path>
                </a:pathLst>
              </a:custGeom>
              <a:solidFill>
                <a:srgbClr val="000000"/>
              </a:solidFill>
              <a:ln>
                <a:noFill/>
              </a:ln>
            </p:spPr>
          </p:sp>
          <p:sp>
            <p:nvSpPr>
              <p:cNvPr id="340" name="Freeform 91"/>
              <p:cNvSpPr/>
              <p:nvPr/>
            </p:nvSpPr>
            <p:spPr>
              <a:xfrm>
                <a:off x="8456040" y="3841560"/>
                <a:ext cx="144360" cy="160560"/>
              </a:xfrm>
              <a:custGeom>
                <a:avLst/>
                <a:gdLst/>
                <a:ahLst/>
                <a:cxnLst/>
                <a:rect l="0" t="0" r="r" b="b"/>
                <a:pathLst>
                  <a:path w="401" h="446">
                    <a:moveTo>
                      <a:pt x="59" y="377"/>
                    </a:moveTo>
                    <a:cubicBezTo>
                      <a:pt x="56" y="391"/>
                      <a:pt x="50" y="414"/>
                      <a:pt x="50" y="419"/>
                    </a:cubicBezTo>
                    <a:cubicBezTo>
                      <a:pt x="50" y="436"/>
                      <a:pt x="64" y="445"/>
                      <a:pt x="78" y="445"/>
                    </a:cubicBezTo>
                    <a:cubicBezTo>
                      <a:pt x="90" y="445"/>
                      <a:pt x="106" y="436"/>
                      <a:pt x="115" y="417"/>
                    </a:cubicBezTo>
                    <a:cubicBezTo>
                      <a:pt x="118" y="414"/>
                      <a:pt x="148" y="280"/>
                      <a:pt x="154" y="263"/>
                    </a:cubicBezTo>
                    <a:cubicBezTo>
                      <a:pt x="162" y="229"/>
                      <a:pt x="179" y="162"/>
                      <a:pt x="185" y="134"/>
                    </a:cubicBezTo>
                    <a:cubicBezTo>
                      <a:pt x="190" y="123"/>
                      <a:pt x="216" y="75"/>
                      <a:pt x="241" y="56"/>
                    </a:cubicBezTo>
                    <a:cubicBezTo>
                      <a:pt x="249" y="48"/>
                      <a:pt x="277" y="22"/>
                      <a:pt x="319" y="22"/>
                    </a:cubicBezTo>
                    <a:cubicBezTo>
                      <a:pt x="344" y="22"/>
                      <a:pt x="358" y="34"/>
                      <a:pt x="361" y="34"/>
                    </a:cubicBezTo>
                    <a:cubicBezTo>
                      <a:pt x="330" y="39"/>
                      <a:pt x="308" y="62"/>
                      <a:pt x="308" y="87"/>
                    </a:cubicBezTo>
                    <a:cubicBezTo>
                      <a:pt x="308" y="103"/>
                      <a:pt x="321" y="123"/>
                      <a:pt x="347" y="123"/>
                    </a:cubicBezTo>
                    <a:cubicBezTo>
                      <a:pt x="374" y="123"/>
                      <a:pt x="400" y="101"/>
                      <a:pt x="400" y="64"/>
                    </a:cubicBezTo>
                    <a:cubicBezTo>
                      <a:pt x="400" y="31"/>
                      <a:pt x="370" y="0"/>
                      <a:pt x="319" y="0"/>
                    </a:cubicBezTo>
                    <a:cubicBezTo>
                      <a:pt x="255" y="0"/>
                      <a:pt x="213" y="48"/>
                      <a:pt x="193" y="75"/>
                    </a:cubicBezTo>
                    <a:cubicBezTo>
                      <a:pt x="185" y="31"/>
                      <a:pt x="148" y="0"/>
                      <a:pt x="104" y="0"/>
                    </a:cubicBezTo>
                    <a:cubicBezTo>
                      <a:pt x="59" y="0"/>
                      <a:pt x="39" y="39"/>
                      <a:pt x="31" y="56"/>
                    </a:cubicBezTo>
                    <a:cubicBezTo>
                      <a:pt x="14" y="89"/>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41" name="Freeform 92"/>
              <p:cNvSpPr/>
              <p:nvPr/>
            </p:nvSpPr>
            <p:spPr>
              <a:xfrm>
                <a:off x="8631360" y="3687840"/>
                <a:ext cx="109080" cy="164520"/>
              </a:xfrm>
              <a:custGeom>
                <a:avLst/>
                <a:gdLst/>
                <a:ahLst/>
                <a:cxnLst/>
                <a:rect l="0" t="0" r="r" b="b"/>
                <a:pathLst>
                  <a:path w="303" h="457">
                    <a:moveTo>
                      <a:pt x="302" y="333"/>
                    </a:moveTo>
                    <a:cubicBezTo>
                      <a:pt x="295" y="333"/>
                      <a:pt x="287" y="333"/>
                      <a:pt x="280" y="333"/>
                    </a:cubicBezTo>
                    <a:cubicBezTo>
                      <a:pt x="277" y="347"/>
                      <a:pt x="272" y="389"/>
                      <a:pt x="263" y="394"/>
                    </a:cubicBezTo>
                    <a:cubicBezTo>
                      <a:pt x="258" y="400"/>
                      <a:pt x="204" y="400"/>
                      <a:pt x="193" y="400"/>
                    </a:cubicBezTo>
                    <a:cubicBezTo>
                      <a:pt x="151" y="400"/>
                      <a:pt x="109" y="400"/>
                      <a:pt x="67" y="400"/>
                    </a:cubicBezTo>
                    <a:cubicBezTo>
                      <a:pt x="140" y="336"/>
                      <a:pt x="162" y="316"/>
                      <a:pt x="204" y="282"/>
                    </a:cubicBezTo>
                    <a:cubicBezTo>
                      <a:pt x="255" y="243"/>
                      <a:pt x="302" y="201"/>
                      <a:pt x="302" y="134"/>
                    </a:cubicBezTo>
                    <a:cubicBezTo>
                      <a:pt x="302"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1" y="266"/>
                    </a:cubicBezTo>
                    <a:cubicBezTo>
                      <a:pt x="116" y="321"/>
                      <a:pt x="61" y="376"/>
                      <a:pt x="6" y="431"/>
                    </a:cubicBezTo>
                    <a:cubicBezTo>
                      <a:pt x="0" y="436"/>
                      <a:pt x="0" y="439"/>
                      <a:pt x="0" y="456"/>
                    </a:cubicBezTo>
                    <a:cubicBezTo>
                      <a:pt x="94" y="456"/>
                      <a:pt x="188" y="456"/>
                      <a:pt x="283" y="456"/>
                    </a:cubicBezTo>
                    <a:cubicBezTo>
                      <a:pt x="289" y="415"/>
                      <a:pt x="296" y="374"/>
                      <a:pt x="302" y="333"/>
                    </a:cubicBezTo>
                    <a:close/>
                  </a:path>
                </a:pathLst>
              </a:custGeom>
              <a:solidFill>
                <a:srgbClr val="000000"/>
              </a:solidFill>
              <a:ln>
                <a:noFill/>
              </a:ln>
            </p:spPr>
          </p:sp>
          <p:sp>
            <p:nvSpPr>
              <p:cNvPr id="342" name="Freeform 93"/>
              <p:cNvSpPr/>
              <p:nvPr/>
            </p:nvSpPr>
            <p:spPr>
              <a:xfrm>
                <a:off x="8622360" y="3976560"/>
                <a:ext cx="106200" cy="111960"/>
              </a:xfrm>
              <a:custGeom>
                <a:avLst/>
                <a:gdLst/>
                <a:ahLst/>
                <a:cxnLst/>
                <a:rect l="0" t="0" r="r" b="b"/>
                <a:pathLst>
                  <a:path w="295" h="311">
                    <a:moveTo>
                      <a:pt x="109" y="145"/>
                    </a:moveTo>
                    <a:cubicBezTo>
                      <a:pt x="126" y="145"/>
                      <a:pt x="182" y="145"/>
                      <a:pt x="218" y="131"/>
                    </a:cubicBezTo>
                    <a:cubicBezTo>
                      <a:pt x="269" y="115"/>
                      <a:pt x="280" y="81"/>
                      <a:pt x="280" y="59"/>
                    </a:cubicBezTo>
                    <a:cubicBezTo>
                      <a:pt x="280" y="22"/>
                      <a:pt x="241" y="0"/>
                      <a:pt x="193" y="0"/>
                    </a:cubicBezTo>
                    <a:cubicBezTo>
                      <a:pt x="112" y="0"/>
                      <a:pt x="0" y="62"/>
                      <a:pt x="0" y="179"/>
                    </a:cubicBezTo>
                    <a:cubicBezTo>
                      <a:pt x="0" y="249"/>
                      <a:pt x="42" y="310"/>
                      <a:pt x="123" y="310"/>
                    </a:cubicBezTo>
                    <a:cubicBezTo>
                      <a:pt x="241" y="310"/>
                      <a:pt x="294" y="240"/>
                      <a:pt x="294" y="232"/>
                    </a:cubicBezTo>
                    <a:cubicBezTo>
                      <a:pt x="294" y="226"/>
                      <a:pt x="288" y="221"/>
                      <a:pt x="283" y="221"/>
                    </a:cubicBezTo>
                    <a:cubicBezTo>
                      <a:pt x="280" y="221"/>
                      <a:pt x="277" y="221"/>
                      <a:pt x="272" y="226"/>
                    </a:cubicBezTo>
                    <a:cubicBezTo>
                      <a:pt x="218" y="291"/>
                      <a:pt x="137" y="291"/>
                      <a:pt x="126" y="291"/>
                    </a:cubicBezTo>
                    <a:cubicBezTo>
                      <a:pt x="84" y="291"/>
                      <a:pt x="56" y="263"/>
                      <a:pt x="56" y="207"/>
                    </a:cubicBezTo>
                    <a:cubicBezTo>
                      <a:pt x="56" y="199"/>
                      <a:pt x="56" y="185"/>
                      <a:pt x="64" y="145"/>
                    </a:cubicBezTo>
                    <a:cubicBezTo>
                      <a:pt x="79" y="145"/>
                      <a:pt x="94" y="145"/>
                      <a:pt x="109" y="145"/>
                    </a:cubicBezTo>
                    <a:moveTo>
                      <a:pt x="70" y="126"/>
                    </a:moveTo>
                    <a:cubicBezTo>
                      <a:pt x="98" y="28"/>
                      <a:pt x="174" y="20"/>
                      <a:pt x="193" y="20"/>
                    </a:cubicBezTo>
                    <a:cubicBezTo>
                      <a:pt x="224" y="20"/>
                      <a:pt x="249" y="34"/>
                      <a:pt x="249" y="59"/>
                    </a:cubicBezTo>
                    <a:cubicBezTo>
                      <a:pt x="249" y="126"/>
                      <a:pt x="134" y="126"/>
                      <a:pt x="104" y="126"/>
                    </a:cubicBezTo>
                    <a:cubicBezTo>
                      <a:pt x="92" y="126"/>
                      <a:pt x="81" y="126"/>
                      <a:pt x="70" y="126"/>
                    </a:cubicBezTo>
                    <a:close/>
                  </a:path>
                </a:pathLst>
              </a:custGeom>
              <a:solidFill>
                <a:srgbClr val="000000"/>
              </a:solidFill>
              <a:ln>
                <a:noFill/>
              </a:ln>
            </p:spPr>
          </p:sp>
          <p:sp>
            <p:nvSpPr>
              <p:cNvPr id="343" name="Freeform 94"/>
              <p:cNvSpPr/>
              <p:nvPr/>
            </p:nvSpPr>
            <p:spPr>
              <a:xfrm>
                <a:off x="8892360" y="3834720"/>
                <a:ext cx="236160" cy="151200"/>
              </a:xfrm>
              <a:custGeom>
                <a:avLst/>
                <a:gdLst/>
                <a:ahLst/>
                <a:cxnLst/>
                <a:rect l="0" t="0" r="r" b="b"/>
                <a:pathLst>
                  <a:path w="656" h="420">
                    <a:moveTo>
                      <a:pt x="655" y="31"/>
                    </a:moveTo>
                    <a:cubicBezTo>
                      <a:pt x="655" y="8"/>
                      <a:pt x="649" y="0"/>
                      <a:pt x="641" y="0"/>
                    </a:cubicBezTo>
                    <a:cubicBezTo>
                      <a:pt x="638" y="0"/>
                      <a:pt x="630" y="3"/>
                      <a:pt x="627" y="25"/>
                    </a:cubicBezTo>
                    <a:cubicBezTo>
                      <a:pt x="624" y="106"/>
                      <a:pt x="554" y="154"/>
                      <a:pt x="490" y="154"/>
                    </a:cubicBezTo>
                    <a:cubicBezTo>
                      <a:pt x="431" y="154"/>
                      <a:pt x="386" y="120"/>
                      <a:pt x="333" y="81"/>
                    </a:cubicBezTo>
                    <a:cubicBezTo>
                      <a:pt x="283" y="39"/>
                      <a:pt x="230" y="0"/>
                      <a:pt x="162" y="0"/>
                    </a:cubicBezTo>
                    <a:cubicBezTo>
                      <a:pt x="67" y="0"/>
                      <a:pt x="0" y="84"/>
                      <a:pt x="0" y="176"/>
                    </a:cubicBezTo>
                    <a:cubicBezTo>
                      <a:pt x="0" y="207"/>
                      <a:pt x="11" y="207"/>
                      <a:pt x="14" y="207"/>
                    </a:cubicBezTo>
                    <a:cubicBezTo>
                      <a:pt x="25" y="207"/>
                      <a:pt x="28" y="187"/>
                      <a:pt x="28" y="185"/>
                    </a:cubicBezTo>
                    <a:cubicBezTo>
                      <a:pt x="31" y="89"/>
                      <a:pt x="109" y="53"/>
                      <a:pt x="162" y="53"/>
                    </a:cubicBezTo>
                    <a:cubicBezTo>
                      <a:pt x="224" y="53"/>
                      <a:pt x="269" y="87"/>
                      <a:pt x="322" y="126"/>
                    </a:cubicBezTo>
                    <a:cubicBezTo>
                      <a:pt x="372" y="168"/>
                      <a:pt x="426" y="210"/>
                      <a:pt x="490" y="210"/>
                    </a:cubicBezTo>
                    <a:cubicBezTo>
                      <a:pt x="588" y="210"/>
                      <a:pt x="655" y="123"/>
                      <a:pt x="655" y="31"/>
                    </a:cubicBezTo>
                    <a:moveTo>
                      <a:pt x="34" y="380"/>
                    </a:moveTo>
                    <a:cubicBezTo>
                      <a:pt x="20" y="380"/>
                      <a:pt x="0" y="380"/>
                      <a:pt x="0" y="400"/>
                    </a:cubicBezTo>
                    <a:cubicBezTo>
                      <a:pt x="0" y="419"/>
                      <a:pt x="17" y="419"/>
                      <a:pt x="34" y="419"/>
                    </a:cubicBezTo>
                    <a:cubicBezTo>
                      <a:pt x="230" y="419"/>
                      <a:pt x="426" y="419"/>
                      <a:pt x="621" y="419"/>
                    </a:cubicBezTo>
                    <a:cubicBezTo>
                      <a:pt x="638" y="419"/>
                      <a:pt x="655" y="419"/>
                      <a:pt x="655" y="400"/>
                    </a:cubicBezTo>
                    <a:cubicBezTo>
                      <a:pt x="655" y="380"/>
                      <a:pt x="635" y="380"/>
                      <a:pt x="619" y="380"/>
                    </a:cubicBezTo>
                    <a:cubicBezTo>
                      <a:pt x="424" y="380"/>
                      <a:pt x="229" y="380"/>
                      <a:pt x="34" y="380"/>
                    </a:cubicBezTo>
                    <a:close/>
                  </a:path>
                </a:pathLst>
              </a:custGeom>
              <a:solidFill>
                <a:srgbClr val="000000"/>
              </a:solidFill>
              <a:ln>
                <a:noFill/>
              </a:ln>
            </p:spPr>
          </p:sp>
          <p:sp>
            <p:nvSpPr>
              <p:cNvPr id="344" name="Freeform 95"/>
              <p:cNvSpPr/>
              <p:nvPr/>
            </p:nvSpPr>
            <p:spPr>
              <a:xfrm>
                <a:off x="9261360" y="3763080"/>
                <a:ext cx="147600" cy="243000"/>
              </a:xfrm>
              <a:custGeom>
                <a:avLst/>
                <a:gdLst/>
                <a:ahLst/>
                <a:cxnLst/>
                <a:rect l="0" t="0" r="r" b="b"/>
                <a:pathLst>
                  <a:path w="410" h="675">
                    <a:moveTo>
                      <a:pt x="90" y="330"/>
                    </a:moveTo>
                    <a:cubicBezTo>
                      <a:pt x="90" y="322"/>
                      <a:pt x="90" y="315"/>
                      <a:pt x="90" y="308"/>
                    </a:cubicBezTo>
                    <a:cubicBezTo>
                      <a:pt x="90" y="59"/>
                      <a:pt x="210" y="22"/>
                      <a:pt x="260" y="22"/>
                    </a:cubicBezTo>
                    <a:cubicBezTo>
                      <a:pt x="286" y="22"/>
                      <a:pt x="325" y="28"/>
                      <a:pt x="347" y="62"/>
                    </a:cubicBezTo>
                    <a:cubicBezTo>
                      <a:pt x="333" y="62"/>
                      <a:pt x="294" y="62"/>
                      <a:pt x="294" y="106"/>
                    </a:cubicBezTo>
                    <a:cubicBezTo>
                      <a:pt x="294" y="137"/>
                      <a:pt x="316"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3" y="646"/>
                      <a:pt x="115" y="587"/>
                      <a:pt x="109" y="573"/>
                    </a:cubicBezTo>
                    <a:cubicBezTo>
                      <a:pt x="90" y="526"/>
                      <a:pt x="90" y="447"/>
                      <a:pt x="90" y="431"/>
                    </a:cubicBezTo>
                    <a:cubicBezTo>
                      <a:pt x="90" y="355"/>
                      <a:pt x="123" y="257"/>
                      <a:pt x="210" y="257"/>
                    </a:cubicBezTo>
                    <a:cubicBezTo>
                      <a:pt x="227" y="257"/>
                      <a:pt x="272" y="257"/>
                      <a:pt x="302" y="316"/>
                    </a:cubicBezTo>
                    <a:cubicBezTo>
                      <a:pt x="319" y="352"/>
                      <a:pt x="319" y="403"/>
                      <a:pt x="319" y="450"/>
                    </a:cubicBezTo>
                    <a:cubicBezTo>
                      <a:pt x="319" y="498"/>
                      <a:pt x="319" y="548"/>
                      <a:pt x="302" y="582"/>
                    </a:cubicBezTo>
                    <a:cubicBezTo>
                      <a:pt x="274" y="640"/>
                      <a:pt x="230" y="646"/>
                      <a:pt x="207" y="646"/>
                    </a:cubicBezTo>
                    <a:close/>
                  </a:path>
                </a:pathLst>
              </a:custGeom>
              <a:solidFill>
                <a:srgbClr val="000000"/>
              </a:solidFill>
              <a:ln>
                <a:noFill/>
              </a:ln>
            </p:spPr>
          </p:sp>
          <p:sp>
            <p:nvSpPr>
              <p:cNvPr id="345" name="Freeform 96"/>
              <p:cNvSpPr/>
              <p:nvPr/>
            </p:nvSpPr>
            <p:spPr>
              <a:xfrm>
                <a:off x="9453960" y="3960360"/>
                <a:ext cx="38520" cy="37440"/>
              </a:xfrm>
              <a:custGeom>
                <a:avLst/>
                <a:gdLst/>
                <a:ahLst/>
                <a:cxnLst/>
                <a:rect l="0" t="0" r="r" b="b"/>
                <a:pathLst>
                  <a:path w="107" h="104">
                    <a:moveTo>
                      <a:pt x="106" y="53"/>
                    </a:moveTo>
                    <a:cubicBezTo>
                      <a:pt x="106" y="25"/>
                      <a:pt x="81" y="0"/>
                      <a:pt x="53" y="0"/>
                    </a:cubicBezTo>
                    <a:cubicBezTo>
                      <a:pt x="25" y="0"/>
                      <a:pt x="0" y="25"/>
                      <a:pt x="0" y="53"/>
                    </a:cubicBezTo>
                    <a:cubicBezTo>
                      <a:pt x="0" y="81"/>
                      <a:pt x="25" y="103"/>
                      <a:pt x="53" y="103"/>
                    </a:cubicBezTo>
                    <a:cubicBezTo>
                      <a:pt x="81" y="103"/>
                      <a:pt x="106" y="81"/>
                      <a:pt x="106" y="53"/>
                    </a:cubicBezTo>
                    <a:close/>
                  </a:path>
                </a:pathLst>
              </a:custGeom>
              <a:solidFill>
                <a:srgbClr val="000000"/>
              </a:solidFill>
              <a:ln>
                <a:noFill/>
              </a:ln>
            </p:spPr>
          </p:sp>
          <p:sp>
            <p:nvSpPr>
              <p:cNvPr id="346" name="Freeform 97"/>
              <p:cNvSpPr/>
              <p:nvPr/>
            </p:nvSpPr>
            <p:spPr>
              <a:xfrm>
                <a:off x="9536400" y="3763080"/>
                <a:ext cx="147600" cy="243000"/>
              </a:xfrm>
              <a:custGeom>
                <a:avLst/>
                <a:gdLst/>
                <a:ahLst/>
                <a:cxnLst/>
                <a:rect l="0" t="0" r="r" b="b"/>
                <a:pathLst>
                  <a:path w="410" h="675">
                    <a:moveTo>
                      <a:pt x="90" y="330"/>
                    </a:moveTo>
                    <a:cubicBezTo>
                      <a:pt x="90" y="322"/>
                      <a:pt x="90" y="315"/>
                      <a:pt x="90" y="308"/>
                    </a:cubicBezTo>
                    <a:cubicBezTo>
                      <a:pt x="90" y="59"/>
                      <a:pt x="213" y="22"/>
                      <a:pt x="263" y="22"/>
                    </a:cubicBezTo>
                    <a:cubicBezTo>
                      <a:pt x="286" y="22"/>
                      <a:pt x="328" y="28"/>
                      <a:pt x="347" y="62"/>
                    </a:cubicBezTo>
                    <a:cubicBezTo>
                      <a:pt x="333" y="62"/>
                      <a:pt x="294" y="62"/>
                      <a:pt x="294" y="106"/>
                    </a:cubicBezTo>
                    <a:cubicBezTo>
                      <a:pt x="294" y="137"/>
                      <a:pt x="319" y="151"/>
                      <a:pt x="339" y="151"/>
                    </a:cubicBezTo>
                    <a:cubicBezTo>
                      <a:pt x="356" y="151"/>
                      <a:pt x="384" y="143"/>
                      <a:pt x="384" y="106"/>
                    </a:cubicBezTo>
                    <a:cubicBezTo>
                      <a:pt x="384" y="45"/>
                      <a:pt x="342" y="0"/>
                      <a:pt x="260" y="0"/>
                    </a:cubicBezTo>
                    <a:cubicBezTo>
                      <a:pt x="134" y="0"/>
                      <a:pt x="0" y="126"/>
                      <a:pt x="0" y="341"/>
                    </a:cubicBezTo>
                    <a:cubicBezTo>
                      <a:pt x="0" y="604"/>
                      <a:pt x="115" y="674"/>
                      <a:pt x="207" y="674"/>
                    </a:cubicBezTo>
                    <a:cubicBezTo>
                      <a:pt x="316" y="674"/>
                      <a:pt x="409" y="582"/>
                      <a:pt x="409" y="453"/>
                    </a:cubicBezTo>
                    <a:cubicBezTo>
                      <a:pt x="409" y="327"/>
                      <a:pt x="322" y="232"/>
                      <a:pt x="213" y="232"/>
                    </a:cubicBezTo>
                    <a:cubicBezTo>
                      <a:pt x="146" y="232"/>
                      <a:pt x="109" y="282"/>
                      <a:pt x="90" y="330"/>
                    </a:cubicBezTo>
                    <a:moveTo>
                      <a:pt x="207" y="646"/>
                    </a:moveTo>
                    <a:cubicBezTo>
                      <a:pt x="146" y="646"/>
                      <a:pt x="115" y="587"/>
                      <a:pt x="109" y="573"/>
                    </a:cubicBezTo>
                    <a:cubicBezTo>
                      <a:pt x="92" y="526"/>
                      <a:pt x="92" y="447"/>
                      <a:pt x="92" y="431"/>
                    </a:cubicBezTo>
                    <a:cubicBezTo>
                      <a:pt x="92" y="355"/>
                      <a:pt x="123" y="257"/>
                      <a:pt x="213" y="257"/>
                    </a:cubicBezTo>
                    <a:cubicBezTo>
                      <a:pt x="227" y="257"/>
                      <a:pt x="272" y="257"/>
                      <a:pt x="302" y="316"/>
                    </a:cubicBezTo>
                    <a:cubicBezTo>
                      <a:pt x="322" y="352"/>
                      <a:pt x="322" y="403"/>
                      <a:pt x="322" y="450"/>
                    </a:cubicBezTo>
                    <a:cubicBezTo>
                      <a:pt x="322" y="498"/>
                      <a:pt x="322" y="548"/>
                      <a:pt x="305" y="582"/>
                    </a:cubicBezTo>
                    <a:cubicBezTo>
                      <a:pt x="274" y="640"/>
                      <a:pt x="230" y="646"/>
                      <a:pt x="207" y="646"/>
                    </a:cubicBezTo>
                    <a:close/>
                  </a:path>
                </a:pathLst>
              </a:custGeom>
              <a:solidFill>
                <a:srgbClr val="000000"/>
              </a:solidFill>
              <a:ln>
                <a:noFill/>
              </a:ln>
            </p:spPr>
          </p:sp>
          <p:sp>
            <p:nvSpPr>
              <p:cNvPr id="347" name="Freeform 98"/>
              <p:cNvSpPr/>
              <p:nvPr/>
            </p:nvSpPr>
            <p:spPr>
              <a:xfrm>
                <a:off x="9716760" y="3763080"/>
                <a:ext cx="141480" cy="243000"/>
              </a:xfrm>
              <a:custGeom>
                <a:avLst/>
                <a:gdLst/>
                <a:ahLst/>
                <a:cxnLst/>
                <a:rect l="0" t="0" r="r" b="b"/>
                <a:pathLst>
                  <a:path w="393" h="675">
                    <a:moveTo>
                      <a:pt x="392" y="456"/>
                    </a:moveTo>
                    <a:cubicBezTo>
                      <a:pt x="392" y="338"/>
                      <a:pt x="311" y="240"/>
                      <a:pt x="204" y="240"/>
                    </a:cubicBezTo>
                    <a:cubicBezTo>
                      <a:pt x="160" y="240"/>
                      <a:pt x="115" y="257"/>
                      <a:pt x="81" y="291"/>
                    </a:cubicBezTo>
                    <a:cubicBezTo>
                      <a:pt x="81" y="226"/>
                      <a:pt x="81" y="162"/>
                      <a:pt x="81" y="98"/>
                    </a:cubicBezTo>
                    <a:cubicBezTo>
                      <a:pt x="101" y="106"/>
                      <a:pt x="132" y="112"/>
                      <a:pt x="165" y="112"/>
                    </a:cubicBezTo>
                    <a:cubicBezTo>
                      <a:pt x="286" y="112"/>
                      <a:pt x="353" y="22"/>
                      <a:pt x="353" y="8"/>
                    </a:cubicBezTo>
                    <a:cubicBezTo>
                      <a:pt x="353" y="3"/>
                      <a:pt x="350" y="0"/>
                      <a:pt x="344" y="0"/>
                    </a:cubicBezTo>
                    <a:cubicBezTo>
                      <a:pt x="342" y="1"/>
                      <a:pt x="342" y="0"/>
                      <a:pt x="336" y="3"/>
                    </a:cubicBezTo>
                    <a:cubicBezTo>
                      <a:pt x="316" y="11"/>
                      <a:pt x="269" y="31"/>
                      <a:pt x="202" y="31"/>
                    </a:cubicBezTo>
                    <a:cubicBezTo>
                      <a:pt x="162" y="31"/>
                      <a:pt x="118" y="22"/>
                      <a:pt x="73" y="3"/>
                    </a:cubicBezTo>
                    <a:cubicBezTo>
                      <a:pt x="64" y="0"/>
                      <a:pt x="62" y="0"/>
                      <a:pt x="59" y="0"/>
                    </a:cubicBezTo>
                    <a:cubicBezTo>
                      <a:pt x="50" y="0"/>
                      <a:pt x="50" y="8"/>
                      <a:pt x="50" y="22"/>
                    </a:cubicBezTo>
                    <a:cubicBezTo>
                      <a:pt x="50" y="119"/>
                      <a:pt x="50" y="216"/>
                      <a:pt x="50" y="313"/>
                    </a:cubicBezTo>
                    <a:cubicBezTo>
                      <a:pt x="50" y="333"/>
                      <a:pt x="50" y="338"/>
                      <a:pt x="64" y="338"/>
                    </a:cubicBezTo>
                    <a:cubicBezTo>
                      <a:pt x="70" y="338"/>
                      <a:pt x="73" y="336"/>
                      <a:pt x="76" y="330"/>
                    </a:cubicBezTo>
                    <a:cubicBezTo>
                      <a:pt x="87" y="316"/>
                      <a:pt x="123" y="263"/>
                      <a:pt x="204" y="263"/>
                    </a:cubicBezTo>
                    <a:cubicBezTo>
                      <a:pt x="255" y="263"/>
                      <a:pt x="280" y="308"/>
                      <a:pt x="288" y="324"/>
                    </a:cubicBezTo>
                    <a:cubicBezTo>
                      <a:pt x="302" y="361"/>
                      <a:pt x="305" y="400"/>
                      <a:pt x="305" y="447"/>
                    </a:cubicBezTo>
                    <a:cubicBezTo>
                      <a:pt x="305" y="484"/>
                      <a:pt x="305" y="542"/>
                      <a:pt x="280" y="582"/>
                    </a:cubicBezTo>
                    <a:cubicBezTo>
                      <a:pt x="258" y="621"/>
                      <a:pt x="221" y="646"/>
                      <a:pt x="176" y="646"/>
                    </a:cubicBezTo>
                    <a:cubicBezTo>
                      <a:pt x="104" y="646"/>
                      <a:pt x="48" y="596"/>
                      <a:pt x="31" y="537"/>
                    </a:cubicBezTo>
                    <a:cubicBezTo>
                      <a:pt x="34" y="537"/>
                      <a:pt x="36" y="540"/>
                      <a:pt x="48" y="540"/>
                    </a:cubicBezTo>
                    <a:cubicBezTo>
                      <a:pt x="81" y="540"/>
                      <a:pt x="98" y="513"/>
                      <a:pt x="98" y="489"/>
                    </a:cubicBezTo>
                    <a:cubicBezTo>
                      <a:pt x="98" y="466"/>
                      <a:pt x="81" y="442"/>
                      <a:pt x="48" y="442"/>
                    </a:cubicBezTo>
                    <a:cubicBezTo>
                      <a:pt x="34" y="442"/>
                      <a:pt x="0" y="450"/>
                      <a:pt x="0" y="495"/>
                    </a:cubicBezTo>
                    <a:cubicBezTo>
                      <a:pt x="0" y="579"/>
                      <a:pt x="67" y="674"/>
                      <a:pt x="179" y="674"/>
                    </a:cubicBezTo>
                    <a:cubicBezTo>
                      <a:pt x="291" y="674"/>
                      <a:pt x="392" y="579"/>
                      <a:pt x="392" y="456"/>
                    </a:cubicBezTo>
                    <a:close/>
                  </a:path>
                </a:pathLst>
              </a:custGeom>
              <a:solidFill>
                <a:srgbClr val="000000"/>
              </a:solidFill>
              <a:ln>
                <a:noFill/>
              </a:ln>
            </p:spPr>
          </p:sp>
          <p:sp>
            <p:nvSpPr>
              <p:cNvPr id="348" name="Freeform 99"/>
              <p:cNvSpPr/>
              <p:nvPr/>
            </p:nvSpPr>
            <p:spPr>
              <a:xfrm>
                <a:off x="9894240" y="3763080"/>
                <a:ext cx="141480" cy="234720"/>
              </a:xfrm>
              <a:custGeom>
                <a:avLst/>
                <a:gdLst/>
                <a:ahLst/>
                <a:cxnLst/>
                <a:rect l="0" t="0" r="r" b="b"/>
                <a:pathLst>
                  <a:path w="393" h="652">
                    <a:moveTo>
                      <a:pt x="76" y="576"/>
                    </a:moveTo>
                    <a:cubicBezTo>
                      <a:pt x="110" y="542"/>
                      <a:pt x="145" y="509"/>
                      <a:pt x="179" y="475"/>
                    </a:cubicBezTo>
                    <a:cubicBezTo>
                      <a:pt x="333" y="341"/>
                      <a:pt x="392" y="288"/>
                      <a:pt x="392" y="190"/>
                    </a:cubicBezTo>
                    <a:cubicBezTo>
                      <a:pt x="392" y="78"/>
                      <a:pt x="302" y="0"/>
                      <a:pt x="182" y="0"/>
                    </a:cubicBezTo>
                    <a:cubicBezTo>
                      <a:pt x="73" y="0"/>
                      <a:pt x="0" y="89"/>
                      <a:pt x="0" y="176"/>
                    </a:cubicBezTo>
                    <a:cubicBezTo>
                      <a:pt x="0" y="232"/>
                      <a:pt x="48" y="232"/>
                      <a:pt x="50" y="232"/>
                    </a:cubicBezTo>
                    <a:cubicBezTo>
                      <a:pt x="67" y="232"/>
                      <a:pt x="104" y="221"/>
                      <a:pt x="104" y="179"/>
                    </a:cubicBezTo>
                    <a:cubicBezTo>
                      <a:pt x="104" y="154"/>
                      <a:pt x="84" y="129"/>
                      <a:pt x="50" y="129"/>
                    </a:cubicBezTo>
                    <a:cubicBezTo>
                      <a:pt x="42" y="129"/>
                      <a:pt x="39" y="129"/>
                      <a:pt x="36" y="129"/>
                    </a:cubicBezTo>
                    <a:cubicBezTo>
                      <a:pt x="59" y="64"/>
                      <a:pt x="112" y="28"/>
                      <a:pt x="171" y="28"/>
                    </a:cubicBezTo>
                    <a:cubicBezTo>
                      <a:pt x="260" y="28"/>
                      <a:pt x="302" y="109"/>
                      <a:pt x="302" y="190"/>
                    </a:cubicBezTo>
                    <a:cubicBezTo>
                      <a:pt x="302" y="268"/>
                      <a:pt x="252" y="347"/>
                      <a:pt x="199" y="405"/>
                    </a:cubicBezTo>
                    <a:cubicBezTo>
                      <a:pt x="136" y="475"/>
                      <a:pt x="74" y="545"/>
                      <a:pt x="11" y="615"/>
                    </a:cubicBezTo>
                    <a:cubicBezTo>
                      <a:pt x="0" y="626"/>
                      <a:pt x="0" y="629"/>
                      <a:pt x="0" y="651"/>
                    </a:cubicBezTo>
                    <a:cubicBezTo>
                      <a:pt x="121" y="651"/>
                      <a:pt x="243" y="651"/>
                      <a:pt x="364" y="651"/>
                    </a:cubicBezTo>
                    <a:cubicBezTo>
                      <a:pt x="373" y="595"/>
                      <a:pt x="383" y="538"/>
                      <a:pt x="392" y="481"/>
                    </a:cubicBezTo>
                    <a:cubicBezTo>
                      <a:pt x="384" y="481"/>
                      <a:pt x="375" y="481"/>
                      <a:pt x="367" y="481"/>
                    </a:cubicBezTo>
                    <a:cubicBezTo>
                      <a:pt x="361" y="512"/>
                      <a:pt x="356" y="554"/>
                      <a:pt x="344" y="570"/>
                    </a:cubicBezTo>
                    <a:cubicBezTo>
                      <a:pt x="339" y="576"/>
                      <a:pt x="274" y="576"/>
                      <a:pt x="252" y="576"/>
                    </a:cubicBezTo>
                    <a:cubicBezTo>
                      <a:pt x="193" y="576"/>
                      <a:pt x="134" y="576"/>
                      <a:pt x="76" y="576"/>
                    </a:cubicBezTo>
                    <a:close/>
                  </a:path>
                </a:pathLst>
              </a:custGeom>
              <a:solidFill>
                <a:srgbClr val="000000"/>
              </a:solidFill>
              <a:ln>
                <a:noFill/>
              </a:ln>
            </p:spPr>
          </p:sp>
          <p:sp>
            <p:nvSpPr>
              <p:cNvPr id="349" name="Freeform 100"/>
              <p:cNvSpPr/>
              <p:nvPr/>
            </p:nvSpPr>
            <p:spPr>
              <a:xfrm>
                <a:off x="10070640" y="3763080"/>
                <a:ext cx="142560" cy="243000"/>
              </a:xfrm>
              <a:custGeom>
                <a:avLst/>
                <a:gdLst/>
                <a:ahLst/>
                <a:cxnLst/>
                <a:rect l="0" t="0" r="r" b="b"/>
                <a:pathLst>
                  <a:path w="396" h="675">
                    <a:moveTo>
                      <a:pt x="395" y="456"/>
                    </a:moveTo>
                    <a:cubicBezTo>
                      <a:pt x="395" y="338"/>
                      <a:pt x="314" y="240"/>
                      <a:pt x="207" y="240"/>
                    </a:cubicBezTo>
                    <a:cubicBezTo>
                      <a:pt x="160" y="240"/>
                      <a:pt x="118" y="257"/>
                      <a:pt x="81" y="291"/>
                    </a:cubicBezTo>
                    <a:cubicBezTo>
                      <a:pt x="81" y="226"/>
                      <a:pt x="81" y="162"/>
                      <a:pt x="81" y="98"/>
                    </a:cubicBezTo>
                    <a:cubicBezTo>
                      <a:pt x="101" y="106"/>
                      <a:pt x="134" y="112"/>
                      <a:pt x="165" y="112"/>
                    </a:cubicBezTo>
                    <a:cubicBezTo>
                      <a:pt x="286" y="112"/>
                      <a:pt x="356" y="22"/>
                      <a:pt x="356" y="8"/>
                    </a:cubicBezTo>
                    <a:cubicBezTo>
                      <a:pt x="356" y="3"/>
                      <a:pt x="353" y="0"/>
                      <a:pt x="344" y="0"/>
                    </a:cubicBezTo>
                    <a:cubicBezTo>
                      <a:pt x="342" y="1"/>
                      <a:pt x="342" y="0"/>
                      <a:pt x="339" y="3"/>
                    </a:cubicBezTo>
                    <a:cubicBezTo>
                      <a:pt x="319" y="11"/>
                      <a:pt x="269" y="31"/>
                      <a:pt x="204" y="31"/>
                    </a:cubicBezTo>
                    <a:cubicBezTo>
                      <a:pt x="165" y="31"/>
                      <a:pt x="120" y="22"/>
                      <a:pt x="73" y="3"/>
                    </a:cubicBezTo>
                    <a:cubicBezTo>
                      <a:pt x="64" y="0"/>
                      <a:pt x="65" y="1"/>
                      <a:pt x="62" y="0"/>
                    </a:cubicBezTo>
                    <a:cubicBezTo>
                      <a:pt x="50" y="0"/>
                      <a:pt x="50" y="8"/>
                      <a:pt x="50" y="22"/>
                    </a:cubicBezTo>
                    <a:cubicBezTo>
                      <a:pt x="50" y="119"/>
                      <a:pt x="50" y="216"/>
                      <a:pt x="50" y="313"/>
                    </a:cubicBezTo>
                    <a:cubicBezTo>
                      <a:pt x="50" y="333"/>
                      <a:pt x="50" y="338"/>
                      <a:pt x="64" y="338"/>
                    </a:cubicBezTo>
                    <a:cubicBezTo>
                      <a:pt x="73" y="338"/>
                      <a:pt x="73" y="336"/>
                      <a:pt x="78" y="330"/>
                    </a:cubicBezTo>
                    <a:cubicBezTo>
                      <a:pt x="90" y="316"/>
                      <a:pt x="126" y="263"/>
                      <a:pt x="204" y="263"/>
                    </a:cubicBezTo>
                    <a:cubicBezTo>
                      <a:pt x="255" y="263"/>
                      <a:pt x="280" y="308"/>
                      <a:pt x="288" y="324"/>
                    </a:cubicBezTo>
                    <a:cubicBezTo>
                      <a:pt x="305" y="361"/>
                      <a:pt x="305" y="400"/>
                      <a:pt x="305" y="447"/>
                    </a:cubicBezTo>
                    <a:cubicBezTo>
                      <a:pt x="305" y="484"/>
                      <a:pt x="305" y="542"/>
                      <a:pt x="283" y="582"/>
                    </a:cubicBezTo>
                    <a:cubicBezTo>
                      <a:pt x="258" y="621"/>
                      <a:pt x="221" y="646"/>
                      <a:pt x="176" y="646"/>
                    </a:cubicBezTo>
                    <a:cubicBezTo>
                      <a:pt x="106" y="646"/>
                      <a:pt x="50" y="596"/>
                      <a:pt x="34" y="537"/>
                    </a:cubicBezTo>
                    <a:cubicBezTo>
                      <a:pt x="36" y="537"/>
                      <a:pt x="39" y="540"/>
                      <a:pt x="50" y="540"/>
                    </a:cubicBezTo>
                    <a:cubicBezTo>
                      <a:pt x="81" y="540"/>
                      <a:pt x="98" y="513"/>
                      <a:pt x="98" y="489"/>
                    </a:cubicBezTo>
                    <a:cubicBezTo>
                      <a:pt x="98" y="466"/>
                      <a:pt x="81" y="442"/>
                      <a:pt x="50" y="442"/>
                    </a:cubicBezTo>
                    <a:cubicBezTo>
                      <a:pt x="36" y="442"/>
                      <a:pt x="0" y="450"/>
                      <a:pt x="0" y="495"/>
                    </a:cubicBezTo>
                    <a:cubicBezTo>
                      <a:pt x="0" y="579"/>
                      <a:pt x="70" y="674"/>
                      <a:pt x="179" y="674"/>
                    </a:cubicBezTo>
                    <a:cubicBezTo>
                      <a:pt x="294" y="674"/>
                      <a:pt x="395" y="579"/>
                      <a:pt x="395" y="456"/>
                    </a:cubicBezTo>
                    <a:close/>
                  </a:path>
                </a:pathLst>
              </a:custGeom>
              <a:solidFill>
                <a:srgbClr val="000000"/>
              </a:solidFill>
              <a:ln>
                <a:noFill/>
              </a:ln>
            </p:spPr>
          </p:sp>
          <p:sp>
            <p:nvSpPr>
              <p:cNvPr id="350" name="Freeform 101"/>
              <p:cNvSpPr/>
              <p:nvPr/>
            </p:nvSpPr>
            <p:spPr>
              <a:xfrm>
                <a:off x="10339560" y="3890880"/>
                <a:ext cx="37800" cy="37440"/>
              </a:xfrm>
              <a:custGeom>
                <a:avLst/>
                <a:gdLst/>
                <a:ahLst/>
                <a:cxnLst/>
                <a:rect l="0" t="0" r="r" b="b"/>
                <a:pathLst>
                  <a:path w="105" h="104">
                    <a:moveTo>
                      <a:pt x="104" y="53"/>
                    </a:moveTo>
                    <a:cubicBezTo>
                      <a:pt x="104" y="22"/>
                      <a:pt x="80" y="0"/>
                      <a:pt x="50" y="0"/>
                    </a:cubicBezTo>
                    <a:cubicBezTo>
                      <a:pt x="21" y="0"/>
                      <a:pt x="0" y="24"/>
                      <a:pt x="0" y="53"/>
                    </a:cubicBezTo>
                    <a:cubicBezTo>
                      <a:pt x="0" y="82"/>
                      <a:pt x="21" y="103"/>
                      <a:pt x="50" y="103"/>
                    </a:cubicBezTo>
                    <a:cubicBezTo>
                      <a:pt x="80" y="103"/>
                      <a:pt x="104" y="81"/>
                      <a:pt x="104" y="53"/>
                    </a:cubicBezTo>
                    <a:close/>
                  </a:path>
                </a:pathLst>
              </a:custGeom>
              <a:solidFill>
                <a:srgbClr val="000000"/>
              </a:solidFill>
              <a:ln>
                <a:noFill/>
              </a:ln>
            </p:spPr>
          </p:sp>
          <p:sp>
            <p:nvSpPr>
              <p:cNvPr id="351" name="Freeform 102"/>
              <p:cNvSpPr/>
              <p:nvPr/>
            </p:nvSpPr>
            <p:spPr>
              <a:xfrm>
                <a:off x="10518120" y="3763080"/>
                <a:ext cx="117360" cy="234720"/>
              </a:xfrm>
              <a:custGeom>
                <a:avLst/>
                <a:gdLst/>
                <a:ahLst/>
                <a:cxnLst/>
                <a:rect l="0" t="0" r="r" b="b"/>
                <a:pathLst>
                  <a:path w="326" h="652">
                    <a:moveTo>
                      <a:pt x="202" y="25"/>
                    </a:moveTo>
                    <a:cubicBezTo>
                      <a:pt x="202" y="0"/>
                      <a:pt x="202" y="0"/>
                      <a:pt x="176" y="0"/>
                    </a:cubicBezTo>
                    <a:cubicBezTo>
                      <a:pt x="118" y="62"/>
                      <a:pt x="31" y="62"/>
                      <a:pt x="0" y="62"/>
                    </a:cubicBezTo>
                    <a:cubicBezTo>
                      <a:pt x="0" y="72"/>
                      <a:pt x="0" y="82"/>
                      <a:pt x="0" y="92"/>
                    </a:cubicBezTo>
                    <a:cubicBezTo>
                      <a:pt x="20" y="92"/>
                      <a:pt x="76" y="92"/>
                      <a:pt x="129" y="67"/>
                    </a:cubicBezTo>
                    <a:cubicBezTo>
                      <a:pt x="129" y="237"/>
                      <a:pt x="129" y="406"/>
                      <a:pt x="129" y="576"/>
                    </a:cubicBezTo>
                    <a:cubicBezTo>
                      <a:pt x="129" y="610"/>
                      <a:pt x="126" y="621"/>
                      <a:pt x="36" y="621"/>
                    </a:cubicBezTo>
                    <a:cubicBezTo>
                      <a:pt x="26" y="621"/>
                      <a:pt x="16" y="621"/>
                      <a:pt x="6" y="621"/>
                    </a:cubicBezTo>
                    <a:cubicBezTo>
                      <a:pt x="6" y="631"/>
                      <a:pt x="6" y="641"/>
                      <a:pt x="6" y="651"/>
                    </a:cubicBezTo>
                    <a:cubicBezTo>
                      <a:pt x="39" y="649"/>
                      <a:pt x="126" y="649"/>
                      <a:pt x="165" y="649"/>
                    </a:cubicBezTo>
                    <a:cubicBezTo>
                      <a:pt x="204" y="649"/>
                      <a:pt x="288" y="649"/>
                      <a:pt x="325" y="651"/>
                    </a:cubicBezTo>
                    <a:cubicBezTo>
                      <a:pt x="325" y="641"/>
                      <a:pt x="325" y="631"/>
                      <a:pt x="325" y="621"/>
                    </a:cubicBezTo>
                    <a:cubicBezTo>
                      <a:pt x="314" y="621"/>
                      <a:pt x="302" y="621"/>
                      <a:pt x="291" y="621"/>
                    </a:cubicBezTo>
                    <a:cubicBezTo>
                      <a:pt x="204" y="621"/>
                      <a:pt x="202" y="612"/>
                      <a:pt x="202" y="576"/>
                    </a:cubicBezTo>
                    <a:cubicBezTo>
                      <a:pt x="202" y="392"/>
                      <a:pt x="202" y="209"/>
                      <a:pt x="202" y="25"/>
                    </a:cubicBezTo>
                    <a:close/>
                  </a:path>
                </a:pathLst>
              </a:custGeom>
              <a:solidFill>
                <a:srgbClr val="000000"/>
              </a:solidFill>
              <a:ln>
                <a:noFill/>
              </a:ln>
            </p:spPr>
          </p:sp>
          <p:sp>
            <p:nvSpPr>
              <p:cNvPr id="352" name="Freeform 103"/>
              <p:cNvSpPr/>
              <p:nvPr/>
            </p:nvSpPr>
            <p:spPr>
              <a:xfrm>
                <a:off x="10677240" y="3763080"/>
                <a:ext cx="149400" cy="243000"/>
              </a:xfrm>
              <a:custGeom>
                <a:avLst/>
                <a:gdLst/>
                <a:ahLst/>
                <a:cxnLst/>
                <a:rect l="0" t="0" r="r" b="b"/>
                <a:pathLst>
                  <a:path w="415" h="675">
                    <a:moveTo>
                      <a:pt x="414" y="338"/>
                    </a:moveTo>
                    <a:cubicBezTo>
                      <a:pt x="414" y="260"/>
                      <a:pt x="409" y="182"/>
                      <a:pt x="375" y="109"/>
                    </a:cubicBezTo>
                    <a:cubicBezTo>
                      <a:pt x="328" y="14"/>
                      <a:pt x="249" y="0"/>
                      <a:pt x="207" y="0"/>
                    </a:cubicBezTo>
                    <a:cubicBezTo>
                      <a:pt x="148" y="0"/>
                      <a:pt x="76" y="25"/>
                      <a:pt x="36" y="115"/>
                    </a:cubicBezTo>
                    <a:cubicBezTo>
                      <a:pt x="3" y="185"/>
                      <a:pt x="0" y="260"/>
                      <a:pt x="0" y="338"/>
                    </a:cubicBezTo>
                    <a:cubicBezTo>
                      <a:pt x="0" y="411"/>
                      <a:pt x="3" y="500"/>
                      <a:pt x="42" y="576"/>
                    </a:cubicBezTo>
                    <a:cubicBezTo>
                      <a:pt x="87" y="654"/>
                      <a:pt x="157" y="674"/>
                      <a:pt x="204" y="674"/>
                    </a:cubicBezTo>
                    <a:cubicBezTo>
                      <a:pt x="258" y="674"/>
                      <a:pt x="333" y="654"/>
                      <a:pt x="378" y="559"/>
                    </a:cubicBezTo>
                    <a:cubicBezTo>
                      <a:pt x="409" y="492"/>
                      <a:pt x="414" y="417"/>
                      <a:pt x="414" y="338"/>
                    </a:cubicBezTo>
                    <a:moveTo>
                      <a:pt x="204" y="651"/>
                    </a:moveTo>
                    <a:cubicBezTo>
                      <a:pt x="168" y="651"/>
                      <a:pt x="109" y="629"/>
                      <a:pt x="92" y="534"/>
                    </a:cubicBezTo>
                    <a:cubicBezTo>
                      <a:pt x="81" y="475"/>
                      <a:pt x="81" y="386"/>
                      <a:pt x="81" y="327"/>
                    </a:cubicBezTo>
                    <a:cubicBezTo>
                      <a:pt x="81" y="263"/>
                      <a:pt x="81" y="199"/>
                      <a:pt x="90" y="145"/>
                    </a:cubicBezTo>
                    <a:cubicBezTo>
                      <a:pt x="106" y="28"/>
                      <a:pt x="182" y="20"/>
                      <a:pt x="204" y="20"/>
                    </a:cubicBezTo>
                    <a:cubicBezTo>
                      <a:pt x="238" y="20"/>
                      <a:pt x="302" y="39"/>
                      <a:pt x="322" y="134"/>
                    </a:cubicBezTo>
                    <a:cubicBezTo>
                      <a:pt x="330" y="190"/>
                      <a:pt x="330" y="266"/>
                      <a:pt x="330" y="327"/>
                    </a:cubicBezTo>
                    <a:cubicBezTo>
                      <a:pt x="330" y="400"/>
                      <a:pt x="330" y="467"/>
                      <a:pt x="322" y="528"/>
                    </a:cubicBezTo>
                    <a:cubicBezTo>
                      <a:pt x="305" y="624"/>
                      <a:pt x="249" y="651"/>
                      <a:pt x="204" y="651"/>
                    </a:cubicBezTo>
                    <a:close/>
                  </a:path>
                </a:pathLst>
              </a:custGeom>
              <a:solidFill>
                <a:srgbClr val="000000"/>
              </a:solidFill>
              <a:ln>
                <a:noFill/>
              </a:ln>
            </p:spPr>
          </p:sp>
          <p:sp>
            <p:nvSpPr>
              <p:cNvPr id="353" name="Freeform 104"/>
              <p:cNvSpPr/>
              <p:nvPr/>
            </p:nvSpPr>
            <p:spPr>
              <a:xfrm>
                <a:off x="10866600" y="3784320"/>
                <a:ext cx="168840" cy="12600"/>
              </a:xfrm>
              <a:custGeom>
                <a:avLst/>
                <a:gdLst/>
                <a:ahLst/>
                <a:cxnLst/>
                <a:rect l="0" t="0" r="r" b="b"/>
                <a:pathLst>
                  <a:path w="469" h="35">
                    <a:moveTo>
                      <a:pt x="440" y="34"/>
                    </a:moveTo>
                    <a:cubicBezTo>
                      <a:pt x="451" y="34"/>
                      <a:pt x="468" y="34"/>
                      <a:pt x="468" y="17"/>
                    </a:cubicBezTo>
                    <a:cubicBezTo>
                      <a:pt x="468" y="0"/>
                      <a:pt x="451" y="0"/>
                      <a:pt x="440" y="0"/>
                    </a:cubicBezTo>
                    <a:cubicBezTo>
                      <a:pt x="302" y="0"/>
                      <a:pt x="165" y="0"/>
                      <a:pt x="28" y="0"/>
                    </a:cubicBezTo>
                    <a:cubicBezTo>
                      <a:pt x="17" y="0"/>
                      <a:pt x="0" y="0"/>
                      <a:pt x="0" y="17"/>
                    </a:cubicBezTo>
                    <a:cubicBezTo>
                      <a:pt x="0" y="34"/>
                      <a:pt x="17" y="34"/>
                      <a:pt x="28" y="34"/>
                    </a:cubicBezTo>
                    <a:cubicBezTo>
                      <a:pt x="165" y="34"/>
                      <a:pt x="302" y="34"/>
                      <a:pt x="440" y="34"/>
                    </a:cubicBezTo>
                    <a:close/>
                  </a:path>
                </a:pathLst>
              </a:custGeom>
              <a:solidFill>
                <a:srgbClr val="000000"/>
              </a:solidFill>
              <a:ln>
                <a:noFill/>
              </a:ln>
            </p:spPr>
          </p:sp>
          <p:sp>
            <p:nvSpPr>
              <p:cNvPr id="354" name="Freeform 105"/>
              <p:cNvSpPr/>
              <p:nvPr/>
            </p:nvSpPr>
            <p:spPr>
              <a:xfrm>
                <a:off x="11077200" y="3687840"/>
                <a:ext cx="110160" cy="164520"/>
              </a:xfrm>
              <a:custGeom>
                <a:avLst/>
                <a:gdLst/>
                <a:ahLst/>
                <a:cxnLst/>
                <a:rect l="0" t="0" r="r" b="b"/>
                <a:pathLst>
                  <a:path w="306" h="457">
                    <a:moveTo>
                      <a:pt x="305" y="333"/>
                    </a:moveTo>
                    <a:cubicBezTo>
                      <a:pt x="297" y="333"/>
                      <a:pt x="288" y="333"/>
                      <a:pt x="280" y="333"/>
                    </a:cubicBezTo>
                    <a:cubicBezTo>
                      <a:pt x="277" y="347"/>
                      <a:pt x="272" y="389"/>
                      <a:pt x="263" y="394"/>
                    </a:cubicBezTo>
                    <a:cubicBezTo>
                      <a:pt x="258" y="400"/>
                      <a:pt x="204" y="400"/>
                      <a:pt x="193" y="400"/>
                    </a:cubicBezTo>
                    <a:cubicBezTo>
                      <a:pt x="151" y="400"/>
                      <a:pt x="109" y="400"/>
                      <a:pt x="67" y="400"/>
                    </a:cubicBezTo>
                    <a:cubicBezTo>
                      <a:pt x="140" y="336"/>
                      <a:pt x="165" y="316"/>
                      <a:pt x="204" y="282"/>
                    </a:cubicBezTo>
                    <a:cubicBezTo>
                      <a:pt x="258" y="243"/>
                      <a:pt x="305" y="201"/>
                      <a:pt x="305" y="134"/>
                    </a:cubicBezTo>
                    <a:cubicBezTo>
                      <a:pt x="305" y="53"/>
                      <a:pt x="230" y="0"/>
                      <a:pt x="143" y="0"/>
                    </a:cubicBezTo>
                    <a:cubicBezTo>
                      <a:pt x="56" y="0"/>
                      <a:pt x="0" y="62"/>
                      <a:pt x="0" y="123"/>
                    </a:cubicBezTo>
                    <a:cubicBezTo>
                      <a:pt x="0" y="159"/>
                      <a:pt x="28" y="162"/>
                      <a:pt x="36" y="162"/>
                    </a:cubicBezTo>
                    <a:cubicBezTo>
                      <a:pt x="53" y="162"/>
                      <a:pt x="73" y="151"/>
                      <a:pt x="73" y="126"/>
                    </a:cubicBezTo>
                    <a:cubicBezTo>
                      <a:pt x="73" y="115"/>
                      <a:pt x="67" y="89"/>
                      <a:pt x="31" y="89"/>
                    </a:cubicBezTo>
                    <a:cubicBezTo>
                      <a:pt x="53" y="42"/>
                      <a:pt x="101" y="25"/>
                      <a:pt x="132" y="25"/>
                    </a:cubicBezTo>
                    <a:cubicBezTo>
                      <a:pt x="202" y="25"/>
                      <a:pt x="238" y="78"/>
                      <a:pt x="238" y="134"/>
                    </a:cubicBezTo>
                    <a:cubicBezTo>
                      <a:pt x="238" y="196"/>
                      <a:pt x="193" y="243"/>
                      <a:pt x="174" y="266"/>
                    </a:cubicBezTo>
                    <a:cubicBezTo>
                      <a:pt x="118" y="321"/>
                      <a:pt x="62" y="376"/>
                      <a:pt x="6"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55" name="Freeform 106"/>
              <p:cNvSpPr/>
              <p:nvPr/>
            </p:nvSpPr>
            <p:spPr>
              <a:xfrm>
                <a:off x="11216520" y="3687840"/>
                <a:ext cx="114120" cy="169560"/>
              </a:xfrm>
              <a:custGeom>
                <a:avLst/>
                <a:gdLst/>
                <a:ahLst/>
                <a:cxnLst/>
                <a:rect l="0" t="0" r="r" b="b"/>
                <a:pathLst>
                  <a:path w="317" h="471">
                    <a:moveTo>
                      <a:pt x="249" y="252"/>
                    </a:moveTo>
                    <a:cubicBezTo>
                      <a:pt x="249" y="422"/>
                      <a:pt x="165" y="447"/>
                      <a:pt x="123" y="447"/>
                    </a:cubicBezTo>
                    <a:cubicBezTo>
                      <a:pt x="109" y="447"/>
                      <a:pt x="73" y="447"/>
                      <a:pt x="53" y="425"/>
                    </a:cubicBezTo>
                    <a:cubicBezTo>
                      <a:pt x="81" y="422"/>
                      <a:pt x="84" y="400"/>
                      <a:pt x="84" y="394"/>
                    </a:cubicBezTo>
                    <a:cubicBezTo>
                      <a:pt x="84" y="377"/>
                      <a:pt x="71" y="361"/>
                      <a:pt x="50" y="361"/>
                    </a:cubicBezTo>
                    <a:cubicBezTo>
                      <a:pt x="29" y="361"/>
                      <a:pt x="20" y="375"/>
                      <a:pt x="20" y="394"/>
                    </a:cubicBezTo>
                    <a:cubicBezTo>
                      <a:pt x="20" y="442"/>
                      <a:pt x="59" y="470"/>
                      <a:pt x="123" y="470"/>
                    </a:cubicBezTo>
                    <a:cubicBezTo>
                      <a:pt x="224" y="470"/>
                      <a:pt x="316" y="377"/>
                      <a:pt x="316" y="232"/>
                    </a:cubicBezTo>
                    <a:cubicBezTo>
                      <a:pt x="316" y="62"/>
                      <a:pt x="241" y="0"/>
                      <a:pt x="160" y="0"/>
                    </a:cubicBezTo>
                    <a:cubicBezTo>
                      <a:pt x="137" y="0"/>
                      <a:pt x="90" y="6"/>
                      <a:pt x="50" y="42"/>
                    </a:cubicBezTo>
                    <a:cubicBezTo>
                      <a:pt x="25" y="64"/>
                      <a:pt x="0" y="92"/>
                      <a:pt x="0" y="154"/>
                    </a:cubicBezTo>
                    <a:cubicBezTo>
                      <a:pt x="0" y="240"/>
                      <a:pt x="70" y="305"/>
                      <a:pt x="148" y="305"/>
                    </a:cubicBezTo>
                    <a:cubicBezTo>
                      <a:pt x="204" y="305"/>
                      <a:pt x="235" y="268"/>
                      <a:pt x="249" y="238"/>
                    </a:cubicBezTo>
                    <a:cubicBezTo>
                      <a:pt x="249" y="242"/>
                      <a:pt x="249" y="247"/>
                      <a:pt x="249" y="252"/>
                    </a:cubicBezTo>
                    <a:moveTo>
                      <a:pt x="154" y="288"/>
                    </a:moveTo>
                    <a:cubicBezTo>
                      <a:pt x="126" y="288"/>
                      <a:pt x="101" y="277"/>
                      <a:pt x="81" y="246"/>
                    </a:cubicBezTo>
                    <a:cubicBezTo>
                      <a:pt x="64" y="221"/>
                      <a:pt x="64" y="193"/>
                      <a:pt x="64" y="154"/>
                    </a:cubicBezTo>
                    <a:cubicBezTo>
                      <a:pt x="64" y="115"/>
                      <a:pt x="64" y="87"/>
                      <a:pt x="84" y="59"/>
                    </a:cubicBezTo>
                    <a:cubicBezTo>
                      <a:pt x="101" y="36"/>
                      <a:pt x="123" y="20"/>
                      <a:pt x="160" y="20"/>
                    </a:cubicBezTo>
                    <a:cubicBezTo>
                      <a:pt x="196" y="20"/>
                      <a:pt x="216" y="42"/>
                      <a:pt x="227" y="62"/>
                    </a:cubicBezTo>
                    <a:cubicBezTo>
                      <a:pt x="246" y="89"/>
                      <a:pt x="246" y="137"/>
                      <a:pt x="246" y="162"/>
                    </a:cubicBezTo>
                    <a:cubicBezTo>
                      <a:pt x="246" y="252"/>
                      <a:pt x="196" y="288"/>
                      <a:pt x="154" y="288"/>
                    </a:cubicBezTo>
                    <a:close/>
                  </a:path>
                </a:pathLst>
              </a:custGeom>
              <a:solidFill>
                <a:srgbClr val="000000"/>
              </a:solidFill>
              <a:ln>
                <a:noFill/>
              </a:ln>
            </p:spPr>
          </p:sp>
          <p:sp>
            <p:nvSpPr>
              <p:cNvPr id="356" name="Freeform 107"/>
              <p:cNvSpPr/>
              <p:nvPr/>
            </p:nvSpPr>
            <p:spPr>
              <a:xfrm>
                <a:off x="11371680" y="3841560"/>
                <a:ext cx="290520" cy="160560"/>
              </a:xfrm>
              <a:custGeom>
                <a:avLst/>
                <a:gdLst/>
                <a:ahLst/>
                <a:cxnLst/>
                <a:rect l="0" t="0" r="r" b="b"/>
                <a:pathLst>
                  <a:path w="807" h="446">
                    <a:moveTo>
                      <a:pt x="59" y="377"/>
                    </a:moveTo>
                    <a:cubicBezTo>
                      <a:pt x="56" y="391"/>
                      <a:pt x="50" y="414"/>
                      <a:pt x="50" y="419"/>
                    </a:cubicBezTo>
                    <a:cubicBezTo>
                      <a:pt x="50" y="436"/>
                      <a:pt x="64" y="445"/>
                      <a:pt x="78" y="445"/>
                    </a:cubicBezTo>
                    <a:cubicBezTo>
                      <a:pt x="90" y="445"/>
                      <a:pt x="109" y="436"/>
                      <a:pt x="115" y="417"/>
                    </a:cubicBezTo>
                    <a:cubicBezTo>
                      <a:pt x="121" y="392"/>
                      <a:pt x="129" y="369"/>
                      <a:pt x="134" y="344"/>
                    </a:cubicBezTo>
                    <a:cubicBezTo>
                      <a:pt x="141" y="315"/>
                      <a:pt x="147" y="286"/>
                      <a:pt x="154" y="257"/>
                    </a:cubicBezTo>
                    <a:cubicBezTo>
                      <a:pt x="160" y="235"/>
                      <a:pt x="168" y="212"/>
                      <a:pt x="171" y="190"/>
                    </a:cubicBezTo>
                    <a:cubicBezTo>
                      <a:pt x="176" y="173"/>
                      <a:pt x="185" y="145"/>
                      <a:pt x="185" y="143"/>
                    </a:cubicBezTo>
                    <a:cubicBezTo>
                      <a:pt x="199" y="112"/>
                      <a:pt x="252" y="22"/>
                      <a:pt x="344" y="22"/>
                    </a:cubicBezTo>
                    <a:cubicBezTo>
                      <a:pt x="389" y="22"/>
                      <a:pt x="398" y="59"/>
                      <a:pt x="398" y="92"/>
                    </a:cubicBezTo>
                    <a:cubicBezTo>
                      <a:pt x="398" y="115"/>
                      <a:pt x="392" y="143"/>
                      <a:pt x="384" y="173"/>
                    </a:cubicBezTo>
                    <a:cubicBezTo>
                      <a:pt x="374" y="211"/>
                      <a:pt x="365" y="248"/>
                      <a:pt x="356" y="285"/>
                    </a:cubicBezTo>
                    <a:cubicBezTo>
                      <a:pt x="349" y="310"/>
                      <a:pt x="342" y="336"/>
                      <a:pt x="336" y="361"/>
                    </a:cubicBezTo>
                    <a:cubicBezTo>
                      <a:pt x="333" y="380"/>
                      <a:pt x="322" y="414"/>
                      <a:pt x="322" y="419"/>
                    </a:cubicBezTo>
                    <a:cubicBezTo>
                      <a:pt x="322" y="436"/>
                      <a:pt x="336" y="445"/>
                      <a:pt x="353" y="445"/>
                    </a:cubicBezTo>
                    <a:cubicBezTo>
                      <a:pt x="384" y="445"/>
                      <a:pt x="388" y="419"/>
                      <a:pt x="395" y="389"/>
                    </a:cubicBezTo>
                    <a:cubicBezTo>
                      <a:pt x="407" y="335"/>
                      <a:pt x="445" y="190"/>
                      <a:pt x="456" y="154"/>
                    </a:cubicBezTo>
                    <a:cubicBezTo>
                      <a:pt x="459" y="140"/>
                      <a:pt x="509" y="22"/>
                      <a:pt x="619" y="22"/>
                    </a:cubicBezTo>
                    <a:cubicBezTo>
                      <a:pt x="661" y="22"/>
                      <a:pt x="672" y="56"/>
                      <a:pt x="672" y="92"/>
                    </a:cubicBezTo>
                    <a:cubicBezTo>
                      <a:pt x="672" y="148"/>
                      <a:pt x="630" y="260"/>
                      <a:pt x="610" y="310"/>
                    </a:cubicBezTo>
                    <a:cubicBezTo>
                      <a:pt x="602" y="336"/>
                      <a:pt x="596" y="344"/>
                      <a:pt x="596" y="363"/>
                    </a:cubicBezTo>
                    <a:cubicBezTo>
                      <a:pt x="596" y="411"/>
                      <a:pt x="630" y="445"/>
                      <a:pt x="677" y="445"/>
                    </a:cubicBezTo>
                    <a:cubicBezTo>
                      <a:pt x="770" y="445"/>
                      <a:pt x="806" y="302"/>
                      <a:pt x="806" y="294"/>
                    </a:cubicBezTo>
                    <a:cubicBezTo>
                      <a:pt x="806" y="285"/>
                      <a:pt x="798" y="285"/>
                      <a:pt x="795" y="285"/>
                    </a:cubicBezTo>
                    <a:cubicBezTo>
                      <a:pt x="784" y="285"/>
                      <a:pt x="784" y="288"/>
                      <a:pt x="781" y="302"/>
                    </a:cubicBezTo>
                    <a:cubicBezTo>
                      <a:pt x="764" y="355"/>
                      <a:pt x="733" y="422"/>
                      <a:pt x="680" y="422"/>
                    </a:cubicBezTo>
                    <a:cubicBezTo>
                      <a:pt x="663" y="422"/>
                      <a:pt x="655" y="414"/>
                      <a:pt x="655" y="391"/>
                    </a:cubicBezTo>
                    <a:cubicBezTo>
                      <a:pt x="655" y="366"/>
                      <a:pt x="663" y="344"/>
                      <a:pt x="675" y="322"/>
                    </a:cubicBezTo>
                    <a:cubicBezTo>
                      <a:pt x="691" y="271"/>
                      <a:pt x="733" y="162"/>
                      <a:pt x="733" y="106"/>
                    </a:cubicBezTo>
                    <a:cubicBezTo>
                      <a:pt x="733" y="42"/>
                      <a:pt x="696" y="0"/>
                      <a:pt x="621" y="0"/>
                    </a:cubicBezTo>
                    <a:cubicBezTo>
                      <a:pt x="547" y="0"/>
                      <a:pt x="495" y="45"/>
                      <a:pt x="459" y="95"/>
                    </a:cubicBezTo>
                    <a:cubicBezTo>
                      <a:pt x="459" y="84"/>
                      <a:pt x="456" y="50"/>
                      <a:pt x="428" y="25"/>
                    </a:cubicBezTo>
                    <a:cubicBezTo>
                      <a:pt x="403" y="6"/>
                      <a:pt x="372" y="0"/>
                      <a:pt x="347" y="0"/>
                    </a:cubicBezTo>
                    <a:cubicBezTo>
                      <a:pt x="260" y="0"/>
                      <a:pt x="210" y="64"/>
                      <a:pt x="193" y="87"/>
                    </a:cubicBezTo>
                    <a:cubicBezTo>
                      <a:pt x="190" y="31"/>
                      <a:pt x="148" y="0"/>
                      <a:pt x="104" y="0"/>
                    </a:cubicBezTo>
                    <a:cubicBezTo>
                      <a:pt x="59" y="0"/>
                      <a:pt x="39" y="39"/>
                      <a:pt x="31" y="56"/>
                    </a:cubicBezTo>
                    <a:cubicBezTo>
                      <a:pt x="14" y="92"/>
                      <a:pt x="0" y="148"/>
                      <a:pt x="0" y="151"/>
                    </a:cubicBezTo>
                    <a:cubicBezTo>
                      <a:pt x="0" y="162"/>
                      <a:pt x="7" y="158"/>
                      <a:pt x="11" y="162"/>
                    </a:cubicBezTo>
                    <a:cubicBezTo>
                      <a:pt x="22" y="162"/>
                      <a:pt x="22" y="159"/>
                      <a:pt x="28" y="140"/>
                    </a:cubicBezTo>
                    <a:cubicBezTo>
                      <a:pt x="45" y="70"/>
                      <a:pt x="64" y="22"/>
                      <a:pt x="101" y="22"/>
                    </a:cubicBezTo>
                    <a:cubicBezTo>
                      <a:pt x="118" y="22"/>
                      <a:pt x="132" y="31"/>
                      <a:pt x="132" y="67"/>
                    </a:cubicBezTo>
                    <a:cubicBezTo>
                      <a:pt x="132" y="87"/>
                      <a:pt x="129" y="98"/>
                      <a:pt x="115" y="151"/>
                    </a:cubicBezTo>
                    <a:cubicBezTo>
                      <a:pt x="96" y="226"/>
                      <a:pt x="77" y="302"/>
                      <a:pt x="59" y="377"/>
                    </a:cubicBezTo>
                    <a:close/>
                  </a:path>
                </a:pathLst>
              </a:custGeom>
              <a:solidFill>
                <a:srgbClr val="000000"/>
              </a:solidFill>
              <a:ln>
                <a:noFill/>
              </a:ln>
            </p:spPr>
          </p:sp>
          <p:sp>
            <p:nvSpPr>
              <p:cNvPr id="357" name="Freeform 108"/>
              <p:cNvSpPr/>
              <p:nvPr/>
            </p:nvSpPr>
            <p:spPr>
              <a:xfrm>
                <a:off x="11688120" y="3687840"/>
                <a:ext cx="110160" cy="164520"/>
              </a:xfrm>
              <a:custGeom>
                <a:avLst/>
                <a:gdLst/>
                <a:ahLst/>
                <a:cxnLst/>
                <a:rect l="0" t="0" r="r" b="b"/>
                <a:pathLst>
                  <a:path w="306" h="457">
                    <a:moveTo>
                      <a:pt x="305" y="333"/>
                    </a:moveTo>
                    <a:cubicBezTo>
                      <a:pt x="297" y="333"/>
                      <a:pt x="288" y="333"/>
                      <a:pt x="280" y="333"/>
                    </a:cubicBezTo>
                    <a:cubicBezTo>
                      <a:pt x="280" y="347"/>
                      <a:pt x="272" y="389"/>
                      <a:pt x="263" y="394"/>
                    </a:cubicBezTo>
                    <a:cubicBezTo>
                      <a:pt x="258" y="400"/>
                      <a:pt x="204" y="400"/>
                      <a:pt x="196" y="400"/>
                    </a:cubicBezTo>
                    <a:cubicBezTo>
                      <a:pt x="153" y="400"/>
                      <a:pt x="110" y="400"/>
                      <a:pt x="67" y="400"/>
                    </a:cubicBezTo>
                    <a:cubicBezTo>
                      <a:pt x="140" y="336"/>
                      <a:pt x="165" y="316"/>
                      <a:pt x="207" y="282"/>
                    </a:cubicBezTo>
                    <a:cubicBezTo>
                      <a:pt x="258" y="243"/>
                      <a:pt x="305" y="201"/>
                      <a:pt x="305" y="134"/>
                    </a:cubicBezTo>
                    <a:cubicBezTo>
                      <a:pt x="305" y="53"/>
                      <a:pt x="232" y="0"/>
                      <a:pt x="143" y="0"/>
                    </a:cubicBezTo>
                    <a:cubicBezTo>
                      <a:pt x="59" y="0"/>
                      <a:pt x="0" y="62"/>
                      <a:pt x="0" y="123"/>
                    </a:cubicBezTo>
                    <a:cubicBezTo>
                      <a:pt x="0" y="159"/>
                      <a:pt x="31" y="162"/>
                      <a:pt x="36" y="162"/>
                    </a:cubicBezTo>
                    <a:cubicBezTo>
                      <a:pt x="53" y="162"/>
                      <a:pt x="73" y="151"/>
                      <a:pt x="73" y="126"/>
                    </a:cubicBezTo>
                    <a:cubicBezTo>
                      <a:pt x="73" y="115"/>
                      <a:pt x="67" y="89"/>
                      <a:pt x="34" y="89"/>
                    </a:cubicBezTo>
                    <a:cubicBezTo>
                      <a:pt x="53" y="42"/>
                      <a:pt x="101" y="25"/>
                      <a:pt x="134" y="25"/>
                    </a:cubicBezTo>
                    <a:cubicBezTo>
                      <a:pt x="202" y="25"/>
                      <a:pt x="238" y="78"/>
                      <a:pt x="238" y="134"/>
                    </a:cubicBezTo>
                    <a:cubicBezTo>
                      <a:pt x="238" y="196"/>
                      <a:pt x="196" y="243"/>
                      <a:pt x="174" y="266"/>
                    </a:cubicBezTo>
                    <a:cubicBezTo>
                      <a:pt x="119" y="321"/>
                      <a:pt x="63" y="376"/>
                      <a:pt x="8" y="431"/>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grpSp>
      </p:grpSp>
      <p:sp>
        <p:nvSpPr>
          <p:cNvPr id="358" name="TextShape 109"/>
          <p:cNvSpPr txBox="1"/>
          <p:nvPr/>
        </p:nvSpPr>
        <p:spPr>
          <a:xfrm>
            <a:off x="6975000" y="3096000"/>
            <a:ext cx="4320000" cy="684000"/>
          </a:xfrm>
          <a:prstGeom prst="rect">
            <a:avLst/>
          </a:prstGeom>
          <a:noFill/>
          <a:ln>
            <a:noFill/>
          </a:ln>
        </p:spPr>
        <p:txBody>
          <a:bodyPr lIns="90000" tIns="45000" rIns="90000" bIns="45000">
            <a:noAutofit/>
          </a:bodyPr>
          <a:lstStyle/>
          <a:p>
            <a:r>
              <a:rPr lang="en-GB" sz="1800" b="0" strike="noStrike" spc="-1">
                <a:latin typeface="FrontPage"/>
              </a:rPr>
              <a:t>Thomson cross-section is very low:</a:t>
            </a:r>
            <a:endParaRPr lang="en-GB" sz="1800" b="0" strike="noStrike" spc="-1">
              <a:latin typeface="Arial"/>
            </a:endParaRPr>
          </a:p>
        </p:txBody>
      </p:sp>
      <p:sp>
        <p:nvSpPr>
          <p:cNvPr id="359" name="TextShape 110"/>
          <p:cNvSpPr txBox="1"/>
          <p:nvPr/>
        </p:nvSpPr>
        <p:spPr>
          <a:xfrm>
            <a:off x="853560" y="4847760"/>
            <a:ext cx="1945800" cy="660240"/>
          </a:xfrm>
          <a:prstGeom prst="rect">
            <a:avLst/>
          </a:prstGeom>
          <a:noFill/>
          <a:ln>
            <a:noFill/>
          </a:ln>
        </p:spPr>
        <p:txBody>
          <a:bodyPr lIns="90000" tIns="45000" rIns="90000" bIns="45000">
            <a:noAutofit/>
          </a:bodyPr>
          <a:lstStyle/>
          <a:p>
            <a:r>
              <a:rPr lang="en-GB" sz="1800" b="0" strike="noStrike" spc="-1">
                <a:latin typeface="FrontPage"/>
              </a:rPr>
              <a:t>3D Recoil factor :</a:t>
            </a:r>
            <a:endParaRPr lang="en-GB" sz="1800" b="0" strike="noStrike" spc="-1">
              <a:latin typeface="Arial"/>
            </a:endParaRPr>
          </a:p>
        </p:txBody>
      </p:sp>
      <p:grpSp>
        <p:nvGrpSpPr>
          <p:cNvPr id="360" name="Group 111"/>
          <p:cNvGrpSpPr/>
          <p:nvPr/>
        </p:nvGrpSpPr>
        <p:grpSpPr>
          <a:xfrm>
            <a:off x="1020960" y="4012920"/>
            <a:ext cx="2483640" cy="445680"/>
            <a:chOff x="1020960" y="4012920"/>
            <a:chExt cx="2483640" cy="445680"/>
          </a:xfrm>
        </p:grpSpPr>
        <p:grpSp>
          <p:nvGrpSpPr>
            <p:cNvPr id="361" name="Group 112"/>
            <p:cNvGrpSpPr/>
            <p:nvPr/>
          </p:nvGrpSpPr>
          <p:grpSpPr>
            <a:xfrm>
              <a:off x="1020960" y="4012920"/>
              <a:ext cx="2483640" cy="445680"/>
              <a:chOff x="1020960" y="4012920"/>
              <a:chExt cx="2483640" cy="445680"/>
            </a:xfrm>
          </p:grpSpPr>
          <p:sp>
            <p:nvSpPr>
              <p:cNvPr id="362" name="Freeform 113"/>
              <p:cNvSpPr/>
              <p:nvPr/>
            </p:nvSpPr>
            <p:spPr>
              <a:xfrm>
                <a:off x="1024920" y="4030920"/>
                <a:ext cx="2461680" cy="410040"/>
              </a:xfrm>
              <a:custGeom>
                <a:avLst/>
                <a:gdLst/>
                <a:ahLst/>
                <a:cxnLst/>
                <a:rect l="0" t="0" r="r" b="b"/>
                <a:pathLst>
                  <a:path w="6838" h="1139">
                    <a:moveTo>
                      <a:pt x="3417" y="1138"/>
                    </a:moveTo>
                    <a:cubicBezTo>
                      <a:pt x="2278" y="1138"/>
                      <a:pt x="1139" y="1138"/>
                      <a:pt x="0" y="1138"/>
                    </a:cubicBezTo>
                    <a:cubicBezTo>
                      <a:pt x="0" y="758"/>
                      <a:pt x="0" y="379"/>
                      <a:pt x="0" y="0"/>
                    </a:cubicBezTo>
                    <a:cubicBezTo>
                      <a:pt x="2279" y="0"/>
                      <a:pt x="4558" y="0"/>
                      <a:pt x="6837" y="0"/>
                    </a:cubicBezTo>
                    <a:cubicBezTo>
                      <a:pt x="6837" y="379"/>
                      <a:pt x="6837" y="758"/>
                      <a:pt x="6837" y="1138"/>
                    </a:cubicBezTo>
                    <a:cubicBezTo>
                      <a:pt x="5697" y="1138"/>
                      <a:pt x="4557" y="1138"/>
                      <a:pt x="3417" y="1138"/>
                    </a:cubicBezTo>
                    <a:close/>
                  </a:path>
                </a:pathLst>
              </a:custGeom>
              <a:solidFill>
                <a:srgbClr val="FFFFFF"/>
              </a:solidFill>
              <a:ln>
                <a:noFill/>
              </a:ln>
            </p:spPr>
          </p:sp>
          <p:sp>
            <p:nvSpPr>
              <p:cNvPr id="363" name="Freeform 114"/>
              <p:cNvSpPr/>
              <p:nvPr/>
            </p:nvSpPr>
            <p:spPr>
              <a:xfrm>
                <a:off x="102096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7"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3"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91"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52" y="28"/>
                      <a:pt x="252" y="48"/>
                    </a:cubicBezTo>
                    <a:cubicBezTo>
                      <a:pt x="252" y="50"/>
                      <a:pt x="252"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64" name="Freeform 115"/>
              <p:cNvSpPr/>
              <p:nvPr/>
            </p:nvSpPr>
            <p:spPr>
              <a:xfrm>
                <a:off x="1301040" y="4039200"/>
                <a:ext cx="61920" cy="128160"/>
              </a:xfrm>
              <a:custGeom>
                <a:avLst/>
                <a:gdLst/>
                <a:ahLst/>
                <a:cxnLst/>
                <a:rect l="0" t="0" r="r" b="b"/>
                <a:pathLst>
                  <a:path w="172" h="356">
                    <a:moveTo>
                      <a:pt x="165" y="59"/>
                    </a:moveTo>
                    <a:cubicBezTo>
                      <a:pt x="171" y="48"/>
                      <a:pt x="171" y="42"/>
                      <a:pt x="171" y="39"/>
                    </a:cubicBezTo>
                    <a:cubicBezTo>
                      <a:pt x="171" y="17"/>
                      <a:pt x="151" y="0"/>
                      <a:pt x="132" y="0"/>
                    </a:cubicBezTo>
                    <a:cubicBezTo>
                      <a:pt x="104" y="0"/>
                      <a:pt x="98" y="22"/>
                      <a:pt x="92" y="34"/>
                    </a:cubicBezTo>
                    <a:cubicBezTo>
                      <a:pt x="63" y="132"/>
                      <a:pt x="33" y="231"/>
                      <a:pt x="3" y="330"/>
                    </a:cubicBezTo>
                    <a:cubicBezTo>
                      <a:pt x="2" y="334"/>
                      <a:pt x="1" y="337"/>
                      <a:pt x="0" y="341"/>
                    </a:cubicBezTo>
                    <a:cubicBezTo>
                      <a:pt x="0" y="349"/>
                      <a:pt x="20" y="355"/>
                      <a:pt x="25" y="355"/>
                    </a:cubicBezTo>
                    <a:cubicBezTo>
                      <a:pt x="31" y="355"/>
                      <a:pt x="31" y="355"/>
                      <a:pt x="36" y="344"/>
                    </a:cubicBezTo>
                    <a:cubicBezTo>
                      <a:pt x="79" y="249"/>
                      <a:pt x="122" y="154"/>
                      <a:pt x="165" y="59"/>
                    </a:cubicBezTo>
                    <a:close/>
                  </a:path>
                </a:pathLst>
              </a:custGeom>
              <a:solidFill>
                <a:srgbClr val="000000"/>
              </a:solidFill>
              <a:ln>
                <a:noFill/>
              </a:ln>
            </p:spPr>
          </p:sp>
          <p:sp>
            <p:nvSpPr>
              <p:cNvPr id="365" name="Freeform 116"/>
              <p:cNvSpPr/>
              <p:nvPr/>
            </p:nvSpPr>
            <p:spPr>
              <a:xfrm>
                <a:off x="1267920" y="4301640"/>
                <a:ext cx="139320" cy="157320"/>
              </a:xfrm>
              <a:custGeom>
                <a:avLst/>
                <a:gdLst/>
                <a:ahLst/>
                <a:cxnLst/>
                <a:rect l="0" t="0" r="r" b="b"/>
                <a:pathLst>
                  <a:path w="387" h="437">
                    <a:moveTo>
                      <a:pt x="53" y="386"/>
                    </a:moveTo>
                    <a:cubicBezTo>
                      <a:pt x="48" y="405"/>
                      <a:pt x="48" y="411"/>
                      <a:pt x="20" y="411"/>
                    </a:cubicBezTo>
                    <a:cubicBezTo>
                      <a:pt x="11" y="411"/>
                      <a:pt x="0" y="411"/>
                      <a:pt x="0" y="425"/>
                    </a:cubicBezTo>
                    <a:cubicBezTo>
                      <a:pt x="0" y="433"/>
                      <a:pt x="8"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10"/>
                      <a:pt x="207" y="310"/>
                    </a:cubicBezTo>
                    <a:cubicBezTo>
                      <a:pt x="291" y="310"/>
                      <a:pt x="386" y="215"/>
                      <a:pt x="386" y="115"/>
                    </a:cubicBezTo>
                    <a:cubicBezTo>
                      <a:pt x="386" y="34"/>
                      <a:pt x="330" y="0"/>
                      <a:pt x="283" y="0"/>
                    </a:cubicBezTo>
                    <a:cubicBezTo>
                      <a:pt x="238" y="0"/>
                      <a:pt x="202" y="28"/>
                      <a:pt x="185" y="48"/>
                    </a:cubicBezTo>
                    <a:cubicBezTo>
                      <a:pt x="174" y="8"/>
                      <a:pt x="134" y="0"/>
                      <a:pt x="112" y="0"/>
                    </a:cubicBezTo>
                    <a:cubicBezTo>
                      <a:pt x="87" y="0"/>
                      <a:pt x="70" y="17"/>
                      <a:pt x="59" y="36"/>
                    </a:cubicBezTo>
                    <a:cubicBezTo>
                      <a:pt x="45" y="59"/>
                      <a:pt x="34" y="101"/>
                      <a:pt x="34" y="103"/>
                    </a:cubicBezTo>
                    <a:cubicBezTo>
                      <a:pt x="34" y="115"/>
                      <a:pt x="41" y="111"/>
                      <a:pt x="45" y="115"/>
                    </a:cubicBezTo>
                    <a:cubicBezTo>
                      <a:pt x="56" y="115"/>
                      <a:pt x="56" y="112"/>
                      <a:pt x="62" y="92"/>
                    </a:cubicBezTo>
                    <a:cubicBezTo>
                      <a:pt x="70" y="53"/>
                      <a:pt x="84" y="20"/>
                      <a:pt x="112" y="20"/>
                    </a:cubicBezTo>
                    <a:cubicBezTo>
                      <a:pt x="129" y="20"/>
                      <a:pt x="134" y="34"/>
                      <a:pt x="134" y="53"/>
                    </a:cubicBezTo>
                    <a:cubicBezTo>
                      <a:pt x="134" y="59"/>
                      <a:pt x="132" y="70"/>
                      <a:pt x="132" y="73"/>
                    </a:cubicBezTo>
                    <a:cubicBezTo>
                      <a:pt x="105" y="177"/>
                      <a:pt x="79" y="281"/>
                      <a:pt x="53" y="386"/>
                    </a:cubicBezTo>
                    <a:moveTo>
                      <a:pt x="182" y="81"/>
                    </a:moveTo>
                    <a:cubicBezTo>
                      <a:pt x="224" y="28"/>
                      <a:pt x="257" y="20"/>
                      <a:pt x="280" y="20"/>
                    </a:cubicBezTo>
                    <a:cubicBezTo>
                      <a:pt x="305" y="20"/>
                      <a:pt x="330" y="39"/>
                      <a:pt x="330" y="84"/>
                    </a:cubicBezTo>
                    <a:cubicBezTo>
                      <a:pt x="330" y="115"/>
                      <a:pt x="313" y="184"/>
                      <a:pt x="294" y="224"/>
                    </a:cubicBezTo>
                    <a:cubicBezTo>
                      <a:pt x="277" y="257"/>
                      <a:pt x="243" y="291"/>
                      <a:pt x="207" y="291"/>
                    </a:cubicBezTo>
                    <a:cubicBezTo>
                      <a:pt x="160" y="291"/>
                      <a:pt x="146" y="238"/>
                      <a:pt x="146" y="229"/>
                    </a:cubicBezTo>
                    <a:cubicBezTo>
                      <a:pt x="146" y="226"/>
                      <a:pt x="148" y="224"/>
                      <a:pt x="148" y="221"/>
                    </a:cubicBezTo>
                    <a:cubicBezTo>
                      <a:pt x="160" y="174"/>
                      <a:pt x="171" y="128"/>
                      <a:pt x="182" y="81"/>
                    </a:cubicBezTo>
                    <a:close/>
                  </a:path>
                </a:pathLst>
              </a:custGeom>
              <a:solidFill>
                <a:srgbClr val="000000"/>
              </a:solidFill>
              <a:ln>
                <a:noFill/>
              </a:ln>
            </p:spPr>
          </p:sp>
          <p:sp>
            <p:nvSpPr>
              <p:cNvPr id="366" name="Freeform 117"/>
              <p:cNvSpPr/>
              <p:nvPr/>
            </p:nvSpPr>
            <p:spPr>
              <a:xfrm>
                <a:off x="1433160" y="4239360"/>
                <a:ext cx="135360" cy="174600"/>
              </a:xfrm>
              <a:custGeom>
                <a:avLst/>
                <a:gdLst/>
                <a:ahLst/>
                <a:cxnLst/>
                <a:rect l="0" t="0" r="r" b="b"/>
                <a:pathLst>
                  <a:path w="376" h="485">
                    <a:moveTo>
                      <a:pt x="162" y="20"/>
                    </a:moveTo>
                    <a:cubicBezTo>
                      <a:pt x="165" y="17"/>
                      <a:pt x="164" y="12"/>
                      <a:pt x="165" y="8"/>
                    </a:cubicBezTo>
                    <a:cubicBezTo>
                      <a:pt x="165" y="6"/>
                      <a:pt x="162" y="0"/>
                      <a:pt x="154" y="0"/>
                    </a:cubicBezTo>
                    <a:cubicBezTo>
                      <a:pt x="140" y="0"/>
                      <a:pt x="84" y="6"/>
                      <a:pt x="67" y="6"/>
                    </a:cubicBezTo>
                    <a:cubicBezTo>
                      <a:pt x="62" y="6"/>
                      <a:pt x="53" y="8"/>
                      <a:pt x="53" y="22"/>
                    </a:cubicBezTo>
                    <a:cubicBezTo>
                      <a:pt x="53" y="31"/>
                      <a:pt x="62" y="31"/>
                      <a:pt x="70" y="31"/>
                    </a:cubicBezTo>
                    <a:cubicBezTo>
                      <a:pt x="104" y="31"/>
                      <a:pt x="104" y="36"/>
                      <a:pt x="104" y="42"/>
                    </a:cubicBezTo>
                    <a:cubicBezTo>
                      <a:pt x="104" y="48"/>
                      <a:pt x="101" y="50"/>
                      <a:pt x="101" y="56"/>
                    </a:cubicBezTo>
                    <a:cubicBezTo>
                      <a:pt x="68" y="185"/>
                      <a:pt x="35" y="315"/>
                      <a:pt x="3" y="444"/>
                    </a:cubicBezTo>
                    <a:cubicBezTo>
                      <a:pt x="0" y="458"/>
                      <a:pt x="0" y="458"/>
                      <a:pt x="0" y="461"/>
                    </a:cubicBezTo>
                    <a:cubicBezTo>
                      <a:pt x="0" y="470"/>
                      <a:pt x="8" y="484"/>
                      <a:pt x="22" y="484"/>
                    </a:cubicBezTo>
                    <a:cubicBezTo>
                      <a:pt x="31" y="484"/>
                      <a:pt x="45" y="478"/>
                      <a:pt x="50" y="464"/>
                    </a:cubicBezTo>
                    <a:cubicBezTo>
                      <a:pt x="53" y="461"/>
                      <a:pt x="59" y="436"/>
                      <a:pt x="62" y="422"/>
                    </a:cubicBezTo>
                    <a:cubicBezTo>
                      <a:pt x="67" y="402"/>
                      <a:pt x="73" y="381"/>
                      <a:pt x="78" y="361"/>
                    </a:cubicBezTo>
                    <a:cubicBezTo>
                      <a:pt x="81" y="349"/>
                      <a:pt x="87" y="324"/>
                      <a:pt x="90" y="313"/>
                    </a:cubicBezTo>
                    <a:cubicBezTo>
                      <a:pt x="95" y="288"/>
                      <a:pt x="95" y="288"/>
                      <a:pt x="109" y="266"/>
                    </a:cubicBezTo>
                    <a:cubicBezTo>
                      <a:pt x="132" y="232"/>
                      <a:pt x="168" y="193"/>
                      <a:pt x="221" y="193"/>
                    </a:cubicBezTo>
                    <a:cubicBezTo>
                      <a:pt x="260" y="193"/>
                      <a:pt x="260" y="224"/>
                      <a:pt x="260" y="240"/>
                    </a:cubicBezTo>
                    <a:cubicBezTo>
                      <a:pt x="260" y="282"/>
                      <a:pt x="232" y="358"/>
                      <a:pt x="221" y="386"/>
                    </a:cubicBezTo>
                    <a:cubicBezTo>
                      <a:pt x="213" y="405"/>
                      <a:pt x="210" y="411"/>
                      <a:pt x="210" y="422"/>
                    </a:cubicBezTo>
                    <a:cubicBezTo>
                      <a:pt x="210" y="458"/>
                      <a:pt x="241" y="484"/>
                      <a:pt x="274" y="484"/>
                    </a:cubicBezTo>
                    <a:cubicBezTo>
                      <a:pt x="344" y="484"/>
                      <a:pt x="375" y="388"/>
                      <a:pt x="375" y="377"/>
                    </a:cubicBezTo>
                    <a:cubicBezTo>
                      <a:pt x="375" y="369"/>
                      <a:pt x="367" y="369"/>
                      <a:pt x="364" y="369"/>
                    </a:cubicBezTo>
                    <a:cubicBezTo>
                      <a:pt x="353" y="369"/>
                      <a:pt x="353" y="372"/>
                      <a:pt x="350" y="380"/>
                    </a:cubicBezTo>
                    <a:cubicBezTo>
                      <a:pt x="336" y="436"/>
                      <a:pt x="305" y="464"/>
                      <a:pt x="277" y="464"/>
                    </a:cubicBezTo>
                    <a:cubicBezTo>
                      <a:pt x="263" y="464"/>
                      <a:pt x="260" y="453"/>
                      <a:pt x="260" y="439"/>
                    </a:cubicBezTo>
                    <a:cubicBezTo>
                      <a:pt x="260" y="422"/>
                      <a:pt x="263" y="414"/>
                      <a:pt x="277" y="383"/>
                    </a:cubicBezTo>
                    <a:cubicBezTo>
                      <a:pt x="285" y="363"/>
                      <a:pt x="313" y="291"/>
                      <a:pt x="313" y="252"/>
                    </a:cubicBezTo>
                    <a:cubicBezTo>
                      <a:pt x="313" y="240"/>
                      <a:pt x="313" y="212"/>
                      <a:pt x="288" y="190"/>
                    </a:cubicBezTo>
                    <a:cubicBezTo>
                      <a:pt x="274" y="182"/>
                      <a:pt x="255" y="173"/>
                      <a:pt x="224" y="173"/>
                    </a:cubicBezTo>
                    <a:cubicBezTo>
                      <a:pt x="174" y="173"/>
                      <a:pt x="137" y="201"/>
                      <a:pt x="112" y="229"/>
                    </a:cubicBezTo>
                    <a:cubicBezTo>
                      <a:pt x="129" y="159"/>
                      <a:pt x="146" y="89"/>
                      <a:pt x="162" y="20"/>
                    </a:cubicBezTo>
                    <a:close/>
                  </a:path>
                </a:pathLst>
              </a:custGeom>
              <a:solidFill>
                <a:srgbClr val="000000"/>
              </a:solidFill>
              <a:ln>
                <a:noFill/>
              </a:ln>
            </p:spPr>
          </p:sp>
          <p:sp>
            <p:nvSpPr>
              <p:cNvPr id="367" name="Freeform 118"/>
              <p:cNvSpPr/>
              <p:nvPr/>
            </p:nvSpPr>
            <p:spPr>
              <a:xfrm>
                <a:off x="1607400" y="4382280"/>
                <a:ext cx="32760" cy="76680"/>
              </a:xfrm>
              <a:custGeom>
                <a:avLst/>
                <a:gdLst/>
                <a:ahLst/>
                <a:cxnLst/>
                <a:rect l="0" t="0" r="r" b="b"/>
                <a:pathLst>
                  <a:path w="91" h="213">
                    <a:moveTo>
                      <a:pt x="70" y="67"/>
                    </a:moveTo>
                    <a:cubicBezTo>
                      <a:pt x="70" y="106"/>
                      <a:pt x="62" y="148"/>
                      <a:pt x="17" y="193"/>
                    </a:cubicBezTo>
                    <a:cubicBezTo>
                      <a:pt x="14" y="196"/>
                      <a:pt x="11" y="198"/>
                      <a:pt x="11" y="201"/>
                    </a:cubicBezTo>
                    <a:cubicBezTo>
                      <a:pt x="11" y="207"/>
                      <a:pt x="17" y="212"/>
                      <a:pt x="20" y="212"/>
                    </a:cubicBezTo>
                    <a:cubicBezTo>
                      <a:pt x="31" y="212"/>
                      <a:pt x="90" y="157"/>
                      <a:pt x="90" y="75"/>
                    </a:cubicBezTo>
                    <a:cubicBezTo>
                      <a:pt x="90" y="31"/>
                      <a:pt x="73" y="0"/>
                      <a:pt x="39" y="0"/>
                    </a:cubicBezTo>
                    <a:cubicBezTo>
                      <a:pt x="17" y="0"/>
                      <a:pt x="0" y="17"/>
                      <a:pt x="0" y="39"/>
                    </a:cubicBezTo>
                    <a:cubicBezTo>
                      <a:pt x="0" y="61"/>
                      <a:pt x="17" y="78"/>
                      <a:pt x="42" y="78"/>
                    </a:cubicBezTo>
                    <a:cubicBezTo>
                      <a:pt x="59" y="78"/>
                      <a:pt x="67" y="67"/>
                      <a:pt x="70" y="67"/>
                    </a:cubicBezTo>
                    <a:close/>
                  </a:path>
                </a:pathLst>
              </a:custGeom>
              <a:solidFill>
                <a:srgbClr val="000000"/>
              </a:solidFill>
              <a:ln>
                <a:noFill/>
              </a:ln>
            </p:spPr>
          </p:sp>
          <p:sp>
            <p:nvSpPr>
              <p:cNvPr id="368" name="Freeform 119"/>
              <p:cNvSpPr/>
              <p:nvPr/>
            </p:nvSpPr>
            <p:spPr>
              <a:xfrm>
                <a:off x="1675800" y="4301640"/>
                <a:ext cx="228240" cy="111960"/>
              </a:xfrm>
              <a:custGeom>
                <a:avLst/>
                <a:gdLst/>
                <a:ahLst/>
                <a:cxnLst/>
                <a:rect l="0" t="0" r="r" b="b"/>
                <a:pathLst>
                  <a:path w="634" h="311">
                    <a:moveTo>
                      <a:pt x="266" y="246"/>
                    </a:moveTo>
                    <a:cubicBezTo>
                      <a:pt x="263" y="260"/>
                      <a:pt x="257" y="282"/>
                      <a:pt x="257" y="288"/>
                    </a:cubicBezTo>
                    <a:cubicBezTo>
                      <a:pt x="257" y="302"/>
                      <a:pt x="269" y="310"/>
                      <a:pt x="280" y="310"/>
                    </a:cubicBezTo>
                    <a:cubicBezTo>
                      <a:pt x="291" y="310"/>
                      <a:pt x="304" y="299"/>
                      <a:pt x="308" y="293"/>
                    </a:cubicBezTo>
                    <a:cubicBezTo>
                      <a:pt x="312" y="288"/>
                      <a:pt x="316" y="266"/>
                      <a:pt x="319" y="252"/>
                    </a:cubicBezTo>
                    <a:cubicBezTo>
                      <a:pt x="322" y="238"/>
                      <a:pt x="330" y="207"/>
                      <a:pt x="333" y="190"/>
                    </a:cubicBezTo>
                    <a:cubicBezTo>
                      <a:pt x="339" y="173"/>
                      <a:pt x="341" y="159"/>
                      <a:pt x="347" y="143"/>
                    </a:cubicBezTo>
                    <a:cubicBezTo>
                      <a:pt x="353" y="115"/>
                      <a:pt x="353" y="112"/>
                      <a:pt x="367" y="92"/>
                    </a:cubicBezTo>
                    <a:cubicBezTo>
                      <a:pt x="389" y="59"/>
                      <a:pt x="423" y="20"/>
                      <a:pt x="476" y="20"/>
                    </a:cubicBezTo>
                    <a:cubicBezTo>
                      <a:pt x="515" y="20"/>
                      <a:pt x="518" y="50"/>
                      <a:pt x="518" y="67"/>
                    </a:cubicBezTo>
                    <a:cubicBezTo>
                      <a:pt x="518" y="109"/>
                      <a:pt x="487" y="184"/>
                      <a:pt x="476" y="212"/>
                    </a:cubicBezTo>
                    <a:cubicBezTo>
                      <a:pt x="470" y="232"/>
                      <a:pt x="467" y="238"/>
                      <a:pt x="467" y="249"/>
                    </a:cubicBezTo>
                    <a:cubicBezTo>
                      <a:pt x="467" y="285"/>
                      <a:pt x="498" y="310"/>
                      <a:pt x="532" y="310"/>
                    </a:cubicBezTo>
                    <a:cubicBezTo>
                      <a:pt x="602" y="310"/>
                      <a:pt x="633" y="215"/>
                      <a:pt x="633" y="204"/>
                    </a:cubicBezTo>
                    <a:cubicBezTo>
                      <a:pt x="633" y="196"/>
                      <a:pt x="625" y="198"/>
                      <a:pt x="621" y="196"/>
                    </a:cubicBezTo>
                    <a:cubicBezTo>
                      <a:pt x="610" y="196"/>
                      <a:pt x="610" y="198"/>
                      <a:pt x="607" y="207"/>
                    </a:cubicBezTo>
                    <a:cubicBezTo>
                      <a:pt x="591" y="263"/>
                      <a:pt x="563" y="291"/>
                      <a:pt x="535" y="291"/>
                    </a:cubicBezTo>
                    <a:cubicBezTo>
                      <a:pt x="521" y="291"/>
                      <a:pt x="518" y="279"/>
                      <a:pt x="518" y="266"/>
                    </a:cubicBezTo>
                    <a:cubicBezTo>
                      <a:pt x="518" y="249"/>
                      <a:pt x="521" y="240"/>
                      <a:pt x="532" y="210"/>
                    </a:cubicBezTo>
                    <a:cubicBezTo>
                      <a:pt x="540" y="190"/>
                      <a:pt x="568" y="117"/>
                      <a:pt x="568" y="78"/>
                    </a:cubicBezTo>
                    <a:cubicBezTo>
                      <a:pt x="568" y="67"/>
                      <a:pt x="568" y="39"/>
                      <a:pt x="543" y="17"/>
                    </a:cubicBezTo>
                    <a:cubicBezTo>
                      <a:pt x="532" y="8"/>
                      <a:pt x="512" y="0"/>
                      <a:pt x="479" y="0"/>
                    </a:cubicBezTo>
                    <a:cubicBezTo>
                      <a:pt x="417" y="0"/>
                      <a:pt x="381" y="39"/>
                      <a:pt x="358" y="70"/>
                    </a:cubicBezTo>
                    <a:cubicBezTo>
                      <a:pt x="353" y="11"/>
                      <a:pt x="305" y="0"/>
                      <a:pt x="269" y="0"/>
                    </a:cubicBezTo>
                    <a:cubicBezTo>
                      <a:pt x="213" y="0"/>
                      <a:pt x="174" y="34"/>
                      <a:pt x="151" y="61"/>
                    </a:cubicBezTo>
                    <a:cubicBezTo>
                      <a:pt x="148" y="14"/>
                      <a:pt x="106" y="0"/>
                      <a:pt x="78" y="0"/>
                    </a:cubicBezTo>
                    <a:cubicBezTo>
                      <a:pt x="50" y="0"/>
                      <a:pt x="34" y="20"/>
                      <a:pt x="25" y="36"/>
                    </a:cubicBezTo>
                    <a:cubicBezTo>
                      <a:pt x="8" y="61"/>
                      <a:pt x="0" y="101"/>
                      <a:pt x="0" y="103"/>
                    </a:cubicBezTo>
                    <a:cubicBezTo>
                      <a:pt x="0" y="115"/>
                      <a:pt x="8" y="115"/>
                      <a:pt x="11" y="115"/>
                    </a:cubicBezTo>
                    <a:cubicBezTo>
                      <a:pt x="20" y="115"/>
                      <a:pt x="22" y="112"/>
                      <a:pt x="25" y="92"/>
                    </a:cubicBezTo>
                    <a:cubicBezTo>
                      <a:pt x="36" y="53"/>
                      <a:pt x="50" y="20"/>
                      <a:pt x="76" y="20"/>
                    </a:cubicBezTo>
                    <a:cubicBezTo>
                      <a:pt x="95" y="20"/>
                      <a:pt x="98" y="34"/>
                      <a:pt x="98" y="53"/>
                    </a:cubicBezTo>
                    <a:cubicBezTo>
                      <a:pt x="98" y="64"/>
                      <a:pt x="94" y="89"/>
                      <a:pt x="90" y="109"/>
                    </a:cubicBezTo>
                    <a:cubicBezTo>
                      <a:pt x="85" y="129"/>
                      <a:pt x="76" y="157"/>
                      <a:pt x="73" y="170"/>
                    </a:cubicBezTo>
                    <a:cubicBezTo>
                      <a:pt x="65" y="200"/>
                      <a:pt x="58" y="230"/>
                      <a:pt x="50" y="260"/>
                    </a:cubicBezTo>
                    <a:cubicBezTo>
                      <a:pt x="48" y="268"/>
                      <a:pt x="45" y="285"/>
                      <a:pt x="45" y="288"/>
                    </a:cubicBezTo>
                    <a:cubicBezTo>
                      <a:pt x="45" y="302"/>
                      <a:pt x="56" y="310"/>
                      <a:pt x="67" y="310"/>
                    </a:cubicBezTo>
                    <a:cubicBezTo>
                      <a:pt x="81" y="310"/>
                      <a:pt x="92" y="299"/>
                      <a:pt x="95" y="293"/>
                    </a:cubicBezTo>
                    <a:cubicBezTo>
                      <a:pt x="98" y="288"/>
                      <a:pt x="104" y="266"/>
                      <a:pt x="106" y="252"/>
                    </a:cubicBezTo>
                    <a:cubicBezTo>
                      <a:pt x="109" y="238"/>
                      <a:pt x="118" y="207"/>
                      <a:pt x="123" y="190"/>
                    </a:cubicBezTo>
                    <a:cubicBezTo>
                      <a:pt x="126" y="173"/>
                      <a:pt x="132" y="159"/>
                      <a:pt x="134" y="143"/>
                    </a:cubicBezTo>
                    <a:cubicBezTo>
                      <a:pt x="140" y="115"/>
                      <a:pt x="143" y="109"/>
                      <a:pt x="162" y="81"/>
                    </a:cubicBezTo>
                    <a:cubicBezTo>
                      <a:pt x="182" y="53"/>
                      <a:pt x="216" y="20"/>
                      <a:pt x="266" y="20"/>
                    </a:cubicBezTo>
                    <a:cubicBezTo>
                      <a:pt x="305" y="20"/>
                      <a:pt x="308" y="53"/>
                      <a:pt x="308" y="67"/>
                    </a:cubicBezTo>
                    <a:cubicBezTo>
                      <a:pt x="308" y="84"/>
                      <a:pt x="305" y="92"/>
                      <a:pt x="294" y="131"/>
                    </a:cubicBezTo>
                    <a:cubicBezTo>
                      <a:pt x="285" y="170"/>
                      <a:pt x="275" y="208"/>
                      <a:pt x="266" y="246"/>
                    </a:cubicBezTo>
                    <a:close/>
                  </a:path>
                </a:pathLst>
              </a:custGeom>
              <a:solidFill>
                <a:srgbClr val="000000"/>
              </a:solidFill>
              <a:ln>
                <a:noFill/>
              </a:ln>
            </p:spPr>
          </p:sp>
          <p:sp>
            <p:nvSpPr>
              <p:cNvPr id="369" name="Freeform 120"/>
              <p:cNvSpPr/>
              <p:nvPr/>
            </p:nvSpPr>
            <p:spPr>
              <a:xfrm>
                <a:off x="2050560" y="4192920"/>
                <a:ext cx="236160" cy="83880"/>
              </a:xfrm>
              <a:custGeom>
                <a:avLst/>
                <a:gdLst/>
                <a:ahLst/>
                <a:cxnLst/>
                <a:rect l="0" t="0" r="r" b="b"/>
                <a:pathLst>
                  <a:path w="656" h="233">
                    <a:moveTo>
                      <a:pt x="621" y="42"/>
                    </a:moveTo>
                    <a:cubicBezTo>
                      <a:pt x="635" y="42"/>
                      <a:pt x="655" y="43"/>
                      <a:pt x="655" y="22"/>
                    </a:cubicBezTo>
                    <a:cubicBezTo>
                      <a:pt x="655" y="1"/>
                      <a:pt x="635" y="0"/>
                      <a:pt x="621" y="0"/>
                    </a:cubicBezTo>
                    <a:cubicBezTo>
                      <a:pt x="425" y="0"/>
                      <a:pt x="230" y="0"/>
                      <a:pt x="34" y="0"/>
                    </a:cubicBezTo>
                    <a:cubicBezTo>
                      <a:pt x="20" y="0"/>
                      <a:pt x="0" y="1"/>
                      <a:pt x="0" y="22"/>
                    </a:cubicBezTo>
                    <a:cubicBezTo>
                      <a:pt x="0" y="43"/>
                      <a:pt x="20" y="42"/>
                      <a:pt x="34" y="42"/>
                    </a:cubicBezTo>
                    <a:cubicBezTo>
                      <a:pt x="230" y="42"/>
                      <a:pt x="425" y="42"/>
                      <a:pt x="621" y="42"/>
                    </a:cubicBezTo>
                    <a:moveTo>
                      <a:pt x="621" y="232"/>
                    </a:moveTo>
                    <a:cubicBezTo>
                      <a:pt x="635" y="232"/>
                      <a:pt x="655" y="232"/>
                      <a:pt x="655" y="212"/>
                    </a:cubicBezTo>
                    <a:cubicBezTo>
                      <a:pt x="655" y="193"/>
                      <a:pt x="635" y="193"/>
                      <a:pt x="621" y="193"/>
                    </a:cubicBezTo>
                    <a:cubicBezTo>
                      <a:pt x="425" y="193"/>
                      <a:pt x="230" y="193"/>
                      <a:pt x="34" y="193"/>
                    </a:cubicBezTo>
                    <a:cubicBezTo>
                      <a:pt x="20" y="193"/>
                      <a:pt x="0" y="193"/>
                      <a:pt x="0" y="212"/>
                    </a:cubicBezTo>
                    <a:cubicBezTo>
                      <a:pt x="0" y="232"/>
                      <a:pt x="20" y="232"/>
                      <a:pt x="34" y="232"/>
                    </a:cubicBezTo>
                    <a:cubicBezTo>
                      <a:pt x="230" y="232"/>
                      <a:pt x="425" y="232"/>
                      <a:pt x="621" y="232"/>
                    </a:cubicBezTo>
                    <a:close/>
                  </a:path>
                </a:pathLst>
              </a:custGeom>
              <a:solidFill>
                <a:srgbClr val="000000"/>
              </a:solidFill>
              <a:ln>
                <a:noFill/>
              </a:ln>
            </p:spPr>
          </p:sp>
          <p:sp>
            <p:nvSpPr>
              <p:cNvPr id="370" name="Freeform 121"/>
              <p:cNvSpPr/>
              <p:nvPr/>
            </p:nvSpPr>
            <p:spPr>
              <a:xfrm>
                <a:off x="2414520" y="4084200"/>
                <a:ext cx="157680" cy="238680"/>
              </a:xfrm>
              <a:custGeom>
                <a:avLst/>
                <a:gdLst/>
                <a:ahLst/>
                <a:cxnLst/>
                <a:rect l="0" t="0" r="r" b="b"/>
                <a:pathLst>
                  <a:path w="438" h="663">
                    <a:moveTo>
                      <a:pt x="263" y="500"/>
                    </a:moveTo>
                    <a:cubicBezTo>
                      <a:pt x="263" y="529"/>
                      <a:pt x="263" y="558"/>
                      <a:pt x="263" y="587"/>
                    </a:cubicBezTo>
                    <a:cubicBezTo>
                      <a:pt x="263" y="623"/>
                      <a:pt x="260" y="632"/>
                      <a:pt x="188" y="632"/>
                    </a:cubicBezTo>
                    <a:cubicBezTo>
                      <a:pt x="181" y="632"/>
                      <a:pt x="174" y="632"/>
                      <a:pt x="168" y="632"/>
                    </a:cubicBezTo>
                    <a:cubicBezTo>
                      <a:pt x="168" y="642"/>
                      <a:pt x="168" y="652"/>
                      <a:pt x="168" y="662"/>
                    </a:cubicBezTo>
                    <a:cubicBezTo>
                      <a:pt x="207" y="660"/>
                      <a:pt x="257" y="660"/>
                      <a:pt x="299" y="660"/>
                    </a:cubicBezTo>
                    <a:cubicBezTo>
                      <a:pt x="341" y="660"/>
                      <a:pt x="395" y="660"/>
                      <a:pt x="434" y="662"/>
                    </a:cubicBezTo>
                    <a:cubicBezTo>
                      <a:pt x="434" y="652"/>
                      <a:pt x="434" y="642"/>
                      <a:pt x="434" y="632"/>
                    </a:cubicBezTo>
                    <a:cubicBezTo>
                      <a:pt x="427" y="632"/>
                      <a:pt x="421" y="632"/>
                      <a:pt x="414" y="632"/>
                    </a:cubicBezTo>
                    <a:cubicBezTo>
                      <a:pt x="341" y="632"/>
                      <a:pt x="339" y="623"/>
                      <a:pt x="339" y="587"/>
                    </a:cubicBezTo>
                    <a:cubicBezTo>
                      <a:pt x="339" y="558"/>
                      <a:pt x="339" y="529"/>
                      <a:pt x="339" y="500"/>
                    </a:cubicBezTo>
                    <a:cubicBezTo>
                      <a:pt x="371" y="500"/>
                      <a:pt x="404" y="500"/>
                      <a:pt x="437" y="500"/>
                    </a:cubicBezTo>
                    <a:cubicBezTo>
                      <a:pt x="437" y="491"/>
                      <a:pt x="437" y="482"/>
                      <a:pt x="437" y="472"/>
                    </a:cubicBezTo>
                    <a:cubicBezTo>
                      <a:pt x="404" y="472"/>
                      <a:pt x="371" y="472"/>
                      <a:pt x="339" y="472"/>
                    </a:cubicBezTo>
                    <a:cubicBezTo>
                      <a:pt x="339" y="323"/>
                      <a:pt x="339" y="174"/>
                      <a:pt x="339" y="25"/>
                    </a:cubicBezTo>
                    <a:cubicBezTo>
                      <a:pt x="339" y="6"/>
                      <a:pt x="339" y="0"/>
                      <a:pt x="322" y="0"/>
                    </a:cubicBezTo>
                    <a:cubicBezTo>
                      <a:pt x="313" y="0"/>
                      <a:pt x="311" y="0"/>
                      <a:pt x="302" y="11"/>
                    </a:cubicBezTo>
                    <a:cubicBezTo>
                      <a:pt x="202" y="165"/>
                      <a:pt x="101" y="319"/>
                      <a:pt x="0" y="472"/>
                    </a:cubicBezTo>
                    <a:cubicBezTo>
                      <a:pt x="0" y="482"/>
                      <a:pt x="0" y="491"/>
                      <a:pt x="0" y="500"/>
                    </a:cubicBezTo>
                    <a:cubicBezTo>
                      <a:pt x="88" y="500"/>
                      <a:pt x="175" y="500"/>
                      <a:pt x="263" y="500"/>
                    </a:cubicBezTo>
                    <a:moveTo>
                      <a:pt x="269" y="472"/>
                    </a:moveTo>
                    <a:cubicBezTo>
                      <a:pt x="188" y="472"/>
                      <a:pt x="108" y="472"/>
                      <a:pt x="28" y="472"/>
                    </a:cubicBezTo>
                    <a:cubicBezTo>
                      <a:pt x="108" y="350"/>
                      <a:pt x="188" y="228"/>
                      <a:pt x="269" y="106"/>
                    </a:cubicBezTo>
                    <a:cubicBezTo>
                      <a:pt x="269" y="228"/>
                      <a:pt x="269" y="350"/>
                      <a:pt x="269" y="472"/>
                    </a:cubicBezTo>
                    <a:close/>
                  </a:path>
                </a:pathLst>
              </a:custGeom>
              <a:solidFill>
                <a:srgbClr val="000000"/>
              </a:solidFill>
              <a:ln>
                <a:noFill/>
              </a:ln>
            </p:spPr>
          </p:sp>
          <p:sp>
            <p:nvSpPr>
              <p:cNvPr id="371" name="Freeform 122"/>
              <p:cNvSpPr/>
              <p:nvPr/>
            </p:nvSpPr>
            <p:spPr>
              <a:xfrm>
                <a:off x="2587680" y="4167000"/>
                <a:ext cx="186840" cy="232920"/>
              </a:xfrm>
              <a:custGeom>
                <a:avLst/>
                <a:gdLst/>
                <a:ahLst/>
                <a:cxnLst/>
                <a:rect l="0" t="0" r="r" b="b"/>
                <a:pathLst>
                  <a:path w="519" h="647">
                    <a:moveTo>
                      <a:pt x="25" y="184"/>
                    </a:moveTo>
                    <a:cubicBezTo>
                      <a:pt x="62" y="73"/>
                      <a:pt x="171" y="70"/>
                      <a:pt x="179" y="70"/>
                    </a:cubicBezTo>
                    <a:cubicBezTo>
                      <a:pt x="327" y="70"/>
                      <a:pt x="339" y="243"/>
                      <a:pt x="339" y="321"/>
                    </a:cubicBezTo>
                    <a:cubicBezTo>
                      <a:pt x="339" y="380"/>
                      <a:pt x="336" y="397"/>
                      <a:pt x="327" y="416"/>
                    </a:cubicBezTo>
                    <a:cubicBezTo>
                      <a:pt x="305" y="489"/>
                      <a:pt x="277" y="601"/>
                      <a:pt x="277" y="626"/>
                    </a:cubicBezTo>
                    <a:cubicBezTo>
                      <a:pt x="277" y="637"/>
                      <a:pt x="283" y="646"/>
                      <a:pt x="288" y="646"/>
                    </a:cubicBezTo>
                    <a:cubicBezTo>
                      <a:pt x="302" y="646"/>
                      <a:pt x="311" y="623"/>
                      <a:pt x="322" y="587"/>
                    </a:cubicBezTo>
                    <a:cubicBezTo>
                      <a:pt x="344" y="503"/>
                      <a:pt x="353" y="447"/>
                      <a:pt x="358" y="416"/>
                    </a:cubicBezTo>
                    <a:cubicBezTo>
                      <a:pt x="358" y="405"/>
                      <a:pt x="361" y="391"/>
                      <a:pt x="364" y="380"/>
                    </a:cubicBezTo>
                    <a:cubicBezTo>
                      <a:pt x="397" y="282"/>
                      <a:pt x="459" y="137"/>
                      <a:pt x="498" y="59"/>
                    </a:cubicBezTo>
                    <a:cubicBezTo>
                      <a:pt x="507" y="48"/>
                      <a:pt x="518" y="25"/>
                      <a:pt x="518" y="22"/>
                    </a:cubicBezTo>
                    <a:cubicBezTo>
                      <a:pt x="518" y="11"/>
                      <a:pt x="510" y="15"/>
                      <a:pt x="507" y="11"/>
                    </a:cubicBezTo>
                    <a:cubicBezTo>
                      <a:pt x="504" y="11"/>
                      <a:pt x="498" y="11"/>
                      <a:pt x="493" y="17"/>
                    </a:cubicBezTo>
                    <a:cubicBezTo>
                      <a:pt x="442" y="112"/>
                      <a:pt x="403" y="210"/>
                      <a:pt x="364" y="307"/>
                    </a:cubicBezTo>
                    <a:cubicBezTo>
                      <a:pt x="364" y="279"/>
                      <a:pt x="361" y="204"/>
                      <a:pt x="325" y="109"/>
                    </a:cubicBezTo>
                    <a:cubicBezTo>
                      <a:pt x="299" y="48"/>
                      <a:pt x="260" y="0"/>
                      <a:pt x="193" y="0"/>
                    </a:cubicBezTo>
                    <a:cubicBezTo>
                      <a:pt x="70" y="0"/>
                      <a:pt x="0" y="151"/>
                      <a:pt x="0" y="179"/>
                    </a:cubicBezTo>
                    <a:cubicBezTo>
                      <a:pt x="0" y="190"/>
                      <a:pt x="11" y="190"/>
                      <a:pt x="20" y="190"/>
                    </a:cubicBezTo>
                    <a:cubicBezTo>
                      <a:pt x="21" y="188"/>
                      <a:pt x="23" y="186"/>
                      <a:pt x="25" y="184"/>
                    </a:cubicBezTo>
                    <a:close/>
                  </a:path>
                </a:pathLst>
              </a:custGeom>
              <a:solidFill>
                <a:srgbClr val="000000"/>
              </a:solidFill>
              <a:ln>
                <a:noFill/>
              </a:ln>
            </p:spPr>
          </p:sp>
          <p:sp>
            <p:nvSpPr>
              <p:cNvPr id="372" name="Freeform 123"/>
              <p:cNvSpPr/>
              <p:nvPr/>
            </p:nvSpPr>
            <p:spPr>
              <a:xfrm>
                <a:off x="2800440" y="4012920"/>
                <a:ext cx="110160" cy="164520"/>
              </a:xfrm>
              <a:custGeom>
                <a:avLst/>
                <a:gdLst/>
                <a:ahLst/>
                <a:cxnLst/>
                <a:rect l="0" t="0" r="r" b="b"/>
                <a:pathLst>
                  <a:path w="306" h="457">
                    <a:moveTo>
                      <a:pt x="305" y="333"/>
                    </a:moveTo>
                    <a:cubicBezTo>
                      <a:pt x="297" y="333"/>
                      <a:pt x="288" y="333"/>
                      <a:pt x="280" y="333"/>
                    </a:cubicBezTo>
                    <a:cubicBezTo>
                      <a:pt x="280" y="347"/>
                      <a:pt x="271" y="388"/>
                      <a:pt x="263" y="394"/>
                    </a:cubicBezTo>
                    <a:cubicBezTo>
                      <a:pt x="257" y="397"/>
                      <a:pt x="204" y="397"/>
                      <a:pt x="196" y="397"/>
                    </a:cubicBezTo>
                    <a:cubicBezTo>
                      <a:pt x="153" y="397"/>
                      <a:pt x="110" y="397"/>
                      <a:pt x="67" y="397"/>
                    </a:cubicBezTo>
                    <a:cubicBezTo>
                      <a:pt x="140" y="335"/>
                      <a:pt x="165" y="316"/>
                      <a:pt x="207" y="282"/>
                    </a:cubicBezTo>
                    <a:cubicBezTo>
                      <a:pt x="257" y="243"/>
                      <a:pt x="305" y="198"/>
                      <a:pt x="305" y="134"/>
                    </a:cubicBezTo>
                    <a:cubicBezTo>
                      <a:pt x="305" y="50"/>
                      <a:pt x="232" y="0"/>
                      <a:pt x="143" y="0"/>
                    </a:cubicBezTo>
                    <a:cubicBezTo>
                      <a:pt x="59" y="0"/>
                      <a:pt x="0" y="61"/>
                      <a:pt x="0" y="123"/>
                    </a:cubicBezTo>
                    <a:cubicBezTo>
                      <a:pt x="0" y="159"/>
                      <a:pt x="31" y="162"/>
                      <a:pt x="36" y="162"/>
                    </a:cubicBezTo>
                    <a:cubicBezTo>
                      <a:pt x="53" y="162"/>
                      <a:pt x="73" y="151"/>
                      <a:pt x="73" y="126"/>
                    </a:cubicBezTo>
                    <a:cubicBezTo>
                      <a:pt x="73" y="115"/>
                      <a:pt x="67" y="89"/>
                      <a:pt x="34" y="89"/>
                    </a:cubicBezTo>
                    <a:cubicBezTo>
                      <a:pt x="53" y="39"/>
                      <a:pt x="101" y="25"/>
                      <a:pt x="134" y="25"/>
                    </a:cubicBezTo>
                    <a:cubicBezTo>
                      <a:pt x="202" y="25"/>
                      <a:pt x="238" y="78"/>
                      <a:pt x="238" y="134"/>
                    </a:cubicBezTo>
                    <a:cubicBezTo>
                      <a:pt x="238" y="196"/>
                      <a:pt x="196" y="240"/>
                      <a:pt x="174" y="266"/>
                    </a:cubicBezTo>
                    <a:cubicBezTo>
                      <a:pt x="118" y="320"/>
                      <a:pt x="63" y="375"/>
                      <a:pt x="8" y="430"/>
                    </a:cubicBezTo>
                    <a:cubicBezTo>
                      <a:pt x="0" y="436"/>
                      <a:pt x="0" y="439"/>
                      <a:pt x="0" y="456"/>
                    </a:cubicBezTo>
                    <a:cubicBezTo>
                      <a:pt x="94" y="456"/>
                      <a:pt x="188" y="456"/>
                      <a:pt x="283" y="456"/>
                    </a:cubicBezTo>
                    <a:cubicBezTo>
                      <a:pt x="290" y="415"/>
                      <a:pt x="298" y="374"/>
                      <a:pt x="305" y="333"/>
                    </a:cubicBezTo>
                    <a:close/>
                  </a:path>
                </a:pathLst>
              </a:custGeom>
              <a:solidFill>
                <a:srgbClr val="000000"/>
              </a:solidFill>
              <a:ln>
                <a:noFill/>
              </a:ln>
            </p:spPr>
          </p:sp>
          <p:sp>
            <p:nvSpPr>
              <p:cNvPr id="373" name="Freeform 124"/>
              <p:cNvSpPr/>
              <p:nvPr/>
            </p:nvSpPr>
            <p:spPr>
              <a:xfrm>
                <a:off x="2957400" y="4083480"/>
                <a:ext cx="257400" cy="239760"/>
              </a:xfrm>
              <a:custGeom>
                <a:avLst/>
                <a:gdLst/>
                <a:ahLst/>
                <a:cxnLst/>
                <a:rect l="0" t="0" r="r" b="b"/>
                <a:pathLst>
                  <a:path w="715" h="666">
                    <a:moveTo>
                      <a:pt x="658" y="439"/>
                    </a:moveTo>
                    <a:cubicBezTo>
                      <a:pt x="661" y="433"/>
                      <a:pt x="661" y="429"/>
                      <a:pt x="663" y="425"/>
                    </a:cubicBezTo>
                    <a:cubicBezTo>
                      <a:pt x="663" y="422"/>
                      <a:pt x="663" y="414"/>
                      <a:pt x="649" y="414"/>
                    </a:cubicBezTo>
                    <a:cubicBezTo>
                      <a:pt x="641" y="414"/>
                      <a:pt x="641" y="419"/>
                      <a:pt x="638" y="425"/>
                    </a:cubicBezTo>
                    <a:cubicBezTo>
                      <a:pt x="574" y="570"/>
                      <a:pt x="537" y="634"/>
                      <a:pt x="369" y="634"/>
                    </a:cubicBezTo>
                    <a:cubicBezTo>
                      <a:pt x="322" y="634"/>
                      <a:pt x="274" y="634"/>
                      <a:pt x="227" y="634"/>
                    </a:cubicBezTo>
                    <a:cubicBezTo>
                      <a:pt x="213" y="634"/>
                      <a:pt x="210" y="634"/>
                      <a:pt x="204" y="634"/>
                    </a:cubicBezTo>
                    <a:cubicBezTo>
                      <a:pt x="193" y="634"/>
                      <a:pt x="190" y="632"/>
                      <a:pt x="190" y="626"/>
                    </a:cubicBezTo>
                    <a:cubicBezTo>
                      <a:pt x="190" y="623"/>
                      <a:pt x="190" y="620"/>
                      <a:pt x="196" y="604"/>
                    </a:cubicBezTo>
                    <a:cubicBezTo>
                      <a:pt x="218" y="514"/>
                      <a:pt x="241" y="425"/>
                      <a:pt x="263" y="335"/>
                    </a:cubicBezTo>
                    <a:cubicBezTo>
                      <a:pt x="296" y="335"/>
                      <a:pt x="328" y="335"/>
                      <a:pt x="361" y="335"/>
                    </a:cubicBezTo>
                    <a:cubicBezTo>
                      <a:pt x="445" y="335"/>
                      <a:pt x="445" y="355"/>
                      <a:pt x="445" y="380"/>
                    </a:cubicBezTo>
                    <a:cubicBezTo>
                      <a:pt x="445" y="386"/>
                      <a:pt x="445" y="397"/>
                      <a:pt x="437" y="428"/>
                    </a:cubicBezTo>
                    <a:cubicBezTo>
                      <a:pt x="434" y="433"/>
                      <a:pt x="434" y="436"/>
                      <a:pt x="434" y="439"/>
                    </a:cubicBezTo>
                    <a:cubicBezTo>
                      <a:pt x="434" y="444"/>
                      <a:pt x="439" y="450"/>
                      <a:pt x="448" y="450"/>
                    </a:cubicBezTo>
                    <a:cubicBezTo>
                      <a:pt x="456" y="450"/>
                      <a:pt x="459" y="444"/>
                      <a:pt x="462" y="430"/>
                    </a:cubicBezTo>
                    <a:cubicBezTo>
                      <a:pt x="480" y="354"/>
                      <a:pt x="499" y="278"/>
                      <a:pt x="518" y="201"/>
                    </a:cubicBezTo>
                    <a:cubicBezTo>
                      <a:pt x="518" y="193"/>
                      <a:pt x="512" y="190"/>
                      <a:pt x="507" y="190"/>
                    </a:cubicBezTo>
                    <a:cubicBezTo>
                      <a:pt x="498" y="190"/>
                      <a:pt x="495" y="196"/>
                      <a:pt x="493" y="207"/>
                    </a:cubicBezTo>
                    <a:cubicBezTo>
                      <a:pt x="470" y="282"/>
                      <a:pt x="453" y="305"/>
                      <a:pt x="364" y="305"/>
                    </a:cubicBezTo>
                    <a:cubicBezTo>
                      <a:pt x="333" y="305"/>
                      <a:pt x="302" y="305"/>
                      <a:pt x="271" y="305"/>
                    </a:cubicBezTo>
                    <a:cubicBezTo>
                      <a:pt x="291" y="225"/>
                      <a:pt x="311" y="146"/>
                      <a:pt x="330" y="67"/>
                    </a:cubicBezTo>
                    <a:cubicBezTo>
                      <a:pt x="339" y="34"/>
                      <a:pt x="339" y="28"/>
                      <a:pt x="383" y="28"/>
                    </a:cubicBezTo>
                    <a:cubicBezTo>
                      <a:pt x="429" y="28"/>
                      <a:pt x="475" y="28"/>
                      <a:pt x="521" y="28"/>
                    </a:cubicBezTo>
                    <a:cubicBezTo>
                      <a:pt x="641" y="28"/>
                      <a:pt x="672" y="59"/>
                      <a:pt x="672" y="137"/>
                    </a:cubicBezTo>
                    <a:cubicBezTo>
                      <a:pt x="672" y="162"/>
                      <a:pt x="672" y="165"/>
                      <a:pt x="666" y="190"/>
                    </a:cubicBezTo>
                    <a:cubicBezTo>
                      <a:pt x="666" y="196"/>
                      <a:pt x="666" y="203"/>
                      <a:pt x="666" y="207"/>
                    </a:cubicBezTo>
                    <a:cubicBezTo>
                      <a:pt x="666" y="211"/>
                      <a:pt x="669" y="221"/>
                      <a:pt x="677" y="221"/>
                    </a:cubicBezTo>
                    <a:cubicBezTo>
                      <a:pt x="689" y="221"/>
                      <a:pt x="689" y="212"/>
                      <a:pt x="691" y="196"/>
                    </a:cubicBezTo>
                    <a:cubicBezTo>
                      <a:pt x="698" y="139"/>
                      <a:pt x="704" y="82"/>
                      <a:pt x="711" y="25"/>
                    </a:cubicBezTo>
                    <a:cubicBezTo>
                      <a:pt x="714" y="0"/>
                      <a:pt x="711" y="0"/>
                      <a:pt x="686" y="0"/>
                    </a:cubicBezTo>
                    <a:cubicBezTo>
                      <a:pt x="520" y="0"/>
                      <a:pt x="354" y="0"/>
                      <a:pt x="188" y="0"/>
                    </a:cubicBezTo>
                    <a:cubicBezTo>
                      <a:pt x="168" y="0"/>
                      <a:pt x="160" y="0"/>
                      <a:pt x="160" y="20"/>
                    </a:cubicBezTo>
                    <a:cubicBezTo>
                      <a:pt x="160" y="28"/>
                      <a:pt x="168" y="28"/>
                      <a:pt x="188" y="28"/>
                    </a:cubicBezTo>
                    <a:cubicBezTo>
                      <a:pt x="224" y="28"/>
                      <a:pt x="249" y="28"/>
                      <a:pt x="249" y="48"/>
                    </a:cubicBezTo>
                    <a:cubicBezTo>
                      <a:pt x="249" y="50"/>
                      <a:pt x="249" y="53"/>
                      <a:pt x="246" y="70"/>
                    </a:cubicBezTo>
                    <a:cubicBezTo>
                      <a:pt x="202" y="243"/>
                      <a:pt x="159" y="416"/>
                      <a:pt x="115" y="590"/>
                    </a:cubicBezTo>
                    <a:cubicBezTo>
                      <a:pt x="106" y="629"/>
                      <a:pt x="104" y="634"/>
                      <a:pt x="25" y="634"/>
                    </a:cubicBezTo>
                    <a:cubicBezTo>
                      <a:pt x="8" y="634"/>
                      <a:pt x="0" y="634"/>
                      <a:pt x="0" y="654"/>
                    </a:cubicBezTo>
                    <a:cubicBezTo>
                      <a:pt x="0" y="665"/>
                      <a:pt x="8" y="665"/>
                      <a:pt x="25" y="665"/>
                    </a:cubicBezTo>
                    <a:cubicBezTo>
                      <a:pt x="196" y="665"/>
                      <a:pt x="367" y="665"/>
                      <a:pt x="537" y="665"/>
                    </a:cubicBezTo>
                    <a:cubicBezTo>
                      <a:pt x="560" y="665"/>
                      <a:pt x="560" y="665"/>
                      <a:pt x="568" y="648"/>
                    </a:cubicBezTo>
                    <a:cubicBezTo>
                      <a:pt x="598" y="579"/>
                      <a:pt x="628" y="509"/>
                      <a:pt x="658" y="439"/>
                    </a:cubicBezTo>
                    <a:close/>
                  </a:path>
                </a:pathLst>
              </a:custGeom>
              <a:solidFill>
                <a:srgbClr val="000000"/>
              </a:solidFill>
              <a:ln>
                <a:noFill/>
              </a:ln>
            </p:spPr>
          </p:sp>
          <p:sp>
            <p:nvSpPr>
              <p:cNvPr id="374" name="Freeform 125"/>
              <p:cNvSpPr/>
              <p:nvPr/>
            </p:nvSpPr>
            <p:spPr>
              <a:xfrm>
                <a:off x="3204360" y="4267440"/>
                <a:ext cx="138240" cy="157320"/>
              </a:xfrm>
              <a:custGeom>
                <a:avLst/>
                <a:gdLst/>
                <a:ahLst/>
                <a:cxnLst/>
                <a:rect l="0" t="0" r="r" b="b"/>
                <a:pathLst>
                  <a:path w="384" h="437">
                    <a:moveTo>
                      <a:pt x="53" y="386"/>
                    </a:moveTo>
                    <a:cubicBezTo>
                      <a:pt x="48" y="405"/>
                      <a:pt x="48" y="411"/>
                      <a:pt x="20" y="411"/>
                    </a:cubicBezTo>
                    <a:cubicBezTo>
                      <a:pt x="11" y="411"/>
                      <a:pt x="0" y="411"/>
                      <a:pt x="0" y="425"/>
                    </a:cubicBezTo>
                    <a:cubicBezTo>
                      <a:pt x="0" y="433"/>
                      <a:pt x="6" y="436"/>
                      <a:pt x="11" y="436"/>
                    </a:cubicBezTo>
                    <a:cubicBezTo>
                      <a:pt x="28" y="436"/>
                      <a:pt x="50" y="433"/>
                      <a:pt x="70" y="433"/>
                    </a:cubicBezTo>
                    <a:cubicBezTo>
                      <a:pt x="92" y="433"/>
                      <a:pt x="120" y="436"/>
                      <a:pt x="143" y="436"/>
                    </a:cubicBezTo>
                    <a:cubicBezTo>
                      <a:pt x="148" y="436"/>
                      <a:pt x="157" y="433"/>
                      <a:pt x="157" y="419"/>
                    </a:cubicBezTo>
                    <a:cubicBezTo>
                      <a:pt x="157" y="411"/>
                      <a:pt x="146" y="411"/>
                      <a:pt x="137" y="411"/>
                    </a:cubicBezTo>
                    <a:cubicBezTo>
                      <a:pt x="123" y="411"/>
                      <a:pt x="104" y="411"/>
                      <a:pt x="104" y="402"/>
                    </a:cubicBezTo>
                    <a:cubicBezTo>
                      <a:pt x="104" y="400"/>
                      <a:pt x="109" y="380"/>
                      <a:pt x="112" y="372"/>
                    </a:cubicBezTo>
                    <a:cubicBezTo>
                      <a:pt x="120" y="335"/>
                      <a:pt x="129" y="296"/>
                      <a:pt x="137" y="268"/>
                    </a:cubicBezTo>
                    <a:cubicBezTo>
                      <a:pt x="146" y="282"/>
                      <a:pt x="168" y="307"/>
                      <a:pt x="207" y="307"/>
                    </a:cubicBezTo>
                    <a:cubicBezTo>
                      <a:pt x="291" y="307"/>
                      <a:pt x="383" y="215"/>
                      <a:pt x="383" y="115"/>
                    </a:cubicBezTo>
                    <a:cubicBezTo>
                      <a:pt x="383" y="34"/>
                      <a:pt x="330" y="0"/>
                      <a:pt x="283" y="0"/>
                    </a:cubicBezTo>
                    <a:cubicBezTo>
                      <a:pt x="238" y="0"/>
                      <a:pt x="202" y="28"/>
                      <a:pt x="185" y="48"/>
                    </a:cubicBezTo>
                    <a:cubicBezTo>
                      <a:pt x="171" y="8"/>
                      <a:pt x="134" y="0"/>
                      <a:pt x="112" y="0"/>
                    </a:cubicBezTo>
                    <a:cubicBezTo>
                      <a:pt x="87" y="0"/>
                      <a:pt x="70" y="17"/>
                      <a:pt x="59" y="36"/>
                    </a:cubicBezTo>
                    <a:cubicBezTo>
                      <a:pt x="45" y="59"/>
                      <a:pt x="34" y="101"/>
                      <a:pt x="34" y="103"/>
                    </a:cubicBezTo>
                    <a:cubicBezTo>
                      <a:pt x="34" y="112"/>
                      <a:pt x="42" y="112"/>
                      <a:pt x="45" y="112"/>
                    </a:cubicBezTo>
                    <a:cubicBezTo>
                      <a:pt x="56" y="112"/>
                      <a:pt x="56" y="112"/>
                      <a:pt x="62" y="92"/>
                    </a:cubicBezTo>
                    <a:cubicBezTo>
                      <a:pt x="70" y="53"/>
                      <a:pt x="84" y="17"/>
                      <a:pt x="112" y="17"/>
                    </a:cubicBezTo>
                    <a:cubicBezTo>
                      <a:pt x="129" y="17"/>
                      <a:pt x="134" y="34"/>
                      <a:pt x="134" y="53"/>
                    </a:cubicBezTo>
                    <a:cubicBezTo>
                      <a:pt x="134" y="59"/>
                      <a:pt x="132" y="67"/>
                      <a:pt x="132" y="73"/>
                    </a:cubicBezTo>
                    <a:cubicBezTo>
                      <a:pt x="105" y="177"/>
                      <a:pt x="79" y="281"/>
                      <a:pt x="53" y="386"/>
                    </a:cubicBezTo>
                    <a:moveTo>
                      <a:pt x="182" y="81"/>
                    </a:moveTo>
                    <a:cubicBezTo>
                      <a:pt x="224" y="28"/>
                      <a:pt x="257" y="17"/>
                      <a:pt x="280" y="17"/>
                    </a:cubicBezTo>
                    <a:cubicBezTo>
                      <a:pt x="305" y="17"/>
                      <a:pt x="330" y="39"/>
                      <a:pt x="330" y="84"/>
                    </a:cubicBezTo>
                    <a:cubicBezTo>
                      <a:pt x="330" y="112"/>
                      <a:pt x="313" y="182"/>
                      <a:pt x="294" y="224"/>
                    </a:cubicBezTo>
                    <a:cubicBezTo>
                      <a:pt x="277" y="257"/>
                      <a:pt x="243" y="291"/>
                      <a:pt x="207" y="291"/>
                    </a:cubicBezTo>
                    <a:cubicBezTo>
                      <a:pt x="160" y="291"/>
                      <a:pt x="146" y="238"/>
                      <a:pt x="146" y="229"/>
                    </a:cubicBezTo>
                    <a:cubicBezTo>
                      <a:pt x="146" y="226"/>
                      <a:pt x="148" y="221"/>
                      <a:pt x="148" y="218"/>
                    </a:cubicBezTo>
                    <a:cubicBezTo>
                      <a:pt x="160" y="172"/>
                      <a:pt x="171" y="127"/>
                      <a:pt x="182" y="81"/>
                    </a:cubicBezTo>
                    <a:close/>
                  </a:path>
                </a:pathLst>
              </a:custGeom>
              <a:solidFill>
                <a:srgbClr val="000000"/>
              </a:solidFill>
              <a:ln>
                <a:noFill/>
              </a:ln>
            </p:spPr>
          </p:sp>
          <p:sp>
            <p:nvSpPr>
              <p:cNvPr id="375" name="Freeform 126"/>
              <p:cNvSpPr/>
              <p:nvPr/>
            </p:nvSpPr>
            <p:spPr>
              <a:xfrm>
                <a:off x="3369600" y="4204080"/>
                <a:ext cx="135360" cy="174600"/>
              </a:xfrm>
              <a:custGeom>
                <a:avLst/>
                <a:gdLst/>
                <a:ahLst/>
                <a:cxnLst/>
                <a:rect l="0" t="0" r="r" b="b"/>
                <a:pathLst>
                  <a:path w="376" h="485">
                    <a:moveTo>
                      <a:pt x="162" y="22"/>
                    </a:moveTo>
                    <a:cubicBezTo>
                      <a:pt x="165" y="20"/>
                      <a:pt x="164" y="15"/>
                      <a:pt x="165" y="11"/>
                    </a:cubicBezTo>
                    <a:cubicBezTo>
                      <a:pt x="165" y="8"/>
                      <a:pt x="162" y="0"/>
                      <a:pt x="154" y="0"/>
                    </a:cubicBezTo>
                    <a:cubicBezTo>
                      <a:pt x="140" y="0"/>
                      <a:pt x="84" y="6"/>
                      <a:pt x="67" y="8"/>
                    </a:cubicBezTo>
                    <a:cubicBezTo>
                      <a:pt x="62" y="8"/>
                      <a:pt x="50" y="8"/>
                      <a:pt x="50" y="25"/>
                    </a:cubicBezTo>
                    <a:cubicBezTo>
                      <a:pt x="50" y="34"/>
                      <a:pt x="62" y="34"/>
                      <a:pt x="70" y="34"/>
                    </a:cubicBezTo>
                    <a:cubicBezTo>
                      <a:pt x="104" y="34"/>
                      <a:pt x="104" y="39"/>
                      <a:pt x="104" y="45"/>
                    </a:cubicBezTo>
                    <a:cubicBezTo>
                      <a:pt x="104" y="48"/>
                      <a:pt x="101" y="53"/>
                      <a:pt x="101" y="59"/>
                    </a:cubicBezTo>
                    <a:cubicBezTo>
                      <a:pt x="68" y="188"/>
                      <a:pt x="35" y="318"/>
                      <a:pt x="3" y="447"/>
                    </a:cubicBezTo>
                    <a:cubicBezTo>
                      <a:pt x="0" y="461"/>
                      <a:pt x="0" y="461"/>
                      <a:pt x="0" y="464"/>
                    </a:cubicBezTo>
                    <a:cubicBezTo>
                      <a:pt x="0" y="472"/>
                      <a:pt x="8" y="484"/>
                      <a:pt x="22" y="484"/>
                    </a:cubicBezTo>
                    <a:cubicBezTo>
                      <a:pt x="31" y="484"/>
                      <a:pt x="42" y="481"/>
                      <a:pt x="50" y="467"/>
                    </a:cubicBezTo>
                    <a:cubicBezTo>
                      <a:pt x="53" y="464"/>
                      <a:pt x="59" y="439"/>
                      <a:pt x="62" y="425"/>
                    </a:cubicBezTo>
                    <a:cubicBezTo>
                      <a:pt x="67" y="404"/>
                      <a:pt x="73" y="384"/>
                      <a:pt x="78" y="363"/>
                    </a:cubicBezTo>
                    <a:cubicBezTo>
                      <a:pt x="81" y="352"/>
                      <a:pt x="87" y="327"/>
                      <a:pt x="90" y="316"/>
                    </a:cubicBezTo>
                    <a:cubicBezTo>
                      <a:pt x="95" y="291"/>
                      <a:pt x="95" y="288"/>
                      <a:pt x="109" y="268"/>
                    </a:cubicBezTo>
                    <a:cubicBezTo>
                      <a:pt x="132" y="235"/>
                      <a:pt x="168" y="193"/>
                      <a:pt x="221" y="193"/>
                    </a:cubicBezTo>
                    <a:cubicBezTo>
                      <a:pt x="257" y="193"/>
                      <a:pt x="260" y="226"/>
                      <a:pt x="260" y="243"/>
                    </a:cubicBezTo>
                    <a:cubicBezTo>
                      <a:pt x="260" y="282"/>
                      <a:pt x="232" y="361"/>
                      <a:pt x="221" y="388"/>
                    </a:cubicBezTo>
                    <a:cubicBezTo>
                      <a:pt x="213" y="408"/>
                      <a:pt x="210" y="414"/>
                      <a:pt x="210" y="425"/>
                    </a:cubicBezTo>
                    <a:cubicBezTo>
                      <a:pt x="210" y="461"/>
                      <a:pt x="241" y="484"/>
                      <a:pt x="274" y="484"/>
                    </a:cubicBezTo>
                    <a:cubicBezTo>
                      <a:pt x="344" y="484"/>
                      <a:pt x="375" y="391"/>
                      <a:pt x="375" y="380"/>
                    </a:cubicBezTo>
                    <a:cubicBezTo>
                      <a:pt x="375" y="372"/>
                      <a:pt x="367" y="372"/>
                      <a:pt x="364" y="372"/>
                    </a:cubicBezTo>
                    <a:cubicBezTo>
                      <a:pt x="353" y="372"/>
                      <a:pt x="353" y="375"/>
                      <a:pt x="350" y="383"/>
                    </a:cubicBezTo>
                    <a:cubicBezTo>
                      <a:pt x="336" y="436"/>
                      <a:pt x="305" y="467"/>
                      <a:pt x="277" y="467"/>
                    </a:cubicBezTo>
                    <a:cubicBezTo>
                      <a:pt x="263" y="467"/>
                      <a:pt x="260" y="456"/>
                      <a:pt x="260" y="442"/>
                    </a:cubicBezTo>
                    <a:cubicBezTo>
                      <a:pt x="260" y="425"/>
                      <a:pt x="263" y="416"/>
                      <a:pt x="277" y="386"/>
                    </a:cubicBezTo>
                    <a:cubicBezTo>
                      <a:pt x="285" y="363"/>
                      <a:pt x="313" y="291"/>
                      <a:pt x="313" y="254"/>
                    </a:cubicBezTo>
                    <a:cubicBezTo>
                      <a:pt x="313" y="243"/>
                      <a:pt x="313" y="212"/>
                      <a:pt x="288" y="193"/>
                    </a:cubicBezTo>
                    <a:cubicBezTo>
                      <a:pt x="274" y="184"/>
                      <a:pt x="255" y="176"/>
                      <a:pt x="224" y="176"/>
                    </a:cubicBezTo>
                    <a:cubicBezTo>
                      <a:pt x="174" y="176"/>
                      <a:pt x="137" y="201"/>
                      <a:pt x="112" y="232"/>
                    </a:cubicBezTo>
                    <a:cubicBezTo>
                      <a:pt x="129" y="162"/>
                      <a:pt x="146" y="92"/>
                      <a:pt x="162" y="22"/>
                    </a:cubicBezTo>
                    <a:close/>
                  </a:path>
                </a:pathLst>
              </a:custGeom>
              <a:solidFill>
                <a:srgbClr val="000000"/>
              </a:solidFill>
              <a:ln>
                <a:noFill/>
              </a:ln>
            </p:spPr>
          </p:sp>
        </p:grpSp>
      </p:grpSp>
      <p:sp>
        <p:nvSpPr>
          <p:cNvPr id="2" name="TextShape 73">
            <a:extLst>
              <a:ext uri="{FF2B5EF4-FFF2-40B4-BE49-F238E27FC236}">
                <a16:creationId xmlns:a16="http://schemas.microsoft.com/office/drawing/2014/main" id="{F3AD37E0-733F-9D7B-0249-E23C0E1F4E5A}"/>
              </a:ext>
            </a:extLst>
          </p:cNvPr>
          <p:cNvSpPr txBox="1"/>
          <p:nvPr/>
        </p:nvSpPr>
        <p:spPr>
          <a:xfrm>
            <a:off x="2436840" y="5632200"/>
            <a:ext cx="4320000" cy="684000"/>
          </a:xfrm>
          <a:prstGeom prst="rect">
            <a:avLst/>
          </a:prstGeom>
          <a:noFill/>
          <a:ln>
            <a:noFill/>
          </a:ln>
        </p:spPr>
        <p:txBody>
          <a:bodyPr lIns="90000" tIns="45000" rIns="90000" bIns="45000">
            <a:noAutofit/>
          </a:bodyPr>
          <a:lstStyle/>
          <a:p>
            <a:r>
              <a:rPr lang="en-GB" sz="1800" b="0" strike="noStrike" spc="-1" dirty="0">
                <a:latin typeface="FrontPage"/>
              </a:rPr>
              <a:t>recoil examples:</a:t>
            </a:r>
            <a:endParaRPr lang="en-GB" sz="1800" b="0" strike="noStrike" spc="-1" dirty="0">
              <a:latin typeface="Arial"/>
            </a:endParaRPr>
          </a:p>
        </p:txBody>
      </p:sp>
      <p:grpSp>
        <p:nvGrpSpPr>
          <p:cNvPr id="3" name="Group 74">
            <a:extLst>
              <a:ext uri="{FF2B5EF4-FFF2-40B4-BE49-F238E27FC236}">
                <a16:creationId xmlns:a16="http://schemas.microsoft.com/office/drawing/2014/main" id="{799FB66C-5D59-09C8-92D2-C251BB99E4C1}"/>
              </a:ext>
            </a:extLst>
          </p:cNvPr>
          <p:cNvGrpSpPr/>
          <p:nvPr/>
        </p:nvGrpSpPr>
        <p:grpSpPr>
          <a:xfrm>
            <a:off x="4253040" y="5416200"/>
            <a:ext cx="4607280" cy="909720"/>
            <a:chOff x="4253040" y="5416200"/>
            <a:chExt cx="4607280" cy="909720"/>
          </a:xfrm>
        </p:grpSpPr>
        <p:grpSp>
          <p:nvGrpSpPr>
            <p:cNvPr id="5" name="Group 75">
              <a:extLst>
                <a:ext uri="{FF2B5EF4-FFF2-40B4-BE49-F238E27FC236}">
                  <a16:creationId xmlns:a16="http://schemas.microsoft.com/office/drawing/2014/main" id="{A1CAEAFF-BB4A-B6E2-9C2D-03F117372C27}"/>
                </a:ext>
              </a:extLst>
            </p:cNvPr>
            <p:cNvGrpSpPr/>
            <p:nvPr/>
          </p:nvGrpSpPr>
          <p:grpSpPr>
            <a:xfrm>
              <a:off x="4253040" y="5416200"/>
              <a:ext cx="4607280" cy="909720"/>
              <a:chOff x="4253040" y="5416200"/>
              <a:chExt cx="4607280" cy="909720"/>
            </a:xfrm>
          </p:grpSpPr>
          <p:sp>
            <p:nvSpPr>
              <p:cNvPr id="6" name="Freeform 76">
                <a:extLst>
                  <a:ext uri="{FF2B5EF4-FFF2-40B4-BE49-F238E27FC236}">
                    <a16:creationId xmlns:a16="http://schemas.microsoft.com/office/drawing/2014/main" id="{23B4967F-673B-B99A-68E8-50E99E0D9BC7}"/>
                  </a:ext>
                </a:extLst>
              </p:cNvPr>
              <p:cNvSpPr/>
              <p:nvPr/>
            </p:nvSpPr>
            <p:spPr>
              <a:xfrm>
                <a:off x="4256280" y="5427720"/>
                <a:ext cx="4592880" cy="886680"/>
              </a:xfrm>
              <a:custGeom>
                <a:avLst/>
                <a:gdLst/>
                <a:ahLst/>
                <a:cxnLst/>
                <a:rect l="0" t="0" r="r" b="b"/>
                <a:pathLst>
                  <a:path w="12758" h="2463">
                    <a:moveTo>
                      <a:pt x="0" y="0"/>
                    </a:moveTo>
                    <a:cubicBezTo>
                      <a:pt x="4252" y="0"/>
                      <a:pt x="8504" y="0"/>
                      <a:pt x="12757" y="0"/>
                    </a:cubicBezTo>
                    <a:cubicBezTo>
                      <a:pt x="12757" y="821"/>
                      <a:pt x="12757" y="1642"/>
                      <a:pt x="12757" y="2462"/>
                    </a:cubicBezTo>
                    <a:cubicBezTo>
                      <a:pt x="8504" y="2462"/>
                      <a:pt x="4252" y="2462"/>
                      <a:pt x="0" y="2462"/>
                    </a:cubicBezTo>
                    <a:cubicBezTo>
                      <a:pt x="0" y="1642"/>
                      <a:pt x="0" y="821"/>
                      <a:pt x="0" y="0"/>
                    </a:cubicBezTo>
                    <a:close/>
                  </a:path>
                </a:pathLst>
              </a:custGeom>
              <a:solidFill>
                <a:srgbClr val="FFFFFF"/>
              </a:solidFill>
              <a:ln>
                <a:noFill/>
              </a:ln>
            </p:spPr>
          </p:sp>
          <p:sp>
            <p:nvSpPr>
              <p:cNvPr id="7" name="Freeform 77">
                <a:extLst>
                  <a:ext uri="{FF2B5EF4-FFF2-40B4-BE49-F238E27FC236}">
                    <a16:creationId xmlns:a16="http://schemas.microsoft.com/office/drawing/2014/main" id="{1371193A-0DC8-EFF7-84B6-0E8D21A45542}"/>
                  </a:ext>
                </a:extLst>
              </p:cNvPr>
              <p:cNvSpPr/>
              <p:nvPr/>
            </p:nvSpPr>
            <p:spPr>
              <a:xfrm>
                <a:off x="4253040" y="5424480"/>
                <a:ext cx="166320" cy="154440"/>
              </a:xfrm>
              <a:custGeom>
                <a:avLst/>
                <a:gdLst/>
                <a:ahLst/>
                <a:cxnLst/>
                <a:rect l="0" t="0" r="r" b="b"/>
                <a:pathLst>
                  <a:path w="462" h="429">
                    <a:moveTo>
                      <a:pt x="425" y="282"/>
                    </a:moveTo>
                    <a:cubicBezTo>
                      <a:pt x="425" y="279"/>
                      <a:pt x="427" y="276"/>
                      <a:pt x="428" y="273"/>
                    </a:cubicBezTo>
                    <a:cubicBezTo>
                      <a:pt x="428" y="272"/>
                      <a:pt x="428" y="266"/>
                      <a:pt x="419" y="266"/>
                    </a:cubicBezTo>
                    <a:cubicBezTo>
                      <a:pt x="414" y="266"/>
                      <a:pt x="412" y="270"/>
                      <a:pt x="412" y="273"/>
                    </a:cubicBezTo>
                    <a:cubicBezTo>
                      <a:pt x="371" y="367"/>
                      <a:pt x="347" y="408"/>
                      <a:pt x="239" y="408"/>
                    </a:cubicBezTo>
                    <a:cubicBezTo>
                      <a:pt x="209" y="408"/>
                      <a:pt x="178" y="408"/>
                      <a:pt x="148" y="408"/>
                    </a:cubicBezTo>
                    <a:cubicBezTo>
                      <a:pt x="139" y="408"/>
                      <a:pt x="137" y="408"/>
                      <a:pt x="133" y="408"/>
                    </a:cubicBezTo>
                    <a:cubicBezTo>
                      <a:pt x="126" y="408"/>
                      <a:pt x="124" y="406"/>
                      <a:pt x="124" y="403"/>
                    </a:cubicBezTo>
                    <a:cubicBezTo>
                      <a:pt x="124" y="401"/>
                      <a:pt x="124" y="399"/>
                      <a:pt x="128" y="388"/>
                    </a:cubicBezTo>
                    <a:cubicBezTo>
                      <a:pt x="142" y="331"/>
                      <a:pt x="157" y="273"/>
                      <a:pt x="171" y="216"/>
                    </a:cubicBezTo>
                    <a:cubicBezTo>
                      <a:pt x="192" y="216"/>
                      <a:pt x="213" y="216"/>
                      <a:pt x="234" y="216"/>
                    </a:cubicBezTo>
                    <a:cubicBezTo>
                      <a:pt x="288" y="216"/>
                      <a:pt x="288" y="228"/>
                      <a:pt x="288" y="245"/>
                    </a:cubicBezTo>
                    <a:cubicBezTo>
                      <a:pt x="288" y="248"/>
                      <a:pt x="288" y="257"/>
                      <a:pt x="283" y="275"/>
                    </a:cubicBezTo>
                    <a:cubicBezTo>
                      <a:pt x="281" y="279"/>
                      <a:pt x="281" y="281"/>
                      <a:pt x="281" y="282"/>
                    </a:cubicBezTo>
                    <a:cubicBezTo>
                      <a:pt x="281" y="286"/>
                      <a:pt x="283" y="290"/>
                      <a:pt x="290" y="290"/>
                    </a:cubicBezTo>
                    <a:cubicBezTo>
                      <a:pt x="293" y="290"/>
                      <a:pt x="295" y="286"/>
                      <a:pt x="299" y="277"/>
                    </a:cubicBezTo>
                    <a:cubicBezTo>
                      <a:pt x="311" y="228"/>
                      <a:pt x="323" y="179"/>
                      <a:pt x="335" y="129"/>
                    </a:cubicBezTo>
                    <a:cubicBezTo>
                      <a:pt x="335" y="126"/>
                      <a:pt x="331" y="122"/>
                      <a:pt x="328" y="122"/>
                    </a:cubicBezTo>
                    <a:cubicBezTo>
                      <a:pt x="322" y="122"/>
                      <a:pt x="320" y="126"/>
                      <a:pt x="319" y="133"/>
                    </a:cubicBezTo>
                    <a:cubicBezTo>
                      <a:pt x="304" y="182"/>
                      <a:pt x="293" y="196"/>
                      <a:pt x="236" y="196"/>
                    </a:cubicBezTo>
                    <a:cubicBezTo>
                      <a:pt x="216" y="196"/>
                      <a:pt x="196" y="196"/>
                      <a:pt x="176" y="196"/>
                    </a:cubicBezTo>
                    <a:cubicBezTo>
                      <a:pt x="189" y="145"/>
                      <a:pt x="202" y="94"/>
                      <a:pt x="214" y="43"/>
                    </a:cubicBezTo>
                    <a:cubicBezTo>
                      <a:pt x="220" y="22"/>
                      <a:pt x="220" y="20"/>
                      <a:pt x="248" y="20"/>
                    </a:cubicBezTo>
                    <a:cubicBezTo>
                      <a:pt x="278" y="20"/>
                      <a:pt x="307" y="20"/>
                      <a:pt x="337" y="20"/>
                    </a:cubicBezTo>
                    <a:cubicBezTo>
                      <a:pt x="414" y="20"/>
                      <a:pt x="434" y="38"/>
                      <a:pt x="434" y="88"/>
                    </a:cubicBezTo>
                    <a:cubicBezTo>
                      <a:pt x="434" y="104"/>
                      <a:pt x="434" y="106"/>
                      <a:pt x="430" y="122"/>
                    </a:cubicBezTo>
                    <a:cubicBezTo>
                      <a:pt x="430" y="126"/>
                      <a:pt x="430" y="130"/>
                      <a:pt x="430" y="133"/>
                    </a:cubicBezTo>
                    <a:cubicBezTo>
                      <a:pt x="430" y="136"/>
                      <a:pt x="432" y="142"/>
                      <a:pt x="437" y="142"/>
                    </a:cubicBezTo>
                    <a:cubicBezTo>
                      <a:pt x="445" y="142"/>
                      <a:pt x="445" y="138"/>
                      <a:pt x="446" y="126"/>
                    </a:cubicBezTo>
                    <a:cubicBezTo>
                      <a:pt x="451" y="89"/>
                      <a:pt x="455" y="53"/>
                      <a:pt x="459" y="16"/>
                    </a:cubicBezTo>
                    <a:cubicBezTo>
                      <a:pt x="461" y="0"/>
                      <a:pt x="457" y="0"/>
                      <a:pt x="443" y="0"/>
                    </a:cubicBezTo>
                    <a:cubicBezTo>
                      <a:pt x="336" y="0"/>
                      <a:pt x="229" y="0"/>
                      <a:pt x="122" y="0"/>
                    </a:cubicBezTo>
                    <a:cubicBezTo>
                      <a:pt x="110" y="0"/>
                      <a:pt x="104" y="0"/>
                      <a:pt x="104" y="13"/>
                    </a:cubicBezTo>
                    <a:cubicBezTo>
                      <a:pt x="104" y="20"/>
                      <a:pt x="110" y="20"/>
                      <a:pt x="121" y="20"/>
                    </a:cubicBezTo>
                    <a:cubicBezTo>
                      <a:pt x="144" y="20"/>
                      <a:pt x="162" y="20"/>
                      <a:pt x="162" y="31"/>
                    </a:cubicBezTo>
                    <a:cubicBezTo>
                      <a:pt x="162" y="32"/>
                      <a:pt x="162" y="34"/>
                      <a:pt x="160" y="45"/>
                    </a:cubicBezTo>
                    <a:cubicBezTo>
                      <a:pt x="132" y="156"/>
                      <a:pt x="104" y="268"/>
                      <a:pt x="76" y="379"/>
                    </a:cubicBezTo>
                    <a:cubicBezTo>
                      <a:pt x="70" y="405"/>
                      <a:pt x="68" y="408"/>
                      <a:pt x="18" y="408"/>
                    </a:cubicBezTo>
                    <a:cubicBezTo>
                      <a:pt x="7" y="408"/>
                      <a:pt x="0" y="408"/>
                      <a:pt x="0" y="421"/>
                    </a:cubicBezTo>
                    <a:cubicBezTo>
                      <a:pt x="0" y="428"/>
                      <a:pt x="7" y="428"/>
                      <a:pt x="18" y="428"/>
                    </a:cubicBezTo>
                    <a:cubicBezTo>
                      <a:pt x="128" y="428"/>
                      <a:pt x="238" y="428"/>
                      <a:pt x="347" y="428"/>
                    </a:cubicBezTo>
                    <a:cubicBezTo>
                      <a:pt x="362" y="428"/>
                      <a:pt x="362" y="428"/>
                      <a:pt x="365" y="417"/>
                    </a:cubicBezTo>
                    <a:cubicBezTo>
                      <a:pt x="385" y="372"/>
                      <a:pt x="405" y="327"/>
                      <a:pt x="425" y="282"/>
                    </a:cubicBezTo>
                    <a:close/>
                  </a:path>
                </a:pathLst>
              </a:custGeom>
              <a:solidFill>
                <a:srgbClr val="000000"/>
              </a:solidFill>
              <a:ln>
                <a:noFill/>
              </a:ln>
            </p:spPr>
          </p:sp>
          <p:sp>
            <p:nvSpPr>
              <p:cNvPr id="8" name="Freeform 78">
                <a:extLst>
                  <a:ext uri="{FF2B5EF4-FFF2-40B4-BE49-F238E27FC236}">
                    <a16:creationId xmlns:a16="http://schemas.microsoft.com/office/drawing/2014/main" id="{D6CCF3B9-7DE9-08F2-F1C5-65EB476CDCAA}"/>
                  </a:ext>
                </a:extLst>
              </p:cNvPr>
              <p:cNvSpPr/>
              <p:nvPr/>
            </p:nvSpPr>
            <p:spPr>
              <a:xfrm>
                <a:off x="4423320" y="5543280"/>
                <a:ext cx="68400" cy="72360"/>
              </a:xfrm>
              <a:custGeom>
                <a:avLst/>
                <a:gdLst/>
                <a:ahLst/>
                <a:cxnLst/>
                <a:rect l="0" t="0" r="r" b="b"/>
                <a:pathLst>
                  <a:path w="190" h="201">
                    <a:moveTo>
                      <a:pt x="68" y="94"/>
                    </a:moveTo>
                    <a:cubicBezTo>
                      <a:pt x="81" y="94"/>
                      <a:pt x="117" y="94"/>
                      <a:pt x="140" y="85"/>
                    </a:cubicBezTo>
                    <a:cubicBezTo>
                      <a:pt x="173" y="72"/>
                      <a:pt x="180" y="52"/>
                      <a:pt x="180" y="38"/>
                    </a:cubicBezTo>
                    <a:cubicBezTo>
                      <a:pt x="180" y="14"/>
                      <a:pt x="155" y="0"/>
                      <a:pt x="124" y="0"/>
                    </a:cubicBezTo>
                    <a:cubicBezTo>
                      <a:pt x="72" y="0"/>
                      <a:pt x="0" y="40"/>
                      <a:pt x="0" y="115"/>
                    </a:cubicBezTo>
                    <a:cubicBezTo>
                      <a:pt x="0" y="160"/>
                      <a:pt x="27" y="200"/>
                      <a:pt x="79" y="200"/>
                    </a:cubicBezTo>
                    <a:cubicBezTo>
                      <a:pt x="155" y="200"/>
                      <a:pt x="189" y="155"/>
                      <a:pt x="189" y="149"/>
                    </a:cubicBezTo>
                    <a:cubicBezTo>
                      <a:pt x="189" y="146"/>
                      <a:pt x="185" y="142"/>
                      <a:pt x="182" y="142"/>
                    </a:cubicBezTo>
                    <a:cubicBezTo>
                      <a:pt x="178" y="142"/>
                      <a:pt x="178" y="142"/>
                      <a:pt x="175" y="146"/>
                    </a:cubicBezTo>
                    <a:cubicBezTo>
                      <a:pt x="140" y="187"/>
                      <a:pt x="88" y="187"/>
                      <a:pt x="81" y="187"/>
                    </a:cubicBezTo>
                    <a:cubicBezTo>
                      <a:pt x="54" y="187"/>
                      <a:pt x="36" y="169"/>
                      <a:pt x="36" y="133"/>
                    </a:cubicBezTo>
                    <a:cubicBezTo>
                      <a:pt x="36" y="126"/>
                      <a:pt x="36" y="119"/>
                      <a:pt x="41" y="94"/>
                    </a:cubicBezTo>
                    <a:cubicBezTo>
                      <a:pt x="50" y="94"/>
                      <a:pt x="59" y="94"/>
                      <a:pt x="68" y="94"/>
                    </a:cubicBezTo>
                    <a:moveTo>
                      <a:pt x="45" y="81"/>
                    </a:moveTo>
                    <a:cubicBezTo>
                      <a:pt x="63" y="16"/>
                      <a:pt x="112" y="13"/>
                      <a:pt x="124" y="13"/>
                    </a:cubicBezTo>
                    <a:cubicBezTo>
                      <a:pt x="144" y="13"/>
                      <a:pt x="160" y="22"/>
                      <a:pt x="160" y="38"/>
                    </a:cubicBezTo>
                    <a:cubicBezTo>
                      <a:pt x="160" y="81"/>
                      <a:pt x="86" y="81"/>
                      <a:pt x="67" y="81"/>
                    </a:cubicBezTo>
                    <a:cubicBezTo>
                      <a:pt x="59" y="81"/>
                      <a:pt x="52" y="81"/>
                      <a:pt x="45" y="81"/>
                    </a:cubicBezTo>
                    <a:close/>
                  </a:path>
                </a:pathLst>
              </a:custGeom>
              <a:solidFill>
                <a:srgbClr val="000000"/>
              </a:solidFill>
              <a:ln>
                <a:noFill/>
              </a:ln>
            </p:spPr>
          </p:sp>
          <p:sp>
            <p:nvSpPr>
              <p:cNvPr id="9" name="Freeform 79">
                <a:extLst>
                  <a:ext uri="{FF2B5EF4-FFF2-40B4-BE49-F238E27FC236}">
                    <a16:creationId xmlns:a16="http://schemas.microsoft.com/office/drawing/2014/main" id="{DC114CE1-5902-4CD4-B741-A8602ED75C1C}"/>
                  </a:ext>
                </a:extLst>
              </p:cNvPr>
              <p:cNvSpPr/>
              <p:nvPr/>
            </p:nvSpPr>
            <p:spPr>
              <a:xfrm>
                <a:off x="4516560" y="5594760"/>
                <a:ext cx="21240" cy="48960"/>
              </a:xfrm>
              <a:custGeom>
                <a:avLst/>
                <a:gdLst/>
                <a:ahLst/>
                <a:cxnLst/>
                <a:rect l="0" t="0" r="r" b="b"/>
                <a:pathLst>
                  <a:path w="59" h="136">
                    <a:moveTo>
                      <a:pt x="45" y="43"/>
                    </a:moveTo>
                    <a:cubicBezTo>
                      <a:pt x="45" y="68"/>
                      <a:pt x="40" y="95"/>
                      <a:pt x="9" y="124"/>
                    </a:cubicBezTo>
                    <a:cubicBezTo>
                      <a:pt x="7" y="126"/>
                      <a:pt x="7" y="128"/>
                      <a:pt x="7" y="129"/>
                    </a:cubicBezTo>
                    <a:cubicBezTo>
                      <a:pt x="7" y="133"/>
                      <a:pt x="11" y="135"/>
                      <a:pt x="13" y="135"/>
                    </a:cubicBezTo>
                    <a:cubicBezTo>
                      <a:pt x="20" y="135"/>
                      <a:pt x="58" y="101"/>
                      <a:pt x="58" y="49"/>
                    </a:cubicBezTo>
                    <a:cubicBezTo>
                      <a:pt x="58" y="20"/>
                      <a:pt x="47" y="0"/>
                      <a:pt x="25" y="0"/>
                    </a:cubicBezTo>
                    <a:cubicBezTo>
                      <a:pt x="11" y="0"/>
                      <a:pt x="0" y="11"/>
                      <a:pt x="0" y="25"/>
                    </a:cubicBezTo>
                    <a:cubicBezTo>
                      <a:pt x="0" y="40"/>
                      <a:pt x="11" y="50"/>
                      <a:pt x="27" y="50"/>
                    </a:cubicBezTo>
                    <a:cubicBezTo>
                      <a:pt x="36" y="50"/>
                      <a:pt x="43" y="43"/>
                      <a:pt x="45" y="43"/>
                    </a:cubicBezTo>
                    <a:close/>
                  </a:path>
                </a:pathLst>
              </a:custGeom>
              <a:solidFill>
                <a:srgbClr val="000000"/>
              </a:solidFill>
              <a:ln>
                <a:noFill/>
              </a:ln>
            </p:spPr>
          </p:sp>
          <p:sp>
            <p:nvSpPr>
              <p:cNvPr id="10" name="Freeform 80">
                <a:extLst>
                  <a:ext uri="{FF2B5EF4-FFF2-40B4-BE49-F238E27FC236}">
                    <a16:creationId xmlns:a16="http://schemas.microsoft.com/office/drawing/2014/main" id="{0FD3FC13-0DEB-EA25-9798-7054B77573A6}"/>
                  </a:ext>
                </a:extLst>
              </p:cNvPr>
              <p:cNvSpPr/>
              <p:nvPr/>
            </p:nvSpPr>
            <p:spPr>
              <a:xfrm>
                <a:off x="4561560" y="5507640"/>
                <a:ext cx="74160" cy="109080"/>
              </a:xfrm>
              <a:custGeom>
                <a:avLst/>
                <a:gdLst/>
                <a:ahLst/>
                <a:cxnLst/>
                <a:rect l="0" t="0" r="r" b="b"/>
                <a:pathLst>
                  <a:path w="206" h="303">
                    <a:moveTo>
                      <a:pt x="205" y="153"/>
                    </a:moveTo>
                    <a:cubicBezTo>
                      <a:pt x="205" y="104"/>
                      <a:pt x="200" y="68"/>
                      <a:pt x="180" y="38"/>
                    </a:cubicBezTo>
                    <a:cubicBezTo>
                      <a:pt x="166" y="18"/>
                      <a:pt x="139" y="0"/>
                      <a:pt x="103" y="0"/>
                    </a:cubicBezTo>
                    <a:cubicBezTo>
                      <a:pt x="0" y="0"/>
                      <a:pt x="0" y="121"/>
                      <a:pt x="0" y="153"/>
                    </a:cubicBezTo>
                    <a:cubicBezTo>
                      <a:pt x="0" y="184"/>
                      <a:pt x="0" y="302"/>
                      <a:pt x="103" y="302"/>
                    </a:cubicBezTo>
                    <a:cubicBezTo>
                      <a:pt x="205" y="302"/>
                      <a:pt x="205" y="183"/>
                      <a:pt x="205" y="153"/>
                    </a:cubicBezTo>
                    <a:moveTo>
                      <a:pt x="103" y="290"/>
                    </a:moveTo>
                    <a:cubicBezTo>
                      <a:pt x="83" y="290"/>
                      <a:pt x="56" y="277"/>
                      <a:pt x="47" y="241"/>
                    </a:cubicBezTo>
                    <a:cubicBezTo>
                      <a:pt x="40" y="216"/>
                      <a:pt x="40" y="180"/>
                      <a:pt x="40" y="146"/>
                    </a:cubicBezTo>
                    <a:cubicBezTo>
                      <a:pt x="40" y="115"/>
                      <a:pt x="40" y="81"/>
                      <a:pt x="47" y="56"/>
                    </a:cubicBezTo>
                    <a:cubicBezTo>
                      <a:pt x="56" y="22"/>
                      <a:pt x="85" y="13"/>
                      <a:pt x="103" y="13"/>
                    </a:cubicBezTo>
                    <a:cubicBezTo>
                      <a:pt x="126" y="13"/>
                      <a:pt x="149" y="27"/>
                      <a:pt x="158" y="52"/>
                    </a:cubicBezTo>
                    <a:cubicBezTo>
                      <a:pt x="164" y="76"/>
                      <a:pt x="166" y="108"/>
                      <a:pt x="166" y="146"/>
                    </a:cubicBezTo>
                    <a:cubicBezTo>
                      <a:pt x="166" y="180"/>
                      <a:pt x="166" y="212"/>
                      <a:pt x="160" y="239"/>
                    </a:cubicBezTo>
                    <a:cubicBezTo>
                      <a:pt x="151" y="281"/>
                      <a:pt x="121" y="290"/>
                      <a:pt x="103" y="290"/>
                    </a:cubicBezTo>
                    <a:close/>
                  </a:path>
                </a:pathLst>
              </a:custGeom>
              <a:solidFill>
                <a:srgbClr val="000000"/>
              </a:solidFill>
              <a:ln>
                <a:noFill/>
              </a:ln>
            </p:spPr>
          </p:sp>
          <p:sp>
            <p:nvSpPr>
              <p:cNvPr id="11" name="Freeform 81">
                <a:extLst>
                  <a:ext uri="{FF2B5EF4-FFF2-40B4-BE49-F238E27FC236}">
                    <a16:creationId xmlns:a16="http://schemas.microsoft.com/office/drawing/2014/main" id="{025F5BFC-4F32-CAB5-05D7-40674D61C4A7}"/>
                  </a:ext>
                </a:extLst>
              </p:cNvPr>
              <p:cNvSpPr/>
              <p:nvPr/>
            </p:nvSpPr>
            <p:spPr>
              <a:xfrm>
                <a:off x="4731120" y="5495760"/>
                <a:ext cx="151920" cy="53280"/>
              </a:xfrm>
              <a:custGeom>
                <a:avLst/>
                <a:gdLst/>
                <a:ahLst/>
                <a:cxnLst/>
                <a:rect l="0" t="0" r="r" b="b"/>
                <a:pathLst>
                  <a:path w="422" h="148">
                    <a:moveTo>
                      <a:pt x="400" y="25"/>
                    </a:moveTo>
                    <a:cubicBezTo>
                      <a:pt x="409" y="25"/>
                      <a:pt x="421" y="25"/>
                      <a:pt x="421" y="13"/>
                    </a:cubicBezTo>
                    <a:cubicBezTo>
                      <a:pt x="421" y="0"/>
                      <a:pt x="409" y="0"/>
                      <a:pt x="400" y="0"/>
                    </a:cubicBezTo>
                    <a:cubicBezTo>
                      <a:pt x="274" y="0"/>
                      <a:pt x="148" y="0"/>
                      <a:pt x="22" y="0"/>
                    </a:cubicBezTo>
                    <a:cubicBezTo>
                      <a:pt x="13" y="0"/>
                      <a:pt x="0" y="0"/>
                      <a:pt x="0" y="13"/>
                    </a:cubicBezTo>
                    <a:cubicBezTo>
                      <a:pt x="0" y="25"/>
                      <a:pt x="13" y="25"/>
                      <a:pt x="22" y="25"/>
                    </a:cubicBezTo>
                    <a:cubicBezTo>
                      <a:pt x="148" y="25"/>
                      <a:pt x="274" y="25"/>
                      <a:pt x="400" y="25"/>
                    </a:cubicBezTo>
                    <a:moveTo>
                      <a:pt x="400" y="147"/>
                    </a:moveTo>
                    <a:cubicBezTo>
                      <a:pt x="409" y="147"/>
                      <a:pt x="421" y="147"/>
                      <a:pt x="421" y="135"/>
                    </a:cubicBezTo>
                    <a:cubicBezTo>
                      <a:pt x="421" y="122"/>
                      <a:pt x="409" y="122"/>
                      <a:pt x="400" y="122"/>
                    </a:cubicBezTo>
                    <a:cubicBezTo>
                      <a:pt x="274" y="122"/>
                      <a:pt x="148" y="122"/>
                      <a:pt x="22" y="122"/>
                    </a:cubicBezTo>
                    <a:cubicBezTo>
                      <a:pt x="13" y="122"/>
                      <a:pt x="0" y="122"/>
                      <a:pt x="0" y="135"/>
                    </a:cubicBezTo>
                    <a:cubicBezTo>
                      <a:pt x="0" y="147"/>
                      <a:pt x="13" y="147"/>
                      <a:pt x="22" y="147"/>
                    </a:cubicBezTo>
                    <a:cubicBezTo>
                      <a:pt x="148" y="147"/>
                      <a:pt x="274" y="147"/>
                      <a:pt x="400" y="147"/>
                    </a:cubicBezTo>
                    <a:close/>
                  </a:path>
                </a:pathLst>
              </a:custGeom>
              <a:solidFill>
                <a:srgbClr val="000000"/>
              </a:solidFill>
              <a:ln>
                <a:noFill/>
              </a:ln>
            </p:spPr>
          </p:sp>
          <p:sp>
            <p:nvSpPr>
              <p:cNvPr id="12" name="Freeform 82">
                <a:extLst>
                  <a:ext uri="{FF2B5EF4-FFF2-40B4-BE49-F238E27FC236}">
                    <a16:creationId xmlns:a16="http://schemas.microsoft.com/office/drawing/2014/main" id="{847889F3-5C44-BC2E-327C-54C79B68C2E1}"/>
                  </a:ext>
                </a:extLst>
              </p:cNvPr>
              <p:cNvSpPr/>
              <p:nvPr/>
            </p:nvSpPr>
            <p:spPr>
              <a:xfrm>
                <a:off x="4979520" y="5427720"/>
                <a:ext cx="75600" cy="151200"/>
              </a:xfrm>
              <a:custGeom>
                <a:avLst/>
                <a:gdLst/>
                <a:ahLst/>
                <a:cxnLst/>
                <a:rect l="0" t="0" r="r" b="b"/>
                <a:pathLst>
                  <a:path w="210" h="420">
                    <a:moveTo>
                      <a:pt x="130" y="16"/>
                    </a:moveTo>
                    <a:cubicBezTo>
                      <a:pt x="130" y="0"/>
                      <a:pt x="130" y="0"/>
                      <a:pt x="115" y="0"/>
                    </a:cubicBezTo>
                    <a:cubicBezTo>
                      <a:pt x="76" y="40"/>
                      <a:pt x="20" y="40"/>
                      <a:pt x="0" y="40"/>
                    </a:cubicBezTo>
                    <a:cubicBezTo>
                      <a:pt x="0" y="46"/>
                      <a:pt x="0" y="53"/>
                      <a:pt x="0" y="59"/>
                    </a:cubicBezTo>
                    <a:cubicBezTo>
                      <a:pt x="13" y="59"/>
                      <a:pt x="49" y="59"/>
                      <a:pt x="83" y="43"/>
                    </a:cubicBezTo>
                    <a:cubicBezTo>
                      <a:pt x="83" y="152"/>
                      <a:pt x="83" y="261"/>
                      <a:pt x="83" y="371"/>
                    </a:cubicBezTo>
                    <a:cubicBezTo>
                      <a:pt x="83" y="392"/>
                      <a:pt x="81" y="399"/>
                      <a:pt x="23" y="399"/>
                    </a:cubicBezTo>
                    <a:cubicBezTo>
                      <a:pt x="17" y="399"/>
                      <a:pt x="10" y="399"/>
                      <a:pt x="4" y="399"/>
                    </a:cubicBezTo>
                    <a:cubicBezTo>
                      <a:pt x="4" y="406"/>
                      <a:pt x="4" y="412"/>
                      <a:pt x="4" y="419"/>
                    </a:cubicBezTo>
                    <a:cubicBezTo>
                      <a:pt x="25" y="417"/>
                      <a:pt x="81" y="417"/>
                      <a:pt x="106" y="417"/>
                    </a:cubicBezTo>
                    <a:cubicBezTo>
                      <a:pt x="131" y="417"/>
                      <a:pt x="185" y="417"/>
                      <a:pt x="209" y="419"/>
                    </a:cubicBezTo>
                    <a:cubicBezTo>
                      <a:pt x="209" y="412"/>
                      <a:pt x="209" y="406"/>
                      <a:pt x="209" y="399"/>
                    </a:cubicBezTo>
                    <a:cubicBezTo>
                      <a:pt x="202" y="399"/>
                      <a:pt x="194" y="399"/>
                      <a:pt x="187" y="399"/>
                    </a:cubicBezTo>
                    <a:cubicBezTo>
                      <a:pt x="131" y="399"/>
                      <a:pt x="130" y="394"/>
                      <a:pt x="130" y="371"/>
                    </a:cubicBezTo>
                    <a:cubicBezTo>
                      <a:pt x="130" y="252"/>
                      <a:pt x="130" y="134"/>
                      <a:pt x="130" y="16"/>
                    </a:cubicBezTo>
                    <a:close/>
                  </a:path>
                </a:pathLst>
              </a:custGeom>
              <a:solidFill>
                <a:srgbClr val="000000"/>
              </a:solidFill>
              <a:ln>
                <a:noFill/>
              </a:ln>
            </p:spPr>
          </p:sp>
          <p:sp>
            <p:nvSpPr>
              <p:cNvPr id="13" name="Freeform 83">
                <a:extLst>
                  <a:ext uri="{FF2B5EF4-FFF2-40B4-BE49-F238E27FC236}">
                    <a16:creationId xmlns:a16="http://schemas.microsoft.com/office/drawing/2014/main" id="{8095AA63-FD70-C892-8141-02744F175BF3}"/>
                  </a:ext>
                </a:extLst>
              </p:cNvPr>
              <p:cNvSpPr/>
              <p:nvPr/>
            </p:nvSpPr>
            <p:spPr>
              <a:xfrm>
                <a:off x="5081760" y="5427720"/>
                <a:ext cx="96120" cy="156240"/>
              </a:xfrm>
              <a:custGeom>
                <a:avLst/>
                <a:gdLst/>
                <a:ahLst/>
                <a:cxnLst/>
                <a:rect l="0" t="0" r="r" b="b"/>
                <a:pathLst>
                  <a:path w="267" h="434">
                    <a:moveTo>
                      <a:pt x="266" y="218"/>
                    </a:moveTo>
                    <a:cubicBezTo>
                      <a:pt x="266" y="167"/>
                      <a:pt x="263" y="117"/>
                      <a:pt x="241" y="70"/>
                    </a:cubicBezTo>
                    <a:cubicBezTo>
                      <a:pt x="211" y="9"/>
                      <a:pt x="160" y="0"/>
                      <a:pt x="133" y="0"/>
                    </a:cubicBezTo>
                    <a:cubicBezTo>
                      <a:pt x="95" y="0"/>
                      <a:pt x="49" y="16"/>
                      <a:pt x="23" y="74"/>
                    </a:cubicBezTo>
                    <a:cubicBezTo>
                      <a:pt x="2" y="119"/>
                      <a:pt x="0" y="167"/>
                      <a:pt x="0" y="218"/>
                    </a:cubicBezTo>
                    <a:cubicBezTo>
                      <a:pt x="0" y="264"/>
                      <a:pt x="2" y="322"/>
                      <a:pt x="29" y="371"/>
                    </a:cubicBezTo>
                    <a:cubicBezTo>
                      <a:pt x="56" y="421"/>
                      <a:pt x="101" y="433"/>
                      <a:pt x="133" y="433"/>
                    </a:cubicBezTo>
                    <a:cubicBezTo>
                      <a:pt x="166" y="433"/>
                      <a:pt x="214" y="421"/>
                      <a:pt x="243" y="360"/>
                    </a:cubicBezTo>
                    <a:cubicBezTo>
                      <a:pt x="263" y="317"/>
                      <a:pt x="266" y="268"/>
                      <a:pt x="266" y="218"/>
                    </a:cubicBezTo>
                    <a:moveTo>
                      <a:pt x="133" y="419"/>
                    </a:moveTo>
                    <a:cubicBezTo>
                      <a:pt x="108" y="419"/>
                      <a:pt x="70" y="405"/>
                      <a:pt x="59" y="344"/>
                    </a:cubicBezTo>
                    <a:cubicBezTo>
                      <a:pt x="52" y="306"/>
                      <a:pt x="52" y="248"/>
                      <a:pt x="52" y="210"/>
                    </a:cubicBezTo>
                    <a:cubicBezTo>
                      <a:pt x="52" y="169"/>
                      <a:pt x="52" y="128"/>
                      <a:pt x="58" y="94"/>
                    </a:cubicBezTo>
                    <a:cubicBezTo>
                      <a:pt x="68" y="18"/>
                      <a:pt x="117" y="13"/>
                      <a:pt x="133" y="13"/>
                    </a:cubicBezTo>
                    <a:cubicBezTo>
                      <a:pt x="153" y="13"/>
                      <a:pt x="194" y="25"/>
                      <a:pt x="207" y="86"/>
                    </a:cubicBezTo>
                    <a:cubicBezTo>
                      <a:pt x="212" y="122"/>
                      <a:pt x="212" y="171"/>
                      <a:pt x="212" y="210"/>
                    </a:cubicBezTo>
                    <a:cubicBezTo>
                      <a:pt x="212" y="257"/>
                      <a:pt x="212" y="300"/>
                      <a:pt x="207" y="340"/>
                    </a:cubicBezTo>
                    <a:cubicBezTo>
                      <a:pt x="196" y="401"/>
                      <a:pt x="160" y="419"/>
                      <a:pt x="133" y="419"/>
                    </a:cubicBezTo>
                    <a:close/>
                  </a:path>
                </a:pathLst>
              </a:custGeom>
              <a:solidFill>
                <a:srgbClr val="000000"/>
              </a:solidFill>
              <a:ln>
                <a:noFill/>
              </a:ln>
            </p:spPr>
          </p:sp>
          <p:sp>
            <p:nvSpPr>
              <p:cNvPr id="14" name="Freeform 84">
                <a:extLst>
                  <a:ext uri="{FF2B5EF4-FFF2-40B4-BE49-F238E27FC236}">
                    <a16:creationId xmlns:a16="http://schemas.microsoft.com/office/drawing/2014/main" id="{56142BA8-6962-B749-183A-EA8FC0334ABA}"/>
                  </a:ext>
                </a:extLst>
              </p:cNvPr>
              <p:cNvSpPr/>
              <p:nvPr/>
            </p:nvSpPr>
            <p:spPr>
              <a:xfrm>
                <a:off x="5197680" y="5427720"/>
                <a:ext cx="91080" cy="156240"/>
              </a:xfrm>
              <a:custGeom>
                <a:avLst/>
                <a:gdLst/>
                <a:ahLst/>
                <a:cxnLst/>
                <a:rect l="0" t="0" r="r" b="b"/>
                <a:pathLst>
                  <a:path w="253" h="434">
                    <a:moveTo>
                      <a:pt x="252" y="293"/>
                    </a:moveTo>
                    <a:cubicBezTo>
                      <a:pt x="252" y="218"/>
                      <a:pt x="202" y="155"/>
                      <a:pt x="133" y="155"/>
                    </a:cubicBezTo>
                    <a:cubicBezTo>
                      <a:pt x="103" y="155"/>
                      <a:pt x="76" y="165"/>
                      <a:pt x="52" y="187"/>
                    </a:cubicBezTo>
                    <a:cubicBezTo>
                      <a:pt x="52" y="146"/>
                      <a:pt x="52" y="104"/>
                      <a:pt x="52" y="63"/>
                    </a:cubicBezTo>
                    <a:cubicBezTo>
                      <a:pt x="65" y="67"/>
                      <a:pt x="86" y="72"/>
                      <a:pt x="106" y="72"/>
                    </a:cubicBezTo>
                    <a:cubicBezTo>
                      <a:pt x="184" y="72"/>
                      <a:pt x="229" y="14"/>
                      <a:pt x="229" y="5"/>
                    </a:cubicBezTo>
                    <a:cubicBezTo>
                      <a:pt x="229" y="2"/>
                      <a:pt x="227" y="0"/>
                      <a:pt x="221" y="0"/>
                    </a:cubicBezTo>
                    <a:cubicBezTo>
                      <a:pt x="220" y="1"/>
                      <a:pt x="220" y="0"/>
                      <a:pt x="216" y="2"/>
                    </a:cubicBezTo>
                    <a:cubicBezTo>
                      <a:pt x="203" y="7"/>
                      <a:pt x="173" y="20"/>
                      <a:pt x="131" y="20"/>
                    </a:cubicBezTo>
                    <a:cubicBezTo>
                      <a:pt x="106" y="20"/>
                      <a:pt x="76" y="14"/>
                      <a:pt x="47" y="2"/>
                    </a:cubicBezTo>
                    <a:cubicBezTo>
                      <a:pt x="41" y="0"/>
                      <a:pt x="42" y="1"/>
                      <a:pt x="40" y="0"/>
                    </a:cubicBezTo>
                    <a:cubicBezTo>
                      <a:pt x="32" y="0"/>
                      <a:pt x="32" y="5"/>
                      <a:pt x="32" y="14"/>
                    </a:cubicBezTo>
                    <a:cubicBezTo>
                      <a:pt x="32" y="77"/>
                      <a:pt x="32" y="139"/>
                      <a:pt x="32" y="201"/>
                    </a:cubicBezTo>
                    <a:cubicBezTo>
                      <a:pt x="32" y="214"/>
                      <a:pt x="32" y="218"/>
                      <a:pt x="41" y="218"/>
                    </a:cubicBezTo>
                    <a:cubicBezTo>
                      <a:pt x="47" y="218"/>
                      <a:pt x="47" y="216"/>
                      <a:pt x="50" y="212"/>
                    </a:cubicBezTo>
                    <a:cubicBezTo>
                      <a:pt x="58" y="203"/>
                      <a:pt x="81" y="169"/>
                      <a:pt x="131" y="169"/>
                    </a:cubicBezTo>
                    <a:cubicBezTo>
                      <a:pt x="164" y="169"/>
                      <a:pt x="180" y="198"/>
                      <a:pt x="185" y="209"/>
                    </a:cubicBezTo>
                    <a:cubicBezTo>
                      <a:pt x="196" y="232"/>
                      <a:pt x="196" y="257"/>
                      <a:pt x="196" y="288"/>
                    </a:cubicBezTo>
                    <a:cubicBezTo>
                      <a:pt x="196" y="311"/>
                      <a:pt x="196" y="349"/>
                      <a:pt x="182" y="374"/>
                    </a:cubicBezTo>
                    <a:cubicBezTo>
                      <a:pt x="166" y="399"/>
                      <a:pt x="142" y="415"/>
                      <a:pt x="113" y="415"/>
                    </a:cubicBezTo>
                    <a:cubicBezTo>
                      <a:pt x="68" y="415"/>
                      <a:pt x="31" y="383"/>
                      <a:pt x="22" y="345"/>
                    </a:cubicBezTo>
                    <a:cubicBezTo>
                      <a:pt x="23" y="345"/>
                      <a:pt x="25" y="347"/>
                      <a:pt x="31" y="347"/>
                    </a:cubicBezTo>
                    <a:cubicBezTo>
                      <a:pt x="52" y="347"/>
                      <a:pt x="63" y="330"/>
                      <a:pt x="63" y="315"/>
                    </a:cubicBezTo>
                    <a:cubicBezTo>
                      <a:pt x="63" y="299"/>
                      <a:pt x="52" y="284"/>
                      <a:pt x="31" y="284"/>
                    </a:cubicBezTo>
                    <a:cubicBezTo>
                      <a:pt x="23" y="284"/>
                      <a:pt x="0" y="290"/>
                      <a:pt x="0" y="318"/>
                    </a:cubicBezTo>
                    <a:cubicBezTo>
                      <a:pt x="0" y="372"/>
                      <a:pt x="45" y="433"/>
                      <a:pt x="115" y="433"/>
                    </a:cubicBezTo>
                    <a:cubicBezTo>
                      <a:pt x="189" y="433"/>
                      <a:pt x="252" y="372"/>
                      <a:pt x="252" y="293"/>
                    </a:cubicBezTo>
                    <a:close/>
                  </a:path>
                </a:pathLst>
              </a:custGeom>
              <a:solidFill>
                <a:srgbClr val="000000"/>
              </a:solidFill>
              <a:ln>
                <a:noFill/>
              </a:ln>
            </p:spPr>
          </p:sp>
          <p:sp>
            <p:nvSpPr>
              <p:cNvPr id="15" name="Freeform 85">
                <a:extLst>
                  <a:ext uri="{FF2B5EF4-FFF2-40B4-BE49-F238E27FC236}">
                    <a16:creationId xmlns:a16="http://schemas.microsoft.com/office/drawing/2014/main" id="{6C55F437-5940-609D-3167-1A18BD98DCBB}"/>
                  </a:ext>
                </a:extLst>
              </p:cNvPr>
              <p:cNvSpPr/>
              <p:nvPr/>
            </p:nvSpPr>
            <p:spPr>
              <a:xfrm>
                <a:off x="5308560" y="5424120"/>
                <a:ext cx="192240" cy="155160"/>
              </a:xfrm>
              <a:custGeom>
                <a:avLst/>
                <a:gdLst/>
                <a:ahLst/>
                <a:cxnLst/>
                <a:rect l="0" t="0" r="r" b="b"/>
                <a:pathLst>
                  <a:path w="534" h="431">
                    <a:moveTo>
                      <a:pt x="130" y="13"/>
                    </a:moveTo>
                    <a:cubicBezTo>
                      <a:pt x="124" y="0"/>
                      <a:pt x="122" y="0"/>
                      <a:pt x="108" y="0"/>
                    </a:cubicBezTo>
                    <a:cubicBezTo>
                      <a:pt x="72" y="0"/>
                      <a:pt x="36" y="0"/>
                      <a:pt x="0" y="0"/>
                    </a:cubicBezTo>
                    <a:cubicBezTo>
                      <a:pt x="0" y="6"/>
                      <a:pt x="0" y="12"/>
                      <a:pt x="0" y="18"/>
                    </a:cubicBezTo>
                    <a:cubicBezTo>
                      <a:pt x="5" y="18"/>
                      <a:pt x="11" y="18"/>
                      <a:pt x="16" y="18"/>
                    </a:cubicBezTo>
                    <a:cubicBezTo>
                      <a:pt x="65" y="18"/>
                      <a:pt x="67" y="25"/>
                      <a:pt x="67" y="49"/>
                    </a:cubicBezTo>
                    <a:cubicBezTo>
                      <a:pt x="67" y="154"/>
                      <a:pt x="67" y="260"/>
                      <a:pt x="67" y="365"/>
                    </a:cubicBezTo>
                    <a:cubicBezTo>
                      <a:pt x="67" y="381"/>
                      <a:pt x="67" y="410"/>
                      <a:pt x="0" y="410"/>
                    </a:cubicBezTo>
                    <a:cubicBezTo>
                      <a:pt x="0" y="417"/>
                      <a:pt x="0" y="423"/>
                      <a:pt x="0" y="430"/>
                    </a:cubicBezTo>
                    <a:cubicBezTo>
                      <a:pt x="23" y="430"/>
                      <a:pt x="55" y="428"/>
                      <a:pt x="76" y="428"/>
                    </a:cubicBezTo>
                    <a:cubicBezTo>
                      <a:pt x="96" y="428"/>
                      <a:pt x="126" y="430"/>
                      <a:pt x="149" y="430"/>
                    </a:cubicBezTo>
                    <a:cubicBezTo>
                      <a:pt x="149" y="423"/>
                      <a:pt x="149" y="417"/>
                      <a:pt x="149" y="410"/>
                    </a:cubicBezTo>
                    <a:cubicBezTo>
                      <a:pt x="83" y="410"/>
                      <a:pt x="83" y="381"/>
                      <a:pt x="83" y="365"/>
                    </a:cubicBezTo>
                    <a:cubicBezTo>
                      <a:pt x="83" y="251"/>
                      <a:pt x="83" y="137"/>
                      <a:pt x="83" y="23"/>
                    </a:cubicBezTo>
                    <a:cubicBezTo>
                      <a:pt x="83" y="23"/>
                      <a:pt x="84" y="23"/>
                      <a:pt x="85" y="23"/>
                    </a:cubicBezTo>
                    <a:cubicBezTo>
                      <a:pt x="135" y="155"/>
                      <a:pt x="185" y="286"/>
                      <a:pt x="236" y="417"/>
                    </a:cubicBezTo>
                    <a:cubicBezTo>
                      <a:pt x="239" y="424"/>
                      <a:pt x="243" y="430"/>
                      <a:pt x="250" y="430"/>
                    </a:cubicBezTo>
                    <a:cubicBezTo>
                      <a:pt x="256" y="430"/>
                      <a:pt x="257" y="426"/>
                      <a:pt x="261" y="419"/>
                    </a:cubicBezTo>
                    <a:cubicBezTo>
                      <a:pt x="313" y="285"/>
                      <a:pt x="364" y="152"/>
                      <a:pt x="416" y="18"/>
                    </a:cubicBezTo>
                    <a:cubicBezTo>
                      <a:pt x="416" y="18"/>
                      <a:pt x="417" y="18"/>
                      <a:pt x="418" y="18"/>
                    </a:cubicBezTo>
                    <a:cubicBezTo>
                      <a:pt x="418" y="139"/>
                      <a:pt x="418" y="260"/>
                      <a:pt x="418" y="381"/>
                    </a:cubicBezTo>
                    <a:cubicBezTo>
                      <a:pt x="418" y="405"/>
                      <a:pt x="416" y="410"/>
                      <a:pt x="367" y="410"/>
                    </a:cubicBezTo>
                    <a:cubicBezTo>
                      <a:pt x="362" y="410"/>
                      <a:pt x="356" y="410"/>
                      <a:pt x="351" y="410"/>
                    </a:cubicBezTo>
                    <a:cubicBezTo>
                      <a:pt x="351" y="417"/>
                      <a:pt x="351" y="423"/>
                      <a:pt x="351" y="430"/>
                    </a:cubicBezTo>
                    <a:cubicBezTo>
                      <a:pt x="374" y="428"/>
                      <a:pt x="418" y="428"/>
                      <a:pt x="443" y="428"/>
                    </a:cubicBezTo>
                    <a:cubicBezTo>
                      <a:pt x="468" y="428"/>
                      <a:pt x="509" y="428"/>
                      <a:pt x="533" y="430"/>
                    </a:cubicBezTo>
                    <a:cubicBezTo>
                      <a:pt x="533" y="423"/>
                      <a:pt x="533" y="417"/>
                      <a:pt x="533" y="410"/>
                    </a:cubicBezTo>
                    <a:cubicBezTo>
                      <a:pt x="528" y="410"/>
                      <a:pt x="523" y="410"/>
                      <a:pt x="518" y="410"/>
                    </a:cubicBezTo>
                    <a:cubicBezTo>
                      <a:pt x="470" y="410"/>
                      <a:pt x="468" y="405"/>
                      <a:pt x="468" y="381"/>
                    </a:cubicBezTo>
                    <a:cubicBezTo>
                      <a:pt x="468" y="270"/>
                      <a:pt x="468" y="159"/>
                      <a:pt x="468" y="49"/>
                    </a:cubicBezTo>
                    <a:cubicBezTo>
                      <a:pt x="468" y="25"/>
                      <a:pt x="470" y="18"/>
                      <a:pt x="518" y="18"/>
                    </a:cubicBezTo>
                    <a:cubicBezTo>
                      <a:pt x="523" y="18"/>
                      <a:pt x="528" y="18"/>
                      <a:pt x="533" y="18"/>
                    </a:cubicBezTo>
                    <a:cubicBezTo>
                      <a:pt x="533" y="12"/>
                      <a:pt x="533" y="6"/>
                      <a:pt x="533" y="0"/>
                    </a:cubicBezTo>
                    <a:cubicBezTo>
                      <a:pt x="497" y="0"/>
                      <a:pt x="462" y="0"/>
                      <a:pt x="427" y="0"/>
                    </a:cubicBezTo>
                    <a:cubicBezTo>
                      <a:pt x="410" y="0"/>
                      <a:pt x="410" y="0"/>
                      <a:pt x="405" y="11"/>
                    </a:cubicBezTo>
                    <a:cubicBezTo>
                      <a:pt x="359" y="129"/>
                      <a:pt x="313" y="248"/>
                      <a:pt x="266" y="367"/>
                    </a:cubicBezTo>
                    <a:cubicBezTo>
                      <a:pt x="221" y="249"/>
                      <a:pt x="175" y="131"/>
                      <a:pt x="130" y="13"/>
                    </a:cubicBezTo>
                    <a:close/>
                  </a:path>
                </a:pathLst>
              </a:custGeom>
              <a:solidFill>
                <a:srgbClr val="000000"/>
              </a:solidFill>
              <a:ln>
                <a:noFill/>
              </a:ln>
            </p:spPr>
          </p:sp>
          <p:sp>
            <p:nvSpPr>
              <p:cNvPr id="16" name="Freeform 86">
                <a:extLst>
                  <a:ext uri="{FF2B5EF4-FFF2-40B4-BE49-F238E27FC236}">
                    <a16:creationId xmlns:a16="http://schemas.microsoft.com/office/drawing/2014/main" id="{CD8A49D5-489C-7D61-BE6B-F710A7CC3A04}"/>
                  </a:ext>
                </a:extLst>
              </p:cNvPr>
              <p:cNvSpPr/>
              <p:nvPr/>
            </p:nvSpPr>
            <p:spPr>
              <a:xfrm>
                <a:off x="5515200" y="5477040"/>
                <a:ext cx="88560" cy="104760"/>
              </a:xfrm>
              <a:custGeom>
                <a:avLst/>
                <a:gdLst/>
                <a:ahLst/>
                <a:cxnLst/>
                <a:rect l="0" t="0" r="r" b="b"/>
                <a:pathLst>
                  <a:path w="246" h="291">
                    <a:moveTo>
                      <a:pt x="54" y="124"/>
                    </a:moveTo>
                    <a:cubicBezTo>
                      <a:pt x="58" y="31"/>
                      <a:pt x="110" y="14"/>
                      <a:pt x="131" y="14"/>
                    </a:cubicBezTo>
                    <a:cubicBezTo>
                      <a:pt x="198" y="14"/>
                      <a:pt x="203" y="99"/>
                      <a:pt x="203" y="124"/>
                    </a:cubicBezTo>
                    <a:cubicBezTo>
                      <a:pt x="154" y="124"/>
                      <a:pt x="104" y="124"/>
                      <a:pt x="54" y="124"/>
                    </a:cubicBezTo>
                    <a:moveTo>
                      <a:pt x="54" y="137"/>
                    </a:moveTo>
                    <a:cubicBezTo>
                      <a:pt x="113" y="137"/>
                      <a:pt x="172" y="137"/>
                      <a:pt x="230" y="137"/>
                    </a:cubicBezTo>
                    <a:cubicBezTo>
                      <a:pt x="243" y="137"/>
                      <a:pt x="245" y="137"/>
                      <a:pt x="245" y="124"/>
                    </a:cubicBezTo>
                    <a:cubicBezTo>
                      <a:pt x="245" y="61"/>
                      <a:pt x="211" y="0"/>
                      <a:pt x="131" y="0"/>
                    </a:cubicBezTo>
                    <a:cubicBezTo>
                      <a:pt x="59" y="0"/>
                      <a:pt x="0" y="65"/>
                      <a:pt x="0" y="144"/>
                    </a:cubicBezTo>
                    <a:cubicBezTo>
                      <a:pt x="0" y="228"/>
                      <a:pt x="67" y="290"/>
                      <a:pt x="140" y="290"/>
                    </a:cubicBezTo>
                    <a:cubicBezTo>
                      <a:pt x="218" y="290"/>
                      <a:pt x="245" y="219"/>
                      <a:pt x="245" y="209"/>
                    </a:cubicBezTo>
                    <a:cubicBezTo>
                      <a:pt x="245" y="201"/>
                      <a:pt x="241" y="200"/>
                      <a:pt x="238" y="200"/>
                    </a:cubicBezTo>
                    <a:cubicBezTo>
                      <a:pt x="232" y="200"/>
                      <a:pt x="230" y="203"/>
                      <a:pt x="229" y="209"/>
                    </a:cubicBezTo>
                    <a:cubicBezTo>
                      <a:pt x="207" y="273"/>
                      <a:pt x="149" y="273"/>
                      <a:pt x="144" y="273"/>
                    </a:cubicBezTo>
                    <a:cubicBezTo>
                      <a:pt x="112" y="273"/>
                      <a:pt x="86" y="255"/>
                      <a:pt x="72" y="232"/>
                    </a:cubicBezTo>
                    <a:cubicBezTo>
                      <a:pt x="54" y="201"/>
                      <a:pt x="54" y="160"/>
                      <a:pt x="54" y="137"/>
                    </a:cubicBezTo>
                    <a:close/>
                  </a:path>
                </a:pathLst>
              </a:custGeom>
              <a:solidFill>
                <a:srgbClr val="000000"/>
              </a:solidFill>
              <a:ln>
                <a:noFill/>
              </a:ln>
            </p:spPr>
          </p:sp>
          <p:sp>
            <p:nvSpPr>
              <p:cNvPr id="17" name="Freeform 87">
                <a:extLst>
                  <a:ext uri="{FF2B5EF4-FFF2-40B4-BE49-F238E27FC236}">
                    <a16:creationId xmlns:a16="http://schemas.microsoft.com/office/drawing/2014/main" id="{C28C690E-9F8A-A266-6859-7C005EA1982A}"/>
                  </a:ext>
                </a:extLst>
              </p:cNvPr>
              <p:cNvSpPr/>
              <p:nvPr/>
            </p:nvSpPr>
            <p:spPr>
              <a:xfrm>
                <a:off x="5614200" y="5424120"/>
                <a:ext cx="162360" cy="160200"/>
              </a:xfrm>
              <a:custGeom>
                <a:avLst/>
                <a:gdLst/>
                <a:ahLst/>
                <a:cxnLst/>
                <a:rect l="0" t="0" r="r" b="b"/>
                <a:pathLst>
                  <a:path w="451" h="445">
                    <a:moveTo>
                      <a:pt x="382" y="61"/>
                    </a:moveTo>
                    <a:cubicBezTo>
                      <a:pt x="391" y="38"/>
                      <a:pt x="407" y="20"/>
                      <a:pt x="450" y="18"/>
                    </a:cubicBezTo>
                    <a:cubicBezTo>
                      <a:pt x="450" y="12"/>
                      <a:pt x="450" y="6"/>
                      <a:pt x="450" y="0"/>
                    </a:cubicBezTo>
                    <a:cubicBezTo>
                      <a:pt x="430" y="0"/>
                      <a:pt x="405" y="2"/>
                      <a:pt x="389" y="2"/>
                    </a:cubicBezTo>
                    <a:cubicBezTo>
                      <a:pt x="371" y="2"/>
                      <a:pt x="333" y="0"/>
                      <a:pt x="317" y="0"/>
                    </a:cubicBezTo>
                    <a:cubicBezTo>
                      <a:pt x="317" y="6"/>
                      <a:pt x="317" y="12"/>
                      <a:pt x="317" y="18"/>
                    </a:cubicBezTo>
                    <a:cubicBezTo>
                      <a:pt x="349" y="20"/>
                      <a:pt x="364" y="36"/>
                      <a:pt x="364" y="50"/>
                    </a:cubicBezTo>
                    <a:cubicBezTo>
                      <a:pt x="364" y="56"/>
                      <a:pt x="362" y="59"/>
                      <a:pt x="360" y="63"/>
                    </a:cubicBezTo>
                    <a:cubicBezTo>
                      <a:pt x="322" y="164"/>
                      <a:pt x="283" y="266"/>
                      <a:pt x="245" y="367"/>
                    </a:cubicBezTo>
                    <a:cubicBezTo>
                      <a:pt x="205" y="261"/>
                      <a:pt x="164" y="155"/>
                      <a:pt x="124" y="49"/>
                    </a:cubicBezTo>
                    <a:cubicBezTo>
                      <a:pt x="119" y="40"/>
                      <a:pt x="121" y="41"/>
                      <a:pt x="119" y="38"/>
                    </a:cubicBezTo>
                    <a:cubicBezTo>
                      <a:pt x="119" y="18"/>
                      <a:pt x="155" y="18"/>
                      <a:pt x="171" y="18"/>
                    </a:cubicBezTo>
                    <a:cubicBezTo>
                      <a:pt x="171" y="12"/>
                      <a:pt x="171" y="6"/>
                      <a:pt x="171" y="0"/>
                    </a:cubicBezTo>
                    <a:cubicBezTo>
                      <a:pt x="149" y="2"/>
                      <a:pt x="104" y="2"/>
                      <a:pt x="81" y="2"/>
                    </a:cubicBezTo>
                    <a:cubicBezTo>
                      <a:pt x="50" y="2"/>
                      <a:pt x="23" y="0"/>
                      <a:pt x="0" y="0"/>
                    </a:cubicBezTo>
                    <a:cubicBezTo>
                      <a:pt x="0" y="6"/>
                      <a:pt x="0" y="12"/>
                      <a:pt x="0" y="18"/>
                    </a:cubicBezTo>
                    <a:cubicBezTo>
                      <a:pt x="41" y="18"/>
                      <a:pt x="54" y="18"/>
                      <a:pt x="63" y="43"/>
                    </a:cubicBezTo>
                    <a:cubicBezTo>
                      <a:pt x="112" y="172"/>
                      <a:pt x="160" y="301"/>
                      <a:pt x="209" y="430"/>
                    </a:cubicBezTo>
                    <a:cubicBezTo>
                      <a:pt x="214" y="442"/>
                      <a:pt x="218" y="444"/>
                      <a:pt x="225" y="444"/>
                    </a:cubicBezTo>
                    <a:cubicBezTo>
                      <a:pt x="236" y="444"/>
                      <a:pt x="238" y="441"/>
                      <a:pt x="241" y="432"/>
                    </a:cubicBezTo>
                    <a:cubicBezTo>
                      <a:pt x="288" y="308"/>
                      <a:pt x="335" y="185"/>
                      <a:pt x="382" y="61"/>
                    </a:cubicBezTo>
                    <a:close/>
                  </a:path>
                </a:pathLst>
              </a:custGeom>
              <a:solidFill>
                <a:srgbClr val="000000"/>
              </a:solidFill>
              <a:ln>
                <a:noFill/>
              </a:ln>
            </p:spPr>
          </p:sp>
          <p:sp>
            <p:nvSpPr>
              <p:cNvPr id="18" name="Freeform 88">
                <a:extLst>
                  <a:ext uri="{FF2B5EF4-FFF2-40B4-BE49-F238E27FC236}">
                    <a16:creationId xmlns:a16="http://schemas.microsoft.com/office/drawing/2014/main" id="{7D9D03B1-D93C-FCDC-961E-FD2DE68C1ECE}"/>
                  </a:ext>
                </a:extLst>
              </p:cNvPr>
              <p:cNvSpPr/>
              <p:nvPr/>
            </p:nvSpPr>
            <p:spPr>
              <a:xfrm>
                <a:off x="5800320" y="5554800"/>
                <a:ext cx="27720" cy="68400"/>
              </a:xfrm>
              <a:custGeom>
                <a:avLst/>
                <a:gdLst/>
                <a:ahLst/>
                <a:cxnLst/>
                <a:rect l="0" t="0" r="r" b="b"/>
                <a:pathLst>
                  <a:path w="77" h="190">
                    <a:moveTo>
                      <a:pt x="76" y="67"/>
                    </a:moveTo>
                    <a:cubicBezTo>
                      <a:pt x="76" y="25"/>
                      <a:pt x="59" y="0"/>
                      <a:pt x="34" y="0"/>
                    </a:cubicBezTo>
                    <a:cubicBezTo>
                      <a:pt x="13" y="0"/>
                      <a:pt x="0" y="16"/>
                      <a:pt x="0" y="34"/>
                    </a:cubicBezTo>
                    <a:cubicBezTo>
                      <a:pt x="0" y="50"/>
                      <a:pt x="13" y="67"/>
                      <a:pt x="34" y="67"/>
                    </a:cubicBezTo>
                    <a:cubicBezTo>
                      <a:pt x="41" y="67"/>
                      <a:pt x="50" y="65"/>
                      <a:pt x="56" y="59"/>
                    </a:cubicBezTo>
                    <a:cubicBezTo>
                      <a:pt x="58" y="58"/>
                      <a:pt x="58" y="58"/>
                      <a:pt x="59" y="58"/>
                    </a:cubicBezTo>
                    <a:cubicBezTo>
                      <a:pt x="60" y="61"/>
                      <a:pt x="61" y="58"/>
                      <a:pt x="61" y="67"/>
                    </a:cubicBezTo>
                    <a:cubicBezTo>
                      <a:pt x="61" y="113"/>
                      <a:pt x="40" y="151"/>
                      <a:pt x="18" y="173"/>
                    </a:cubicBezTo>
                    <a:cubicBezTo>
                      <a:pt x="11" y="180"/>
                      <a:pt x="11" y="180"/>
                      <a:pt x="11" y="182"/>
                    </a:cubicBezTo>
                    <a:cubicBezTo>
                      <a:pt x="11" y="187"/>
                      <a:pt x="14" y="189"/>
                      <a:pt x="18" y="189"/>
                    </a:cubicBezTo>
                    <a:cubicBezTo>
                      <a:pt x="23" y="189"/>
                      <a:pt x="76" y="140"/>
                      <a:pt x="76" y="67"/>
                    </a:cubicBezTo>
                    <a:close/>
                  </a:path>
                </a:pathLst>
              </a:custGeom>
              <a:solidFill>
                <a:srgbClr val="000000"/>
              </a:solidFill>
              <a:ln>
                <a:noFill/>
              </a:ln>
            </p:spPr>
          </p:sp>
          <p:sp>
            <p:nvSpPr>
              <p:cNvPr id="19" name="Freeform 89">
                <a:extLst>
                  <a:ext uri="{FF2B5EF4-FFF2-40B4-BE49-F238E27FC236}">
                    <a16:creationId xmlns:a16="http://schemas.microsoft.com/office/drawing/2014/main" id="{039C5960-5E55-FF97-96F0-DA667FCB50DF}"/>
                  </a:ext>
                </a:extLst>
              </p:cNvPr>
              <p:cNvSpPr/>
              <p:nvPr/>
            </p:nvSpPr>
            <p:spPr>
              <a:xfrm>
                <a:off x="5891040" y="5424480"/>
                <a:ext cx="166320" cy="154440"/>
              </a:xfrm>
              <a:custGeom>
                <a:avLst/>
                <a:gdLst/>
                <a:ahLst/>
                <a:cxnLst/>
                <a:rect l="0" t="0" r="r" b="b"/>
                <a:pathLst>
                  <a:path w="462" h="429">
                    <a:moveTo>
                      <a:pt x="423" y="282"/>
                    </a:moveTo>
                    <a:cubicBezTo>
                      <a:pt x="425" y="279"/>
                      <a:pt x="425" y="276"/>
                      <a:pt x="427" y="273"/>
                    </a:cubicBezTo>
                    <a:cubicBezTo>
                      <a:pt x="427" y="272"/>
                      <a:pt x="427" y="266"/>
                      <a:pt x="419" y="266"/>
                    </a:cubicBezTo>
                    <a:cubicBezTo>
                      <a:pt x="414" y="266"/>
                      <a:pt x="412" y="270"/>
                      <a:pt x="410" y="273"/>
                    </a:cubicBezTo>
                    <a:cubicBezTo>
                      <a:pt x="369" y="367"/>
                      <a:pt x="346" y="408"/>
                      <a:pt x="238" y="408"/>
                    </a:cubicBezTo>
                    <a:cubicBezTo>
                      <a:pt x="207" y="408"/>
                      <a:pt x="176" y="408"/>
                      <a:pt x="146" y="408"/>
                    </a:cubicBezTo>
                    <a:cubicBezTo>
                      <a:pt x="137" y="408"/>
                      <a:pt x="135" y="408"/>
                      <a:pt x="131" y="408"/>
                    </a:cubicBezTo>
                    <a:cubicBezTo>
                      <a:pt x="126" y="408"/>
                      <a:pt x="124" y="406"/>
                      <a:pt x="124" y="403"/>
                    </a:cubicBezTo>
                    <a:cubicBezTo>
                      <a:pt x="124" y="401"/>
                      <a:pt x="124" y="399"/>
                      <a:pt x="126" y="388"/>
                    </a:cubicBezTo>
                    <a:cubicBezTo>
                      <a:pt x="140" y="331"/>
                      <a:pt x="155" y="273"/>
                      <a:pt x="169" y="216"/>
                    </a:cubicBezTo>
                    <a:cubicBezTo>
                      <a:pt x="190" y="216"/>
                      <a:pt x="211" y="216"/>
                      <a:pt x="232" y="216"/>
                    </a:cubicBezTo>
                    <a:cubicBezTo>
                      <a:pt x="286" y="216"/>
                      <a:pt x="286" y="228"/>
                      <a:pt x="286" y="245"/>
                    </a:cubicBezTo>
                    <a:cubicBezTo>
                      <a:pt x="286" y="248"/>
                      <a:pt x="286" y="257"/>
                      <a:pt x="281" y="275"/>
                    </a:cubicBezTo>
                    <a:cubicBezTo>
                      <a:pt x="281" y="279"/>
                      <a:pt x="279" y="281"/>
                      <a:pt x="279" y="282"/>
                    </a:cubicBezTo>
                    <a:cubicBezTo>
                      <a:pt x="279" y="286"/>
                      <a:pt x="283" y="290"/>
                      <a:pt x="288" y="290"/>
                    </a:cubicBezTo>
                    <a:cubicBezTo>
                      <a:pt x="293" y="290"/>
                      <a:pt x="295" y="286"/>
                      <a:pt x="297" y="277"/>
                    </a:cubicBezTo>
                    <a:cubicBezTo>
                      <a:pt x="309" y="228"/>
                      <a:pt x="321" y="179"/>
                      <a:pt x="333" y="129"/>
                    </a:cubicBezTo>
                    <a:cubicBezTo>
                      <a:pt x="333" y="126"/>
                      <a:pt x="331" y="122"/>
                      <a:pt x="326" y="122"/>
                    </a:cubicBezTo>
                    <a:cubicBezTo>
                      <a:pt x="320" y="122"/>
                      <a:pt x="319" y="126"/>
                      <a:pt x="317" y="133"/>
                    </a:cubicBezTo>
                    <a:cubicBezTo>
                      <a:pt x="304" y="182"/>
                      <a:pt x="292" y="196"/>
                      <a:pt x="234" y="196"/>
                    </a:cubicBezTo>
                    <a:cubicBezTo>
                      <a:pt x="214" y="196"/>
                      <a:pt x="194" y="196"/>
                      <a:pt x="175" y="196"/>
                    </a:cubicBezTo>
                    <a:cubicBezTo>
                      <a:pt x="187" y="145"/>
                      <a:pt x="200" y="94"/>
                      <a:pt x="212" y="43"/>
                    </a:cubicBezTo>
                    <a:cubicBezTo>
                      <a:pt x="218" y="22"/>
                      <a:pt x="220" y="20"/>
                      <a:pt x="247" y="20"/>
                    </a:cubicBezTo>
                    <a:cubicBezTo>
                      <a:pt x="277" y="20"/>
                      <a:pt x="307" y="20"/>
                      <a:pt x="337" y="20"/>
                    </a:cubicBezTo>
                    <a:cubicBezTo>
                      <a:pt x="414" y="20"/>
                      <a:pt x="432" y="38"/>
                      <a:pt x="432" y="88"/>
                    </a:cubicBezTo>
                    <a:cubicBezTo>
                      <a:pt x="432" y="104"/>
                      <a:pt x="432" y="106"/>
                      <a:pt x="430" y="122"/>
                    </a:cubicBezTo>
                    <a:cubicBezTo>
                      <a:pt x="430" y="126"/>
                      <a:pt x="428" y="130"/>
                      <a:pt x="428" y="133"/>
                    </a:cubicBezTo>
                    <a:cubicBezTo>
                      <a:pt x="428" y="136"/>
                      <a:pt x="430" y="142"/>
                      <a:pt x="437" y="142"/>
                    </a:cubicBezTo>
                    <a:cubicBezTo>
                      <a:pt x="443" y="142"/>
                      <a:pt x="445" y="138"/>
                      <a:pt x="445" y="126"/>
                    </a:cubicBezTo>
                    <a:cubicBezTo>
                      <a:pt x="449" y="89"/>
                      <a:pt x="454" y="53"/>
                      <a:pt x="459" y="16"/>
                    </a:cubicBezTo>
                    <a:cubicBezTo>
                      <a:pt x="461" y="0"/>
                      <a:pt x="457" y="0"/>
                      <a:pt x="441" y="0"/>
                    </a:cubicBezTo>
                    <a:cubicBezTo>
                      <a:pt x="335" y="0"/>
                      <a:pt x="229" y="0"/>
                      <a:pt x="122" y="0"/>
                    </a:cubicBezTo>
                    <a:cubicBezTo>
                      <a:pt x="110" y="0"/>
                      <a:pt x="103" y="0"/>
                      <a:pt x="103" y="13"/>
                    </a:cubicBezTo>
                    <a:cubicBezTo>
                      <a:pt x="103" y="20"/>
                      <a:pt x="108" y="20"/>
                      <a:pt x="121" y="20"/>
                    </a:cubicBezTo>
                    <a:cubicBezTo>
                      <a:pt x="144" y="20"/>
                      <a:pt x="162" y="20"/>
                      <a:pt x="162" y="31"/>
                    </a:cubicBezTo>
                    <a:cubicBezTo>
                      <a:pt x="162" y="32"/>
                      <a:pt x="162" y="34"/>
                      <a:pt x="158" y="45"/>
                    </a:cubicBezTo>
                    <a:cubicBezTo>
                      <a:pt x="131" y="156"/>
                      <a:pt x="103" y="268"/>
                      <a:pt x="76" y="379"/>
                    </a:cubicBezTo>
                    <a:cubicBezTo>
                      <a:pt x="68" y="405"/>
                      <a:pt x="67" y="408"/>
                      <a:pt x="18" y="408"/>
                    </a:cubicBezTo>
                    <a:cubicBezTo>
                      <a:pt x="7" y="408"/>
                      <a:pt x="0" y="408"/>
                      <a:pt x="0" y="421"/>
                    </a:cubicBezTo>
                    <a:cubicBezTo>
                      <a:pt x="0" y="428"/>
                      <a:pt x="5" y="428"/>
                      <a:pt x="18" y="428"/>
                    </a:cubicBezTo>
                    <a:cubicBezTo>
                      <a:pt x="127" y="428"/>
                      <a:pt x="236" y="428"/>
                      <a:pt x="346" y="428"/>
                    </a:cubicBezTo>
                    <a:cubicBezTo>
                      <a:pt x="360" y="428"/>
                      <a:pt x="360" y="428"/>
                      <a:pt x="365" y="417"/>
                    </a:cubicBezTo>
                    <a:cubicBezTo>
                      <a:pt x="385" y="372"/>
                      <a:pt x="404" y="327"/>
                      <a:pt x="423" y="282"/>
                    </a:cubicBezTo>
                    <a:close/>
                  </a:path>
                </a:pathLst>
              </a:custGeom>
              <a:solidFill>
                <a:srgbClr val="000000"/>
              </a:solidFill>
              <a:ln>
                <a:noFill/>
              </a:ln>
            </p:spPr>
          </p:sp>
          <p:sp>
            <p:nvSpPr>
              <p:cNvPr id="20" name="Freeform 90">
                <a:extLst>
                  <a:ext uri="{FF2B5EF4-FFF2-40B4-BE49-F238E27FC236}">
                    <a16:creationId xmlns:a16="http://schemas.microsoft.com/office/drawing/2014/main" id="{5605A76B-269A-C3F5-AAD5-207622903309}"/>
                  </a:ext>
                </a:extLst>
              </p:cNvPr>
              <p:cNvSpPr/>
              <p:nvPr/>
            </p:nvSpPr>
            <p:spPr>
              <a:xfrm>
                <a:off x="6050160" y="5543280"/>
                <a:ext cx="89280" cy="101520"/>
              </a:xfrm>
              <a:custGeom>
                <a:avLst/>
                <a:gdLst/>
                <a:ahLst/>
                <a:cxnLst/>
                <a:rect l="0" t="0" r="r" b="b"/>
                <a:pathLst>
                  <a:path w="248" h="282">
                    <a:moveTo>
                      <a:pt x="32" y="248"/>
                    </a:moveTo>
                    <a:cubicBezTo>
                      <a:pt x="31" y="261"/>
                      <a:pt x="29" y="264"/>
                      <a:pt x="11" y="264"/>
                    </a:cubicBezTo>
                    <a:cubicBezTo>
                      <a:pt x="5" y="264"/>
                      <a:pt x="0" y="264"/>
                      <a:pt x="0" y="273"/>
                    </a:cubicBezTo>
                    <a:cubicBezTo>
                      <a:pt x="0" y="279"/>
                      <a:pt x="4" y="281"/>
                      <a:pt x="5" y="281"/>
                    </a:cubicBezTo>
                    <a:cubicBezTo>
                      <a:pt x="16" y="281"/>
                      <a:pt x="32" y="279"/>
                      <a:pt x="43" y="279"/>
                    </a:cubicBezTo>
                    <a:cubicBezTo>
                      <a:pt x="59" y="279"/>
                      <a:pt x="76" y="281"/>
                      <a:pt x="90" y="281"/>
                    </a:cubicBezTo>
                    <a:cubicBezTo>
                      <a:pt x="94" y="281"/>
                      <a:pt x="99" y="279"/>
                      <a:pt x="99" y="270"/>
                    </a:cubicBezTo>
                    <a:cubicBezTo>
                      <a:pt x="99" y="264"/>
                      <a:pt x="92" y="264"/>
                      <a:pt x="86" y="264"/>
                    </a:cubicBezTo>
                    <a:cubicBezTo>
                      <a:pt x="77" y="264"/>
                      <a:pt x="65" y="264"/>
                      <a:pt x="65" y="259"/>
                    </a:cubicBezTo>
                    <a:cubicBezTo>
                      <a:pt x="65" y="257"/>
                      <a:pt x="68" y="245"/>
                      <a:pt x="70" y="239"/>
                    </a:cubicBezTo>
                    <a:cubicBezTo>
                      <a:pt x="76" y="216"/>
                      <a:pt x="83" y="191"/>
                      <a:pt x="86" y="173"/>
                    </a:cubicBezTo>
                    <a:cubicBezTo>
                      <a:pt x="92" y="182"/>
                      <a:pt x="106" y="200"/>
                      <a:pt x="133" y="200"/>
                    </a:cubicBezTo>
                    <a:cubicBezTo>
                      <a:pt x="187" y="200"/>
                      <a:pt x="247" y="138"/>
                      <a:pt x="247" y="74"/>
                    </a:cubicBezTo>
                    <a:cubicBezTo>
                      <a:pt x="247" y="22"/>
                      <a:pt x="211" y="0"/>
                      <a:pt x="180" y="0"/>
                    </a:cubicBezTo>
                    <a:cubicBezTo>
                      <a:pt x="153" y="0"/>
                      <a:pt x="130" y="18"/>
                      <a:pt x="117" y="31"/>
                    </a:cubicBezTo>
                    <a:cubicBezTo>
                      <a:pt x="110" y="5"/>
                      <a:pt x="85" y="0"/>
                      <a:pt x="72" y="0"/>
                    </a:cubicBezTo>
                    <a:cubicBezTo>
                      <a:pt x="54" y="0"/>
                      <a:pt x="43" y="11"/>
                      <a:pt x="36" y="23"/>
                    </a:cubicBezTo>
                    <a:cubicBezTo>
                      <a:pt x="27" y="38"/>
                      <a:pt x="20" y="65"/>
                      <a:pt x="20" y="67"/>
                    </a:cubicBezTo>
                    <a:cubicBezTo>
                      <a:pt x="20" y="72"/>
                      <a:pt x="27" y="72"/>
                      <a:pt x="29" y="72"/>
                    </a:cubicBezTo>
                    <a:cubicBezTo>
                      <a:pt x="34" y="72"/>
                      <a:pt x="34" y="72"/>
                      <a:pt x="38" y="59"/>
                    </a:cubicBezTo>
                    <a:cubicBezTo>
                      <a:pt x="45" y="34"/>
                      <a:pt x="52" y="13"/>
                      <a:pt x="70" y="13"/>
                    </a:cubicBezTo>
                    <a:cubicBezTo>
                      <a:pt x="81" y="13"/>
                      <a:pt x="85" y="22"/>
                      <a:pt x="85" y="34"/>
                    </a:cubicBezTo>
                    <a:cubicBezTo>
                      <a:pt x="85" y="38"/>
                      <a:pt x="85" y="43"/>
                      <a:pt x="83" y="47"/>
                    </a:cubicBezTo>
                    <a:cubicBezTo>
                      <a:pt x="66" y="114"/>
                      <a:pt x="49" y="181"/>
                      <a:pt x="32" y="248"/>
                    </a:cubicBezTo>
                    <a:moveTo>
                      <a:pt x="117" y="52"/>
                    </a:moveTo>
                    <a:cubicBezTo>
                      <a:pt x="142" y="18"/>
                      <a:pt x="164" y="13"/>
                      <a:pt x="178" y="13"/>
                    </a:cubicBezTo>
                    <a:cubicBezTo>
                      <a:pt x="196" y="13"/>
                      <a:pt x="211" y="25"/>
                      <a:pt x="211" y="54"/>
                    </a:cubicBezTo>
                    <a:cubicBezTo>
                      <a:pt x="211" y="72"/>
                      <a:pt x="202" y="119"/>
                      <a:pt x="187" y="144"/>
                    </a:cubicBezTo>
                    <a:cubicBezTo>
                      <a:pt x="176" y="165"/>
                      <a:pt x="155" y="187"/>
                      <a:pt x="133" y="187"/>
                    </a:cubicBezTo>
                    <a:cubicBezTo>
                      <a:pt x="101" y="187"/>
                      <a:pt x="94" y="153"/>
                      <a:pt x="94" y="147"/>
                    </a:cubicBezTo>
                    <a:cubicBezTo>
                      <a:pt x="94" y="146"/>
                      <a:pt x="94" y="144"/>
                      <a:pt x="94" y="142"/>
                    </a:cubicBezTo>
                    <a:cubicBezTo>
                      <a:pt x="101" y="112"/>
                      <a:pt x="109" y="82"/>
                      <a:pt x="117" y="52"/>
                    </a:cubicBezTo>
                    <a:close/>
                  </a:path>
                </a:pathLst>
              </a:custGeom>
              <a:solidFill>
                <a:srgbClr val="000000"/>
              </a:solidFill>
              <a:ln>
                <a:noFill/>
              </a:ln>
            </p:spPr>
          </p:sp>
          <p:sp>
            <p:nvSpPr>
              <p:cNvPr id="21" name="Freeform 91">
                <a:extLst>
                  <a:ext uri="{FF2B5EF4-FFF2-40B4-BE49-F238E27FC236}">
                    <a16:creationId xmlns:a16="http://schemas.microsoft.com/office/drawing/2014/main" id="{4AFDEDDB-FA78-06C6-5D54-89457B07CAAC}"/>
                  </a:ext>
                </a:extLst>
              </p:cNvPr>
              <p:cNvSpPr/>
              <p:nvPr/>
            </p:nvSpPr>
            <p:spPr>
              <a:xfrm>
                <a:off x="6156000" y="5502240"/>
                <a:ext cx="87120" cy="113040"/>
              </a:xfrm>
              <a:custGeom>
                <a:avLst/>
                <a:gdLst/>
                <a:ahLst/>
                <a:cxnLst/>
                <a:rect l="0" t="0" r="r" b="b"/>
                <a:pathLst>
                  <a:path w="242" h="314">
                    <a:moveTo>
                      <a:pt x="106" y="14"/>
                    </a:moveTo>
                    <a:cubicBezTo>
                      <a:pt x="106" y="13"/>
                      <a:pt x="107" y="10"/>
                      <a:pt x="108" y="7"/>
                    </a:cubicBezTo>
                    <a:cubicBezTo>
                      <a:pt x="108" y="5"/>
                      <a:pt x="106" y="0"/>
                      <a:pt x="101" y="0"/>
                    </a:cubicBezTo>
                    <a:cubicBezTo>
                      <a:pt x="92" y="0"/>
                      <a:pt x="54" y="4"/>
                      <a:pt x="43" y="5"/>
                    </a:cubicBezTo>
                    <a:cubicBezTo>
                      <a:pt x="40" y="5"/>
                      <a:pt x="34" y="5"/>
                      <a:pt x="34" y="16"/>
                    </a:cubicBezTo>
                    <a:cubicBezTo>
                      <a:pt x="34" y="22"/>
                      <a:pt x="40" y="22"/>
                      <a:pt x="45" y="22"/>
                    </a:cubicBezTo>
                    <a:cubicBezTo>
                      <a:pt x="67" y="22"/>
                      <a:pt x="67" y="25"/>
                      <a:pt x="67" y="29"/>
                    </a:cubicBezTo>
                    <a:cubicBezTo>
                      <a:pt x="67" y="31"/>
                      <a:pt x="65" y="34"/>
                      <a:pt x="65" y="38"/>
                    </a:cubicBezTo>
                    <a:cubicBezTo>
                      <a:pt x="44" y="121"/>
                      <a:pt x="23" y="204"/>
                      <a:pt x="2" y="288"/>
                    </a:cubicBezTo>
                    <a:cubicBezTo>
                      <a:pt x="0" y="297"/>
                      <a:pt x="0" y="297"/>
                      <a:pt x="0" y="299"/>
                    </a:cubicBezTo>
                    <a:cubicBezTo>
                      <a:pt x="0" y="304"/>
                      <a:pt x="5" y="313"/>
                      <a:pt x="14" y="313"/>
                    </a:cubicBezTo>
                    <a:cubicBezTo>
                      <a:pt x="20" y="313"/>
                      <a:pt x="29" y="309"/>
                      <a:pt x="34" y="300"/>
                    </a:cubicBezTo>
                    <a:cubicBezTo>
                      <a:pt x="34" y="299"/>
                      <a:pt x="38" y="282"/>
                      <a:pt x="41" y="273"/>
                    </a:cubicBezTo>
                    <a:cubicBezTo>
                      <a:pt x="44" y="260"/>
                      <a:pt x="47" y="247"/>
                      <a:pt x="50" y="234"/>
                    </a:cubicBezTo>
                    <a:cubicBezTo>
                      <a:pt x="52" y="227"/>
                      <a:pt x="58" y="210"/>
                      <a:pt x="58" y="203"/>
                    </a:cubicBezTo>
                    <a:cubicBezTo>
                      <a:pt x="63" y="187"/>
                      <a:pt x="63" y="185"/>
                      <a:pt x="72" y="173"/>
                    </a:cubicBezTo>
                    <a:cubicBezTo>
                      <a:pt x="86" y="151"/>
                      <a:pt x="108" y="126"/>
                      <a:pt x="142" y="126"/>
                    </a:cubicBezTo>
                    <a:cubicBezTo>
                      <a:pt x="167" y="126"/>
                      <a:pt x="169" y="146"/>
                      <a:pt x="169" y="156"/>
                    </a:cubicBezTo>
                    <a:cubicBezTo>
                      <a:pt x="169" y="182"/>
                      <a:pt x="149" y="232"/>
                      <a:pt x="142" y="250"/>
                    </a:cubicBezTo>
                    <a:cubicBezTo>
                      <a:pt x="137" y="263"/>
                      <a:pt x="135" y="266"/>
                      <a:pt x="135" y="273"/>
                    </a:cubicBezTo>
                    <a:cubicBezTo>
                      <a:pt x="135" y="297"/>
                      <a:pt x="155" y="313"/>
                      <a:pt x="178" y="313"/>
                    </a:cubicBezTo>
                    <a:cubicBezTo>
                      <a:pt x="221" y="313"/>
                      <a:pt x="241" y="252"/>
                      <a:pt x="241" y="245"/>
                    </a:cubicBezTo>
                    <a:cubicBezTo>
                      <a:pt x="241" y="239"/>
                      <a:pt x="236" y="239"/>
                      <a:pt x="234" y="239"/>
                    </a:cubicBezTo>
                    <a:cubicBezTo>
                      <a:pt x="229" y="239"/>
                      <a:pt x="229" y="241"/>
                      <a:pt x="227" y="246"/>
                    </a:cubicBezTo>
                    <a:cubicBezTo>
                      <a:pt x="216" y="282"/>
                      <a:pt x="196" y="300"/>
                      <a:pt x="178" y="300"/>
                    </a:cubicBezTo>
                    <a:cubicBezTo>
                      <a:pt x="169" y="300"/>
                      <a:pt x="167" y="293"/>
                      <a:pt x="167" y="284"/>
                    </a:cubicBezTo>
                    <a:cubicBezTo>
                      <a:pt x="167" y="273"/>
                      <a:pt x="171" y="268"/>
                      <a:pt x="178" y="248"/>
                    </a:cubicBezTo>
                    <a:cubicBezTo>
                      <a:pt x="184" y="234"/>
                      <a:pt x="202" y="187"/>
                      <a:pt x="202" y="164"/>
                    </a:cubicBezTo>
                    <a:cubicBezTo>
                      <a:pt x="202" y="156"/>
                      <a:pt x="202" y="137"/>
                      <a:pt x="185" y="124"/>
                    </a:cubicBezTo>
                    <a:cubicBezTo>
                      <a:pt x="178" y="119"/>
                      <a:pt x="166" y="113"/>
                      <a:pt x="144" y="113"/>
                    </a:cubicBezTo>
                    <a:cubicBezTo>
                      <a:pt x="112" y="113"/>
                      <a:pt x="88" y="129"/>
                      <a:pt x="72" y="149"/>
                    </a:cubicBezTo>
                    <a:cubicBezTo>
                      <a:pt x="83" y="104"/>
                      <a:pt x="95" y="59"/>
                      <a:pt x="106" y="14"/>
                    </a:cubicBezTo>
                    <a:close/>
                  </a:path>
                </a:pathLst>
              </a:custGeom>
              <a:solidFill>
                <a:srgbClr val="000000"/>
              </a:solidFill>
              <a:ln>
                <a:noFill/>
              </a:ln>
            </p:spPr>
          </p:sp>
          <p:sp>
            <p:nvSpPr>
              <p:cNvPr id="22" name="Freeform 92">
                <a:extLst>
                  <a:ext uri="{FF2B5EF4-FFF2-40B4-BE49-F238E27FC236}">
                    <a16:creationId xmlns:a16="http://schemas.microsoft.com/office/drawing/2014/main" id="{FA5920D9-C1C6-02D8-177A-1499AEBB3A41}"/>
                  </a:ext>
                </a:extLst>
              </p:cNvPr>
              <p:cNvSpPr/>
              <p:nvPr/>
            </p:nvSpPr>
            <p:spPr>
              <a:xfrm>
                <a:off x="6268680" y="5594760"/>
                <a:ext cx="20520" cy="48960"/>
              </a:xfrm>
              <a:custGeom>
                <a:avLst/>
                <a:gdLst/>
                <a:ahLst/>
                <a:cxnLst/>
                <a:rect l="0" t="0" r="r" b="b"/>
                <a:pathLst>
                  <a:path w="57" h="136">
                    <a:moveTo>
                      <a:pt x="43" y="43"/>
                    </a:moveTo>
                    <a:cubicBezTo>
                      <a:pt x="43" y="68"/>
                      <a:pt x="40" y="95"/>
                      <a:pt x="9" y="124"/>
                    </a:cubicBezTo>
                    <a:cubicBezTo>
                      <a:pt x="7" y="126"/>
                      <a:pt x="5" y="128"/>
                      <a:pt x="5" y="129"/>
                    </a:cubicBezTo>
                    <a:cubicBezTo>
                      <a:pt x="5" y="133"/>
                      <a:pt x="9" y="135"/>
                      <a:pt x="13" y="135"/>
                    </a:cubicBezTo>
                    <a:cubicBezTo>
                      <a:pt x="18" y="135"/>
                      <a:pt x="56" y="101"/>
                      <a:pt x="56" y="49"/>
                    </a:cubicBezTo>
                    <a:cubicBezTo>
                      <a:pt x="56" y="20"/>
                      <a:pt x="45" y="0"/>
                      <a:pt x="25" y="0"/>
                    </a:cubicBezTo>
                    <a:cubicBezTo>
                      <a:pt x="11" y="0"/>
                      <a:pt x="0" y="11"/>
                      <a:pt x="0" y="25"/>
                    </a:cubicBezTo>
                    <a:cubicBezTo>
                      <a:pt x="0" y="40"/>
                      <a:pt x="9" y="50"/>
                      <a:pt x="25" y="50"/>
                    </a:cubicBezTo>
                    <a:cubicBezTo>
                      <a:pt x="36" y="50"/>
                      <a:pt x="37" y="46"/>
                      <a:pt x="43" y="43"/>
                    </a:cubicBezTo>
                    <a:close/>
                  </a:path>
                </a:pathLst>
              </a:custGeom>
              <a:solidFill>
                <a:srgbClr val="000000"/>
              </a:solidFill>
              <a:ln>
                <a:noFill/>
              </a:ln>
            </p:spPr>
          </p:sp>
          <p:sp>
            <p:nvSpPr>
              <p:cNvPr id="23" name="Freeform 93">
                <a:extLst>
                  <a:ext uri="{FF2B5EF4-FFF2-40B4-BE49-F238E27FC236}">
                    <a16:creationId xmlns:a16="http://schemas.microsoft.com/office/drawing/2014/main" id="{CA8D733F-69C2-5F14-D6A1-FD4D81335AE0}"/>
                  </a:ext>
                </a:extLst>
              </p:cNvPr>
              <p:cNvSpPr/>
              <p:nvPr/>
            </p:nvSpPr>
            <p:spPr>
              <a:xfrm>
                <a:off x="6312240" y="5507640"/>
                <a:ext cx="75240" cy="109080"/>
              </a:xfrm>
              <a:custGeom>
                <a:avLst/>
                <a:gdLst/>
                <a:ahLst/>
                <a:cxnLst/>
                <a:rect l="0" t="0" r="r" b="b"/>
                <a:pathLst>
                  <a:path w="209" h="303">
                    <a:moveTo>
                      <a:pt x="208" y="153"/>
                    </a:moveTo>
                    <a:cubicBezTo>
                      <a:pt x="208" y="104"/>
                      <a:pt x="201" y="68"/>
                      <a:pt x="181" y="38"/>
                    </a:cubicBezTo>
                    <a:cubicBezTo>
                      <a:pt x="167" y="18"/>
                      <a:pt x="140" y="0"/>
                      <a:pt x="104" y="0"/>
                    </a:cubicBezTo>
                    <a:cubicBezTo>
                      <a:pt x="1" y="0"/>
                      <a:pt x="1" y="121"/>
                      <a:pt x="1" y="153"/>
                    </a:cubicBezTo>
                    <a:cubicBezTo>
                      <a:pt x="1" y="184"/>
                      <a:pt x="0" y="302"/>
                      <a:pt x="104" y="302"/>
                    </a:cubicBezTo>
                    <a:cubicBezTo>
                      <a:pt x="207" y="302"/>
                      <a:pt x="208" y="183"/>
                      <a:pt x="208" y="153"/>
                    </a:cubicBezTo>
                    <a:moveTo>
                      <a:pt x="104" y="290"/>
                    </a:moveTo>
                    <a:cubicBezTo>
                      <a:pt x="84" y="290"/>
                      <a:pt x="57" y="277"/>
                      <a:pt x="48" y="241"/>
                    </a:cubicBezTo>
                    <a:cubicBezTo>
                      <a:pt x="42" y="216"/>
                      <a:pt x="42" y="180"/>
                      <a:pt x="42" y="146"/>
                    </a:cubicBezTo>
                    <a:cubicBezTo>
                      <a:pt x="42" y="115"/>
                      <a:pt x="42" y="81"/>
                      <a:pt x="48" y="56"/>
                    </a:cubicBezTo>
                    <a:cubicBezTo>
                      <a:pt x="59" y="22"/>
                      <a:pt x="86" y="13"/>
                      <a:pt x="104" y="13"/>
                    </a:cubicBezTo>
                    <a:cubicBezTo>
                      <a:pt x="129" y="13"/>
                      <a:pt x="152" y="27"/>
                      <a:pt x="159" y="52"/>
                    </a:cubicBezTo>
                    <a:cubicBezTo>
                      <a:pt x="167" y="76"/>
                      <a:pt x="167" y="108"/>
                      <a:pt x="167" y="146"/>
                    </a:cubicBezTo>
                    <a:cubicBezTo>
                      <a:pt x="167" y="180"/>
                      <a:pt x="167" y="212"/>
                      <a:pt x="161" y="239"/>
                    </a:cubicBezTo>
                    <a:cubicBezTo>
                      <a:pt x="152" y="281"/>
                      <a:pt x="122" y="290"/>
                      <a:pt x="104" y="290"/>
                    </a:cubicBezTo>
                    <a:close/>
                  </a:path>
                </a:pathLst>
              </a:custGeom>
              <a:solidFill>
                <a:srgbClr val="000000"/>
              </a:solidFill>
              <a:ln>
                <a:noFill/>
              </a:ln>
            </p:spPr>
          </p:sp>
          <p:sp>
            <p:nvSpPr>
              <p:cNvPr id="24" name="Freeform 94">
                <a:extLst>
                  <a:ext uri="{FF2B5EF4-FFF2-40B4-BE49-F238E27FC236}">
                    <a16:creationId xmlns:a16="http://schemas.microsoft.com/office/drawing/2014/main" id="{606DB6C7-F5DF-FABB-3EB4-A58F079CE889}"/>
                  </a:ext>
                </a:extLst>
              </p:cNvPr>
              <p:cNvSpPr/>
              <p:nvPr/>
            </p:nvSpPr>
            <p:spPr>
              <a:xfrm>
                <a:off x="6483240" y="5495760"/>
                <a:ext cx="151200" cy="53280"/>
              </a:xfrm>
              <a:custGeom>
                <a:avLst/>
                <a:gdLst/>
                <a:ahLst/>
                <a:cxnLst/>
                <a:rect l="0" t="0" r="r" b="b"/>
                <a:pathLst>
                  <a:path w="420" h="148">
                    <a:moveTo>
                      <a:pt x="398" y="25"/>
                    </a:moveTo>
                    <a:cubicBezTo>
                      <a:pt x="409" y="25"/>
                      <a:pt x="419" y="25"/>
                      <a:pt x="419" y="13"/>
                    </a:cubicBezTo>
                    <a:cubicBezTo>
                      <a:pt x="419" y="0"/>
                      <a:pt x="409" y="0"/>
                      <a:pt x="400" y="0"/>
                    </a:cubicBezTo>
                    <a:cubicBezTo>
                      <a:pt x="273" y="0"/>
                      <a:pt x="146" y="0"/>
                      <a:pt x="20" y="0"/>
                    </a:cubicBezTo>
                    <a:cubicBezTo>
                      <a:pt x="11" y="0"/>
                      <a:pt x="0" y="0"/>
                      <a:pt x="0" y="13"/>
                    </a:cubicBezTo>
                    <a:cubicBezTo>
                      <a:pt x="0" y="25"/>
                      <a:pt x="11" y="25"/>
                      <a:pt x="20" y="25"/>
                    </a:cubicBezTo>
                    <a:cubicBezTo>
                      <a:pt x="146" y="25"/>
                      <a:pt x="272" y="25"/>
                      <a:pt x="398" y="25"/>
                    </a:cubicBezTo>
                    <a:moveTo>
                      <a:pt x="400" y="147"/>
                    </a:moveTo>
                    <a:cubicBezTo>
                      <a:pt x="409" y="147"/>
                      <a:pt x="419" y="147"/>
                      <a:pt x="419" y="135"/>
                    </a:cubicBezTo>
                    <a:cubicBezTo>
                      <a:pt x="419" y="122"/>
                      <a:pt x="409" y="122"/>
                      <a:pt x="398" y="122"/>
                    </a:cubicBezTo>
                    <a:cubicBezTo>
                      <a:pt x="272" y="122"/>
                      <a:pt x="146" y="122"/>
                      <a:pt x="20" y="122"/>
                    </a:cubicBezTo>
                    <a:cubicBezTo>
                      <a:pt x="11" y="122"/>
                      <a:pt x="0" y="122"/>
                      <a:pt x="0" y="135"/>
                    </a:cubicBezTo>
                    <a:cubicBezTo>
                      <a:pt x="0" y="147"/>
                      <a:pt x="11" y="147"/>
                      <a:pt x="20" y="147"/>
                    </a:cubicBezTo>
                    <a:cubicBezTo>
                      <a:pt x="146" y="147"/>
                      <a:pt x="273" y="147"/>
                      <a:pt x="400" y="147"/>
                    </a:cubicBezTo>
                    <a:close/>
                  </a:path>
                </a:pathLst>
              </a:custGeom>
              <a:solidFill>
                <a:srgbClr val="000000"/>
              </a:solidFill>
              <a:ln>
                <a:noFill/>
              </a:ln>
            </p:spPr>
          </p:sp>
          <p:sp>
            <p:nvSpPr>
              <p:cNvPr id="25" name="Freeform 95">
                <a:extLst>
                  <a:ext uri="{FF2B5EF4-FFF2-40B4-BE49-F238E27FC236}">
                    <a16:creationId xmlns:a16="http://schemas.microsoft.com/office/drawing/2014/main" id="{E4C0DDF3-0505-4C09-45BC-4C88374CC21E}"/>
                  </a:ext>
                </a:extLst>
              </p:cNvPr>
              <p:cNvSpPr/>
              <p:nvPr/>
            </p:nvSpPr>
            <p:spPr>
              <a:xfrm>
                <a:off x="6730560" y="5427720"/>
                <a:ext cx="75600" cy="151200"/>
              </a:xfrm>
              <a:custGeom>
                <a:avLst/>
                <a:gdLst/>
                <a:ahLst/>
                <a:cxnLst/>
                <a:rect l="0" t="0" r="r" b="b"/>
                <a:pathLst>
                  <a:path w="210" h="420">
                    <a:moveTo>
                      <a:pt x="130" y="16"/>
                    </a:moveTo>
                    <a:cubicBezTo>
                      <a:pt x="130" y="0"/>
                      <a:pt x="130" y="0"/>
                      <a:pt x="115" y="0"/>
                    </a:cubicBezTo>
                    <a:cubicBezTo>
                      <a:pt x="76" y="40"/>
                      <a:pt x="20" y="40"/>
                      <a:pt x="0" y="40"/>
                    </a:cubicBezTo>
                    <a:cubicBezTo>
                      <a:pt x="0" y="46"/>
                      <a:pt x="0" y="53"/>
                      <a:pt x="0" y="59"/>
                    </a:cubicBezTo>
                    <a:cubicBezTo>
                      <a:pt x="13" y="59"/>
                      <a:pt x="50" y="59"/>
                      <a:pt x="83" y="43"/>
                    </a:cubicBezTo>
                    <a:cubicBezTo>
                      <a:pt x="83" y="152"/>
                      <a:pt x="83" y="261"/>
                      <a:pt x="83" y="371"/>
                    </a:cubicBezTo>
                    <a:cubicBezTo>
                      <a:pt x="83" y="392"/>
                      <a:pt x="81" y="399"/>
                      <a:pt x="23" y="399"/>
                    </a:cubicBezTo>
                    <a:cubicBezTo>
                      <a:pt x="17" y="399"/>
                      <a:pt x="10" y="399"/>
                      <a:pt x="4" y="399"/>
                    </a:cubicBezTo>
                    <a:cubicBezTo>
                      <a:pt x="4" y="406"/>
                      <a:pt x="4" y="412"/>
                      <a:pt x="4" y="419"/>
                    </a:cubicBezTo>
                    <a:cubicBezTo>
                      <a:pt x="25" y="417"/>
                      <a:pt x="81" y="417"/>
                      <a:pt x="106" y="417"/>
                    </a:cubicBezTo>
                    <a:cubicBezTo>
                      <a:pt x="131" y="417"/>
                      <a:pt x="187" y="417"/>
                      <a:pt x="209" y="419"/>
                    </a:cubicBezTo>
                    <a:cubicBezTo>
                      <a:pt x="209" y="412"/>
                      <a:pt x="209" y="406"/>
                      <a:pt x="209" y="399"/>
                    </a:cubicBezTo>
                    <a:cubicBezTo>
                      <a:pt x="202" y="399"/>
                      <a:pt x="196" y="399"/>
                      <a:pt x="189" y="399"/>
                    </a:cubicBezTo>
                    <a:cubicBezTo>
                      <a:pt x="131" y="399"/>
                      <a:pt x="130" y="394"/>
                      <a:pt x="130" y="371"/>
                    </a:cubicBezTo>
                    <a:cubicBezTo>
                      <a:pt x="130" y="252"/>
                      <a:pt x="130" y="134"/>
                      <a:pt x="130" y="16"/>
                    </a:cubicBezTo>
                    <a:close/>
                  </a:path>
                </a:pathLst>
              </a:custGeom>
              <a:solidFill>
                <a:srgbClr val="000000"/>
              </a:solidFill>
              <a:ln>
                <a:noFill/>
              </a:ln>
            </p:spPr>
          </p:sp>
          <p:sp>
            <p:nvSpPr>
              <p:cNvPr id="26" name="Freeform 96">
                <a:extLst>
                  <a:ext uri="{FF2B5EF4-FFF2-40B4-BE49-F238E27FC236}">
                    <a16:creationId xmlns:a16="http://schemas.microsoft.com/office/drawing/2014/main" id="{571B0BDC-D9E6-D31C-3E05-220803F462CB}"/>
                  </a:ext>
                </a:extLst>
              </p:cNvPr>
              <p:cNvSpPr/>
              <p:nvPr/>
            </p:nvSpPr>
            <p:spPr>
              <a:xfrm>
                <a:off x="6843960" y="5554800"/>
                <a:ext cx="24480" cy="24480"/>
              </a:xfrm>
              <a:custGeom>
                <a:avLst/>
                <a:gdLst/>
                <a:ahLst/>
                <a:cxnLst/>
                <a:rect l="0" t="0" r="r" b="b"/>
                <a:pathLst>
                  <a:path w="68" h="68">
                    <a:moveTo>
                      <a:pt x="67" y="34"/>
                    </a:moveTo>
                    <a:cubicBezTo>
                      <a:pt x="67" y="16"/>
                      <a:pt x="50" y="0"/>
                      <a:pt x="32" y="0"/>
                    </a:cubicBezTo>
                    <a:cubicBezTo>
                      <a:pt x="14" y="0"/>
                      <a:pt x="0" y="16"/>
                      <a:pt x="0" y="34"/>
                    </a:cubicBezTo>
                    <a:cubicBezTo>
                      <a:pt x="0" y="52"/>
                      <a:pt x="14" y="67"/>
                      <a:pt x="32" y="67"/>
                    </a:cubicBezTo>
                    <a:cubicBezTo>
                      <a:pt x="50" y="67"/>
                      <a:pt x="67" y="52"/>
                      <a:pt x="67" y="34"/>
                    </a:cubicBezTo>
                    <a:close/>
                  </a:path>
                </a:pathLst>
              </a:custGeom>
              <a:solidFill>
                <a:srgbClr val="000000"/>
              </a:solidFill>
              <a:ln>
                <a:noFill/>
              </a:ln>
            </p:spPr>
          </p:sp>
          <p:sp>
            <p:nvSpPr>
              <p:cNvPr id="27" name="Freeform 97">
                <a:extLst>
                  <a:ext uri="{FF2B5EF4-FFF2-40B4-BE49-F238E27FC236}">
                    <a16:creationId xmlns:a16="http://schemas.microsoft.com/office/drawing/2014/main" id="{7491F4A4-7A0C-FEB2-73C2-9BA14AD56EA9}"/>
                  </a:ext>
                </a:extLst>
              </p:cNvPr>
              <p:cNvSpPr/>
              <p:nvPr/>
            </p:nvSpPr>
            <p:spPr>
              <a:xfrm>
                <a:off x="6899040" y="5427720"/>
                <a:ext cx="91080" cy="151200"/>
              </a:xfrm>
              <a:custGeom>
                <a:avLst/>
                <a:gdLst/>
                <a:ahLst/>
                <a:cxnLst/>
                <a:rect l="0" t="0" r="r" b="b"/>
                <a:pathLst>
                  <a:path w="253" h="420">
                    <a:moveTo>
                      <a:pt x="49" y="371"/>
                    </a:moveTo>
                    <a:cubicBezTo>
                      <a:pt x="71" y="349"/>
                      <a:pt x="93" y="327"/>
                      <a:pt x="115" y="306"/>
                    </a:cubicBezTo>
                    <a:cubicBezTo>
                      <a:pt x="214" y="219"/>
                      <a:pt x="252" y="185"/>
                      <a:pt x="252" y="122"/>
                    </a:cubicBezTo>
                    <a:cubicBezTo>
                      <a:pt x="252" y="50"/>
                      <a:pt x="194" y="0"/>
                      <a:pt x="117" y="0"/>
                    </a:cubicBezTo>
                    <a:cubicBezTo>
                      <a:pt x="47" y="0"/>
                      <a:pt x="0" y="58"/>
                      <a:pt x="0" y="113"/>
                    </a:cubicBezTo>
                    <a:cubicBezTo>
                      <a:pt x="0" y="149"/>
                      <a:pt x="31" y="149"/>
                      <a:pt x="32" y="149"/>
                    </a:cubicBezTo>
                    <a:cubicBezTo>
                      <a:pt x="43" y="149"/>
                      <a:pt x="67" y="142"/>
                      <a:pt x="67" y="115"/>
                    </a:cubicBezTo>
                    <a:cubicBezTo>
                      <a:pt x="67" y="99"/>
                      <a:pt x="54" y="83"/>
                      <a:pt x="32" y="83"/>
                    </a:cubicBezTo>
                    <a:cubicBezTo>
                      <a:pt x="27" y="83"/>
                      <a:pt x="25" y="83"/>
                      <a:pt x="23" y="83"/>
                    </a:cubicBezTo>
                    <a:cubicBezTo>
                      <a:pt x="38" y="41"/>
                      <a:pt x="72" y="18"/>
                      <a:pt x="110" y="18"/>
                    </a:cubicBezTo>
                    <a:cubicBezTo>
                      <a:pt x="167" y="18"/>
                      <a:pt x="194" y="70"/>
                      <a:pt x="194" y="122"/>
                    </a:cubicBezTo>
                    <a:cubicBezTo>
                      <a:pt x="194" y="173"/>
                      <a:pt x="162" y="221"/>
                      <a:pt x="128" y="261"/>
                    </a:cubicBezTo>
                    <a:cubicBezTo>
                      <a:pt x="87" y="306"/>
                      <a:pt x="46" y="351"/>
                      <a:pt x="5" y="396"/>
                    </a:cubicBezTo>
                    <a:cubicBezTo>
                      <a:pt x="0" y="403"/>
                      <a:pt x="0" y="405"/>
                      <a:pt x="0" y="419"/>
                    </a:cubicBezTo>
                    <a:cubicBezTo>
                      <a:pt x="78" y="419"/>
                      <a:pt x="156" y="419"/>
                      <a:pt x="234" y="419"/>
                    </a:cubicBezTo>
                    <a:cubicBezTo>
                      <a:pt x="240" y="382"/>
                      <a:pt x="246" y="346"/>
                      <a:pt x="252" y="309"/>
                    </a:cubicBezTo>
                    <a:cubicBezTo>
                      <a:pt x="247" y="309"/>
                      <a:pt x="241" y="309"/>
                      <a:pt x="236" y="309"/>
                    </a:cubicBezTo>
                    <a:cubicBezTo>
                      <a:pt x="232" y="329"/>
                      <a:pt x="229" y="356"/>
                      <a:pt x="221" y="367"/>
                    </a:cubicBezTo>
                    <a:cubicBezTo>
                      <a:pt x="218" y="371"/>
                      <a:pt x="176" y="371"/>
                      <a:pt x="162" y="371"/>
                    </a:cubicBezTo>
                    <a:cubicBezTo>
                      <a:pt x="124" y="371"/>
                      <a:pt x="86" y="371"/>
                      <a:pt x="49" y="371"/>
                    </a:cubicBezTo>
                    <a:close/>
                  </a:path>
                </a:pathLst>
              </a:custGeom>
              <a:solidFill>
                <a:srgbClr val="000000"/>
              </a:solidFill>
              <a:ln>
                <a:noFill/>
              </a:ln>
            </p:spPr>
          </p:sp>
          <p:sp>
            <p:nvSpPr>
              <p:cNvPr id="28" name="Freeform 98">
                <a:extLst>
                  <a:ext uri="{FF2B5EF4-FFF2-40B4-BE49-F238E27FC236}">
                    <a16:creationId xmlns:a16="http://schemas.microsoft.com/office/drawing/2014/main" id="{DA28A7ED-22A7-1C77-A249-F3A831525CB2}"/>
                  </a:ext>
                </a:extLst>
              </p:cNvPr>
              <p:cNvSpPr/>
              <p:nvPr/>
            </p:nvSpPr>
            <p:spPr>
              <a:xfrm>
                <a:off x="7009920" y="5427720"/>
                <a:ext cx="96120" cy="156240"/>
              </a:xfrm>
              <a:custGeom>
                <a:avLst/>
                <a:gdLst/>
                <a:ahLst/>
                <a:cxnLst/>
                <a:rect l="0" t="0" r="r" b="b"/>
                <a:pathLst>
                  <a:path w="267" h="434">
                    <a:moveTo>
                      <a:pt x="266" y="218"/>
                    </a:moveTo>
                    <a:cubicBezTo>
                      <a:pt x="266" y="167"/>
                      <a:pt x="265" y="117"/>
                      <a:pt x="241" y="70"/>
                    </a:cubicBezTo>
                    <a:cubicBezTo>
                      <a:pt x="212" y="9"/>
                      <a:pt x="160" y="0"/>
                      <a:pt x="135" y="0"/>
                    </a:cubicBezTo>
                    <a:cubicBezTo>
                      <a:pt x="97" y="0"/>
                      <a:pt x="50" y="16"/>
                      <a:pt x="23" y="74"/>
                    </a:cubicBezTo>
                    <a:cubicBezTo>
                      <a:pt x="4" y="119"/>
                      <a:pt x="0" y="167"/>
                      <a:pt x="0" y="218"/>
                    </a:cubicBezTo>
                    <a:cubicBezTo>
                      <a:pt x="0" y="264"/>
                      <a:pt x="4" y="322"/>
                      <a:pt x="29" y="371"/>
                    </a:cubicBezTo>
                    <a:cubicBezTo>
                      <a:pt x="56" y="421"/>
                      <a:pt x="103" y="433"/>
                      <a:pt x="133" y="433"/>
                    </a:cubicBezTo>
                    <a:cubicBezTo>
                      <a:pt x="167" y="433"/>
                      <a:pt x="216" y="421"/>
                      <a:pt x="243" y="360"/>
                    </a:cubicBezTo>
                    <a:cubicBezTo>
                      <a:pt x="265" y="317"/>
                      <a:pt x="266" y="268"/>
                      <a:pt x="266" y="218"/>
                    </a:cubicBezTo>
                    <a:moveTo>
                      <a:pt x="133" y="419"/>
                    </a:moveTo>
                    <a:cubicBezTo>
                      <a:pt x="110" y="419"/>
                      <a:pt x="72" y="405"/>
                      <a:pt x="59" y="344"/>
                    </a:cubicBezTo>
                    <a:cubicBezTo>
                      <a:pt x="54" y="306"/>
                      <a:pt x="54" y="248"/>
                      <a:pt x="54" y="210"/>
                    </a:cubicBezTo>
                    <a:cubicBezTo>
                      <a:pt x="54" y="169"/>
                      <a:pt x="54" y="128"/>
                      <a:pt x="58" y="94"/>
                    </a:cubicBezTo>
                    <a:cubicBezTo>
                      <a:pt x="70" y="18"/>
                      <a:pt x="117" y="13"/>
                      <a:pt x="133" y="13"/>
                    </a:cubicBezTo>
                    <a:cubicBezTo>
                      <a:pt x="155" y="13"/>
                      <a:pt x="196" y="25"/>
                      <a:pt x="209" y="86"/>
                    </a:cubicBezTo>
                    <a:cubicBezTo>
                      <a:pt x="214" y="122"/>
                      <a:pt x="214" y="171"/>
                      <a:pt x="214" y="210"/>
                    </a:cubicBezTo>
                    <a:cubicBezTo>
                      <a:pt x="214" y="257"/>
                      <a:pt x="214" y="300"/>
                      <a:pt x="207" y="340"/>
                    </a:cubicBezTo>
                    <a:cubicBezTo>
                      <a:pt x="198" y="401"/>
                      <a:pt x="162" y="419"/>
                      <a:pt x="133" y="419"/>
                    </a:cubicBezTo>
                    <a:close/>
                  </a:path>
                </a:pathLst>
              </a:custGeom>
              <a:solidFill>
                <a:srgbClr val="000000"/>
              </a:solidFill>
              <a:ln>
                <a:noFill/>
              </a:ln>
            </p:spPr>
          </p:sp>
          <p:sp>
            <p:nvSpPr>
              <p:cNvPr id="29" name="Freeform 99">
                <a:extLst>
                  <a:ext uri="{FF2B5EF4-FFF2-40B4-BE49-F238E27FC236}">
                    <a16:creationId xmlns:a16="http://schemas.microsoft.com/office/drawing/2014/main" id="{6860F021-014E-1D1C-7EE2-AE112CB18092}"/>
                  </a:ext>
                </a:extLst>
              </p:cNvPr>
              <p:cNvSpPr/>
              <p:nvPr/>
            </p:nvSpPr>
            <p:spPr>
              <a:xfrm>
                <a:off x="7121160" y="5477040"/>
                <a:ext cx="88560" cy="104760"/>
              </a:xfrm>
              <a:custGeom>
                <a:avLst/>
                <a:gdLst/>
                <a:ahLst/>
                <a:cxnLst/>
                <a:rect l="0" t="0" r="r" b="b"/>
                <a:pathLst>
                  <a:path w="246" h="291">
                    <a:moveTo>
                      <a:pt x="54" y="124"/>
                    </a:moveTo>
                    <a:cubicBezTo>
                      <a:pt x="58" y="31"/>
                      <a:pt x="110" y="14"/>
                      <a:pt x="131" y="14"/>
                    </a:cubicBezTo>
                    <a:cubicBezTo>
                      <a:pt x="198" y="14"/>
                      <a:pt x="203" y="99"/>
                      <a:pt x="203" y="124"/>
                    </a:cubicBezTo>
                    <a:cubicBezTo>
                      <a:pt x="154" y="124"/>
                      <a:pt x="104" y="124"/>
                      <a:pt x="54" y="124"/>
                    </a:cubicBezTo>
                    <a:moveTo>
                      <a:pt x="52" y="137"/>
                    </a:moveTo>
                    <a:cubicBezTo>
                      <a:pt x="111" y="137"/>
                      <a:pt x="170" y="137"/>
                      <a:pt x="229" y="137"/>
                    </a:cubicBezTo>
                    <a:cubicBezTo>
                      <a:pt x="243" y="137"/>
                      <a:pt x="245" y="137"/>
                      <a:pt x="245" y="124"/>
                    </a:cubicBezTo>
                    <a:cubicBezTo>
                      <a:pt x="245" y="61"/>
                      <a:pt x="211" y="0"/>
                      <a:pt x="131" y="0"/>
                    </a:cubicBezTo>
                    <a:cubicBezTo>
                      <a:pt x="59" y="0"/>
                      <a:pt x="0" y="65"/>
                      <a:pt x="0" y="144"/>
                    </a:cubicBezTo>
                    <a:cubicBezTo>
                      <a:pt x="0" y="228"/>
                      <a:pt x="67" y="290"/>
                      <a:pt x="140" y="290"/>
                    </a:cubicBezTo>
                    <a:cubicBezTo>
                      <a:pt x="216" y="290"/>
                      <a:pt x="245" y="219"/>
                      <a:pt x="245" y="209"/>
                    </a:cubicBezTo>
                    <a:cubicBezTo>
                      <a:pt x="245" y="201"/>
                      <a:pt x="239" y="200"/>
                      <a:pt x="238" y="200"/>
                    </a:cubicBezTo>
                    <a:cubicBezTo>
                      <a:pt x="232" y="200"/>
                      <a:pt x="230" y="203"/>
                      <a:pt x="229" y="209"/>
                    </a:cubicBezTo>
                    <a:cubicBezTo>
                      <a:pt x="207" y="273"/>
                      <a:pt x="149" y="273"/>
                      <a:pt x="144" y="273"/>
                    </a:cubicBezTo>
                    <a:cubicBezTo>
                      <a:pt x="112" y="273"/>
                      <a:pt x="86" y="255"/>
                      <a:pt x="72" y="232"/>
                    </a:cubicBezTo>
                    <a:cubicBezTo>
                      <a:pt x="52" y="201"/>
                      <a:pt x="52" y="160"/>
                      <a:pt x="52" y="137"/>
                    </a:cubicBezTo>
                    <a:close/>
                  </a:path>
                </a:pathLst>
              </a:custGeom>
              <a:solidFill>
                <a:srgbClr val="000000"/>
              </a:solidFill>
              <a:ln>
                <a:noFill/>
              </a:ln>
            </p:spPr>
          </p:sp>
          <p:sp>
            <p:nvSpPr>
              <p:cNvPr id="30" name="Freeform 100">
                <a:extLst>
                  <a:ext uri="{FF2B5EF4-FFF2-40B4-BE49-F238E27FC236}">
                    <a16:creationId xmlns:a16="http://schemas.microsoft.com/office/drawing/2014/main" id="{19E69A45-075D-1FFA-6BAB-F74FE6286B69}"/>
                  </a:ext>
                </a:extLst>
              </p:cNvPr>
              <p:cNvSpPr/>
              <p:nvPr/>
            </p:nvSpPr>
            <p:spPr>
              <a:xfrm>
                <a:off x="7220520" y="5424120"/>
                <a:ext cx="162360" cy="160200"/>
              </a:xfrm>
              <a:custGeom>
                <a:avLst/>
                <a:gdLst/>
                <a:ahLst/>
                <a:cxnLst/>
                <a:rect l="0" t="0" r="r" b="b"/>
                <a:pathLst>
                  <a:path w="451" h="445">
                    <a:moveTo>
                      <a:pt x="382" y="61"/>
                    </a:moveTo>
                    <a:cubicBezTo>
                      <a:pt x="391" y="38"/>
                      <a:pt x="407" y="20"/>
                      <a:pt x="450" y="18"/>
                    </a:cubicBezTo>
                    <a:cubicBezTo>
                      <a:pt x="450" y="12"/>
                      <a:pt x="450" y="6"/>
                      <a:pt x="450" y="0"/>
                    </a:cubicBezTo>
                    <a:cubicBezTo>
                      <a:pt x="430" y="0"/>
                      <a:pt x="405" y="2"/>
                      <a:pt x="389" y="2"/>
                    </a:cubicBezTo>
                    <a:cubicBezTo>
                      <a:pt x="371" y="2"/>
                      <a:pt x="333" y="0"/>
                      <a:pt x="317" y="0"/>
                    </a:cubicBezTo>
                    <a:cubicBezTo>
                      <a:pt x="317" y="6"/>
                      <a:pt x="317" y="12"/>
                      <a:pt x="317" y="18"/>
                    </a:cubicBezTo>
                    <a:cubicBezTo>
                      <a:pt x="349" y="20"/>
                      <a:pt x="364" y="36"/>
                      <a:pt x="364" y="50"/>
                    </a:cubicBezTo>
                    <a:cubicBezTo>
                      <a:pt x="364" y="56"/>
                      <a:pt x="362" y="59"/>
                      <a:pt x="360" y="63"/>
                    </a:cubicBezTo>
                    <a:cubicBezTo>
                      <a:pt x="322" y="164"/>
                      <a:pt x="283" y="266"/>
                      <a:pt x="245" y="367"/>
                    </a:cubicBezTo>
                    <a:cubicBezTo>
                      <a:pt x="204" y="261"/>
                      <a:pt x="163" y="155"/>
                      <a:pt x="122" y="49"/>
                    </a:cubicBezTo>
                    <a:cubicBezTo>
                      <a:pt x="119" y="40"/>
                      <a:pt x="120" y="41"/>
                      <a:pt x="119" y="38"/>
                    </a:cubicBezTo>
                    <a:cubicBezTo>
                      <a:pt x="119" y="18"/>
                      <a:pt x="155" y="18"/>
                      <a:pt x="171" y="18"/>
                    </a:cubicBezTo>
                    <a:cubicBezTo>
                      <a:pt x="171" y="12"/>
                      <a:pt x="171" y="6"/>
                      <a:pt x="171" y="0"/>
                    </a:cubicBezTo>
                    <a:cubicBezTo>
                      <a:pt x="149" y="2"/>
                      <a:pt x="104" y="2"/>
                      <a:pt x="81" y="2"/>
                    </a:cubicBezTo>
                    <a:cubicBezTo>
                      <a:pt x="50" y="2"/>
                      <a:pt x="23" y="0"/>
                      <a:pt x="0" y="0"/>
                    </a:cubicBezTo>
                    <a:cubicBezTo>
                      <a:pt x="0" y="6"/>
                      <a:pt x="0" y="12"/>
                      <a:pt x="0" y="18"/>
                    </a:cubicBezTo>
                    <a:cubicBezTo>
                      <a:pt x="41" y="18"/>
                      <a:pt x="54" y="18"/>
                      <a:pt x="63" y="43"/>
                    </a:cubicBezTo>
                    <a:cubicBezTo>
                      <a:pt x="112" y="172"/>
                      <a:pt x="160" y="301"/>
                      <a:pt x="209" y="430"/>
                    </a:cubicBezTo>
                    <a:cubicBezTo>
                      <a:pt x="214" y="442"/>
                      <a:pt x="216" y="444"/>
                      <a:pt x="225" y="444"/>
                    </a:cubicBezTo>
                    <a:cubicBezTo>
                      <a:pt x="236" y="444"/>
                      <a:pt x="238" y="441"/>
                      <a:pt x="239" y="432"/>
                    </a:cubicBezTo>
                    <a:cubicBezTo>
                      <a:pt x="287" y="308"/>
                      <a:pt x="334" y="185"/>
                      <a:pt x="382" y="61"/>
                    </a:cubicBezTo>
                    <a:close/>
                  </a:path>
                </a:pathLst>
              </a:custGeom>
              <a:solidFill>
                <a:srgbClr val="000000"/>
              </a:solidFill>
              <a:ln>
                <a:noFill/>
              </a:ln>
            </p:spPr>
          </p:sp>
          <p:sp>
            <p:nvSpPr>
              <p:cNvPr id="31" name="Freeform 101">
                <a:extLst>
                  <a:ext uri="{FF2B5EF4-FFF2-40B4-BE49-F238E27FC236}">
                    <a16:creationId xmlns:a16="http://schemas.microsoft.com/office/drawing/2014/main" id="{F6868DE0-CAF6-1C58-6207-F5B01BA1FEF2}"/>
                  </a:ext>
                </a:extLst>
              </p:cNvPr>
              <p:cNvSpPr/>
              <p:nvPr/>
            </p:nvSpPr>
            <p:spPr>
              <a:xfrm>
                <a:off x="7462800" y="5459760"/>
                <a:ext cx="202680" cy="125280"/>
              </a:xfrm>
              <a:custGeom>
                <a:avLst/>
                <a:gdLst/>
                <a:ahLst/>
                <a:cxnLst/>
                <a:rect l="0" t="0" r="r" b="b"/>
                <a:pathLst>
                  <a:path w="563" h="348">
                    <a:moveTo>
                      <a:pt x="425" y="126"/>
                    </a:moveTo>
                    <a:cubicBezTo>
                      <a:pt x="452" y="147"/>
                      <a:pt x="484" y="164"/>
                      <a:pt x="504" y="174"/>
                    </a:cubicBezTo>
                    <a:cubicBezTo>
                      <a:pt x="482" y="183"/>
                      <a:pt x="450" y="200"/>
                      <a:pt x="425" y="223"/>
                    </a:cubicBezTo>
                    <a:cubicBezTo>
                      <a:pt x="291" y="223"/>
                      <a:pt x="157" y="223"/>
                      <a:pt x="23" y="223"/>
                    </a:cubicBezTo>
                    <a:cubicBezTo>
                      <a:pt x="13" y="223"/>
                      <a:pt x="0" y="223"/>
                      <a:pt x="0" y="236"/>
                    </a:cubicBezTo>
                    <a:cubicBezTo>
                      <a:pt x="0" y="248"/>
                      <a:pt x="11" y="248"/>
                      <a:pt x="22" y="248"/>
                    </a:cubicBezTo>
                    <a:cubicBezTo>
                      <a:pt x="146" y="248"/>
                      <a:pt x="271" y="248"/>
                      <a:pt x="396" y="248"/>
                    </a:cubicBezTo>
                    <a:cubicBezTo>
                      <a:pt x="365" y="277"/>
                      <a:pt x="333" y="333"/>
                      <a:pt x="333" y="340"/>
                    </a:cubicBezTo>
                    <a:cubicBezTo>
                      <a:pt x="333" y="347"/>
                      <a:pt x="340" y="347"/>
                      <a:pt x="346" y="347"/>
                    </a:cubicBezTo>
                    <a:cubicBezTo>
                      <a:pt x="349" y="347"/>
                      <a:pt x="355" y="347"/>
                      <a:pt x="356" y="342"/>
                    </a:cubicBezTo>
                    <a:cubicBezTo>
                      <a:pt x="371" y="318"/>
                      <a:pt x="389" y="284"/>
                      <a:pt x="428" y="248"/>
                    </a:cubicBezTo>
                    <a:cubicBezTo>
                      <a:pt x="473" y="210"/>
                      <a:pt x="515" y="192"/>
                      <a:pt x="547" y="183"/>
                    </a:cubicBezTo>
                    <a:cubicBezTo>
                      <a:pt x="558" y="180"/>
                      <a:pt x="556" y="180"/>
                      <a:pt x="560" y="178"/>
                    </a:cubicBezTo>
                    <a:cubicBezTo>
                      <a:pt x="562" y="176"/>
                      <a:pt x="561" y="176"/>
                      <a:pt x="562" y="174"/>
                    </a:cubicBezTo>
                    <a:cubicBezTo>
                      <a:pt x="562" y="173"/>
                      <a:pt x="562" y="172"/>
                      <a:pt x="562" y="171"/>
                    </a:cubicBezTo>
                    <a:cubicBezTo>
                      <a:pt x="561" y="170"/>
                      <a:pt x="560" y="170"/>
                      <a:pt x="560" y="169"/>
                    </a:cubicBezTo>
                    <a:cubicBezTo>
                      <a:pt x="558" y="167"/>
                      <a:pt x="558" y="167"/>
                      <a:pt x="545" y="164"/>
                    </a:cubicBezTo>
                    <a:cubicBezTo>
                      <a:pt x="461" y="138"/>
                      <a:pt x="396" y="81"/>
                      <a:pt x="362" y="13"/>
                    </a:cubicBezTo>
                    <a:cubicBezTo>
                      <a:pt x="355" y="0"/>
                      <a:pt x="355" y="0"/>
                      <a:pt x="346" y="0"/>
                    </a:cubicBezTo>
                    <a:cubicBezTo>
                      <a:pt x="340" y="0"/>
                      <a:pt x="333" y="0"/>
                      <a:pt x="333" y="7"/>
                    </a:cubicBezTo>
                    <a:cubicBezTo>
                      <a:pt x="333" y="14"/>
                      <a:pt x="365" y="70"/>
                      <a:pt x="396" y="101"/>
                    </a:cubicBezTo>
                    <a:cubicBezTo>
                      <a:pt x="271" y="101"/>
                      <a:pt x="146" y="101"/>
                      <a:pt x="22" y="101"/>
                    </a:cubicBezTo>
                    <a:cubicBezTo>
                      <a:pt x="11" y="101"/>
                      <a:pt x="0" y="101"/>
                      <a:pt x="0" y="113"/>
                    </a:cubicBezTo>
                    <a:cubicBezTo>
                      <a:pt x="0" y="126"/>
                      <a:pt x="13" y="126"/>
                      <a:pt x="23" y="126"/>
                    </a:cubicBezTo>
                    <a:cubicBezTo>
                      <a:pt x="157" y="126"/>
                      <a:pt x="291" y="126"/>
                      <a:pt x="425" y="126"/>
                    </a:cubicBezTo>
                    <a:close/>
                  </a:path>
                </a:pathLst>
              </a:custGeom>
              <a:solidFill>
                <a:srgbClr val="000000"/>
              </a:solidFill>
              <a:ln>
                <a:noFill/>
              </a:ln>
            </p:spPr>
          </p:sp>
          <p:sp>
            <p:nvSpPr>
              <p:cNvPr id="32" name="Freeform 102">
                <a:extLst>
                  <a:ext uri="{FF2B5EF4-FFF2-40B4-BE49-F238E27FC236}">
                    <a16:creationId xmlns:a16="http://schemas.microsoft.com/office/drawing/2014/main" id="{ED8962CF-55BE-50EF-8991-70979DEED739}"/>
                  </a:ext>
                </a:extLst>
              </p:cNvPr>
              <p:cNvSpPr/>
              <p:nvPr/>
            </p:nvSpPr>
            <p:spPr>
              <a:xfrm>
                <a:off x="7751880" y="5416200"/>
                <a:ext cx="168840" cy="162720"/>
              </a:xfrm>
              <a:custGeom>
                <a:avLst/>
                <a:gdLst/>
                <a:ahLst/>
                <a:cxnLst/>
                <a:rect l="0" t="0" r="r" b="b"/>
                <a:pathLst>
                  <a:path w="469" h="452">
                    <a:moveTo>
                      <a:pt x="250" y="11"/>
                    </a:moveTo>
                    <a:cubicBezTo>
                      <a:pt x="247" y="4"/>
                      <a:pt x="245" y="0"/>
                      <a:pt x="234" y="0"/>
                    </a:cubicBezTo>
                    <a:cubicBezTo>
                      <a:pt x="223" y="0"/>
                      <a:pt x="221" y="4"/>
                      <a:pt x="218" y="11"/>
                    </a:cubicBezTo>
                    <a:cubicBezTo>
                      <a:pt x="146" y="153"/>
                      <a:pt x="75" y="296"/>
                      <a:pt x="4" y="439"/>
                    </a:cubicBezTo>
                    <a:cubicBezTo>
                      <a:pt x="0" y="446"/>
                      <a:pt x="0" y="446"/>
                      <a:pt x="0" y="448"/>
                    </a:cubicBezTo>
                    <a:cubicBezTo>
                      <a:pt x="0" y="451"/>
                      <a:pt x="4" y="451"/>
                      <a:pt x="14" y="451"/>
                    </a:cubicBezTo>
                    <a:cubicBezTo>
                      <a:pt x="161" y="451"/>
                      <a:pt x="307" y="451"/>
                      <a:pt x="454" y="451"/>
                    </a:cubicBezTo>
                    <a:cubicBezTo>
                      <a:pt x="464" y="451"/>
                      <a:pt x="468" y="451"/>
                      <a:pt x="468" y="448"/>
                    </a:cubicBezTo>
                    <a:cubicBezTo>
                      <a:pt x="468" y="446"/>
                      <a:pt x="468" y="446"/>
                      <a:pt x="464" y="439"/>
                    </a:cubicBezTo>
                    <a:cubicBezTo>
                      <a:pt x="393" y="296"/>
                      <a:pt x="322" y="153"/>
                      <a:pt x="250" y="11"/>
                    </a:cubicBezTo>
                    <a:moveTo>
                      <a:pt x="214" y="63"/>
                    </a:moveTo>
                    <a:cubicBezTo>
                      <a:pt x="271" y="177"/>
                      <a:pt x="327" y="291"/>
                      <a:pt x="383" y="405"/>
                    </a:cubicBezTo>
                    <a:cubicBezTo>
                      <a:pt x="270" y="405"/>
                      <a:pt x="157" y="405"/>
                      <a:pt x="43" y="405"/>
                    </a:cubicBezTo>
                    <a:cubicBezTo>
                      <a:pt x="100" y="291"/>
                      <a:pt x="157" y="177"/>
                      <a:pt x="214" y="63"/>
                    </a:cubicBezTo>
                    <a:close/>
                  </a:path>
                </a:pathLst>
              </a:custGeom>
              <a:solidFill>
                <a:srgbClr val="000000"/>
              </a:solidFill>
              <a:ln>
                <a:noFill/>
              </a:ln>
            </p:spPr>
          </p:sp>
          <p:sp>
            <p:nvSpPr>
              <p:cNvPr id="33" name="Freeform 103">
                <a:extLst>
                  <a:ext uri="{FF2B5EF4-FFF2-40B4-BE49-F238E27FC236}">
                    <a16:creationId xmlns:a16="http://schemas.microsoft.com/office/drawing/2014/main" id="{A7E285C0-2BB0-EF3F-232E-AB18386A3DB6}"/>
                  </a:ext>
                </a:extLst>
              </p:cNvPr>
              <p:cNvSpPr/>
              <p:nvPr/>
            </p:nvSpPr>
            <p:spPr>
              <a:xfrm>
                <a:off x="8007120" y="5469120"/>
                <a:ext cx="151920" cy="97560"/>
              </a:xfrm>
              <a:custGeom>
                <a:avLst/>
                <a:gdLst/>
                <a:ahLst/>
                <a:cxnLst/>
                <a:rect l="0" t="0" r="r" b="b"/>
                <a:pathLst>
                  <a:path w="422" h="271">
                    <a:moveTo>
                      <a:pt x="421" y="20"/>
                    </a:moveTo>
                    <a:cubicBezTo>
                      <a:pt x="421" y="5"/>
                      <a:pt x="416" y="0"/>
                      <a:pt x="412" y="0"/>
                    </a:cubicBezTo>
                    <a:cubicBezTo>
                      <a:pt x="410" y="0"/>
                      <a:pt x="403" y="4"/>
                      <a:pt x="403" y="18"/>
                    </a:cubicBezTo>
                    <a:cubicBezTo>
                      <a:pt x="401" y="61"/>
                      <a:pt x="356" y="86"/>
                      <a:pt x="315" y="86"/>
                    </a:cubicBezTo>
                    <a:cubicBezTo>
                      <a:pt x="279" y="86"/>
                      <a:pt x="247" y="67"/>
                      <a:pt x="214" y="45"/>
                    </a:cubicBezTo>
                    <a:cubicBezTo>
                      <a:pt x="180" y="22"/>
                      <a:pt x="146" y="0"/>
                      <a:pt x="104" y="0"/>
                    </a:cubicBezTo>
                    <a:cubicBezTo>
                      <a:pt x="47" y="0"/>
                      <a:pt x="0" y="45"/>
                      <a:pt x="0" y="103"/>
                    </a:cubicBezTo>
                    <a:cubicBezTo>
                      <a:pt x="0" y="117"/>
                      <a:pt x="4" y="122"/>
                      <a:pt x="7" y="122"/>
                    </a:cubicBezTo>
                    <a:cubicBezTo>
                      <a:pt x="14" y="122"/>
                      <a:pt x="16" y="110"/>
                      <a:pt x="16" y="106"/>
                    </a:cubicBezTo>
                    <a:cubicBezTo>
                      <a:pt x="20" y="54"/>
                      <a:pt x="72" y="34"/>
                      <a:pt x="104" y="34"/>
                    </a:cubicBezTo>
                    <a:cubicBezTo>
                      <a:pt x="142" y="34"/>
                      <a:pt x="173" y="54"/>
                      <a:pt x="205" y="77"/>
                    </a:cubicBezTo>
                    <a:cubicBezTo>
                      <a:pt x="239" y="99"/>
                      <a:pt x="274" y="122"/>
                      <a:pt x="315" y="122"/>
                    </a:cubicBezTo>
                    <a:cubicBezTo>
                      <a:pt x="374" y="122"/>
                      <a:pt x="421" y="77"/>
                      <a:pt x="421" y="20"/>
                    </a:cubicBezTo>
                    <a:moveTo>
                      <a:pt x="421" y="167"/>
                    </a:moveTo>
                    <a:cubicBezTo>
                      <a:pt x="421" y="149"/>
                      <a:pt x="414" y="147"/>
                      <a:pt x="412" y="147"/>
                    </a:cubicBezTo>
                    <a:cubicBezTo>
                      <a:pt x="410" y="147"/>
                      <a:pt x="403" y="151"/>
                      <a:pt x="403" y="164"/>
                    </a:cubicBezTo>
                    <a:cubicBezTo>
                      <a:pt x="401" y="209"/>
                      <a:pt x="356" y="234"/>
                      <a:pt x="315" y="234"/>
                    </a:cubicBezTo>
                    <a:cubicBezTo>
                      <a:pt x="279" y="234"/>
                      <a:pt x="247" y="214"/>
                      <a:pt x="214" y="192"/>
                    </a:cubicBezTo>
                    <a:cubicBezTo>
                      <a:pt x="180" y="169"/>
                      <a:pt x="146" y="147"/>
                      <a:pt x="104" y="147"/>
                    </a:cubicBezTo>
                    <a:cubicBezTo>
                      <a:pt x="47" y="147"/>
                      <a:pt x="0" y="192"/>
                      <a:pt x="0" y="250"/>
                    </a:cubicBezTo>
                    <a:cubicBezTo>
                      <a:pt x="0" y="264"/>
                      <a:pt x="4" y="268"/>
                      <a:pt x="7" y="268"/>
                    </a:cubicBezTo>
                    <a:cubicBezTo>
                      <a:pt x="14" y="268"/>
                      <a:pt x="16" y="257"/>
                      <a:pt x="16" y="254"/>
                    </a:cubicBezTo>
                    <a:cubicBezTo>
                      <a:pt x="20" y="201"/>
                      <a:pt x="72" y="182"/>
                      <a:pt x="104" y="182"/>
                    </a:cubicBezTo>
                    <a:cubicBezTo>
                      <a:pt x="142" y="182"/>
                      <a:pt x="173" y="201"/>
                      <a:pt x="205" y="223"/>
                    </a:cubicBezTo>
                    <a:cubicBezTo>
                      <a:pt x="239" y="246"/>
                      <a:pt x="274" y="270"/>
                      <a:pt x="315" y="270"/>
                    </a:cubicBezTo>
                    <a:cubicBezTo>
                      <a:pt x="376" y="270"/>
                      <a:pt x="421" y="223"/>
                      <a:pt x="421" y="167"/>
                    </a:cubicBezTo>
                    <a:close/>
                  </a:path>
                </a:pathLst>
              </a:custGeom>
              <a:solidFill>
                <a:srgbClr val="000000"/>
              </a:solidFill>
              <a:ln>
                <a:noFill/>
              </a:ln>
            </p:spPr>
          </p:sp>
          <p:sp>
            <p:nvSpPr>
              <p:cNvPr id="34" name="Freeform 104">
                <a:extLst>
                  <a:ext uri="{FF2B5EF4-FFF2-40B4-BE49-F238E27FC236}">
                    <a16:creationId xmlns:a16="http://schemas.microsoft.com/office/drawing/2014/main" id="{7F0277AE-3DEB-A20C-B201-F7813AD16F07}"/>
                  </a:ext>
                </a:extLst>
              </p:cNvPr>
              <p:cNvSpPr/>
              <p:nvPr/>
            </p:nvSpPr>
            <p:spPr>
              <a:xfrm>
                <a:off x="8243640" y="5427720"/>
                <a:ext cx="96120" cy="156240"/>
              </a:xfrm>
              <a:custGeom>
                <a:avLst/>
                <a:gdLst/>
                <a:ahLst/>
                <a:cxnLst/>
                <a:rect l="0" t="0" r="r" b="b"/>
                <a:pathLst>
                  <a:path w="267" h="434">
                    <a:moveTo>
                      <a:pt x="266" y="218"/>
                    </a:moveTo>
                    <a:cubicBezTo>
                      <a:pt x="266" y="167"/>
                      <a:pt x="263" y="117"/>
                      <a:pt x="241" y="70"/>
                    </a:cubicBezTo>
                    <a:cubicBezTo>
                      <a:pt x="212" y="9"/>
                      <a:pt x="160" y="0"/>
                      <a:pt x="133" y="0"/>
                    </a:cubicBezTo>
                    <a:cubicBezTo>
                      <a:pt x="95" y="0"/>
                      <a:pt x="49" y="16"/>
                      <a:pt x="23" y="74"/>
                    </a:cubicBezTo>
                    <a:cubicBezTo>
                      <a:pt x="4" y="119"/>
                      <a:pt x="0" y="167"/>
                      <a:pt x="0" y="218"/>
                    </a:cubicBezTo>
                    <a:cubicBezTo>
                      <a:pt x="0" y="264"/>
                      <a:pt x="2" y="322"/>
                      <a:pt x="29" y="371"/>
                    </a:cubicBezTo>
                    <a:cubicBezTo>
                      <a:pt x="56" y="421"/>
                      <a:pt x="101" y="433"/>
                      <a:pt x="133" y="433"/>
                    </a:cubicBezTo>
                    <a:cubicBezTo>
                      <a:pt x="167" y="433"/>
                      <a:pt x="214" y="421"/>
                      <a:pt x="243" y="360"/>
                    </a:cubicBezTo>
                    <a:cubicBezTo>
                      <a:pt x="263" y="317"/>
                      <a:pt x="266" y="268"/>
                      <a:pt x="266" y="218"/>
                    </a:cubicBezTo>
                    <a:moveTo>
                      <a:pt x="133" y="419"/>
                    </a:moveTo>
                    <a:cubicBezTo>
                      <a:pt x="108" y="419"/>
                      <a:pt x="70" y="405"/>
                      <a:pt x="59" y="344"/>
                    </a:cubicBezTo>
                    <a:cubicBezTo>
                      <a:pt x="52" y="306"/>
                      <a:pt x="52" y="248"/>
                      <a:pt x="52" y="210"/>
                    </a:cubicBezTo>
                    <a:cubicBezTo>
                      <a:pt x="52" y="169"/>
                      <a:pt x="52" y="128"/>
                      <a:pt x="58" y="94"/>
                    </a:cubicBezTo>
                    <a:cubicBezTo>
                      <a:pt x="68" y="18"/>
                      <a:pt x="117" y="13"/>
                      <a:pt x="133" y="13"/>
                    </a:cubicBezTo>
                    <a:cubicBezTo>
                      <a:pt x="153" y="13"/>
                      <a:pt x="194" y="25"/>
                      <a:pt x="207" y="86"/>
                    </a:cubicBezTo>
                    <a:cubicBezTo>
                      <a:pt x="214" y="122"/>
                      <a:pt x="214" y="171"/>
                      <a:pt x="214" y="210"/>
                    </a:cubicBezTo>
                    <a:cubicBezTo>
                      <a:pt x="214" y="257"/>
                      <a:pt x="214" y="300"/>
                      <a:pt x="207" y="340"/>
                    </a:cubicBezTo>
                    <a:cubicBezTo>
                      <a:pt x="196" y="401"/>
                      <a:pt x="160" y="419"/>
                      <a:pt x="133" y="419"/>
                    </a:cubicBezTo>
                    <a:close/>
                  </a:path>
                </a:pathLst>
              </a:custGeom>
              <a:solidFill>
                <a:srgbClr val="000000"/>
              </a:solidFill>
              <a:ln>
                <a:noFill/>
              </a:ln>
            </p:spPr>
          </p:sp>
          <p:sp>
            <p:nvSpPr>
              <p:cNvPr id="35" name="Freeform 105">
                <a:extLst>
                  <a:ext uri="{FF2B5EF4-FFF2-40B4-BE49-F238E27FC236}">
                    <a16:creationId xmlns:a16="http://schemas.microsoft.com/office/drawing/2014/main" id="{29E91093-F629-5A94-FE24-DE07DCC5D75B}"/>
                  </a:ext>
                </a:extLst>
              </p:cNvPr>
              <p:cNvSpPr/>
              <p:nvPr/>
            </p:nvSpPr>
            <p:spPr>
              <a:xfrm>
                <a:off x="8367840" y="5554800"/>
                <a:ext cx="24480" cy="24480"/>
              </a:xfrm>
              <a:custGeom>
                <a:avLst/>
                <a:gdLst/>
                <a:ahLst/>
                <a:cxnLst/>
                <a:rect l="0" t="0" r="r" b="b"/>
                <a:pathLst>
                  <a:path w="68" h="68">
                    <a:moveTo>
                      <a:pt x="67" y="34"/>
                    </a:moveTo>
                    <a:cubicBezTo>
                      <a:pt x="67" y="16"/>
                      <a:pt x="53" y="0"/>
                      <a:pt x="34" y="0"/>
                    </a:cubicBezTo>
                    <a:cubicBezTo>
                      <a:pt x="15" y="0"/>
                      <a:pt x="0" y="16"/>
                      <a:pt x="0" y="34"/>
                    </a:cubicBezTo>
                    <a:cubicBezTo>
                      <a:pt x="0" y="52"/>
                      <a:pt x="15" y="67"/>
                      <a:pt x="34" y="67"/>
                    </a:cubicBezTo>
                    <a:cubicBezTo>
                      <a:pt x="53" y="67"/>
                      <a:pt x="67" y="52"/>
                      <a:pt x="67" y="34"/>
                    </a:cubicBezTo>
                    <a:close/>
                  </a:path>
                </a:pathLst>
              </a:custGeom>
              <a:solidFill>
                <a:srgbClr val="000000"/>
              </a:solidFill>
              <a:ln>
                <a:noFill/>
              </a:ln>
            </p:spPr>
          </p:sp>
          <p:sp>
            <p:nvSpPr>
              <p:cNvPr id="36" name="Freeform 106">
                <a:extLst>
                  <a:ext uri="{FF2B5EF4-FFF2-40B4-BE49-F238E27FC236}">
                    <a16:creationId xmlns:a16="http://schemas.microsoft.com/office/drawing/2014/main" id="{5616B4DD-8824-3376-01D7-CCEBA1999754}"/>
                  </a:ext>
                </a:extLst>
              </p:cNvPr>
              <p:cNvSpPr/>
              <p:nvPr/>
            </p:nvSpPr>
            <p:spPr>
              <a:xfrm>
                <a:off x="8420400" y="5427720"/>
                <a:ext cx="96120" cy="156240"/>
              </a:xfrm>
              <a:custGeom>
                <a:avLst/>
                <a:gdLst/>
                <a:ahLst/>
                <a:cxnLst/>
                <a:rect l="0" t="0" r="r" b="b"/>
                <a:pathLst>
                  <a:path w="267" h="434">
                    <a:moveTo>
                      <a:pt x="266" y="218"/>
                    </a:moveTo>
                    <a:cubicBezTo>
                      <a:pt x="266" y="167"/>
                      <a:pt x="263" y="117"/>
                      <a:pt x="241" y="70"/>
                    </a:cubicBezTo>
                    <a:cubicBezTo>
                      <a:pt x="212" y="9"/>
                      <a:pt x="160" y="0"/>
                      <a:pt x="133" y="0"/>
                    </a:cubicBezTo>
                    <a:cubicBezTo>
                      <a:pt x="95" y="0"/>
                      <a:pt x="50" y="16"/>
                      <a:pt x="23" y="74"/>
                    </a:cubicBezTo>
                    <a:cubicBezTo>
                      <a:pt x="4" y="119"/>
                      <a:pt x="0" y="167"/>
                      <a:pt x="0" y="218"/>
                    </a:cubicBezTo>
                    <a:cubicBezTo>
                      <a:pt x="0" y="264"/>
                      <a:pt x="4" y="322"/>
                      <a:pt x="29" y="371"/>
                    </a:cubicBezTo>
                    <a:cubicBezTo>
                      <a:pt x="56" y="421"/>
                      <a:pt x="103" y="433"/>
                      <a:pt x="133" y="433"/>
                    </a:cubicBezTo>
                    <a:cubicBezTo>
                      <a:pt x="167" y="433"/>
                      <a:pt x="216" y="421"/>
                      <a:pt x="243" y="360"/>
                    </a:cubicBezTo>
                    <a:cubicBezTo>
                      <a:pt x="263" y="317"/>
                      <a:pt x="266" y="268"/>
                      <a:pt x="266" y="218"/>
                    </a:cubicBezTo>
                    <a:moveTo>
                      <a:pt x="133" y="419"/>
                    </a:moveTo>
                    <a:cubicBezTo>
                      <a:pt x="108" y="419"/>
                      <a:pt x="70" y="405"/>
                      <a:pt x="59" y="344"/>
                    </a:cubicBezTo>
                    <a:cubicBezTo>
                      <a:pt x="52" y="306"/>
                      <a:pt x="52" y="248"/>
                      <a:pt x="52" y="210"/>
                    </a:cubicBezTo>
                    <a:cubicBezTo>
                      <a:pt x="52" y="169"/>
                      <a:pt x="52" y="128"/>
                      <a:pt x="58" y="94"/>
                    </a:cubicBezTo>
                    <a:cubicBezTo>
                      <a:pt x="70" y="18"/>
                      <a:pt x="117" y="13"/>
                      <a:pt x="133" y="13"/>
                    </a:cubicBezTo>
                    <a:cubicBezTo>
                      <a:pt x="155" y="13"/>
                      <a:pt x="196" y="25"/>
                      <a:pt x="207" y="86"/>
                    </a:cubicBezTo>
                    <a:cubicBezTo>
                      <a:pt x="214" y="122"/>
                      <a:pt x="214" y="171"/>
                      <a:pt x="214" y="210"/>
                    </a:cubicBezTo>
                    <a:cubicBezTo>
                      <a:pt x="214" y="257"/>
                      <a:pt x="214" y="300"/>
                      <a:pt x="207" y="340"/>
                    </a:cubicBezTo>
                    <a:cubicBezTo>
                      <a:pt x="198" y="401"/>
                      <a:pt x="162" y="419"/>
                      <a:pt x="133" y="419"/>
                    </a:cubicBezTo>
                    <a:close/>
                  </a:path>
                </a:pathLst>
              </a:custGeom>
              <a:solidFill>
                <a:srgbClr val="000000"/>
              </a:solidFill>
              <a:ln>
                <a:noFill/>
              </a:ln>
            </p:spPr>
          </p:sp>
          <p:sp>
            <p:nvSpPr>
              <p:cNvPr id="37" name="Freeform 107">
                <a:extLst>
                  <a:ext uri="{FF2B5EF4-FFF2-40B4-BE49-F238E27FC236}">
                    <a16:creationId xmlns:a16="http://schemas.microsoft.com/office/drawing/2014/main" id="{6C83B436-C207-E43A-A08E-D15B5BD67A04}"/>
                  </a:ext>
                </a:extLst>
              </p:cNvPr>
              <p:cNvSpPr/>
              <p:nvPr/>
            </p:nvSpPr>
            <p:spPr>
              <a:xfrm>
                <a:off x="8534520" y="5427720"/>
                <a:ext cx="96120" cy="156240"/>
              </a:xfrm>
              <a:custGeom>
                <a:avLst/>
                <a:gdLst/>
                <a:ahLst/>
                <a:cxnLst/>
                <a:rect l="0" t="0" r="r" b="b"/>
                <a:pathLst>
                  <a:path w="267" h="434">
                    <a:moveTo>
                      <a:pt x="266" y="218"/>
                    </a:moveTo>
                    <a:cubicBezTo>
                      <a:pt x="266" y="167"/>
                      <a:pt x="263" y="117"/>
                      <a:pt x="241" y="70"/>
                    </a:cubicBezTo>
                    <a:cubicBezTo>
                      <a:pt x="212" y="9"/>
                      <a:pt x="160" y="0"/>
                      <a:pt x="133" y="0"/>
                    </a:cubicBezTo>
                    <a:cubicBezTo>
                      <a:pt x="95" y="0"/>
                      <a:pt x="49" y="16"/>
                      <a:pt x="23" y="74"/>
                    </a:cubicBezTo>
                    <a:cubicBezTo>
                      <a:pt x="4" y="119"/>
                      <a:pt x="0" y="167"/>
                      <a:pt x="0" y="218"/>
                    </a:cubicBezTo>
                    <a:cubicBezTo>
                      <a:pt x="0" y="264"/>
                      <a:pt x="2" y="322"/>
                      <a:pt x="29" y="371"/>
                    </a:cubicBezTo>
                    <a:cubicBezTo>
                      <a:pt x="56" y="421"/>
                      <a:pt x="101" y="433"/>
                      <a:pt x="133" y="433"/>
                    </a:cubicBezTo>
                    <a:cubicBezTo>
                      <a:pt x="167" y="433"/>
                      <a:pt x="214" y="421"/>
                      <a:pt x="243" y="360"/>
                    </a:cubicBezTo>
                    <a:cubicBezTo>
                      <a:pt x="263" y="317"/>
                      <a:pt x="266" y="268"/>
                      <a:pt x="266" y="218"/>
                    </a:cubicBezTo>
                    <a:moveTo>
                      <a:pt x="133" y="419"/>
                    </a:moveTo>
                    <a:cubicBezTo>
                      <a:pt x="108" y="419"/>
                      <a:pt x="70" y="405"/>
                      <a:pt x="59" y="344"/>
                    </a:cubicBezTo>
                    <a:cubicBezTo>
                      <a:pt x="52" y="306"/>
                      <a:pt x="52" y="248"/>
                      <a:pt x="52" y="210"/>
                    </a:cubicBezTo>
                    <a:cubicBezTo>
                      <a:pt x="52" y="169"/>
                      <a:pt x="52" y="128"/>
                      <a:pt x="58" y="94"/>
                    </a:cubicBezTo>
                    <a:cubicBezTo>
                      <a:pt x="68" y="18"/>
                      <a:pt x="117" y="13"/>
                      <a:pt x="133" y="13"/>
                    </a:cubicBezTo>
                    <a:cubicBezTo>
                      <a:pt x="153" y="13"/>
                      <a:pt x="194" y="25"/>
                      <a:pt x="207" y="86"/>
                    </a:cubicBezTo>
                    <a:cubicBezTo>
                      <a:pt x="214" y="122"/>
                      <a:pt x="214" y="171"/>
                      <a:pt x="214" y="210"/>
                    </a:cubicBezTo>
                    <a:cubicBezTo>
                      <a:pt x="214" y="257"/>
                      <a:pt x="214" y="300"/>
                      <a:pt x="207" y="340"/>
                    </a:cubicBezTo>
                    <a:cubicBezTo>
                      <a:pt x="196" y="401"/>
                      <a:pt x="160" y="419"/>
                      <a:pt x="133" y="419"/>
                    </a:cubicBezTo>
                    <a:close/>
                  </a:path>
                </a:pathLst>
              </a:custGeom>
              <a:solidFill>
                <a:srgbClr val="000000"/>
              </a:solidFill>
              <a:ln>
                <a:noFill/>
              </a:ln>
            </p:spPr>
          </p:sp>
          <p:sp>
            <p:nvSpPr>
              <p:cNvPr id="38" name="Freeform 108">
                <a:extLst>
                  <a:ext uri="{FF2B5EF4-FFF2-40B4-BE49-F238E27FC236}">
                    <a16:creationId xmlns:a16="http://schemas.microsoft.com/office/drawing/2014/main" id="{B25EBF81-65AD-7DCB-DB20-A01656799513}"/>
                  </a:ext>
                </a:extLst>
              </p:cNvPr>
              <p:cNvSpPr/>
              <p:nvPr/>
            </p:nvSpPr>
            <p:spPr>
              <a:xfrm>
                <a:off x="8659440" y="5427720"/>
                <a:ext cx="75600" cy="151200"/>
              </a:xfrm>
              <a:custGeom>
                <a:avLst/>
                <a:gdLst/>
                <a:ahLst/>
                <a:cxnLst/>
                <a:rect l="0" t="0" r="r" b="b"/>
                <a:pathLst>
                  <a:path w="210" h="420">
                    <a:moveTo>
                      <a:pt x="130" y="16"/>
                    </a:moveTo>
                    <a:cubicBezTo>
                      <a:pt x="130" y="0"/>
                      <a:pt x="130" y="0"/>
                      <a:pt x="115" y="0"/>
                    </a:cubicBezTo>
                    <a:cubicBezTo>
                      <a:pt x="76" y="40"/>
                      <a:pt x="20" y="40"/>
                      <a:pt x="0" y="40"/>
                    </a:cubicBezTo>
                    <a:cubicBezTo>
                      <a:pt x="0" y="46"/>
                      <a:pt x="0" y="53"/>
                      <a:pt x="0" y="59"/>
                    </a:cubicBezTo>
                    <a:cubicBezTo>
                      <a:pt x="13" y="59"/>
                      <a:pt x="50" y="59"/>
                      <a:pt x="83" y="43"/>
                    </a:cubicBezTo>
                    <a:cubicBezTo>
                      <a:pt x="83" y="152"/>
                      <a:pt x="83" y="261"/>
                      <a:pt x="83" y="371"/>
                    </a:cubicBezTo>
                    <a:cubicBezTo>
                      <a:pt x="83" y="392"/>
                      <a:pt x="81" y="399"/>
                      <a:pt x="23" y="399"/>
                    </a:cubicBezTo>
                    <a:cubicBezTo>
                      <a:pt x="17" y="399"/>
                      <a:pt x="10" y="399"/>
                      <a:pt x="4" y="399"/>
                    </a:cubicBezTo>
                    <a:cubicBezTo>
                      <a:pt x="4" y="406"/>
                      <a:pt x="4" y="412"/>
                      <a:pt x="4" y="419"/>
                    </a:cubicBezTo>
                    <a:cubicBezTo>
                      <a:pt x="25" y="417"/>
                      <a:pt x="81" y="417"/>
                      <a:pt x="106" y="417"/>
                    </a:cubicBezTo>
                    <a:cubicBezTo>
                      <a:pt x="131" y="417"/>
                      <a:pt x="187" y="417"/>
                      <a:pt x="209" y="419"/>
                    </a:cubicBezTo>
                    <a:cubicBezTo>
                      <a:pt x="209" y="412"/>
                      <a:pt x="209" y="406"/>
                      <a:pt x="209" y="399"/>
                    </a:cubicBezTo>
                    <a:cubicBezTo>
                      <a:pt x="202" y="399"/>
                      <a:pt x="196" y="399"/>
                      <a:pt x="189" y="399"/>
                    </a:cubicBezTo>
                    <a:cubicBezTo>
                      <a:pt x="131" y="399"/>
                      <a:pt x="130" y="394"/>
                      <a:pt x="130" y="371"/>
                    </a:cubicBezTo>
                    <a:cubicBezTo>
                      <a:pt x="130" y="252"/>
                      <a:pt x="130" y="134"/>
                      <a:pt x="130" y="16"/>
                    </a:cubicBezTo>
                    <a:close/>
                  </a:path>
                </a:pathLst>
              </a:custGeom>
              <a:solidFill>
                <a:srgbClr val="000000"/>
              </a:solidFill>
              <a:ln>
                <a:noFill/>
              </a:ln>
            </p:spPr>
          </p:sp>
          <p:sp>
            <p:nvSpPr>
              <p:cNvPr id="39" name="Freeform 109">
                <a:extLst>
                  <a:ext uri="{FF2B5EF4-FFF2-40B4-BE49-F238E27FC236}">
                    <a16:creationId xmlns:a16="http://schemas.microsoft.com/office/drawing/2014/main" id="{0EC74B02-CCF0-64D8-6070-5EF4A81593AF}"/>
                  </a:ext>
                </a:extLst>
              </p:cNvPr>
              <p:cNvSpPr/>
              <p:nvPr/>
            </p:nvSpPr>
            <p:spPr>
              <a:xfrm>
                <a:off x="8762400" y="5427720"/>
                <a:ext cx="95040" cy="156240"/>
              </a:xfrm>
              <a:custGeom>
                <a:avLst/>
                <a:gdLst/>
                <a:ahLst/>
                <a:cxnLst/>
                <a:rect l="0" t="0" r="r" b="b"/>
                <a:pathLst>
                  <a:path w="264" h="434">
                    <a:moveTo>
                      <a:pt x="205" y="219"/>
                    </a:moveTo>
                    <a:cubicBezTo>
                      <a:pt x="205" y="226"/>
                      <a:pt x="205" y="233"/>
                      <a:pt x="205" y="239"/>
                    </a:cubicBezTo>
                    <a:cubicBezTo>
                      <a:pt x="205" y="387"/>
                      <a:pt x="140" y="415"/>
                      <a:pt x="104" y="415"/>
                    </a:cubicBezTo>
                    <a:cubicBezTo>
                      <a:pt x="94" y="415"/>
                      <a:pt x="59" y="415"/>
                      <a:pt x="41" y="394"/>
                    </a:cubicBezTo>
                    <a:cubicBezTo>
                      <a:pt x="70" y="394"/>
                      <a:pt x="74" y="374"/>
                      <a:pt x="74" y="363"/>
                    </a:cubicBezTo>
                    <a:cubicBezTo>
                      <a:pt x="74" y="345"/>
                      <a:pt x="59" y="335"/>
                      <a:pt x="45" y="335"/>
                    </a:cubicBezTo>
                    <a:cubicBezTo>
                      <a:pt x="36" y="335"/>
                      <a:pt x="16" y="340"/>
                      <a:pt x="16" y="365"/>
                    </a:cubicBezTo>
                    <a:cubicBezTo>
                      <a:pt x="16" y="408"/>
                      <a:pt x="50" y="433"/>
                      <a:pt x="104" y="433"/>
                    </a:cubicBezTo>
                    <a:cubicBezTo>
                      <a:pt x="185" y="433"/>
                      <a:pt x="263" y="347"/>
                      <a:pt x="263" y="212"/>
                    </a:cubicBezTo>
                    <a:cubicBezTo>
                      <a:pt x="263" y="41"/>
                      <a:pt x="191" y="0"/>
                      <a:pt x="133" y="0"/>
                    </a:cubicBezTo>
                    <a:cubicBezTo>
                      <a:pt x="99" y="0"/>
                      <a:pt x="68" y="11"/>
                      <a:pt x="41" y="40"/>
                    </a:cubicBezTo>
                    <a:cubicBezTo>
                      <a:pt x="14" y="67"/>
                      <a:pt x="0" y="94"/>
                      <a:pt x="0" y="142"/>
                    </a:cubicBezTo>
                    <a:cubicBezTo>
                      <a:pt x="0" y="219"/>
                      <a:pt x="56" y="282"/>
                      <a:pt x="128" y="282"/>
                    </a:cubicBezTo>
                    <a:cubicBezTo>
                      <a:pt x="166" y="282"/>
                      <a:pt x="191" y="255"/>
                      <a:pt x="205" y="219"/>
                    </a:cubicBezTo>
                    <a:moveTo>
                      <a:pt x="128" y="268"/>
                    </a:moveTo>
                    <a:cubicBezTo>
                      <a:pt x="117" y="268"/>
                      <a:pt x="88" y="268"/>
                      <a:pt x="68" y="228"/>
                    </a:cubicBezTo>
                    <a:cubicBezTo>
                      <a:pt x="58" y="205"/>
                      <a:pt x="58" y="173"/>
                      <a:pt x="58" y="142"/>
                    </a:cubicBezTo>
                    <a:cubicBezTo>
                      <a:pt x="58" y="108"/>
                      <a:pt x="58" y="77"/>
                      <a:pt x="70" y="54"/>
                    </a:cubicBezTo>
                    <a:cubicBezTo>
                      <a:pt x="88" y="23"/>
                      <a:pt x="112" y="14"/>
                      <a:pt x="133" y="14"/>
                    </a:cubicBezTo>
                    <a:cubicBezTo>
                      <a:pt x="164" y="14"/>
                      <a:pt x="184" y="36"/>
                      <a:pt x="194" y="65"/>
                    </a:cubicBezTo>
                    <a:cubicBezTo>
                      <a:pt x="202" y="85"/>
                      <a:pt x="205" y="124"/>
                      <a:pt x="205" y="155"/>
                    </a:cubicBezTo>
                    <a:cubicBezTo>
                      <a:pt x="205" y="207"/>
                      <a:pt x="184" y="268"/>
                      <a:pt x="128" y="268"/>
                    </a:cubicBezTo>
                    <a:close/>
                  </a:path>
                </a:pathLst>
              </a:custGeom>
              <a:solidFill>
                <a:srgbClr val="000000"/>
              </a:solidFill>
              <a:ln>
                <a:noFill/>
              </a:ln>
            </p:spPr>
          </p:sp>
          <p:sp>
            <p:nvSpPr>
              <p:cNvPr id="40" name="Freeform 110">
                <a:extLst>
                  <a:ext uri="{FF2B5EF4-FFF2-40B4-BE49-F238E27FC236}">
                    <a16:creationId xmlns:a16="http://schemas.microsoft.com/office/drawing/2014/main" id="{2DD433F6-D3FD-50B4-2F76-8DB9B2D43E11}"/>
                  </a:ext>
                </a:extLst>
              </p:cNvPr>
              <p:cNvSpPr/>
              <p:nvPr/>
            </p:nvSpPr>
            <p:spPr>
              <a:xfrm>
                <a:off x="4253040" y="5765040"/>
                <a:ext cx="166320" cy="155160"/>
              </a:xfrm>
              <a:custGeom>
                <a:avLst/>
                <a:gdLst/>
                <a:ahLst/>
                <a:cxnLst/>
                <a:rect l="0" t="0" r="r" b="b"/>
                <a:pathLst>
                  <a:path w="462" h="431">
                    <a:moveTo>
                      <a:pt x="425" y="282"/>
                    </a:moveTo>
                    <a:cubicBezTo>
                      <a:pt x="425" y="279"/>
                      <a:pt x="428" y="275"/>
                      <a:pt x="428" y="273"/>
                    </a:cubicBezTo>
                    <a:cubicBezTo>
                      <a:pt x="425" y="271"/>
                      <a:pt x="428" y="266"/>
                      <a:pt x="419" y="266"/>
                    </a:cubicBezTo>
                    <a:cubicBezTo>
                      <a:pt x="414" y="266"/>
                      <a:pt x="412" y="272"/>
                      <a:pt x="412" y="275"/>
                    </a:cubicBezTo>
                    <a:cubicBezTo>
                      <a:pt x="371" y="369"/>
                      <a:pt x="347" y="410"/>
                      <a:pt x="239" y="410"/>
                    </a:cubicBezTo>
                    <a:cubicBezTo>
                      <a:pt x="209" y="410"/>
                      <a:pt x="178" y="410"/>
                      <a:pt x="148" y="410"/>
                    </a:cubicBezTo>
                    <a:cubicBezTo>
                      <a:pt x="139" y="410"/>
                      <a:pt x="137" y="410"/>
                      <a:pt x="133" y="410"/>
                    </a:cubicBezTo>
                    <a:cubicBezTo>
                      <a:pt x="126" y="408"/>
                      <a:pt x="124" y="408"/>
                      <a:pt x="124" y="403"/>
                    </a:cubicBezTo>
                    <a:cubicBezTo>
                      <a:pt x="124" y="401"/>
                      <a:pt x="124" y="401"/>
                      <a:pt x="128" y="388"/>
                    </a:cubicBezTo>
                    <a:cubicBezTo>
                      <a:pt x="142" y="331"/>
                      <a:pt x="157" y="273"/>
                      <a:pt x="171" y="216"/>
                    </a:cubicBezTo>
                    <a:cubicBezTo>
                      <a:pt x="192" y="216"/>
                      <a:pt x="213" y="216"/>
                      <a:pt x="234" y="216"/>
                    </a:cubicBezTo>
                    <a:cubicBezTo>
                      <a:pt x="288" y="216"/>
                      <a:pt x="288" y="230"/>
                      <a:pt x="288" y="246"/>
                    </a:cubicBezTo>
                    <a:cubicBezTo>
                      <a:pt x="288" y="250"/>
                      <a:pt x="288" y="257"/>
                      <a:pt x="283" y="277"/>
                    </a:cubicBezTo>
                    <a:cubicBezTo>
                      <a:pt x="281" y="279"/>
                      <a:pt x="281" y="282"/>
                      <a:pt x="281" y="284"/>
                    </a:cubicBezTo>
                    <a:cubicBezTo>
                      <a:pt x="281" y="286"/>
                      <a:pt x="283" y="290"/>
                      <a:pt x="290" y="290"/>
                    </a:cubicBezTo>
                    <a:cubicBezTo>
                      <a:pt x="293" y="290"/>
                      <a:pt x="295" y="288"/>
                      <a:pt x="299" y="277"/>
                    </a:cubicBezTo>
                    <a:cubicBezTo>
                      <a:pt x="311" y="228"/>
                      <a:pt x="323" y="179"/>
                      <a:pt x="335" y="129"/>
                    </a:cubicBezTo>
                    <a:cubicBezTo>
                      <a:pt x="335" y="126"/>
                      <a:pt x="331" y="122"/>
                      <a:pt x="328" y="122"/>
                    </a:cubicBezTo>
                    <a:cubicBezTo>
                      <a:pt x="322" y="122"/>
                      <a:pt x="320" y="126"/>
                      <a:pt x="319" y="135"/>
                    </a:cubicBezTo>
                    <a:cubicBezTo>
                      <a:pt x="304" y="182"/>
                      <a:pt x="293" y="196"/>
                      <a:pt x="236" y="196"/>
                    </a:cubicBezTo>
                    <a:cubicBezTo>
                      <a:pt x="216" y="196"/>
                      <a:pt x="196" y="196"/>
                      <a:pt x="176" y="196"/>
                    </a:cubicBezTo>
                    <a:cubicBezTo>
                      <a:pt x="189" y="146"/>
                      <a:pt x="202" y="95"/>
                      <a:pt x="214" y="45"/>
                    </a:cubicBezTo>
                    <a:cubicBezTo>
                      <a:pt x="220" y="23"/>
                      <a:pt x="220" y="20"/>
                      <a:pt x="248" y="20"/>
                    </a:cubicBezTo>
                    <a:cubicBezTo>
                      <a:pt x="278" y="20"/>
                      <a:pt x="307" y="20"/>
                      <a:pt x="337" y="20"/>
                    </a:cubicBezTo>
                    <a:cubicBezTo>
                      <a:pt x="414" y="20"/>
                      <a:pt x="434" y="38"/>
                      <a:pt x="434" y="90"/>
                    </a:cubicBezTo>
                    <a:cubicBezTo>
                      <a:pt x="434" y="106"/>
                      <a:pt x="434" y="106"/>
                      <a:pt x="430" y="124"/>
                    </a:cubicBezTo>
                    <a:cubicBezTo>
                      <a:pt x="430" y="128"/>
                      <a:pt x="430" y="131"/>
                      <a:pt x="430" y="135"/>
                    </a:cubicBezTo>
                    <a:cubicBezTo>
                      <a:pt x="430" y="138"/>
                      <a:pt x="432" y="142"/>
                      <a:pt x="437" y="142"/>
                    </a:cubicBezTo>
                    <a:cubicBezTo>
                      <a:pt x="445" y="142"/>
                      <a:pt x="445" y="138"/>
                      <a:pt x="446" y="126"/>
                    </a:cubicBezTo>
                    <a:cubicBezTo>
                      <a:pt x="451" y="90"/>
                      <a:pt x="455" y="54"/>
                      <a:pt x="459" y="18"/>
                    </a:cubicBezTo>
                    <a:cubicBezTo>
                      <a:pt x="461" y="0"/>
                      <a:pt x="457" y="0"/>
                      <a:pt x="443" y="0"/>
                    </a:cubicBezTo>
                    <a:cubicBezTo>
                      <a:pt x="336" y="0"/>
                      <a:pt x="229" y="0"/>
                      <a:pt x="122" y="0"/>
                    </a:cubicBezTo>
                    <a:cubicBezTo>
                      <a:pt x="110" y="0"/>
                      <a:pt x="104" y="0"/>
                      <a:pt x="104" y="13"/>
                    </a:cubicBezTo>
                    <a:cubicBezTo>
                      <a:pt x="104" y="20"/>
                      <a:pt x="110" y="20"/>
                      <a:pt x="121" y="20"/>
                    </a:cubicBezTo>
                    <a:cubicBezTo>
                      <a:pt x="144" y="20"/>
                      <a:pt x="162" y="20"/>
                      <a:pt x="162" y="31"/>
                    </a:cubicBezTo>
                    <a:cubicBezTo>
                      <a:pt x="162" y="34"/>
                      <a:pt x="162" y="36"/>
                      <a:pt x="160" y="47"/>
                    </a:cubicBezTo>
                    <a:cubicBezTo>
                      <a:pt x="132" y="158"/>
                      <a:pt x="104" y="270"/>
                      <a:pt x="76" y="381"/>
                    </a:cubicBezTo>
                    <a:cubicBezTo>
                      <a:pt x="70" y="405"/>
                      <a:pt x="68" y="410"/>
                      <a:pt x="18" y="410"/>
                    </a:cubicBezTo>
                    <a:cubicBezTo>
                      <a:pt x="7" y="410"/>
                      <a:pt x="0" y="410"/>
                      <a:pt x="0" y="423"/>
                    </a:cubicBezTo>
                    <a:cubicBezTo>
                      <a:pt x="0" y="430"/>
                      <a:pt x="7" y="430"/>
                      <a:pt x="18" y="430"/>
                    </a:cubicBezTo>
                    <a:cubicBezTo>
                      <a:pt x="128" y="430"/>
                      <a:pt x="238" y="430"/>
                      <a:pt x="347" y="430"/>
                    </a:cubicBezTo>
                    <a:cubicBezTo>
                      <a:pt x="362" y="430"/>
                      <a:pt x="362" y="430"/>
                      <a:pt x="365" y="419"/>
                    </a:cubicBezTo>
                    <a:cubicBezTo>
                      <a:pt x="385" y="374"/>
                      <a:pt x="405" y="328"/>
                      <a:pt x="425" y="282"/>
                    </a:cubicBezTo>
                    <a:close/>
                  </a:path>
                </a:pathLst>
              </a:custGeom>
              <a:solidFill>
                <a:srgbClr val="000000"/>
              </a:solidFill>
              <a:ln>
                <a:noFill/>
              </a:ln>
            </p:spPr>
          </p:sp>
          <p:sp>
            <p:nvSpPr>
              <p:cNvPr id="41" name="Freeform 111">
                <a:extLst>
                  <a:ext uri="{FF2B5EF4-FFF2-40B4-BE49-F238E27FC236}">
                    <a16:creationId xmlns:a16="http://schemas.microsoft.com/office/drawing/2014/main" id="{FBD0EEC8-42E9-4708-8870-DA2404E17F99}"/>
                  </a:ext>
                </a:extLst>
              </p:cNvPr>
              <p:cNvSpPr/>
              <p:nvPr/>
            </p:nvSpPr>
            <p:spPr>
              <a:xfrm>
                <a:off x="4423320" y="5883840"/>
                <a:ext cx="68400" cy="72360"/>
              </a:xfrm>
              <a:custGeom>
                <a:avLst/>
                <a:gdLst/>
                <a:ahLst/>
                <a:cxnLst/>
                <a:rect l="0" t="0" r="r" b="b"/>
                <a:pathLst>
                  <a:path w="190" h="201">
                    <a:moveTo>
                      <a:pt x="68" y="95"/>
                    </a:moveTo>
                    <a:cubicBezTo>
                      <a:pt x="81" y="95"/>
                      <a:pt x="117" y="94"/>
                      <a:pt x="140" y="85"/>
                    </a:cubicBezTo>
                    <a:cubicBezTo>
                      <a:pt x="173" y="74"/>
                      <a:pt x="180" y="52"/>
                      <a:pt x="180" y="40"/>
                    </a:cubicBezTo>
                    <a:cubicBezTo>
                      <a:pt x="180" y="14"/>
                      <a:pt x="155" y="0"/>
                      <a:pt x="124" y="0"/>
                    </a:cubicBezTo>
                    <a:cubicBezTo>
                      <a:pt x="72" y="0"/>
                      <a:pt x="0" y="41"/>
                      <a:pt x="0" y="117"/>
                    </a:cubicBezTo>
                    <a:cubicBezTo>
                      <a:pt x="0" y="162"/>
                      <a:pt x="27" y="200"/>
                      <a:pt x="79" y="200"/>
                    </a:cubicBezTo>
                    <a:cubicBezTo>
                      <a:pt x="155" y="200"/>
                      <a:pt x="189" y="156"/>
                      <a:pt x="189" y="149"/>
                    </a:cubicBezTo>
                    <a:cubicBezTo>
                      <a:pt x="189" y="147"/>
                      <a:pt x="185" y="142"/>
                      <a:pt x="182" y="142"/>
                    </a:cubicBezTo>
                    <a:cubicBezTo>
                      <a:pt x="178" y="142"/>
                      <a:pt x="178" y="144"/>
                      <a:pt x="175" y="147"/>
                    </a:cubicBezTo>
                    <a:cubicBezTo>
                      <a:pt x="140" y="187"/>
                      <a:pt x="88" y="187"/>
                      <a:pt x="81" y="187"/>
                    </a:cubicBezTo>
                    <a:cubicBezTo>
                      <a:pt x="54" y="187"/>
                      <a:pt x="36" y="169"/>
                      <a:pt x="36" y="135"/>
                    </a:cubicBezTo>
                    <a:cubicBezTo>
                      <a:pt x="36" y="128"/>
                      <a:pt x="36" y="119"/>
                      <a:pt x="41" y="95"/>
                    </a:cubicBezTo>
                    <a:cubicBezTo>
                      <a:pt x="50" y="95"/>
                      <a:pt x="59" y="95"/>
                      <a:pt x="68" y="95"/>
                    </a:cubicBezTo>
                    <a:moveTo>
                      <a:pt x="45" y="83"/>
                    </a:moveTo>
                    <a:cubicBezTo>
                      <a:pt x="63" y="18"/>
                      <a:pt x="112" y="13"/>
                      <a:pt x="124" y="13"/>
                    </a:cubicBezTo>
                    <a:cubicBezTo>
                      <a:pt x="144" y="13"/>
                      <a:pt x="160" y="23"/>
                      <a:pt x="160" y="40"/>
                    </a:cubicBezTo>
                    <a:cubicBezTo>
                      <a:pt x="160" y="83"/>
                      <a:pt x="86" y="83"/>
                      <a:pt x="67" y="83"/>
                    </a:cubicBezTo>
                    <a:cubicBezTo>
                      <a:pt x="59" y="83"/>
                      <a:pt x="52" y="83"/>
                      <a:pt x="45" y="83"/>
                    </a:cubicBezTo>
                    <a:close/>
                  </a:path>
                </a:pathLst>
              </a:custGeom>
              <a:solidFill>
                <a:srgbClr val="000000"/>
              </a:solidFill>
              <a:ln>
                <a:noFill/>
              </a:ln>
            </p:spPr>
          </p:sp>
          <p:sp>
            <p:nvSpPr>
              <p:cNvPr id="42" name="Freeform 112">
                <a:extLst>
                  <a:ext uri="{FF2B5EF4-FFF2-40B4-BE49-F238E27FC236}">
                    <a16:creationId xmlns:a16="http://schemas.microsoft.com/office/drawing/2014/main" id="{E64307D1-3F74-2DC7-C70E-604DB6D7EEFF}"/>
                  </a:ext>
                </a:extLst>
              </p:cNvPr>
              <p:cNvSpPr/>
              <p:nvPr/>
            </p:nvSpPr>
            <p:spPr>
              <a:xfrm>
                <a:off x="4516560" y="5935320"/>
                <a:ext cx="21240" cy="49680"/>
              </a:xfrm>
              <a:custGeom>
                <a:avLst/>
                <a:gdLst/>
                <a:ahLst/>
                <a:cxnLst/>
                <a:rect l="0" t="0" r="r" b="b"/>
                <a:pathLst>
                  <a:path w="59" h="138">
                    <a:moveTo>
                      <a:pt x="45" y="45"/>
                    </a:moveTo>
                    <a:cubicBezTo>
                      <a:pt x="45" y="68"/>
                      <a:pt x="40" y="97"/>
                      <a:pt x="9" y="126"/>
                    </a:cubicBezTo>
                    <a:cubicBezTo>
                      <a:pt x="7" y="128"/>
                      <a:pt x="7" y="128"/>
                      <a:pt x="7" y="131"/>
                    </a:cubicBezTo>
                    <a:cubicBezTo>
                      <a:pt x="7" y="133"/>
                      <a:pt x="11" y="137"/>
                      <a:pt x="13" y="137"/>
                    </a:cubicBezTo>
                    <a:cubicBezTo>
                      <a:pt x="20" y="137"/>
                      <a:pt x="58" y="101"/>
                      <a:pt x="58" y="49"/>
                    </a:cubicBezTo>
                    <a:cubicBezTo>
                      <a:pt x="58" y="22"/>
                      <a:pt x="47" y="0"/>
                      <a:pt x="25" y="0"/>
                    </a:cubicBezTo>
                    <a:cubicBezTo>
                      <a:pt x="11" y="0"/>
                      <a:pt x="0" y="13"/>
                      <a:pt x="0" y="25"/>
                    </a:cubicBezTo>
                    <a:cubicBezTo>
                      <a:pt x="0" y="40"/>
                      <a:pt x="11" y="52"/>
                      <a:pt x="27" y="52"/>
                    </a:cubicBezTo>
                    <a:cubicBezTo>
                      <a:pt x="36" y="52"/>
                      <a:pt x="43" y="45"/>
                      <a:pt x="45" y="45"/>
                    </a:cubicBezTo>
                    <a:close/>
                  </a:path>
                </a:pathLst>
              </a:custGeom>
              <a:solidFill>
                <a:srgbClr val="000000"/>
              </a:solidFill>
              <a:ln>
                <a:noFill/>
              </a:ln>
            </p:spPr>
          </p:sp>
          <p:sp>
            <p:nvSpPr>
              <p:cNvPr id="43" name="Freeform 113">
                <a:extLst>
                  <a:ext uri="{FF2B5EF4-FFF2-40B4-BE49-F238E27FC236}">
                    <a16:creationId xmlns:a16="http://schemas.microsoft.com/office/drawing/2014/main" id="{E6FABCE8-4C78-E941-4272-C76A3AC513C5}"/>
                  </a:ext>
                </a:extLst>
              </p:cNvPr>
              <p:cNvSpPr/>
              <p:nvPr/>
            </p:nvSpPr>
            <p:spPr>
              <a:xfrm>
                <a:off x="4561560" y="5848200"/>
                <a:ext cx="74160" cy="109800"/>
              </a:xfrm>
              <a:custGeom>
                <a:avLst/>
                <a:gdLst/>
                <a:ahLst/>
                <a:cxnLst/>
                <a:rect l="0" t="0" r="r" b="b"/>
                <a:pathLst>
                  <a:path w="206" h="305">
                    <a:moveTo>
                      <a:pt x="205" y="153"/>
                    </a:moveTo>
                    <a:cubicBezTo>
                      <a:pt x="205" y="104"/>
                      <a:pt x="200" y="70"/>
                      <a:pt x="180" y="40"/>
                    </a:cubicBezTo>
                    <a:cubicBezTo>
                      <a:pt x="166" y="18"/>
                      <a:pt x="139" y="0"/>
                      <a:pt x="103" y="0"/>
                    </a:cubicBezTo>
                    <a:cubicBezTo>
                      <a:pt x="0" y="0"/>
                      <a:pt x="0" y="121"/>
                      <a:pt x="0" y="153"/>
                    </a:cubicBezTo>
                    <a:cubicBezTo>
                      <a:pt x="0" y="184"/>
                      <a:pt x="0" y="304"/>
                      <a:pt x="103" y="304"/>
                    </a:cubicBezTo>
                    <a:cubicBezTo>
                      <a:pt x="205" y="304"/>
                      <a:pt x="205" y="185"/>
                      <a:pt x="205" y="153"/>
                    </a:cubicBezTo>
                    <a:moveTo>
                      <a:pt x="103" y="291"/>
                    </a:moveTo>
                    <a:cubicBezTo>
                      <a:pt x="83" y="291"/>
                      <a:pt x="56" y="279"/>
                      <a:pt x="47" y="243"/>
                    </a:cubicBezTo>
                    <a:cubicBezTo>
                      <a:pt x="40" y="216"/>
                      <a:pt x="40" y="180"/>
                      <a:pt x="40" y="147"/>
                    </a:cubicBezTo>
                    <a:cubicBezTo>
                      <a:pt x="40" y="115"/>
                      <a:pt x="40" y="81"/>
                      <a:pt x="47" y="58"/>
                    </a:cubicBezTo>
                    <a:cubicBezTo>
                      <a:pt x="56" y="23"/>
                      <a:pt x="85" y="13"/>
                      <a:pt x="103" y="13"/>
                    </a:cubicBezTo>
                    <a:cubicBezTo>
                      <a:pt x="126" y="13"/>
                      <a:pt x="149" y="27"/>
                      <a:pt x="158" y="54"/>
                    </a:cubicBezTo>
                    <a:cubicBezTo>
                      <a:pt x="164" y="77"/>
                      <a:pt x="166" y="110"/>
                      <a:pt x="166" y="147"/>
                    </a:cubicBezTo>
                    <a:cubicBezTo>
                      <a:pt x="166" y="180"/>
                      <a:pt x="166" y="212"/>
                      <a:pt x="160" y="241"/>
                    </a:cubicBezTo>
                    <a:cubicBezTo>
                      <a:pt x="151" y="281"/>
                      <a:pt x="121" y="291"/>
                      <a:pt x="103" y="291"/>
                    </a:cubicBezTo>
                    <a:close/>
                  </a:path>
                </a:pathLst>
              </a:custGeom>
              <a:solidFill>
                <a:srgbClr val="000000"/>
              </a:solidFill>
              <a:ln>
                <a:noFill/>
              </a:ln>
            </p:spPr>
          </p:sp>
          <p:sp>
            <p:nvSpPr>
              <p:cNvPr id="44" name="Freeform 114">
                <a:extLst>
                  <a:ext uri="{FF2B5EF4-FFF2-40B4-BE49-F238E27FC236}">
                    <a16:creationId xmlns:a16="http://schemas.microsoft.com/office/drawing/2014/main" id="{5ACD731B-6782-9B64-9937-74E22EA0D6AD}"/>
                  </a:ext>
                </a:extLst>
              </p:cNvPr>
              <p:cNvSpPr/>
              <p:nvPr/>
            </p:nvSpPr>
            <p:spPr>
              <a:xfrm>
                <a:off x="4731120" y="5836320"/>
                <a:ext cx="151920" cy="53280"/>
              </a:xfrm>
              <a:custGeom>
                <a:avLst/>
                <a:gdLst/>
                <a:ahLst/>
                <a:cxnLst/>
                <a:rect l="0" t="0" r="r" b="b"/>
                <a:pathLst>
                  <a:path w="422" h="148">
                    <a:moveTo>
                      <a:pt x="400" y="25"/>
                    </a:moveTo>
                    <a:cubicBezTo>
                      <a:pt x="409" y="25"/>
                      <a:pt x="421" y="25"/>
                      <a:pt x="421" y="13"/>
                    </a:cubicBezTo>
                    <a:cubicBezTo>
                      <a:pt x="421" y="0"/>
                      <a:pt x="409" y="0"/>
                      <a:pt x="400" y="0"/>
                    </a:cubicBezTo>
                    <a:cubicBezTo>
                      <a:pt x="274" y="0"/>
                      <a:pt x="148" y="0"/>
                      <a:pt x="22" y="0"/>
                    </a:cubicBezTo>
                    <a:cubicBezTo>
                      <a:pt x="13" y="0"/>
                      <a:pt x="0" y="0"/>
                      <a:pt x="0" y="13"/>
                    </a:cubicBezTo>
                    <a:cubicBezTo>
                      <a:pt x="0" y="25"/>
                      <a:pt x="13" y="25"/>
                      <a:pt x="22" y="25"/>
                    </a:cubicBezTo>
                    <a:cubicBezTo>
                      <a:pt x="148" y="25"/>
                      <a:pt x="274" y="25"/>
                      <a:pt x="400" y="25"/>
                    </a:cubicBezTo>
                    <a:moveTo>
                      <a:pt x="400" y="147"/>
                    </a:moveTo>
                    <a:cubicBezTo>
                      <a:pt x="409" y="147"/>
                      <a:pt x="421" y="147"/>
                      <a:pt x="421" y="135"/>
                    </a:cubicBezTo>
                    <a:cubicBezTo>
                      <a:pt x="421" y="122"/>
                      <a:pt x="409" y="122"/>
                      <a:pt x="400" y="122"/>
                    </a:cubicBezTo>
                    <a:cubicBezTo>
                      <a:pt x="274" y="122"/>
                      <a:pt x="148" y="122"/>
                      <a:pt x="22" y="122"/>
                    </a:cubicBezTo>
                    <a:cubicBezTo>
                      <a:pt x="13" y="122"/>
                      <a:pt x="0" y="122"/>
                      <a:pt x="0" y="135"/>
                    </a:cubicBezTo>
                    <a:cubicBezTo>
                      <a:pt x="0" y="147"/>
                      <a:pt x="13" y="147"/>
                      <a:pt x="22" y="147"/>
                    </a:cubicBezTo>
                    <a:cubicBezTo>
                      <a:pt x="148" y="147"/>
                      <a:pt x="274" y="147"/>
                      <a:pt x="400" y="147"/>
                    </a:cubicBezTo>
                    <a:close/>
                  </a:path>
                </a:pathLst>
              </a:custGeom>
              <a:solidFill>
                <a:srgbClr val="000000"/>
              </a:solidFill>
              <a:ln>
                <a:noFill/>
              </a:ln>
            </p:spPr>
          </p:sp>
          <p:sp>
            <p:nvSpPr>
              <p:cNvPr id="45" name="Freeform 115">
                <a:extLst>
                  <a:ext uri="{FF2B5EF4-FFF2-40B4-BE49-F238E27FC236}">
                    <a16:creationId xmlns:a16="http://schemas.microsoft.com/office/drawing/2014/main" id="{9EF93913-E604-767B-8E69-6D2507BF0139}"/>
                  </a:ext>
                </a:extLst>
              </p:cNvPr>
              <p:cNvSpPr/>
              <p:nvPr/>
            </p:nvSpPr>
            <p:spPr>
              <a:xfrm>
                <a:off x="4979520" y="5768280"/>
                <a:ext cx="75600" cy="151920"/>
              </a:xfrm>
              <a:custGeom>
                <a:avLst/>
                <a:gdLst/>
                <a:ahLst/>
                <a:cxnLst/>
                <a:rect l="0" t="0" r="r" b="b"/>
                <a:pathLst>
                  <a:path w="210" h="422">
                    <a:moveTo>
                      <a:pt x="130" y="16"/>
                    </a:moveTo>
                    <a:cubicBezTo>
                      <a:pt x="130" y="2"/>
                      <a:pt x="130" y="0"/>
                      <a:pt x="115" y="0"/>
                    </a:cubicBezTo>
                    <a:cubicBezTo>
                      <a:pt x="76" y="41"/>
                      <a:pt x="20" y="41"/>
                      <a:pt x="0" y="41"/>
                    </a:cubicBezTo>
                    <a:cubicBezTo>
                      <a:pt x="0" y="48"/>
                      <a:pt x="0" y="55"/>
                      <a:pt x="0" y="61"/>
                    </a:cubicBezTo>
                    <a:cubicBezTo>
                      <a:pt x="13" y="61"/>
                      <a:pt x="49" y="61"/>
                      <a:pt x="83" y="43"/>
                    </a:cubicBezTo>
                    <a:cubicBezTo>
                      <a:pt x="83" y="152"/>
                      <a:pt x="83" y="261"/>
                      <a:pt x="83" y="371"/>
                    </a:cubicBezTo>
                    <a:cubicBezTo>
                      <a:pt x="83" y="394"/>
                      <a:pt x="81" y="401"/>
                      <a:pt x="23" y="401"/>
                    </a:cubicBezTo>
                    <a:cubicBezTo>
                      <a:pt x="17" y="401"/>
                      <a:pt x="10" y="401"/>
                      <a:pt x="4" y="401"/>
                    </a:cubicBezTo>
                    <a:cubicBezTo>
                      <a:pt x="4" y="408"/>
                      <a:pt x="4" y="414"/>
                      <a:pt x="4" y="421"/>
                    </a:cubicBezTo>
                    <a:cubicBezTo>
                      <a:pt x="25" y="419"/>
                      <a:pt x="81" y="419"/>
                      <a:pt x="106" y="419"/>
                    </a:cubicBezTo>
                    <a:cubicBezTo>
                      <a:pt x="131" y="419"/>
                      <a:pt x="185" y="419"/>
                      <a:pt x="209" y="421"/>
                    </a:cubicBezTo>
                    <a:cubicBezTo>
                      <a:pt x="209" y="414"/>
                      <a:pt x="209" y="408"/>
                      <a:pt x="209" y="401"/>
                    </a:cubicBezTo>
                    <a:cubicBezTo>
                      <a:pt x="202" y="401"/>
                      <a:pt x="194" y="401"/>
                      <a:pt x="187" y="401"/>
                    </a:cubicBezTo>
                    <a:cubicBezTo>
                      <a:pt x="131" y="401"/>
                      <a:pt x="130" y="394"/>
                      <a:pt x="130" y="371"/>
                    </a:cubicBezTo>
                    <a:cubicBezTo>
                      <a:pt x="130" y="252"/>
                      <a:pt x="130" y="134"/>
                      <a:pt x="130" y="16"/>
                    </a:cubicBezTo>
                    <a:close/>
                  </a:path>
                </a:pathLst>
              </a:custGeom>
              <a:solidFill>
                <a:srgbClr val="000000"/>
              </a:solidFill>
              <a:ln>
                <a:noFill/>
              </a:ln>
            </p:spPr>
          </p:sp>
          <p:sp>
            <p:nvSpPr>
              <p:cNvPr id="46" name="Freeform 116">
                <a:extLst>
                  <a:ext uri="{FF2B5EF4-FFF2-40B4-BE49-F238E27FC236}">
                    <a16:creationId xmlns:a16="http://schemas.microsoft.com/office/drawing/2014/main" id="{8196D48A-4578-5B43-2AF1-FC55CF94FD62}"/>
                  </a:ext>
                </a:extLst>
              </p:cNvPr>
              <p:cNvSpPr/>
              <p:nvPr/>
            </p:nvSpPr>
            <p:spPr>
              <a:xfrm>
                <a:off x="5084280" y="5768280"/>
                <a:ext cx="91080" cy="156960"/>
              </a:xfrm>
              <a:custGeom>
                <a:avLst/>
                <a:gdLst/>
                <a:ahLst/>
                <a:cxnLst/>
                <a:rect l="0" t="0" r="r" b="b"/>
                <a:pathLst>
                  <a:path w="253" h="436">
                    <a:moveTo>
                      <a:pt x="252" y="293"/>
                    </a:moveTo>
                    <a:cubicBezTo>
                      <a:pt x="252" y="219"/>
                      <a:pt x="200" y="156"/>
                      <a:pt x="131" y="156"/>
                    </a:cubicBezTo>
                    <a:cubicBezTo>
                      <a:pt x="101" y="156"/>
                      <a:pt x="74" y="165"/>
                      <a:pt x="50" y="187"/>
                    </a:cubicBezTo>
                    <a:cubicBezTo>
                      <a:pt x="50" y="146"/>
                      <a:pt x="50" y="106"/>
                      <a:pt x="50" y="65"/>
                    </a:cubicBezTo>
                    <a:cubicBezTo>
                      <a:pt x="63" y="68"/>
                      <a:pt x="85" y="74"/>
                      <a:pt x="104" y="74"/>
                    </a:cubicBezTo>
                    <a:cubicBezTo>
                      <a:pt x="182" y="74"/>
                      <a:pt x="227" y="16"/>
                      <a:pt x="227" y="7"/>
                    </a:cubicBezTo>
                    <a:cubicBezTo>
                      <a:pt x="227" y="4"/>
                      <a:pt x="225" y="0"/>
                      <a:pt x="221" y="0"/>
                    </a:cubicBezTo>
                    <a:cubicBezTo>
                      <a:pt x="220" y="0"/>
                      <a:pt x="220" y="0"/>
                      <a:pt x="216" y="2"/>
                    </a:cubicBezTo>
                    <a:cubicBezTo>
                      <a:pt x="203" y="7"/>
                      <a:pt x="173" y="20"/>
                      <a:pt x="130" y="20"/>
                    </a:cubicBezTo>
                    <a:cubicBezTo>
                      <a:pt x="104" y="20"/>
                      <a:pt x="76" y="16"/>
                      <a:pt x="45" y="4"/>
                    </a:cubicBezTo>
                    <a:cubicBezTo>
                      <a:pt x="40" y="2"/>
                      <a:pt x="40" y="2"/>
                      <a:pt x="38" y="2"/>
                    </a:cubicBezTo>
                    <a:cubicBezTo>
                      <a:pt x="32" y="2"/>
                      <a:pt x="32" y="5"/>
                      <a:pt x="32" y="16"/>
                    </a:cubicBezTo>
                    <a:cubicBezTo>
                      <a:pt x="32" y="79"/>
                      <a:pt x="32" y="141"/>
                      <a:pt x="32" y="203"/>
                    </a:cubicBezTo>
                    <a:cubicBezTo>
                      <a:pt x="32" y="214"/>
                      <a:pt x="32" y="219"/>
                      <a:pt x="40" y="219"/>
                    </a:cubicBezTo>
                    <a:cubicBezTo>
                      <a:pt x="45" y="219"/>
                      <a:pt x="47" y="218"/>
                      <a:pt x="49" y="214"/>
                    </a:cubicBezTo>
                    <a:cubicBezTo>
                      <a:pt x="56" y="203"/>
                      <a:pt x="79" y="169"/>
                      <a:pt x="130" y="169"/>
                    </a:cubicBezTo>
                    <a:cubicBezTo>
                      <a:pt x="164" y="169"/>
                      <a:pt x="178" y="198"/>
                      <a:pt x="184" y="210"/>
                    </a:cubicBezTo>
                    <a:cubicBezTo>
                      <a:pt x="194" y="234"/>
                      <a:pt x="196" y="257"/>
                      <a:pt x="196" y="290"/>
                    </a:cubicBezTo>
                    <a:cubicBezTo>
                      <a:pt x="196" y="311"/>
                      <a:pt x="196" y="349"/>
                      <a:pt x="180" y="376"/>
                    </a:cubicBezTo>
                    <a:cubicBezTo>
                      <a:pt x="166" y="401"/>
                      <a:pt x="142" y="417"/>
                      <a:pt x="112" y="417"/>
                    </a:cubicBezTo>
                    <a:cubicBezTo>
                      <a:pt x="67" y="417"/>
                      <a:pt x="31" y="383"/>
                      <a:pt x="20" y="347"/>
                    </a:cubicBezTo>
                    <a:cubicBezTo>
                      <a:pt x="22" y="347"/>
                      <a:pt x="23" y="347"/>
                      <a:pt x="31" y="347"/>
                    </a:cubicBezTo>
                    <a:cubicBezTo>
                      <a:pt x="50" y="347"/>
                      <a:pt x="61" y="332"/>
                      <a:pt x="61" y="317"/>
                    </a:cubicBezTo>
                    <a:cubicBezTo>
                      <a:pt x="61" y="301"/>
                      <a:pt x="50" y="286"/>
                      <a:pt x="31" y="286"/>
                    </a:cubicBezTo>
                    <a:cubicBezTo>
                      <a:pt x="22" y="286"/>
                      <a:pt x="0" y="290"/>
                      <a:pt x="0" y="318"/>
                    </a:cubicBezTo>
                    <a:cubicBezTo>
                      <a:pt x="0" y="374"/>
                      <a:pt x="43" y="435"/>
                      <a:pt x="113" y="435"/>
                    </a:cubicBezTo>
                    <a:cubicBezTo>
                      <a:pt x="187" y="435"/>
                      <a:pt x="252" y="374"/>
                      <a:pt x="252" y="293"/>
                    </a:cubicBezTo>
                    <a:close/>
                  </a:path>
                </a:pathLst>
              </a:custGeom>
              <a:solidFill>
                <a:srgbClr val="000000"/>
              </a:solidFill>
              <a:ln>
                <a:noFill/>
              </a:ln>
            </p:spPr>
          </p:sp>
          <p:sp>
            <p:nvSpPr>
              <p:cNvPr id="47" name="Freeform 117">
                <a:extLst>
                  <a:ext uri="{FF2B5EF4-FFF2-40B4-BE49-F238E27FC236}">
                    <a16:creationId xmlns:a16="http://schemas.microsoft.com/office/drawing/2014/main" id="{7E42B869-8F68-326E-18EA-7DBB4745A003}"/>
                  </a:ext>
                </a:extLst>
              </p:cNvPr>
              <p:cNvSpPr/>
              <p:nvPr/>
            </p:nvSpPr>
            <p:spPr>
              <a:xfrm>
                <a:off x="5197680" y="5768280"/>
                <a:ext cx="91080" cy="156960"/>
              </a:xfrm>
              <a:custGeom>
                <a:avLst/>
                <a:gdLst/>
                <a:ahLst/>
                <a:cxnLst/>
                <a:rect l="0" t="0" r="r" b="b"/>
                <a:pathLst>
                  <a:path w="253" h="436">
                    <a:moveTo>
                      <a:pt x="252" y="293"/>
                    </a:moveTo>
                    <a:cubicBezTo>
                      <a:pt x="252" y="219"/>
                      <a:pt x="202" y="156"/>
                      <a:pt x="133" y="156"/>
                    </a:cubicBezTo>
                    <a:cubicBezTo>
                      <a:pt x="103" y="156"/>
                      <a:pt x="76" y="165"/>
                      <a:pt x="52" y="187"/>
                    </a:cubicBezTo>
                    <a:cubicBezTo>
                      <a:pt x="52" y="146"/>
                      <a:pt x="52" y="106"/>
                      <a:pt x="52" y="65"/>
                    </a:cubicBezTo>
                    <a:cubicBezTo>
                      <a:pt x="65" y="68"/>
                      <a:pt x="86" y="74"/>
                      <a:pt x="106" y="74"/>
                    </a:cubicBezTo>
                    <a:cubicBezTo>
                      <a:pt x="184" y="74"/>
                      <a:pt x="229" y="16"/>
                      <a:pt x="229" y="7"/>
                    </a:cubicBezTo>
                    <a:cubicBezTo>
                      <a:pt x="229" y="4"/>
                      <a:pt x="227" y="0"/>
                      <a:pt x="221" y="0"/>
                    </a:cubicBezTo>
                    <a:cubicBezTo>
                      <a:pt x="220" y="1"/>
                      <a:pt x="220" y="0"/>
                      <a:pt x="216" y="2"/>
                    </a:cubicBezTo>
                    <a:cubicBezTo>
                      <a:pt x="203" y="7"/>
                      <a:pt x="173" y="20"/>
                      <a:pt x="131" y="20"/>
                    </a:cubicBezTo>
                    <a:cubicBezTo>
                      <a:pt x="106" y="20"/>
                      <a:pt x="76" y="16"/>
                      <a:pt x="47" y="4"/>
                    </a:cubicBezTo>
                    <a:cubicBezTo>
                      <a:pt x="41" y="2"/>
                      <a:pt x="42" y="2"/>
                      <a:pt x="40" y="2"/>
                    </a:cubicBezTo>
                    <a:cubicBezTo>
                      <a:pt x="32" y="2"/>
                      <a:pt x="32" y="5"/>
                      <a:pt x="32" y="16"/>
                    </a:cubicBezTo>
                    <a:cubicBezTo>
                      <a:pt x="32" y="79"/>
                      <a:pt x="32" y="141"/>
                      <a:pt x="32" y="203"/>
                    </a:cubicBezTo>
                    <a:cubicBezTo>
                      <a:pt x="32" y="214"/>
                      <a:pt x="32" y="219"/>
                      <a:pt x="41" y="219"/>
                    </a:cubicBezTo>
                    <a:cubicBezTo>
                      <a:pt x="47" y="219"/>
                      <a:pt x="47" y="218"/>
                      <a:pt x="50" y="214"/>
                    </a:cubicBezTo>
                    <a:cubicBezTo>
                      <a:pt x="58" y="203"/>
                      <a:pt x="81" y="169"/>
                      <a:pt x="131" y="169"/>
                    </a:cubicBezTo>
                    <a:cubicBezTo>
                      <a:pt x="164" y="169"/>
                      <a:pt x="180" y="198"/>
                      <a:pt x="185" y="210"/>
                    </a:cubicBezTo>
                    <a:cubicBezTo>
                      <a:pt x="196" y="234"/>
                      <a:pt x="196" y="257"/>
                      <a:pt x="196" y="290"/>
                    </a:cubicBezTo>
                    <a:cubicBezTo>
                      <a:pt x="196" y="311"/>
                      <a:pt x="196" y="349"/>
                      <a:pt x="182" y="376"/>
                    </a:cubicBezTo>
                    <a:cubicBezTo>
                      <a:pt x="166" y="401"/>
                      <a:pt x="142" y="417"/>
                      <a:pt x="113" y="417"/>
                    </a:cubicBezTo>
                    <a:cubicBezTo>
                      <a:pt x="68" y="417"/>
                      <a:pt x="31" y="383"/>
                      <a:pt x="22" y="347"/>
                    </a:cubicBezTo>
                    <a:cubicBezTo>
                      <a:pt x="23" y="347"/>
                      <a:pt x="25" y="347"/>
                      <a:pt x="31" y="347"/>
                    </a:cubicBezTo>
                    <a:cubicBezTo>
                      <a:pt x="52" y="347"/>
                      <a:pt x="63" y="332"/>
                      <a:pt x="63" y="317"/>
                    </a:cubicBezTo>
                    <a:cubicBezTo>
                      <a:pt x="63" y="301"/>
                      <a:pt x="52" y="286"/>
                      <a:pt x="31" y="286"/>
                    </a:cubicBezTo>
                    <a:cubicBezTo>
                      <a:pt x="23" y="286"/>
                      <a:pt x="0" y="290"/>
                      <a:pt x="0" y="318"/>
                    </a:cubicBezTo>
                    <a:cubicBezTo>
                      <a:pt x="0" y="374"/>
                      <a:pt x="45" y="435"/>
                      <a:pt x="115" y="435"/>
                    </a:cubicBezTo>
                    <a:cubicBezTo>
                      <a:pt x="189" y="435"/>
                      <a:pt x="252" y="374"/>
                      <a:pt x="252" y="293"/>
                    </a:cubicBezTo>
                    <a:close/>
                  </a:path>
                </a:pathLst>
              </a:custGeom>
              <a:solidFill>
                <a:srgbClr val="000000"/>
              </a:solidFill>
              <a:ln>
                <a:noFill/>
              </a:ln>
            </p:spPr>
          </p:sp>
          <p:sp>
            <p:nvSpPr>
              <p:cNvPr id="48" name="Freeform 118">
                <a:extLst>
                  <a:ext uri="{FF2B5EF4-FFF2-40B4-BE49-F238E27FC236}">
                    <a16:creationId xmlns:a16="http://schemas.microsoft.com/office/drawing/2014/main" id="{6D3A03AF-81B4-9C67-2416-C8066368404C}"/>
                  </a:ext>
                </a:extLst>
              </p:cNvPr>
              <p:cNvSpPr/>
              <p:nvPr/>
            </p:nvSpPr>
            <p:spPr>
              <a:xfrm>
                <a:off x="5308560" y="5764680"/>
                <a:ext cx="192240" cy="155880"/>
              </a:xfrm>
              <a:custGeom>
                <a:avLst/>
                <a:gdLst/>
                <a:ahLst/>
                <a:cxnLst/>
                <a:rect l="0" t="0" r="r" b="b"/>
                <a:pathLst>
                  <a:path w="534" h="433">
                    <a:moveTo>
                      <a:pt x="130" y="14"/>
                    </a:moveTo>
                    <a:cubicBezTo>
                      <a:pt x="124" y="0"/>
                      <a:pt x="122" y="0"/>
                      <a:pt x="108" y="0"/>
                    </a:cubicBezTo>
                    <a:cubicBezTo>
                      <a:pt x="72" y="0"/>
                      <a:pt x="36" y="0"/>
                      <a:pt x="0" y="0"/>
                    </a:cubicBezTo>
                    <a:cubicBezTo>
                      <a:pt x="0" y="7"/>
                      <a:pt x="0" y="13"/>
                      <a:pt x="0" y="20"/>
                    </a:cubicBezTo>
                    <a:cubicBezTo>
                      <a:pt x="5" y="20"/>
                      <a:pt x="11" y="20"/>
                      <a:pt x="16" y="20"/>
                    </a:cubicBezTo>
                    <a:cubicBezTo>
                      <a:pt x="65" y="20"/>
                      <a:pt x="67" y="27"/>
                      <a:pt x="67" y="50"/>
                    </a:cubicBezTo>
                    <a:cubicBezTo>
                      <a:pt x="67" y="155"/>
                      <a:pt x="67" y="260"/>
                      <a:pt x="67" y="365"/>
                    </a:cubicBezTo>
                    <a:cubicBezTo>
                      <a:pt x="67" y="383"/>
                      <a:pt x="67" y="412"/>
                      <a:pt x="0" y="412"/>
                    </a:cubicBezTo>
                    <a:cubicBezTo>
                      <a:pt x="0" y="418"/>
                      <a:pt x="0" y="425"/>
                      <a:pt x="0" y="432"/>
                    </a:cubicBezTo>
                    <a:cubicBezTo>
                      <a:pt x="23" y="432"/>
                      <a:pt x="55" y="430"/>
                      <a:pt x="76" y="430"/>
                    </a:cubicBezTo>
                    <a:cubicBezTo>
                      <a:pt x="96" y="430"/>
                      <a:pt x="126" y="432"/>
                      <a:pt x="149" y="432"/>
                    </a:cubicBezTo>
                    <a:cubicBezTo>
                      <a:pt x="149" y="425"/>
                      <a:pt x="149" y="418"/>
                      <a:pt x="149" y="412"/>
                    </a:cubicBezTo>
                    <a:cubicBezTo>
                      <a:pt x="83" y="412"/>
                      <a:pt x="83" y="383"/>
                      <a:pt x="83" y="365"/>
                    </a:cubicBezTo>
                    <a:cubicBezTo>
                      <a:pt x="83" y="252"/>
                      <a:pt x="83" y="138"/>
                      <a:pt x="83" y="25"/>
                    </a:cubicBezTo>
                    <a:cubicBezTo>
                      <a:pt x="83" y="25"/>
                      <a:pt x="84" y="25"/>
                      <a:pt x="85" y="25"/>
                    </a:cubicBezTo>
                    <a:cubicBezTo>
                      <a:pt x="135" y="156"/>
                      <a:pt x="185" y="287"/>
                      <a:pt x="236" y="417"/>
                    </a:cubicBezTo>
                    <a:cubicBezTo>
                      <a:pt x="239" y="426"/>
                      <a:pt x="243" y="432"/>
                      <a:pt x="250" y="432"/>
                    </a:cubicBezTo>
                    <a:cubicBezTo>
                      <a:pt x="256" y="432"/>
                      <a:pt x="257" y="426"/>
                      <a:pt x="261" y="419"/>
                    </a:cubicBezTo>
                    <a:cubicBezTo>
                      <a:pt x="313" y="286"/>
                      <a:pt x="364" y="153"/>
                      <a:pt x="416" y="20"/>
                    </a:cubicBezTo>
                    <a:cubicBezTo>
                      <a:pt x="416" y="20"/>
                      <a:pt x="417" y="20"/>
                      <a:pt x="418" y="20"/>
                    </a:cubicBezTo>
                    <a:cubicBezTo>
                      <a:pt x="418" y="141"/>
                      <a:pt x="418" y="262"/>
                      <a:pt x="418" y="383"/>
                    </a:cubicBezTo>
                    <a:cubicBezTo>
                      <a:pt x="418" y="405"/>
                      <a:pt x="416" y="412"/>
                      <a:pt x="367" y="412"/>
                    </a:cubicBezTo>
                    <a:cubicBezTo>
                      <a:pt x="362" y="412"/>
                      <a:pt x="356" y="412"/>
                      <a:pt x="351" y="412"/>
                    </a:cubicBezTo>
                    <a:cubicBezTo>
                      <a:pt x="351" y="418"/>
                      <a:pt x="351" y="425"/>
                      <a:pt x="351" y="432"/>
                    </a:cubicBezTo>
                    <a:cubicBezTo>
                      <a:pt x="374" y="430"/>
                      <a:pt x="418" y="430"/>
                      <a:pt x="443" y="430"/>
                    </a:cubicBezTo>
                    <a:cubicBezTo>
                      <a:pt x="468" y="430"/>
                      <a:pt x="509" y="430"/>
                      <a:pt x="533" y="432"/>
                    </a:cubicBezTo>
                    <a:cubicBezTo>
                      <a:pt x="533" y="425"/>
                      <a:pt x="533" y="418"/>
                      <a:pt x="533" y="412"/>
                    </a:cubicBezTo>
                    <a:cubicBezTo>
                      <a:pt x="528" y="412"/>
                      <a:pt x="523" y="412"/>
                      <a:pt x="518" y="412"/>
                    </a:cubicBezTo>
                    <a:cubicBezTo>
                      <a:pt x="470" y="412"/>
                      <a:pt x="468" y="405"/>
                      <a:pt x="468" y="383"/>
                    </a:cubicBezTo>
                    <a:cubicBezTo>
                      <a:pt x="468" y="272"/>
                      <a:pt x="468" y="161"/>
                      <a:pt x="468" y="50"/>
                    </a:cubicBezTo>
                    <a:cubicBezTo>
                      <a:pt x="468" y="27"/>
                      <a:pt x="470" y="20"/>
                      <a:pt x="518" y="20"/>
                    </a:cubicBezTo>
                    <a:cubicBezTo>
                      <a:pt x="523" y="20"/>
                      <a:pt x="528" y="20"/>
                      <a:pt x="533" y="20"/>
                    </a:cubicBezTo>
                    <a:cubicBezTo>
                      <a:pt x="533" y="13"/>
                      <a:pt x="533" y="7"/>
                      <a:pt x="533" y="0"/>
                    </a:cubicBezTo>
                    <a:cubicBezTo>
                      <a:pt x="497" y="0"/>
                      <a:pt x="462" y="0"/>
                      <a:pt x="427" y="0"/>
                    </a:cubicBezTo>
                    <a:cubicBezTo>
                      <a:pt x="410" y="0"/>
                      <a:pt x="410" y="2"/>
                      <a:pt x="405" y="13"/>
                    </a:cubicBezTo>
                    <a:cubicBezTo>
                      <a:pt x="359" y="131"/>
                      <a:pt x="313" y="250"/>
                      <a:pt x="266" y="369"/>
                    </a:cubicBezTo>
                    <a:cubicBezTo>
                      <a:pt x="221" y="251"/>
                      <a:pt x="175" y="132"/>
                      <a:pt x="130" y="14"/>
                    </a:cubicBezTo>
                    <a:close/>
                  </a:path>
                </a:pathLst>
              </a:custGeom>
              <a:solidFill>
                <a:srgbClr val="000000"/>
              </a:solidFill>
              <a:ln>
                <a:noFill/>
              </a:ln>
            </p:spPr>
          </p:sp>
          <p:sp>
            <p:nvSpPr>
              <p:cNvPr id="49" name="Freeform 119">
                <a:extLst>
                  <a:ext uri="{FF2B5EF4-FFF2-40B4-BE49-F238E27FC236}">
                    <a16:creationId xmlns:a16="http://schemas.microsoft.com/office/drawing/2014/main" id="{BA02A656-900D-C80B-1FD6-7BAFDDA6D474}"/>
                  </a:ext>
                </a:extLst>
              </p:cNvPr>
              <p:cNvSpPr/>
              <p:nvPr/>
            </p:nvSpPr>
            <p:spPr>
              <a:xfrm>
                <a:off x="5515200" y="5818320"/>
                <a:ext cx="88560" cy="104760"/>
              </a:xfrm>
              <a:custGeom>
                <a:avLst/>
                <a:gdLst/>
                <a:ahLst/>
                <a:cxnLst/>
                <a:rect l="0" t="0" r="r" b="b"/>
                <a:pathLst>
                  <a:path w="246" h="291">
                    <a:moveTo>
                      <a:pt x="54" y="124"/>
                    </a:moveTo>
                    <a:cubicBezTo>
                      <a:pt x="58" y="29"/>
                      <a:pt x="110" y="13"/>
                      <a:pt x="131" y="13"/>
                    </a:cubicBezTo>
                    <a:cubicBezTo>
                      <a:pt x="198" y="13"/>
                      <a:pt x="203" y="99"/>
                      <a:pt x="203" y="124"/>
                    </a:cubicBezTo>
                    <a:cubicBezTo>
                      <a:pt x="154" y="124"/>
                      <a:pt x="104" y="124"/>
                      <a:pt x="54" y="124"/>
                    </a:cubicBezTo>
                    <a:moveTo>
                      <a:pt x="54" y="137"/>
                    </a:moveTo>
                    <a:cubicBezTo>
                      <a:pt x="113" y="137"/>
                      <a:pt x="172" y="137"/>
                      <a:pt x="230" y="137"/>
                    </a:cubicBezTo>
                    <a:cubicBezTo>
                      <a:pt x="243" y="137"/>
                      <a:pt x="245" y="137"/>
                      <a:pt x="245" y="124"/>
                    </a:cubicBezTo>
                    <a:cubicBezTo>
                      <a:pt x="245" y="61"/>
                      <a:pt x="211" y="0"/>
                      <a:pt x="131" y="0"/>
                    </a:cubicBezTo>
                    <a:cubicBezTo>
                      <a:pt x="59" y="0"/>
                      <a:pt x="0" y="65"/>
                      <a:pt x="0" y="144"/>
                    </a:cubicBezTo>
                    <a:cubicBezTo>
                      <a:pt x="0" y="228"/>
                      <a:pt x="67" y="290"/>
                      <a:pt x="140" y="290"/>
                    </a:cubicBezTo>
                    <a:cubicBezTo>
                      <a:pt x="218" y="290"/>
                      <a:pt x="245" y="219"/>
                      <a:pt x="245" y="207"/>
                    </a:cubicBezTo>
                    <a:cubicBezTo>
                      <a:pt x="245" y="201"/>
                      <a:pt x="241" y="200"/>
                      <a:pt x="238" y="200"/>
                    </a:cubicBezTo>
                    <a:cubicBezTo>
                      <a:pt x="232" y="200"/>
                      <a:pt x="230" y="203"/>
                      <a:pt x="229" y="209"/>
                    </a:cubicBezTo>
                    <a:cubicBezTo>
                      <a:pt x="207" y="273"/>
                      <a:pt x="149" y="273"/>
                      <a:pt x="144" y="273"/>
                    </a:cubicBezTo>
                    <a:cubicBezTo>
                      <a:pt x="112" y="273"/>
                      <a:pt x="86" y="255"/>
                      <a:pt x="72" y="232"/>
                    </a:cubicBezTo>
                    <a:cubicBezTo>
                      <a:pt x="54" y="201"/>
                      <a:pt x="54" y="160"/>
                      <a:pt x="54" y="137"/>
                    </a:cubicBezTo>
                    <a:close/>
                  </a:path>
                </a:pathLst>
              </a:custGeom>
              <a:solidFill>
                <a:srgbClr val="000000"/>
              </a:solidFill>
              <a:ln>
                <a:noFill/>
              </a:ln>
            </p:spPr>
          </p:sp>
          <p:sp>
            <p:nvSpPr>
              <p:cNvPr id="50" name="Freeform 120">
                <a:extLst>
                  <a:ext uri="{FF2B5EF4-FFF2-40B4-BE49-F238E27FC236}">
                    <a16:creationId xmlns:a16="http://schemas.microsoft.com/office/drawing/2014/main" id="{7311E11F-CA45-ED1D-348A-60FA8A1777B6}"/>
                  </a:ext>
                </a:extLst>
              </p:cNvPr>
              <p:cNvSpPr/>
              <p:nvPr/>
            </p:nvSpPr>
            <p:spPr>
              <a:xfrm>
                <a:off x="5614200" y="5764680"/>
                <a:ext cx="162360" cy="160920"/>
              </a:xfrm>
              <a:custGeom>
                <a:avLst/>
                <a:gdLst/>
                <a:ahLst/>
                <a:cxnLst/>
                <a:rect l="0" t="0" r="r" b="b"/>
                <a:pathLst>
                  <a:path w="451" h="447">
                    <a:moveTo>
                      <a:pt x="382" y="63"/>
                    </a:moveTo>
                    <a:cubicBezTo>
                      <a:pt x="391" y="40"/>
                      <a:pt x="407" y="20"/>
                      <a:pt x="450" y="20"/>
                    </a:cubicBezTo>
                    <a:cubicBezTo>
                      <a:pt x="450" y="13"/>
                      <a:pt x="450" y="7"/>
                      <a:pt x="450" y="0"/>
                    </a:cubicBezTo>
                    <a:cubicBezTo>
                      <a:pt x="430" y="2"/>
                      <a:pt x="405" y="2"/>
                      <a:pt x="389" y="2"/>
                    </a:cubicBezTo>
                    <a:cubicBezTo>
                      <a:pt x="371" y="2"/>
                      <a:pt x="333" y="2"/>
                      <a:pt x="317" y="0"/>
                    </a:cubicBezTo>
                    <a:cubicBezTo>
                      <a:pt x="317" y="7"/>
                      <a:pt x="317" y="13"/>
                      <a:pt x="317" y="20"/>
                    </a:cubicBezTo>
                    <a:cubicBezTo>
                      <a:pt x="349" y="20"/>
                      <a:pt x="364" y="38"/>
                      <a:pt x="364" y="52"/>
                    </a:cubicBezTo>
                    <a:cubicBezTo>
                      <a:pt x="364" y="56"/>
                      <a:pt x="362" y="61"/>
                      <a:pt x="360" y="65"/>
                    </a:cubicBezTo>
                    <a:cubicBezTo>
                      <a:pt x="322" y="166"/>
                      <a:pt x="283" y="267"/>
                      <a:pt x="245" y="369"/>
                    </a:cubicBezTo>
                    <a:cubicBezTo>
                      <a:pt x="205" y="263"/>
                      <a:pt x="164" y="156"/>
                      <a:pt x="124" y="50"/>
                    </a:cubicBezTo>
                    <a:cubicBezTo>
                      <a:pt x="119" y="41"/>
                      <a:pt x="119" y="40"/>
                      <a:pt x="119" y="38"/>
                    </a:cubicBezTo>
                    <a:cubicBezTo>
                      <a:pt x="119" y="20"/>
                      <a:pt x="155" y="20"/>
                      <a:pt x="171" y="20"/>
                    </a:cubicBezTo>
                    <a:cubicBezTo>
                      <a:pt x="171" y="13"/>
                      <a:pt x="171" y="7"/>
                      <a:pt x="171" y="0"/>
                    </a:cubicBezTo>
                    <a:cubicBezTo>
                      <a:pt x="149" y="2"/>
                      <a:pt x="104" y="2"/>
                      <a:pt x="81" y="2"/>
                    </a:cubicBezTo>
                    <a:cubicBezTo>
                      <a:pt x="50" y="2"/>
                      <a:pt x="23" y="2"/>
                      <a:pt x="0" y="0"/>
                    </a:cubicBezTo>
                    <a:cubicBezTo>
                      <a:pt x="0" y="7"/>
                      <a:pt x="0" y="13"/>
                      <a:pt x="0" y="20"/>
                    </a:cubicBezTo>
                    <a:cubicBezTo>
                      <a:pt x="41" y="20"/>
                      <a:pt x="54" y="20"/>
                      <a:pt x="63" y="43"/>
                    </a:cubicBezTo>
                    <a:cubicBezTo>
                      <a:pt x="112" y="173"/>
                      <a:pt x="160" y="302"/>
                      <a:pt x="209" y="432"/>
                    </a:cubicBezTo>
                    <a:cubicBezTo>
                      <a:pt x="214" y="444"/>
                      <a:pt x="218" y="446"/>
                      <a:pt x="225" y="446"/>
                    </a:cubicBezTo>
                    <a:cubicBezTo>
                      <a:pt x="236" y="446"/>
                      <a:pt x="238" y="442"/>
                      <a:pt x="241" y="433"/>
                    </a:cubicBezTo>
                    <a:cubicBezTo>
                      <a:pt x="288" y="310"/>
                      <a:pt x="335" y="186"/>
                      <a:pt x="382" y="63"/>
                    </a:cubicBezTo>
                    <a:close/>
                  </a:path>
                </a:pathLst>
              </a:custGeom>
              <a:solidFill>
                <a:srgbClr val="000000"/>
              </a:solidFill>
              <a:ln>
                <a:noFill/>
              </a:ln>
            </p:spPr>
          </p:sp>
          <p:sp>
            <p:nvSpPr>
              <p:cNvPr id="51" name="Freeform 121">
                <a:extLst>
                  <a:ext uri="{FF2B5EF4-FFF2-40B4-BE49-F238E27FC236}">
                    <a16:creationId xmlns:a16="http://schemas.microsoft.com/office/drawing/2014/main" id="{7964DA19-CC56-0669-3B4E-2079AE00ED1B}"/>
                  </a:ext>
                </a:extLst>
              </p:cNvPr>
              <p:cNvSpPr/>
              <p:nvPr/>
            </p:nvSpPr>
            <p:spPr>
              <a:xfrm>
                <a:off x="5800320" y="5896080"/>
                <a:ext cx="27720" cy="68400"/>
              </a:xfrm>
              <a:custGeom>
                <a:avLst/>
                <a:gdLst/>
                <a:ahLst/>
                <a:cxnLst/>
                <a:rect l="0" t="0" r="r" b="b"/>
                <a:pathLst>
                  <a:path w="77" h="190">
                    <a:moveTo>
                      <a:pt x="76" y="67"/>
                    </a:moveTo>
                    <a:cubicBezTo>
                      <a:pt x="76" y="23"/>
                      <a:pt x="59" y="0"/>
                      <a:pt x="34" y="0"/>
                    </a:cubicBezTo>
                    <a:cubicBezTo>
                      <a:pt x="13" y="0"/>
                      <a:pt x="0" y="16"/>
                      <a:pt x="0" y="32"/>
                    </a:cubicBezTo>
                    <a:cubicBezTo>
                      <a:pt x="0" y="50"/>
                      <a:pt x="13" y="67"/>
                      <a:pt x="34" y="67"/>
                    </a:cubicBezTo>
                    <a:cubicBezTo>
                      <a:pt x="41" y="67"/>
                      <a:pt x="50" y="65"/>
                      <a:pt x="56" y="58"/>
                    </a:cubicBezTo>
                    <a:cubicBezTo>
                      <a:pt x="58" y="58"/>
                      <a:pt x="58" y="56"/>
                      <a:pt x="59" y="56"/>
                    </a:cubicBezTo>
                    <a:cubicBezTo>
                      <a:pt x="60" y="59"/>
                      <a:pt x="61" y="58"/>
                      <a:pt x="61" y="67"/>
                    </a:cubicBezTo>
                    <a:cubicBezTo>
                      <a:pt x="61" y="113"/>
                      <a:pt x="39" y="151"/>
                      <a:pt x="18" y="171"/>
                    </a:cubicBezTo>
                    <a:cubicBezTo>
                      <a:pt x="11" y="178"/>
                      <a:pt x="11" y="180"/>
                      <a:pt x="11" y="182"/>
                    </a:cubicBezTo>
                    <a:cubicBezTo>
                      <a:pt x="11" y="185"/>
                      <a:pt x="14" y="189"/>
                      <a:pt x="18" y="189"/>
                    </a:cubicBezTo>
                    <a:cubicBezTo>
                      <a:pt x="23" y="189"/>
                      <a:pt x="76" y="140"/>
                      <a:pt x="76" y="67"/>
                    </a:cubicBezTo>
                    <a:close/>
                  </a:path>
                </a:pathLst>
              </a:custGeom>
              <a:solidFill>
                <a:srgbClr val="000000"/>
              </a:solidFill>
              <a:ln>
                <a:noFill/>
              </a:ln>
            </p:spPr>
          </p:sp>
          <p:sp>
            <p:nvSpPr>
              <p:cNvPr id="52" name="Freeform 122">
                <a:extLst>
                  <a:ext uri="{FF2B5EF4-FFF2-40B4-BE49-F238E27FC236}">
                    <a16:creationId xmlns:a16="http://schemas.microsoft.com/office/drawing/2014/main" id="{043AE7DB-6520-0FE7-8762-F4ABC8870DD6}"/>
                  </a:ext>
                </a:extLst>
              </p:cNvPr>
              <p:cNvSpPr/>
              <p:nvPr/>
            </p:nvSpPr>
            <p:spPr>
              <a:xfrm>
                <a:off x="5891040" y="5765040"/>
                <a:ext cx="166320" cy="155160"/>
              </a:xfrm>
              <a:custGeom>
                <a:avLst/>
                <a:gdLst/>
                <a:ahLst/>
                <a:cxnLst/>
                <a:rect l="0" t="0" r="r" b="b"/>
                <a:pathLst>
                  <a:path w="462" h="431">
                    <a:moveTo>
                      <a:pt x="423" y="282"/>
                    </a:moveTo>
                    <a:cubicBezTo>
                      <a:pt x="425" y="279"/>
                      <a:pt x="427" y="275"/>
                      <a:pt x="427" y="273"/>
                    </a:cubicBezTo>
                    <a:cubicBezTo>
                      <a:pt x="424" y="271"/>
                      <a:pt x="427" y="266"/>
                      <a:pt x="419" y="266"/>
                    </a:cubicBezTo>
                    <a:cubicBezTo>
                      <a:pt x="414" y="266"/>
                      <a:pt x="412" y="272"/>
                      <a:pt x="410" y="275"/>
                    </a:cubicBezTo>
                    <a:cubicBezTo>
                      <a:pt x="369" y="369"/>
                      <a:pt x="346" y="410"/>
                      <a:pt x="238" y="410"/>
                    </a:cubicBezTo>
                    <a:cubicBezTo>
                      <a:pt x="207" y="410"/>
                      <a:pt x="176" y="410"/>
                      <a:pt x="146" y="410"/>
                    </a:cubicBezTo>
                    <a:cubicBezTo>
                      <a:pt x="137" y="410"/>
                      <a:pt x="135" y="410"/>
                      <a:pt x="131" y="410"/>
                    </a:cubicBezTo>
                    <a:cubicBezTo>
                      <a:pt x="126" y="408"/>
                      <a:pt x="124" y="408"/>
                      <a:pt x="124" y="403"/>
                    </a:cubicBezTo>
                    <a:cubicBezTo>
                      <a:pt x="124" y="401"/>
                      <a:pt x="124" y="401"/>
                      <a:pt x="126" y="388"/>
                    </a:cubicBezTo>
                    <a:cubicBezTo>
                      <a:pt x="140" y="331"/>
                      <a:pt x="155" y="273"/>
                      <a:pt x="169" y="216"/>
                    </a:cubicBezTo>
                    <a:cubicBezTo>
                      <a:pt x="190" y="216"/>
                      <a:pt x="211" y="216"/>
                      <a:pt x="232" y="216"/>
                    </a:cubicBezTo>
                    <a:cubicBezTo>
                      <a:pt x="286" y="216"/>
                      <a:pt x="286" y="230"/>
                      <a:pt x="286" y="246"/>
                    </a:cubicBezTo>
                    <a:cubicBezTo>
                      <a:pt x="286" y="250"/>
                      <a:pt x="286" y="257"/>
                      <a:pt x="281" y="277"/>
                    </a:cubicBezTo>
                    <a:cubicBezTo>
                      <a:pt x="281" y="279"/>
                      <a:pt x="279" y="282"/>
                      <a:pt x="279" y="284"/>
                    </a:cubicBezTo>
                    <a:cubicBezTo>
                      <a:pt x="279" y="286"/>
                      <a:pt x="283" y="290"/>
                      <a:pt x="288" y="290"/>
                    </a:cubicBezTo>
                    <a:cubicBezTo>
                      <a:pt x="293" y="290"/>
                      <a:pt x="295" y="288"/>
                      <a:pt x="297" y="277"/>
                    </a:cubicBezTo>
                    <a:cubicBezTo>
                      <a:pt x="309" y="228"/>
                      <a:pt x="321" y="179"/>
                      <a:pt x="333" y="129"/>
                    </a:cubicBezTo>
                    <a:cubicBezTo>
                      <a:pt x="333" y="126"/>
                      <a:pt x="331" y="122"/>
                      <a:pt x="326" y="122"/>
                    </a:cubicBezTo>
                    <a:cubicBezTo>
                      <a:pt x="320" y="122"/>
                      <a:pt x="319" y="126"/>
                      <a:pt x="317" y="135"/>
                    </a:cubicBezTo>
                    <a:cubicBezTo>
                      <a:pt x="304" y="182"/>
                      <a:pt x="292" y="196"/>
                      <a:pt x="234" y="196"/>
                    </a:cubicBezTo>
                    <a:cubicBezTo>
                      <a:pt x="214" y="196"/>
                      <a:pt x="194" y="196"/>
                      <a:pt x="175" y="196"/>
                    </a:cubicBezTo>
                    <a:cubicBezTo>
                      <a:pt x="187" y="146"/>
                      <a:pt x="200" y="95"/>
                      <a:pt x="212" y="45"/>
                    </a:cubicBezTo>
                    <a:cubicBezTo>
                      <a:pt x="218" y="23"/>
                      <a:pt x="220" y="20"/>
                      <a:pt x="247" y="20"/>
                    </a:cubicBezTo>
                    <a:cubicBezTo>
                      <a:pt x="277" y="20"/>
                      <a:pt x="307" y="20"/>
                      <a:pt x="337" y="20"/>
                    </a:cubicBezTo>
                    <a:cubicBezTo>
                      <a:pt x="414" y="20"/>
                      <a:pt x="432" y="38"/>
                      <a:pt x="432" y="90"/>
                    </a:cubicBezTo>
                    <a:cubicBezTo>
                      <a:pt x="432" y="106"/>
                      <a:pt x="432" y="106"/>
                      <a:pt x="430" y="124"/>
                    </a:cubicBezTo>
                    <a:cubicBezTo>
                      <a:pt x="430" y="128"/>
                      <a:pt x="428" y="131"/>
                      <a:pt x="428" y="135"/>
                    </a:cubicBezTo>
                    <a:cubicBezTo>
                      <a:pt x="428" y="138"/>
                      <a:pt x="430" y="142"/>
                      <a:pt x="437" y="142"/>
                    </a:cubicBezTo>
                    <a:cubicBezTo>
                      <a:pt x="443" y="142"/>
                      <a:pt x="445" y="138"/>
                      <a:pt x="445" y="126"/>
                    </a:cubicBezTo>
                    <a:cubicBezTo>
                      <a:pt x="449" y="90"/>
                      <a:pt x="454" y="54"/>
                      <a:pt x="459" y="18"/>
                    </a:cubicBezTo>
                    <a:cubicBezTo>
                      <a:pt x="461" y="0"/>
                      <a:pt x="457" y="0"/>
                      <a:pt x="441" y="0"/>
                    </a:cubicBezTo>
                    <a:cubicBezTo>
                      <a:pt x="335" y="0"/>
                      <a:pt x="229" y="0"/>
                      <a:pt x="122" y="0"/>
                    </a:cubicBezTo>
                    <a:cubicBezTo>
                      <a:pt x="110" y="0"/>
                      <a:pt x="103" y="0"/>
                      <a:pt x="103" y="13"/>
                    </a:cubicBezTo>
                    <a:cubicBezTo>
                      <a:pt x="103" y="20"/>
                      <a:pt x="108" y="20"/>
                      <a:pt x="121" y="20"/>
                    </a:cubicBezTo>
                    <a:cubicBezTo>
                      <a:pt x="144" y="20"/>
                      <a:pt x="162" y="20"/>
                      <a:pt x="162" y="31"/>
                    </a:cubicBezTo>
                    <a:cubicBezTo>
                      <a:pt x="162" y="34"/>
                      <a:pt x="162" y="36"/>
                      <a:pt x="158" y="47"/>
                    </a:cubicBezTo>
                    <a:cubicBezTo>
                      <a:pt x="131" y="158"/>
                      <a:pt x="103" y="270"/>
                      <a:pt x="76" y="381"/>
                    </a:cubicBezTo>
                    <a:cubicBezTo>
                      <a:pt x="68" y="405"/>
                      <a:pt x="67" y="410"/>
                      <a:pt x="18" y="410"/>
                    </a:cubicBezTo>
                    <a:cubicBezTo>
                      <a:pt x="7" y="410"/>
                      <a:pt x="0" y="410"/>
                      <a:pt x="0" y="423"/>
                    </a:cubicBezTo>
                    <a:cubicBezTo>
                      <a:pt x="0" y="430"/>
                      <a:pt x="5" y="430"/>
                      <a:pt x="18" y="430"/>
                    </a:cubicBezTo>
                    <a:cubicBezTo>
                      <a:pt x="127" y="430"/>
                      <a:pt x="236" y="430"/>
                      <a:pt x="346" y="430"/>
                    </a:cubicBezTo>
                    <a:cubicBezTo>
                      <a:pt x="360" y="430"/>
                      <a:pt x="360" y="430"/>
                      <a:pt x="365" y="419"/>
                    </a:cubicBezTo>
                    <a:cubicBezTo>
                      <a:pt x="385" y="374"/>
                      <a:pt x="404" y="328"/>
                      <a:pt x="423" y="282"/>
                    </a:cubicBezTo>
                    <a:close/>
                  </a:path>
                </a:pathLst>
              </a:custGeom>
              <a:solidFill>
                <a:srgbClr val="000000"/>
              </a:solidFill>
              <a:ln>
                <a:noFill/>
              </a:ln>
            </p:spPr>
          </p:sp>
          <p:sp>
            <p:nvSpPr>
              <p:cNvPr id="53" name="Freeform 123">
                <a:extLst>
                  <a:ext uri="{FF2B5EF4-FFF2-40B4-BE49-F238E27FC236}">
                    <a16:creationId xmlns:a16="http://schemas.microsoft.com/office/drawing/2014/main" id="{431CA841-B03A-C3EF-3EA0-4A10E3CB380E}"/>
                  </a:ext>
                </a:extLst>
              </p:cNvPr>
              <p:cNvSpPr/>
              <p:nvPr/>
            </p:nvSpPr>
            <p:spPr>
              <a:xfrm>
                <a:off x="6050160" y="5883840"/>
                <a:ext cx="89280" cy="101520"/>
              </a:xfrm>
              <a:custGeom>
                <a:avLst/>
                <a:gdLst/>
                <a:ahLst/>
                <a:cxnLst/>
                <a:rect l="0" t="0" r="r" b="b"/>
                <a:pathLst>
                  <a:path w="248" h="282">
                    <a:moveTo>
                      <a:pt x="32" y="250"/>
                    </a:moveTo>
                    <a:cubicBezTo>
                      <a:pt x="31" y="263"/>
                      <a:pt x="29" y="266"/>
                      <a:pt x="11" y="266"/>
                    </a:cubicBezTo>
                    <a:cubicBezTo>
                      <a:pt x="5" y="266"/>
                      <a:pt x="0" y="266"/>
                      <a:pt x="0" y="275"/>
                    </a:cubicBezTo>
                    <a:cubicBezTo>
                      <a:pt x="0" y="279"/>
                      <a:pt x="4" y="281"/>
                      <a:pt x="5" y="281"/>
                    </a:cubicBezTo>
                    <a:cubicBezTo>
                      <a:pt x="16" y="281"/>
                      <a:pt x="32" y="279"/>
                      <a:pt x="43" y="279"/>
                    </a:cubicBezTo>
                    <a:cubicBezTo>
                      <a:pt x="59" y="279"/>
                      <a:pt x="76" y="281"/>
                      <a:pt x="90" y="281"/>
                    </a:cubicBezTo>
                    <a:cubicBezTo>
                      <a:pt x="94" y="281"/>
                      <a:pt x="99" y="281"/>
                      <a:pt x="99" y="272"/>
                    </a:cubicBezTo>
                    <a:cubicBezTo>
                      <a:pt x="99" y="266"/>
                      <a:pt x="92" y="266"/>
                      <a:pt x="86" y="266"/>
                    </a:cubicBezTo>
                    <a:cubicBezTo>
                      <a:pt x="77" y="266"/>
                      <a:pt x="65" y="266"/>
                      <a:pt x="65" y="261"/>
                    </a:cubicBezTo>
                    <a:cubicBezTo>
                      <a:pt x="65" y="257"/>
                      <a:pt x="68" y="246"/>
                      <a:pt x="70" y="239"/>
                    </a:cubicBezTo>
                    <a:cubicBezTo>
                      <a:pt x="76" y="216"/>
                      <a:pt x="83" y="192"/>
                      <a:pt x="86" y="174"/>
                    </a:cubicBezTo>
                    <a:cubicBezTo>
                      <a:pt x="92" y="183"/>
                      <a:pt x="106" y="200"/>
                      <a:pt x="133" y="200"/>
                    </a:cubicBezTo>
                    <a:cubicBezTo>
                      <a:pt x="187" y="200"/>
                      <a:pt x="247" y="140"/>
                      <a:pt x="247" y="74"/>
                    </a:cubicBezTo>
                    <a:cubicBezTo>
                      <a:pt x="247" y="23"/>
                      <a:pt x="211" y="0"/>
                      <a:pt x="180" y="0"/>
                    </a:cubicBezTo>
                    <a:cubicBezTo>
                      <a:pt x="153" y="0"/>
                      <a:pt x="130" y="20"/>
                      <a:pt x="117" y="32"/>
                    </a:cubicBezTo>
                    <a:cubicBezTo>
                      <a:pt x="110" y="5"/>
                      <a:pt x="85" y="0"/>
                      <a:pt x="72" y="0"/>
                    </a:cubicBezTo>
                    <a:cubicBezTo>
                      <a:pt x="54" y="0"/>
                      <a:pt x="43" y="13"/>
                      <a:pt x="36" y="23"/>
                    </a:cubicBezTo>
                    <a:cubicBezTo>
                      <a:pt x="27" y="40"/>
                      <a:pt x="20" y="65"/>
                      <a:pt x="20" y="68"/>
                    </a:cubicBezTo>
                    <a:cubicBezTo>
                      <a:pt x="20" y="74"/>
                      <a:pt x="27" y="74"/>
                      <a:pt x="29" y="74"/>
                    </a:cubicBezTo>
                    <a:cubicBezTo>
                      <a:pt x="34" y="74"/>
                      <a:pt x="34" y="72"/>
                      <a:pt x="38" y="61"/>
                    </a:cubicBezTo>
                    <a:cubicBezTo>
                      <a:pt x="45" y="34"/>
                      <a:pt x="52" y="13"/>
                      <a:pt x="70" y="13"/>
                    </a:cubicBezTo>
                    <a:cubicBezTo>
                      <a:pt x="81" y="13"/>
                      <a:pt x="85" y="23"/>
                      <a:pt x="85" y="34"/>
                    </a:cubicBezTo>
                    <a:cubicBezTo>
                      <a:pt x="85" y="40"/>
                      <a:pt x="85" y="45"/>
                      <a:pt x="83" y="49"/>
                    </a:cubicBezTo>
                    <a:cubicBezTo>
                      <a:pt x="66" y="116"/>
                      <a:pt x="49" y="183"/>
                      <a:pt x="32" y="250"/>
                    </a:cubicBezTo>
                    <a:moveTo>
                      <a:pt x="117" y="54"/>
                    </a:moveTo>
                    <a:cubicBezTo>
                      <a:pt x="142" y="20"/>
                      <a:pt x="164" y="13"/>
                      <a:pt x="178" y="13"/>
                    </a:cubicBezTo>
                    <a:cubicBezTo>
                      <a:pt x="196" y="13"/>
                      <a:pt x="211" y="25"/>
                      <a:pt x="211" y="56"/>
                    </a:cubicBezTo>
                    <a:cubicBezTo>
                      <a:pt x="211" y="74"/>
                      <a:pt x="202" y="119"/>
                      <a:pt x="187" y="144"/>
                    </a:cubicBezTo>
                    <a:cubicBezTo>
                      <a:pt x="176" y="165"/>
                      <a:pt x="155" y="187"/>
                      <a:pt x="133" y="187"/>
                    </a:cubicBezTo>
                    <a:cubicBezTo>
                      <a:pt x="101" y="187"/>
                      <a:pt x="94" y="153"/>
                      <a:pt x="94" y="149"/>
                    </a:cubicBezTo>
                    <a:cubicBezTo>
                      <a:pt x="94" y="147"/>
                      <a:pt x="94" y="144"/>
                      <a:pt x="94" y="142"/>
                    </a:cubicBezTo>
                    <a:cubicBezTo>
                      <a:pt x="101" y="113"/>
                      <a:pt x="109" y="83"/>
                      <a:pt x="117" y="54"/>
                    </a:cubicBezTo>
                    <a:close/>
                  </a:path>
                </a:pathLst>
              </a:custGeom>
              <a:solidFill>
                <a:srgbClr val="000000"/>
              </a:solidFill>
              <a:ln>
                <a:noFill/>
              </a:ln>
            </p:spPr>
          </p:sp>
          <p:sp>
            <p:nvSpPr>
              <p:cNvPr id="54" name="Freeform 124">
                <a:extLst>
                  <a:ext uri="{FF2B5EF4-FFF2-40B4-BE49-F238E27FC236}">
                    <a16:creationId xmlns:a16="http://schemas.microsoft.com/office/drawing/2014/main" id="{16761EFC-6540-8B4A-A783-30B93F6AD2C0}"/>
                  </a:ext>
                </a:extLst>
              </p:cNvPr>
              <p:cNvSpPr/>
              <p:nvPr/>
            </p:nvSpPr>
            <p:spPr>
              <a:xfrm>
                <a:off x="6156000" y="5843520"/>
                <a:ext cx="87120" cy="112320"/>
              </a:xfrm>
              <a:custGeom>
                <a:avLst/>
                <a:gdLst/>
                <a:ahLst/>
                <a:cxnLst/>
                <a:rect l="0" t="0" r="r" b="b"/>
                <a:pathLst>
                  <a:path w="242" h="312">
                    <a:moveTo>
                      <a:pt x="106" y="13"/>
                    </a:moveTo>
                    <a:cubicBezTo>
                      <a:pt x="107" y="11"/>
                      <a:pt x="107" y="9"/>
                      <a:pt x="108" y="7"/>
                    </a:cubicBezTo>
                    <a:cubicBezTo>
                      <a:pt x="108" y="4"/>
                      <a:pt x="106" y="0"/>
                      <a:pt x="101" y="0"/>
                    </a:cubicBezTo>
                    <a:cubicBezTo>
                      <a:pt x="92" y="0"/>
                      <a:pt x="54" y="4"/>
                      <a:pt x="43" y="5"/>
                    </a:cubicBezTo>
                    <a:cubicBezTo>
                      <a:pt x="40" y="5"/>
                      <a:pt x="34" y="5"/>
                      <a:pt x="34" y="14"/>
                    </a:cubicBezTo>
                    <a:cubicBezTo>
                      <a:pt x="34" y="22"/>
                      <a:pt x="40" y="22"/>
                      <a:pt x="45" y="22"/>
                    </a:cubicBezTo>
                    <a:cubicBezTo>
                      <a:pt x="67" y="22"/>
                      <a:pt x="67" y="23"/>
                      <a:pt x="67" y="27"/>
                    </a:cubicBezTo>
                    <a:cubicBezTo>
                      <a:pt x="67" y="31"/>
                      <a:pt x="65" y="34"/>
                      <a:pt x="65" y="38"/>
                    </a:cubicBezTo>
                    <a:cubicBezTo>
                      <a:pt x="44" y="121"/>
                      <a:pt x="23" y="204"/>
                      <a:pt x="2" y="288"/>
                    </a:cubicBezTo>
                    <a:cubicBezTo>
                      <a:pt x="0" y="295"/>
                      <a:pt x="1" y="294"/>
                      <a:pt x="0" y="297"/>
                    </a:cubicBezTo>
                    <a:cubicBezTo>
                      <a:pt x="0" y="304"/>
                      <a:pt x="5" y="311"/>
                      <a:pt x="14" y="311"/>
                    </a:cubicBezTo>
                    <a:cubicBezTo>
                      <a:pt x="20" y="311"/>
                      <a:pt x="29" y="309"/>
                      <a:pt x="34" y="300"/>
                    </a:cubicBezTo>
                    <a:cubicBezTo>
                      <a:pt x="34" y="297"/>
                      <a:pt x="38" y="281"/>
                      <a:pt x="41" y="272"/>
                    </a:cubicBezTo>
                    <a:cubicBezTo>
                      <a:pt x="44" y="258"/>
                      <a:pt x="47" y="245"/>
                      <a:pt x="50" y="232"/>
                    </a:cubicBezTo>
                    <a:cubicBezTo>
                      <a:pt x="52" y="227"/>
                      <a:pt x="58" y="209"/>
                      <a:pt x="58" y="203"/>
                    </a:cubicBezTo>
                    <a:cubicBezTo>
                      <a:pt x="63" y="185"/>
                      <a:pt x="63" y="185"/>
                      <a:pt x="72" y="171"/>
                    </a:cubicBezTo>
                    <a:cubicBezTo>
                      <a:pt x="86" y="149"/>
                      <a:pt x="108" y="124"/>
                      <a:pt x="142" y="124"/>
                    </a:cubicBezTo>
                    <a:cubicBezTo>
                      <a:pt x="167" y="124"/>
                      <a:pt x="169" y="144"/>
                      <a:pt x="169" y="155"/>
                    </a:cubicBezTo>
                    <a:cubicBezTo>
                      <a:pt x="169" y="182"/>
                      <a:pt x="149" y="230"/>
                      <a:pt x="142" y="250"/>
                    </a:cubicBezTo>
                    <a:cubicBezTo>
                      <a:pt x="137" y="263"/>
                      <a:pt x="135" y="266"/>
                      <a:pt x="135" y="273"/>
                    </a:cubicBezTo>
                    <a:cubicBezTo>
                      <a:pt x="135" y="297"/>
                      <a:pt x="155" y="311"/>
                      <a:pt x="178" y="311"/>
                    </a:cubicBezTo>
                    <a:cubicBezTo>
                      <a:pt x="221" y="311"/>
                      <a:pt x="241" y="250"/>
                      <a:pt x="241" y="245"/>
                    </a:cubicBezTo>
                    <a:cubicBezTo>
                      <a:pt x="241" y="237"/>
                      <a:pt x="236" y="237"/>
                      <a:pt x="234" y="237"/>
                    </a:cubicBezTo>
                    <a:cubicBezTo>
                      <a:pt x="229" y="237"/>
                      <a:pt x="229" y="241"/>
                      <a:pt x="227" y="246"/>
                    </a:cubicBezTo>
                    <a:cubicBezTo>
                      <a:pt x="216" y="281"/>
                      <a:pt x="196" y="299"/>
                      <a:pt x="178" y="299"/>
                    </a:cubicBezTo>
                    <a:cubicBezTo>
                      <a:pt x="169" y="299"/>
                      <a:pt x="167" y="293"/>
                      <a:pt x="167" y="284"/>
                    </a:cubicBezTo>
                    <a:cubicBezTo>
                      <a:pt x="167" y="273"/>
                      <a:pt x="171" y="268"/>
                      <a:pt x="178" y="248"/>
                    </a:cubicBezTo>
                    <a:cubicBezTo>
                      <a:pt x="184" y="234"/>
                      <a:pt x="202" y="187"/>
                      <a:pt x="202" y="162"/>
                    </a:cubicBezTo>
                    <a:cubicBezTo>
                      <a:pt x="202" y="155"/>
                      <a:pt x="202" y="137"/>
                      <a:pt x="185" y="124"/>
                    </a:cubicBezTo>
                    <a:cubicBezTo>
                      <a:pt x="178" y="119"/>
                      <a:pt x="166" y="112"/>
                      <a:pt x="144" y="112"/>
                    </a:cubicBezTo>
                    <a:cubicBezTo>
                      <a:pt x="112" y="112"/>
                      <a:pt x="88" y="129"/>
                      <a:pt x="72" y="149"/>
                    </a:cubicBezTo>
                    <a:cubicBezTo>
                      <a:pt x="83" y="104"/>
                      <a:pt x="95" y="58"/>
                      <a:pt x="106" y="13"/>
                    </a:cubicBezTo>
                    <a:close/>
                  </a:path>
                </a:pathLst>
              </a:custGeom>
              <a:solidFill>
                <a:srgbClr val="000000"/>
              </a:solidFill>
              <a:ln>
                <a:noFill/>
              </a:ln>
            </p:spPr>
          </p:sp>
          <p:sp>
            <p:nvSpPr>
              <p:cNvPr id="55" name="Freeform 125">
                <a:extLst>
                  <a:ext uri="{FF2B5EF4-FFF2-40B4-BE49-F238E27FC236}">
                    <a16:creationId xmlns:a16="http://schemas.microsoft.com/office/drawing/2014/main" id="{96DD36D8-5EB7-FE50-2061-BEB1A8B9C86E}"/>
                  </a:ext>
                </a:extLst>
              </p:cNvPr>
              <p:cNvSpPr/>
              <p:nvPr/>
            </p:nvSpPr>
            <p:spPr>
              <a:xfrm>
                <a:off x="6268680" y="5935320"/>
                <a:ext cx="20520" cy="49680"/>
              </a:xfrm>
              <a:custGeom>
                <a:avLst/>
                <a:gdLst/>
                <a:ahLst/>
                <a:cxnLst/>
                <a:rect l="0" t="0" r="r" b="b"/>
                <a:pathLst>
                  <a:path w="57" h="138">
                    <a:moveTo>
                      <a:pt x="43" y="45"/>
                    </a:moveTo>
                    <a:cubicBezTo>
                      <a:pt x="43" y="68"/>
                      <a:pt x="40" y="97"/>
                      <a:pt x="9" y="126"/>
                    </a:cubicBezTo>
                    <a:cubicBezTo>
                      <a:pt x="7" y="128"/>
                      <a:pt x="5" y="128"/>
                      <a:pt x="5" y="131"/>
                    </a:cubicBezTo>
                    <a:cubicBezTo>
                      <a:pt x="5" y="133"/>
                      <a:pt x="9" y="137"/>
                      <a:pt x="13" y="137"/>
                    </a:cubicBezTo>
                    <a:cubicBezTo>
                      <a:pt x="18" y="137"/>
                      <a:pt x="56" y="101"/>
                      <a:pt x="56" y="49"/>
                    </a:cubicBezTo>
                    <a:cubicBezTo>
                      <a:pt x="56" y="22"/>
                      <a:pt x="45" y="0"/>
                      <a:pt x="25" y="0"/>
                    </a:cubicBezTo>
                    <a:cubicBezTo>
                      <a:pt x="11" y="0"/>
                      <a:pt x="0" y="13"/>
                      <a:pt x="0" y="25"/>
                    </a:cubicBezTo>
                    <a:cubicBezTo>
                      <a:pt x="0" y="40"/>
                      <a:pt x="9" y="52"/>
                      <a:pt x="25" y="52"/>
                    </a:cubicBezTo>
                    <a:cubicBezTo>
                      <a:pt x="36" y="52"/>
                      <a:pt x="37" y="47"/>
                      <a:pt x="43" y="45"/>
                    </a:cubicBezTo>
                    <a:close/>
                  </a:path>
                </a:pathLst>
              </a:custGeom>
              <a:solidFill>
                <a:srgbClr val="000000"/>
              </a:solidFill>
              <a:ln>
                <a:noFill/>
              </a:ln>
            </p:spPr>
          </p:sp>
          <p:sp>
            <p:nvSpPr>
              <p:cNvPr id="56" name="Freeform 126">
                <a:extLst>
                  <a:ext uri="{FF2B5EF4-FFF2-40B4-BE49-F238E27FC236}">
                    <a16:creationId xmlns:a16="http://schemas.microsoft.com/office/drawing/2014/main" id="{5B202194-6966-2BE0-D58B-554349288091}"/>
                  </a:ext>
                </a:extLst>
              </p:cNvPr>
              <p:cNvSpPr/>
              <p:nvPr/>
            </p:nvSpPr>
            <p:spPr>
              <a:xfrm>
                <a:off x="6312240" y="5848200"/>
                <a:ext cx="75240" cy="109800"/>
              </a:xfrm>
              <a:custGeom>
                <a:avLst/>
                <a:gdLst/>
                <a:ahLst/>
                <a:cxnLst/>
                <a:rect l="0" t="0" r="r" b="b"/>
                <a:pathLst>
                  <a:path w="209" h="305">
                    <a:moveTo>
                      <a:pt x="208" y="153"/>
                    </a:moveTo>
                    <a:cubicBezTo>
                      <a:pt x="208" y="104"/>
                      <a:pt x="201" y="70"/>
                      <a:pt x="181" y="40"/>
                    </a:cubicBezTo>
                    <a:cubicBezTo>
                      <a:pt x="167" y="18"/>
                      <a:pt x="140" y="0"/>
                      <a:pt x="104" y="0"/>
                    </a:cubicBezTo>
                    <a:cubicBezTo>
                      <a:pt x="1" y="0"/>
                      <a:pt x="1" y="121"/>
                      <a:pt x="1" y="153"/>
                    </a:cubicBezTo>
                    <a:cubicBezTo>
                      <a:pt x="1" y="184"/>
                      <a:pt x="0" y="304"/>
                      <a:pt x="104" y="304"/>
                    </a:cubicBezTo>
                    <a:cubicBezTo>
                      <a:pt x="207" y="304"/>
                      <a:pt x="208" y="185"/>
                      <a:pt x="208" y="153"/>
                    </a:cubicBezTo>
                    <a:moveTo>
                      <a:pt x="104" y="291"/>
                    </a:moveTo>
                    <a:cubicBezTo>
                      <a:pt x="84" y="291"/>
                      <a:pt x="57" y="279"/>
                      <a:pt x="48" y="243"/>
                    </a:cubicBezTo>
                    <a:cubicBezTo>
                      <a:pt x="42" y="216"/>
                      <a:pt x="42" y="180"/>
                      <a:pt x="42" y="147"/>
                    </a:cubicBezTo>
                    <a:cubicBezTo>
                      <a:pt x="42" y="115"/>
                      <a:pt x="42" y="81"/>
                      <a:pt x="48" y="58"/>
                    </a:cubicBezTo>
                    <a:cubicBezTo>
                      <a:pt x="59" y="23"/>
                      <a:pt x="86" y="13"/>
                      <a:pt x="104" y="13"/>
                    </a:cubicBezTo>
                    <a:cubicBezTo>
                      <a:pt x="129" y="13"/>
                      <a:pt x="152" y="27"/>
                      <a:pt x="159" y="54"/>
                    </a:cubicBezTo>
                    <a:cubicBezTo>
                      <a:pt x="167" y="77"/>
                      <a:pt x="167" y="110"/>
                      <a:pt x="167" y="147"/>
                    </a:cubicBezTo>
                    <a:cubicBezTo>
                      <a:pt x="167" y="180"/>
                      <a:pt x="167" y="212"/>
                      <a:pt x="161" y="241"/>
                    </a:cubicBezTo>
                    <a:cubicBezTo>
                      <a:pt x="152" y="281"/>
                      <a:pt x="122" y="291"/>
                      <a:pt x="104" y="291"/>
                    </a:cubicBezTo>
                    <a:close/>
                  </a:path>
                </a:pathLst>
              </a:custGeom>
              <a:solidFill>
                <a:srgbClr val="000000"/>
              </a:solidFill>
              <a:ln>
                <a:noFill/>
              </a:ln>
            </p:spPr>
          </p:sp>
          <p:sp>
            <p:nvSpPr>
              <p:cNvPr id="57" name="Freeform 127">
                <a:extLst>
                  <a:ext uri="{FF2B5EF4-FFF2-40B4-BE49-F238E27FC236}">
                    <a16:creationId xmlns:a16="http://schemas.microsoft.com/office/drawing/2014/main" id="{F96C3F20-ABCD-13D5-EBB8-EFECA988217D}"/>
                  </a:ext>
                </a:extLst>
              </p:cNvPr>
              <p:cNvSpPr/>
              <p:nvPr/>
            </p:nvSpPr>
            <p:spPr>
              <a:xfrm>
                <a:off x="6483240" y="5836320"/>
                <a:ext cx="151200" cy="53280"/>
              </a:xfrm>
              <a:custGeom>
                <a:avLst/>
                <a:gdLst/>
                <a:ahLst/>
                <a:cxnLst/>
                <a:rect l="0" t="0" r="r" b="b"/>
                <a:pathLst>
                  <a:path w="420" h="148">
                    <a:moveTo>
                      <a:pt x="398" y="25"/>
                    </a:moveTo>
                    <a:cubicBezTo>
                      <a:pt x="409" y="25"/>
                      <a:pt x="419" y="25"/>
                      <a:pt x="419" y="13"/>
                    </a:cubicBezTo>
                    <a:cubicBezTo>
                      <a:pt x="419" y="0"/>
                      <a:pt x="409" y="0"/>
                      <a:pt x="400" y="0"/>
                    </a:cubicBezTo>
                    <a:cubicBezTo>
                      <a:pt x="273" y="0"/>
                      <a:pt x="146" y="0"/>
                      <a:pt x="20" y="0"/>
                    </a:cubicBezTo>
                    <a:cubicBezTo>
                      <a:pt x="11" y="0"/>
                      <a:pt x="0" y="0"/>
                      <a:pt x="0" y="13"/>
                    </a:cubicBezTo>
                    <a:cubicBezTo>
                      <a:pt x="0" y="25"/>
                      <a:pt x="11" y="25"/>
                      <a:pt x="20" y="25"/>
                    </a:cubicBezTo>
                    <a:cubicBezTo>
                      <a:pt x="146" y="25"/>
                      <a:pt x="272" y="25"/>
                      <a:pt x="398" y="25"/>
                    </a:cubicBezTo>
                    <a:moveTo>
                      <a:pt x="400" y="147"/>
                    </a:moveTo>
                    <a:cubicBezTo>
                      <a:pt x="409" y="147"/>
                      <a:pt x="419" y="147"/>
                      <a:pt x="419" y="135"/>
                    </a:cubicBezTo>
                    <a:cubicBezTo>
                      <a:pt x="419" y="122"/>
                      <a:pt x="409" y="122"/>
                      <a:pt x="398" y="122"/>
                    </a:cubicBezTo>
                    <a:cubicBezTo>
                      <a:pt x="272" y="122"/>
                      <a:pt x="146" y="122"/>
                      <a:pt x="20" y="122"/>
                    </a:cubicBezTo>
                    <a:cubicBezTo>
                      <a:pt x="11" y="122"/>
                      <a:pt x="0" y="122"/>
                      <a:pt x="0" y="135"/>
                    </a:cubicBezTo>
                    <a:cubicBezTo>
                      <a:pt x="0" y="147"/>
                      <a:pt x="11" y="147"/>
                      <a:pt x="20" y="147"/>
                    </a:cubicBezTo>
                    <a:cubicBezTo>
                      <a:pt x="146" y="147"/>
                      <a:pt x="273" y="147"/>
                      <a:pt x="400" y="147"/>
                    </a:cubicBezTo>
                    <a:close/>
                  </a:path>
                </a:pathLst>
              </a:custGeom>
              <a:solidFill>
                <a:srgbClr val="000000"/>
              </a:solidFill>
              <a:ln>
                <a:noFill/>
              </a:ln>
            </p:spPr>
          </p:sp>
          <p:sp>
            <p:nvSpPr>
              <p:cNvPr id="58" name="Freeform 128">
                <a:extLst>
                  <a:ext uri="{FF2B5EF4-FFF2-40B4-BE49-F238E27FC236}">
                    <a16:creationId xmlns:a16="http://schemas.microsoft.com/office/drawing/2014/main" id="{47139438-BB5A-2F28-F6F3-BE1C2B59AC39}"/>
                  </a:ext>
                </a:extLst>
              </p:cNvPr>
              <p:cNvSpPr/>
              <p:nvPr/>
            </p:nvSpPr>
            <p:spPr>
              <a:xfrm>
                <a:off x="6730560" y="5768280"/>
                <a:ext cx="75600" cy="151920"/>
              </a:xfrm>
              <a:custGeom>
                <a:avLst/>
                <a:gdLst/>
                <a:ahLst/>
                <a:cxnLst/>
                <a:rect l="0" t="0" r="r" b="b"/>
                <a:pathLst>
                  <a:path w="210" h="422">
                    <a:moveTo>
                      <a:pt x="130" y="16"/>
                    </a:moveTo>
                    <a:cubicBezTo>
                      <a:pt x="130" y="2"/>
                      <a:pt x="130" y="0"/>
                      <a:pt x="115" y="0"/>
                    </a:cubicBezTo>
                    <a:cubicBezTo>
                      <a:pt x="76" y="41"/>
                      <a:pt x="20" y="41"/>
                      <a:pt x="0" y="41"/>
                    </a:cubicBezTo>
                    <a:cubicBezTo>
                      <a:pt x="0" y="48"/>
                      <a:pt x="0" y="55"/>
                      <a:pt x="0" y="61"/>
                    </a:cubicBezTo>
                    <a:cubicBezTo>
                      <a:pt x="13" y="61"/>
                      <a:pt x="50" y="61"/>
                      <a:pt x="83" y="43"/>
                    </a:cubicBezTo>
                    <a:cubicBezTo>
                      <a:pt x="83" y="152"/>
                      <a:pt x="83" y="261"/>
                      <a:pt x="83" y="371"/>
                    </a:cubicBezTo>
                    <a:cubicBezTo>
                      <a:pt x="83" y="394"/>
                      <a:pt x="81" y="401"/>
                      <a:pt x="23" y="401"/>
                    </a:cubicBezTo>
                    <a:cubicBezTo>
                      <a:pt x="17" y="401"/>
                      <a:pt x="10" y="401"/>
                      <a:pt x="4" y="401"/>
                    </a:cubicBezTo>
                    <a:cubicBezTo>
                      <a:pt x="4" y="408"/>
                      <a:pt x="4" y="414"/>
                      <a:pt x="4" y="421"/>
                    </a:cubicBezTo>
                    <a:cubicBezTo>
                      <a:pt x="25" y="419"/>
                      <a:pt x="81" y="419"/>
                      <a:pt x="106" y="419"/>
                    </a:cubicBezTo>
                    <a:cubicBezTo>
                      <a:pt x="131" y="419"/>
                      <a:pt x="187" y="419"/>
                      <a:pt x="209" y="421"/>
                    </a:cubicBezTo>
                    <a:cubicBezTo>
                      <a:pt x="209" y="414"/>
                      <a:pt x="209" y="408"/>
                      <a:pt x="209" y="401"/>
                    </a:cubicBezTo>
                    <a:cubicBezTo>
                      <a:pt x="202" y="401"/>
                      <a:pt x="196" y="401"/>
                      <a:pt x="189" y="401"/>
                    </a:cubicBezTo>
                    <a:cubicBezTo>
                      <a:pt x="131" y="401"/>
                      <a:pt x="130" y="394"/>
                      <a:pt x="130" y="371"/>
                    </a:cubicBezTo>
                    <a:cubicBezTo>
                      <a:pt x="130" y="252"/>
                      <a:pt x="130" y="134"/>
                      <a:pt x="130" y="16"/>
                    </a:cubicBezTo>
                    <a:close/>
                  </a:path>
                </a:pathLst>
              </a:custGeom>
              <a:solidFill>
                <a:srgbClr val="000000"/>
              </a:solidFill>
              <a:ln>
                <a:noFill/>
              </a:ln>
            </p:spPr>
          </p:sp>
          <p:sp>
            <p:nvSpPr>
              <p:cNvPr id="59" name="Freeform 129">
                <a:extLst>
                  <a:ext uri="{FF2B5EF4-FFF2-40B4-BE49-F238E27FC236}">
                    <a16:creationId xmlns:a16="http://schemas.microsoft.com/office/drawing/2014/main" id="{3CFBFC4F-6726-7C1D-37A2-C0D27882C23A}"/>
                  </a:ext>
                </a:extLst>
              </p:cNvPr>
              <p:cNvSpPr/>
              <p:nvPr/>
            </p:nvSpPr>
            <p:spPr>
              <a:xfrm>
                <a:off x="6843960" y="5896080"/>
                <a:ext cx="24480" cy="24480"/>
              </a:xfrm>
              <a:custGeom>
                <a:avLst/>
                <a:gdLst/>
                <a:ahLst/>
                <a:cxnLst/>
                <a:rect l="0" t="0" r="r" b="b"/>
                <a:pathLst>
                  <a:path w="68" h="68">
                    <a:moveTo>
                      <a:pt x="67" y="32"/>
                    </a:moveTo>
                    <a:cubicBezTo>
                      <a:pt x="67" y="14"/>
                      <a:pt x="50" y="0"/>
                      <a:pt x="32" y="0"/>
                    </a:cubicBezTo>
                    <a:cubicBezTo>
                      <a:pt x="14" y="0"/>
                      <a:pt x="0" y="13"/>
                      <a:pt x="0" y="32"/>
                    </a:cubicBezTo>
                    <a:cubicBezTo>
                      <a:pt x="0" y="51"/>
                      <a:pt x="14" y="67"/>
                      <a:pt x="32" y="67"/>
                    </a:cubicBezTo>
                    <a:cubicBezTo>
                      <a:pt x="50" y="67"/>
                      <a:pt x="67" y="52"/>
                      <a:pt x="67" y="32"/>
                    </a:cubicBezTo>
                    <a:close/>
                  </a:path>
                </a:pathLst>
              </a:custGeom>
              <a:solidFill>
                <a:srgbClr val="000000"/>
              </a:solidFill>
              <a:ln>
                <a:noFill/>
              </a:ln>
            </p:spPr>
          </p:sp>
          <p:sp>
            <p:nvSpPr>
              <p:cNvPr id="60" name="Freeform 130">
                <a:extLst>
                  <a:ext uri="{FF2B5EF4-FFF2-40B4-BE49-F238E27FC236}">
                    <a16:creationId xmlns:a16="http://schemas.microsoft.com/office/drawing/2014/main" id="{B67EFF66-8619-B7E1-9DDF-8F2ECD6F7FE4}"/>
                  </a:ext>
                </a:extLst>
              </p:cNvPr>
              <p:cNvSpPr/>
              <p:nvPr/>
            </p:nvSpPr>
            <p:spPr>
              <a:xfrm>
                <a:off x="6899040" y="5768280"/>
                <a:ext cx="91080" cy="151920"/>
              </a:xfrm>
              <a:custGeom>
                <a:avLst/>
                <a:gdLst/>
                <a:ahLst/>
                <a:cxnLst/>
                <a:rect l="0" t="0" r="r" b="b"/>
                <a:pathLst>
                  <a:path w="253" h="422">
                    <a:moveTo>
                      <a:pt x="49" y="372"/>
                    </a:moveTo>
                    <a:cubicBezTo>
                      <a:pt x="71" y="351"/>
                      <a:pt x="93" y="329"/>
                      <a:pt x="115" y="308"/>
                    </a:cubicBezTo>
                    <a:cubicBezTo>
                      <a:pt x="214" y="219"/>
                      <a:pt x="252" y="185"/>
                      <a:pt x="252" y="122"/>
                    </a:cubicBezTo>
                    <a:cubicBezTo>
                      <a:pt x="252" y="50"/>
                      <a:pt x="194" y="0"/>
                      <a:pt x="117" y="0"/>
                    </a:cubicBezTo>
                    <a:cubicBezTo>
                      <a:pt x="47" y="0"/>
                      <a:pt x="0" y="58"/>
                      <a:pt x="0" y="115"/>
                    </a:cubicBezTo>
                    <a:cubicBezTo>
                      <a:pt x="0" y="149"/>
                      <a:pt x="31" y="149"/>
                      <a:pt x="32" y="149"/>
                    </a:cubicBezTo>
                    <a:cubicBezTo>
                      <a:pt x="43" y="149"/>
                      <a:pt x="67" y="142"/>
                      <a:pt x="67" y="117"/>
                    </a:cubicBezTo>
                    <a:cubicBezTo>
                      <a:pt x="67" y="101"/>
                      <a:pt x="54" y="85"/>
                      <a:pt x="32" y="85"/>
                    </a:cubicBezTo>
                    <a:cubicBezTo>
                      <a:pt x="27" y="85"/>
                      <a:pt x="25" y="85"/>
                      <a:pt x="23" y="85"/>
                    </a:cubicBezTo>
                    <a:cubicBezTo>
                      <a:pt x="38" y="43"/>
                      <a:pt x="72" y="20"/>
                      <a:pt x="110" y="20"/>
                    </a:cubicBezTo>
                    <a:cubicBezTo>
                      <a:pt x="167" y="20"/>
                      <a:pt x="194" y="72"/>
                      <a:pt x="194" y="122"/>
                    </a:cubicBezTo>
                    <a:cubicBezTo>
                      <a:pt x="194" y="173"/>
                      <a:pt x="162" y="223"/>
                      <a:pt x="128" y="263"/>
                    </a:cubicBezTo>
                    <a:cubicBezTo>
                      <a:pt x="87" y="308"/>
                      <a:pt x="46" y="353"/>
                      <a:pt x="5" y="397"/>
                    </a:cubicBezTo>
                    <a:cubicBezTo>
                      <a:pt x="0" y="405"/>
                      <a:pt x="0" y="406"/>
                      <a:pt x="0" y="421"/>
                    </a:cubicBezTo>
                    <a:cubicBezTo>
                      <a:pt x="78" y="421"/>
                      <a:pt x="156" y="421"/>
                      <a:pt x="234" y="421"/>
                    </a:cubicBezTo>
                    <a:cubicBezTo>
                      <a:pt x="240" y="384"/>
                      <a:pt x="246" y="348"/>
                      <a:pt x="252" y="311"/>
                    </a:cubicBezTo>
                    <a:cubicBezTo>
                      <a:pt x="247" y="311"/>
                      <a:pt x="241" y="311"/>
                      <a:pt x="236" y="311"/>
                    </a:cubicBezTo>
                    <a:cubicBezTo>
                      <a:pt x="232" y="329"/>
                      <a:pt x="229" y="358"/>
                      <a:pt x="221" y="367"/>
                    </a:cubicBezTo>
                    <a:cubicBezTo>
                      <a:pt x="218" y="372"/>
                      <a:pt x="176" y="372"/>
                      <a:pt x="162" y="372"/>
                    </a:cubicBezTo>
                    <a:cubicBezTo>
                      <a:pt x="124" y="372"/>
                      <a:pt x="86" y="372"/>
                      <a:pt x="49" y="372"/>
                    </a:cubicBezTo>
                    <a:close/>
                  </a:path>
                </a:pathLst>
              </a:custGeom>
              <a:solidFill>
                <a:srgbClr val="000000"/>
              </a:solidFill>
              <a:ln>
                <a:noFill/>
              </a:ln>
            </p:spPr>
          </p:sp>
          <p:sp>
            <p:nvSpPr>
              <p:cNvPr id="61" name="Freeform 131">
                <a:extLst>
                  <a:ext uri="{FF2B5EF4-FFF2-40B4-BE49-F238E27FC236}">
                    <a16:creationId xmlns:a16="http://schemas.microsoft.com/office/drawing/2014/main" id="{54E5F62B-698E-095A-E8C2-C152840390F3}"/>
                  </a:ext>
                </a:extLst>
              </p:cNvPr>
              <p:cNvSpPr/>
              <p:nvPr/>
            </p:nvSpPr>
            <p:spPr>
              <a:xfrm>
                <a:off x="7009920" y="5768280"/>
                <a:ext cx="96120" cy="156960"/>
              </a:xfrm>
              <a:custGeom>
                <a:avLst/>
                <a:gdLst/>
                <a:ahLst/>
                <a:cxnLst/>
                <a:rect l="0" t="0" r="r" b="b"/>
                <a:pathLst>
                  <a:path w="267" h="436">
                    <a:moveTo>
                      <a:pt x="266" y="219"/>
                    </a:moveTo>
                    <a:cubicBezTo>
                      <a:pt x="266" y="169"/>
                      <a:pt x="265" y="117"/>
                      <a:pt x="241" y="72"/>
                    </a:cubicBezTo>
                    <a:cubicBezTo>
                      <a:pt x="212" y="11"/>
                      <a:pt x="160" y="0"/>
                      <a:pt x="135" y="0"/>
                    </a:cubicBezTo>
                    <a:cubicBezTo>
                      <a:pt x="97" y="0"/>
                      <a:pt x="50" y="16"/>
                      <a:pt x="23" y="76"/>
                    </a:cubicBezTo>
                    <a:cubicBezTo>
                      <a:pt x="4" y="119"/>
                      <a:pt x="0" y="169"/>
                      <a:pt x="0" y="219"/>
                    </a:cubicBezTo>
                    <a:cubicBezTo>
                      <a:pt x="0" y="266"/>
                      <a:pt x="4" y="324"/>
                      <a:pt x="29" y="371"/>
                    </a:cubicBezTo>
                    <a:cubicBezTo>
                      <a:pt x="56" y="423"/>
                      <a:pt x="103" y="435"/>
                      <a:pt x="133" y="435"/>
                    </a:cubicBezTo>
                    <a:cubicBezTo>
                      <a:pt x="167" y="435"/>
                      <a:pt x="216" y="421"/>
                      <a:pt x="243" y="362"/>
                    </a:cubicBezTo>
                    <a:cubicBezTo>
                      <a:pt x="265" y="318"/>
                      <a:pt x="266" y="268"/>
                      <a:pt x="266" y="219"/>
                    </a:cubicBezTo>
                    <a:moveTo>
                      <a:pt x="133" y="421"/>
                    </a:moveTo>
                    <a:cubicBezTo>
                      <a:pt x="110" y="421"/>
                      <a:pt x="72" y="405"/>
                      <a:pt x="59" y="345"/>
                    </a:cubicBezTo>
                    <a:cubicBezTo>
                      <a:pt x="54" y="306"/>
                      <a:pt x="54" y="248"/>
                      <a:pt x="54" y="210"/>
                    </a:cubicBezTo>
                    <a:cubicBezTo>
                      <a:pt x="54" y="171"/>
                      <a:pt x="54" y="129"/>
                      <a:pt x="58" y="95"/>
                    </a:cubicBezTo>
                    <a:cubicBezTo>
                      <a:pt x="70" y="20"/>
                      <a:pt x="117" y="14"/>
                      <a:pt x="133" y="14"/>
                    </a:cubicBezTo>
                    <a:cubicBezTo>
                      <a:pt x="155" y="14"/>
                      <a:pt x="196" y="25"/>
                      <a:pt x="209" y="88"/>
                    </a:cubicBezTo>
                    <a:cubicBezTo>
                      <a:pt x="214" y="124"/>
                      <a:pt x="214" y="171"/>
                      <a:pt x="214" y="210"/>
                    </a:cubicBezTo>
                    <a:cubicBezTo>
                      <a:pt x="214" y="259"/>
                      <a:pt x="214" y="302"/>
                      <a:pt x="207" y="342"/>
                    </a:cubicBezTo>
                    <a:cubicBezTo>
                      <a:pt x="198" y="401"/>
                      <a:pt x="162" y="421"/>
                      <a:pt x="133" y="421"/>
                    </a:cubicBezTo>
                    <a:close/>
                  </a:path>
                </a:pathLst>
              </a:custGeom>
              <a:solidFill>
                <a:srgbClr val="000000"/>
              </a:solidFill>
              <a:ln>
                <a:noFill/>
              </a:ln>
            </p:spPr>
          </p:sp>
          <p:sp>
            <p:nvSpPr>
              <p:cNvPr id="62" name="Freeform 132">
                <a:extLst>
                  <a:ext uri="{FF2B5EF4-FFF2-40B4-BE49-F238E27FC236}">
                    <a16:creationId xmlns:a16="http://schemas.microsoft.com/office/drawing/2014/main" id="{2DC9EB58-684C-0847-30B9-351F04563035}"/>
                  </a:ext>
                </a:extLst>
              </p:cNvPr>
              <p:cNvSpPr/>
              <p:nvPr/>
            </p:nvSpPr>
            <p:spPr>
              <a:xfrm>
                <a:off x="7121160" y="5818320"/>
                <a:ext cx="88560" cy="104760"/>
              </a:xfrm>
              <a:custGeom>
                <a:avLst/>
                <a:gdLst/>
                <a:ahLst/>
                <a:cxnLst/>
                <a:rect l="0" t="0" r="r" b="b"/>
                <a:pathLst>
                  <a:path w="246" h="291">
                    <a:moveTo>
                      <a:pt x="54" y="124"/>
                    </a:moveTo>
                    <a:cubicBezTo>
                      <a:pt x="58" y="29"/>
                      <a:pt x="110" y="13"/>
                      <a:pt x="131" y="13"/>
                    </a:cubicBezTo>
                    <a:cubicBezTo>
                      <a:pt x="198" y="13"/>
                      <a:pt x="203" y="99"/>
                      <a:pt x="203" y="124"/>
                    </a:cubicBezTo>
                    <a:cubicBezTo>
                      <a:pt x="154" y="124"/>
                      <a:pt x="104" y="124"/>
                      <a:pt x="54" y="124"/>
                    </a:cubicBezTo>
                    <a:moveTo>
                      <a:pt x="52" y="137"/>
                    </a:moveTo>
                    <a:cubicBezTo>
                      <a:pt x="111" y="137"/>
                      <a:pt x="170" y="137"/>
                      <a:pt x="229" y="137"/>
                    </a:cubicBezTo>
                    <a:cubicBezTo>
                      <a:pt x="243" y="137"/>
                      <a:pt x="245" y="137"/>
                      <a:pt x="245" y="124"/>
                    </a:cubicBezTo>
                    <a:cubicBezTo>
                      <a:pt x="245" y="61"/>
                      <a:pt x="211" y="0"/>
                      <a:pt x="131" y="0"/>
                    </a:cubicBezTo>
                    <a:cubicBezTo>
                      <a:pt x="59" y="0"/>
                      <a:pt x="0" y="65"/>
                      <a:pt x="0" y="144"/>
                    </a:cubicBezTo>
                    <a:cubicBezTo>
                      <a:pt x="0" y="228"/>
                      <a:pt x="67" y="290"/>
                      <a:pt x="140" y="290"/>
                    </a:cubicBezTo>
                    <a:cubicBezTo>
                      <a:pt x="216" y="290"/>
                      <a:pt x="245" y="219"/>
                      <a:pt x="245" y="207"/>
                    </a:cubicBezTo>
                    <a:cubicBezTo>
                      <a:pt x="245" y="201"/>
                      <a:pt x="239" y="200"/>
                      <a:pt x="238" y="200"/>
                    </a:cubicBezTo>
                    <a:cubicBezTo>
                      <a:pt x="232" y="200"/>
                      <a:pt x="230" y="203"/>
                      <a:pt x="229" y="209"/>
                    </a:cubicBezTo>
                    <a:cubicBezTo>
                      <a:pt x="207" y="273"/>
                      <a:pt x="149" y="273"/>
                      <a:pt x="144" y="273"/>
                    </a:cubicBezTo>
                    <a:cubicBezTo>
                      <a:pt x="112" y="273"/>
                      <a:pt x="86" y="255"/>
                      <a:pt x="72" y="232"/>
                    </a:cubicBezTo>
                    <a:cubicBezTo>
                      <a:pt x="52" y="201"/>
                      <a:pt x="52" y="160"/>
                      <a:pt x="52" y="137"/>
                    </a:cubicBezTo>
                    <a:close/>
                  </a:path>
                </a:pathLst>
              </a:custGeom>
              <a:solidFill>
                <a:srgbClr val="000000"/>
              </a:solidFill>
              <a:ln>
                <a:noFill/>
              </a:ln>
            </p:spPr>
          </p:sp>
          <p:sp>
            <p:nvSpPr>
              <p:cNvPr id="63" name="Freeform 133">
                <a:extLst>
                  <a:ext uri="{FF2B5EF4-FFF2-40B4-BE49-F238E27FC236}">
                    <a16:creationId xmlns:a16="http://schemas.microsoft.com/office/drawing/2014/main" id="{157B9E06-2032-A08C-EE6A-0EF84436DA1D}"/>
                  </a:ext>
                </a:extLst>
              </p:cNvPr>
              <p:cNvSpPr/>
              <p:nvPr/>
            </p:nvSpPr>
            <p:spPr>
              <a:xfrm>
                <a:off x="7220520" y="5764680"/>
                <a:ext cx="162360" cy="160920"/>
              </a:xfrm>
              <a:custGeom>
                <a:avLst/>
                <a:gdLst/>
                <a:ahLst/>
                <a:cxnLst/>
                <a:rect l="0" t="0" r="r" b="b"/>
                <a:pathLst>
                  <a:path w="451" h="447">
                    <a:moveTo>
                      <a:pt x="382" y="63"/>
                    </a:moveTo>
                    <a:cubicBezTo>
                      <a:pt x="391" y="40"/>
                      <a:pt x="407" y="20"/>
                      <a:pt x="450" y="20"/>
                    </a:cubicBezTo>
                    <a:cubicBezTo>
                      <a:pt x="450" y="13"/>
                      <a:pt x="450" y="7"/>
                      <a:pt x="450" y="0"/>
                    </a:cubicBezTo>
                    <a:cubicBezTo>
                      <a:pt x="430" y="2"/>
                      <a:pt x="405" y="2"/>
                      <a:pt x="389" y="2"/>
                    </a:cubicBezTo>
                    <a:cubicBezTo>
                      <a:pt x="371" y="2"/>
                      <a:pt x="333" y="2"/>
                      <a:pt x="317" y="0"/>
                    </a:cubicBezTo>
                    <a:cubicBezTo>
                      <a:pt x="317" y="7"/>
                      <a:pt x="317" y="13"/>
                      <a:pt x="317" y="20"/>
                    </a:cubicBezTo>
                    <a:cubicBezTo>
                      <a:pt x="349" y="20"/>
                      <a:pt x="364" y="38"/>
                      <a:pt x="364" y="52"/>
                    </a:cubicBezTo>
                    <a:cubicBezTo>
                      <a:pt x="364" y="56"/>
                      <a:pt x="362" y="61"/>
                      <a:pt x="360" y="65"/>
                    </a:cubicBezTo>
                    <a:cubicBezTo>
                      <a:pt x="322" y="166"/>
                      <a:pt x="283" y="267"/>
                      <a:pt x="245" y="369"/>
                    </a:cubicBezTo>
                    <a:cubicBezTo>
                      <a:pt x="204" y="263"/>
                      <a:pt x="163" y="156"/>
                      <a:pt x="122" y="50"/>
                    </a:cubicBezTo>
                    <a:cubicBezTo>
                      <a:pt x="119" y="41"/>
                      <a:pt x="119" y="40"/>
                      <a:pt x="119" y="38"/>
                    </a:cubicBezTo>
                    <a:cubicBezTo>
                      <a:pt x="119" y="20"/>
                      <a:pt x="155" y="20"/>
                      <a:pt x="171" y="20"/>
                    </a:cubicBezTo>
                    <a:cubicBezTo>
                      <a:pt x="171" y="13"/>
                      <a:pt x="171" y="7"/>
                      <a:pt x="171" y="0"/>
                    </a:cubicBezTo>
                    <a:cubicBezTo>
                      <a:pt x="149" y="2"/>
                      <a:pt x="104" y="2"/>
                      <a:pt x="81" y="2"/>
                    </a:cubicBezTo>
                    <a:cubicBezTo>
                      <a:pt x="50" y="2"/>
                      <a:pt x="23" y="2"/>
                      <a:pt x="0" y="0"/>
                    </a:cubicBezTo>
                    <a:cubicBezTo>
                      <a:pt x="0" y="7"/>
                      <a:pt x="0" y="13"/>
                      <a:pt x="0" y="20"/>
                    </a:cubicBezTo>
                    <a:cubicBezTo>
                      <a:pt x="41" y="20"/>
                      <a:pt x="54" y="20"/>
                      <a:pt x="63" y="43"/>
                    </a:cubicBezTo>
                    <a:cubicBezTo>
                      <a:pt x="112" y="173"/>
                      <a:pt x="160" y="302"/>
                      <a:pt x="209" y="432"/>
                    </a:cubicBezTo>
                    <a:cubicBezTo>
                      <a:pt x="214" y="444"/>
                      <a:pt x="216" y="446"/>
                      <a:pt x="225" y="446"/>
                    </a:cubicBezTo>
                    <a:cubicBezTo>
                      <a:pt x="236" y="446"/>
                      <a:pt x="238" y="442"/>
                      <a:pt x="239" y="433"/>
                    </a:cubicBezTo>
                    <a:cubicBezTo>
                      <a:pt x="287" y="310"/>
                      <a:pt x="334" y="186"/>
                      <a:pt x="382" y="63"/>
                    </a:cubicBezTo>
                    <a:close/>
                  </a:path>
                </a:pathLst>
              </a:custGeom>
              <a:solidFill>
                <a:srgbClr val="000000"/>
              </a:solidFill>
              <a:ln>
                <a:noFill/>
              </a:ln>
            </p:spPr>
          </p:sp>
          <p:sp>
            <p:nvSpPr>
              <p:cNvPr id="192" name="Freeform 134">
                <a:extLst>
                  <a:ext uri="{FF2B5EF4-FFF2-40B4-BE49-F238E27FC236}">
                    <a16:creationId xmlns:a16="http://schemas.microsoft.com/office/drawing/2014/main" id="{FB1753F7-6143-2A23-EF33-2A104BE5B66A}"/>
                  </a:ext>
                </a:extLst>
              </p:cNvPr>
              <p:cNvSpPr/>
              <p:nvPr/>
            </p:nvSpPr>
            <p:spPr>
              <a:xfrm>
                <a:off x="7462800" y="5800680"/>
                <a:ext cx="202680" cy="125280"/>
              </a:xfrm>
              <a:custGeom>
                <a:avLst/>
                <a:gdLst/>
                <a:ahLst/>
                <a:cxnLst/>
                <a:rect l="0" t="0" r="r" b="b"/>
                <a:pathLst>
                  <a:path w="563" h="348">
                    <a:moveTo>
                      <a:pt x="425" y="124"/>
                    </a:moveTo>
                    <a:cubicBezTo>
                      <a:pt x="452" y="147"/>
                      <a:pt x="484" y="164"/>
                      <a:pt x="504" y="173"/>
                    </a:cubicBezTo>
                    <a:cubicBezTo>
                      <a:pt x="482" y="183"/>
                      <a:pt x="450" y="200"/>
                      <a:pt x="425" y="221"/>
                    </a:cubicBezTo>
                    <a:cubicBezTo>
                      <a:pt x="291" y="221"/>
                      <a:pt x="157" y="221"/>
                      <a:pt x="23" y="221"/>
                    </a:cubicBezTo>
                    <a:cubicBezTo>
                      <a:pt x="13" y="221"/>
                      <a:pt x="0" y="221"/>
                      <a:pt x="0" y="234"/>
                    </a:cubicBezTo>
                    <a:cubicBezTo>
                      <a:pt x="0" y="246"/>
                      <a:pt x="11" y="246"/>
                      <a:pt x="22" y="246"/>
                    </a:cubicBezTo>
                    <a:cubicBezTo>
                      <a:pt x="146" y="246"/>
                      <a:pt x="271" y="246"/>
                      <a:pt x="396" y="246"/>
                    </a:cubicBezTo>
                    <a:cubicBezTo>
                      <a:pt x="365" y="275"/>
                      <a:pt x="333" y="331"/>
                      <a:pt x="333" y="340"/>
                    </a:cubicBezTo>
                    <a:cubicBezTo>
                      <a:pt x="333" y="347"/>
                      <a:pt x="340" y="347"/>
                      <a:pt x="346" y="347"/>
                    </a:cubicBezTo>
                    <a:cubicBezTo>
                      <a:pt x="349" y="347"/>
                      <a:pt x="355" y="347"/>
                      <a:pt x="356" y="342"/>
                    </a:cubicBezTo>
                    <a:cubicBezTo>
                      <a:pt x="371" y="318"/>
                      <a:pt x="389" y="284"/>
                      <a:pt x="428" y="248"/>
                    </a:cubicBezTo>
                    <a:cubicBezTo>
                      <a:pt x="473" y="209"/>
                      <a:pt x="515" y="192"/>
                      <a:pt x="547" y="183"/>
                    </a:cubicBezTo>
                    <a:cubicBezTo>
                      <a:pt x="558" y="178"/>
                      <a:pt x="560" y="178"/>
                      <a:pt x="560" y="176"/>
                    </a:cubicBezTo>
                    <a:cubicBezTo>
                      <a:pt x="562" y="176"/>
                      <a:pt x="562" y="174"/>
                      <a:pt x="562" y="173"/>
                    </a:cubicBezTo>
                    <a:cubicBezTo>
                      <a:pt x="562" y="171"/>
                      <a:pt x="562" y="171"/>
                      <a:pt x="562" y="169"/>
                    </a:cubicBezTo>
                    <a:cubicBezTo>
                      <a:pt x="561" y="168"/>
                      <a:pt x="560" y="168"/>
                      <a:pt x="560" y="167"/>
                    </a:cubicBezTo>
                    <a:cubicBezTo>
                      <a:pt x="558" y="167"/>
                      <a:pt x="558" y="167"/>
                      <a:pt x="545" y="164"/>
                    </a:cubicBezTo>
                    <a:cubicBezTo>
                      <a:pt x="461" y="138"/>
                      <a:pt x="396" y="81"/>
                      <a:pt x="362" y="13"/>
                    </a:cubicBezTo>
                    <a:cubicBezTo>
                      <a:pt x="355" y="0"/>
                      <a:pt x="355" y="0"/>
                      <a:pt x="346" y="0"/>
                    </a:cubicBezTo>
                    <a:cubicBezTo>
                      <a:pt x="340" y="0"/>
                      <a:pt x="333" y="0"/>
                      <a:pt x="333" y="7"/>
                    </a:cubicBezTo>
                    <a:cubicBezTo>
                      <a:pt x="333" y="14"/>
                      <a:pt x="365" y="70"/>
                      <a:pt x="396" y="99"/>
                    </a:cubicBezTo>
                    <a:cubicBezTo>
                      <a:pt x="271" y="99"/>
                      <a:pt x="146" y="99"/>
                      <a:pt x="22" y="99"/>
                    </a:cubicBezTo>
                    <a:cubicBezTo>
                      <a:pt x="11" y="99"/>
                      <a:pt x="0" y="99"/>
                      <a:pt x="0" y="112"/>
                    </a:cubicBezTo>
                    <a:cubicBezTo>
                      <a:pt x="0" y="124"/>
                      <a:pt x="13" y="124"/>
                      <a:pt x="23" y="124"/>
                    </a:cubicBezTo>
                    <a:cubicBezTo>
                      <a:pt x="157" y="124"/>
                      <a:pt x="291" y="124"/>
                      <a:pt x="425" y="124"/>
                    </a:cubicBezTo>
                    <a:close/>
                  </a:path>
                </a:pathLst>
              </a:custGeom>
              <a:solidFill>
                <a:srgbClr val="000000"/>
              </a:solidFill>
              <a:ln>
                <a:noFill/>
              </a:ln>
            </p:spPr>
          </p:sp>
          <p:sp>
            <p:nvSpPr>
              <p:cNvPr id="193" name="Freeform 135">
                <a:extLst>
                  <a:ext uri="{FF2B5EF4-FFF2-40B4-BE49-F238E27FC236}">
                    <a16:creationId xmlns:a16="http://schemas.microsoft.com/office/drawing/2014/main" id="{7662DD80-2EE9-4D1C-704B-CA3A67B05D88}"/>
                  </a:ext>
                </a:extLst>
              </p:cNvPr>
              <p:cNvSpPr/>
              <p:nvPr/>
            </p:nvSpPr>
            <p:spPr>
              <a:xfrm>
                <a:off x="7751880" y="5757480"/>
                <a:ext cx="168840" cy="162720"/>
              </a:xfrm>
              <a:custGeom>
                <a:avLst/>
                <a:gdLst/>
                <a:ahLst/>
                <a:cxnLst/>
                <a:rect l="0" t="0" r="r" b="b"/>
                <a:pathLst>
                  <a:path w="469" h="452">
                    <a:moveTo>
                      <a:pt x="250" y="11"/>
                    </a:moveTo>
                    <a:cubicBezTo>
                      <a:pt x="247" y="2"/>
                      <a:pt x="245" y="0"/>
                      <a:pt x="234" y="0"/>
                    </a:cubicBezTo>
                    <a:cubicBezTo>
                      <a:pt x="223" y="0"/>
                      <a:pt x="221" y="2"/>
                      <a:pt x="218" y="11"/>
                    </a:cubicBezTo>
                    <a:cubicBezTo>
                      <a:pt x="146" y="153"/>
                      <a:pt x="75" y="296"/>
                      <a:pt x="4" y="439"/>
                    </a:cubicBezTo>
                    <a:cubicBezTo>
                      <a:pt x="0" y="444"/>
                      <a:pt x="1" y="444"/>
                      <a:pt x="0" y="446"/>
                    </a:cubicBezTo>
                    <a:cubicBezTo>
                      <a:pt x="0" y="451"/>
                      <a:pt x="4" y="451"/>
                      <a:pt x="14" y="451"/>
                    </a:cubicBezTo>
                    <a:cubicBezTo>
                      <a:pt x="161" y="451"/>
                      <a:pt x="307" y="451"/>
                      <a:pt x="454" y="451"/>
                    </a:cubicBezTo>
                    <a:cubicBezTo>
                      <a:pt x="464" y="451"/>
                      <a:pt x="468" y="451"/>
                      <a:pt x="468" y="446"/>
                    </a:cubicBezTo>
                    <a:cubicBezTo>
                      <a:pt x="467" y="444"/>
                      <a:pt x="468" y="444"/>
                      <a:pt x="464" y="439"/>
                    </a:cubicBezTo>
                    <a:cubicBezTo>
                      <a:pt x="393" y="296"/>
                      <a:pt x="322" y="153"/>
                      <a:pt x="250" y="11"/>
                    </a:cubicBezTo>
                    <a:moveTo>
                      <a:pt x="214" y="63"/>
                    </a:moveTo>
                    <a:cubicBezTo>
                      <a:pt x="271" y="176"/>
                      <a:pt x="327" y="290"/>
                      <a:pt x="383" y="403"/>
                    </a:cubicBezTo>
                    <a:cubicBezTo>
                      <a:pt x="270" y="403"/>
                      <a:pt x="157" y="403"/>
                      <a:pt x="43" y="403"/>
                    </a:cubicBezTo>
                    <a:cubicBezTo>
                      <a:pt x="100" y="290"/>
                      <a:pt x="157" y="176"/>
                      <a:pt x="214" y="63"/>
                    </a:cubicBezTo>
                    <a:close/>
                  </a:path>
                </a:pathLst>
              </a:custGeom>
              <a:solidFill>
                <a:srgbClr val="000000"/>
              </a:solidFill>
              <a:ln>
                <a:noFill/>
              </a:ln>
            </p:spPr>
          </p:sp>
          <p:sp>
            <p:nvSpPr>
              <p:cNvPr id="194" name="Freeform 136">
                <a:extLst>
                  <a:ext uri="{FF2B5EF4-FFF2-40B4-BE49-F238E27FC236}">
                    <a16:creationId xmlns:a16="http://schemas.microsoft.com/office/drawing/2014/main" id="{A55C057D-70B1-9C2B-0F76-FB7B03C054D4}"/>
                  </a:ext>
                </a:extLst>
              </p:cNvPr>
              <p:cNvSpPr/>
              <p:nvPr/>
            </p:nvSpPr>
            <p:spPr>
              <a:xfrm>
                <a:off x="8007120" y="5810040"/>
                <a:ext cx="151920" cy="97560"/>
              </a:xfrm>
              <a:custGeom>
                <a:avLst/>
                <a:gdLst/>
                <a:ahLst/>
                <a:cxnLst/>
                <a:rect l="0" t="0" r="r" b="b"/>
                <a:pathLst>
                  <a:path w="422" h="271">
                    <a:moveTo>
                      <a:pt x="421" y="20"/>
                    </a:moveTo>
                    <a:cubicBezTo>
                      <a:pt x="421" y="7"/>
                      <a:pt x="416" y="2"/>
                      <a:pt x="412" y="2"/>
                    </a:cubicBezTo>
                    <a:cubicBezTo>
                      <a:pt x="410" y="2"/>
                      <a:pt x="403" y="4"/>
                      <a:pt x="403" y="18"/>
                    </a:cubicBezTo>
                    <a:cubicBezTo>
                      <a:pt x="401" y="61"/>
                      <a:pt x="356" y="88"/>
                      <a:pt x="315" y="88"/>
                    </a:cubicBezTo>
                    <a:cubicBezTo>
                      <a:pt x="279" y="88"/>
                      <a:pt x="247" y="68"/>
                      <a:pt x="214" y="47"/>
                    </a:cubicBezTo>
                    <a:cubicBezTo>
                      <a:pt x="180" y="23"/>
                      <a:pt x="146" y="0"/>
                      <a:pt x="104" y="0"/>
                    </a:cubicBezTo>
                    <a:cubicBezTo>
                      <a:pt x="47" y="0"/>
                      <a:pt x="0" y="45"/>
                      <a:pt x="0" y="104"/>
                    </a:cubicBezTo>
                    <a:cubicBezTo>
                      <a:pt x="0" y="117"/>
                      <a:pt x="4" y="122"/>
                      <a:pt x="7" y="122"/>
                    </a:cubicBezTo>
                    <a:cubicBezTo>
                      <a:pt x="14" y="122"/>
                      <a:pt x="16" y="112"/>
                      <a:pt x="16" y="108"/>
                    </a:cubicBezTo>
                    <a:cubicBezTo>
                      <a:pt x="20" y="56"/>
                      <a:pt x="72" y="36"/>
                      <a:pt x="104" y="36"/>
                    </a:cubicBezTo>
                    <a:cubicBezTo>
                      <a:pt x="142" y="36"/>
                      <a:pt x="173" y="56"/>
                      <a:pt x="205" y="77"/>
                    </a:cubicBezTo>
                    <a:cubicBezTo>
                      <a:pt x="239" y="101"/>
                      <a:pt x="274" y="124"/>
                      <a:pt x="315" y="124"/>
                    </a:cubicBezTo>
                    <a:cubicBezTo>
                      <a:pt x="374" y="124"/>
                      <a:pt x="421" y="79"/>
                      <a:pt x="421" y="20"/>
                    </a:cubicBezTo>
                    <a:moveTo>
                      <a:pt x="421" y="167"/>
                    </a:moveTo>
                    <a:cubicBezTo>
                      <a:pt x="421" y="149"/>
                      <a:pt x="414" y="149"/>
                      <a:pt x="412" y="149"/>
                    </a:cubicBezTo>
                    <a:cubicBezTo>
                      <a:pt x="410" y="149"/>
                      <a:pt x="403" y="151"/>
                      <a:pt x="403" y="165"/>
                    </a:cubicBezTo>
                    <a:cubicBezTo>
                      <a:pt x="401" y="209"/>
                      <a:pt x="356" y="236"/>
                      <a:pt x="315" y="236"/>
                    </a:cubicBezTo>
                    <a:cubicBezTo>
                      <a:pt x="279" y="236"/>
                      <a:pt x="247" y="216"/>
                      <a:pt x="214" y="194"/>
                    </a:cubicBezTo>
                    <a:cubicBezTo>
                      <a:pt x="180" y="171"/>
                      <a:pt x="146" y="147"/>
                      <a:pt x="104" y="147"/>
                    </a:cubicBezTo>
                    <a:cubicBezTo>
                      <a:pt x="47" y="147"/>
                      <a:pt x="0" y="192"/>
                      <a:pt x="0" y="250"/>
                    </a:cubicBezTo>
                    <a:cubicBezTo>
                      <a:pt x="0" y="264"/>
                      <a:pt x="4" y="270"/>
                      <a:pt x="7" y="270"/>
                    </a:cubicBezTo>
                    <a:cubicBezTo>
                      <a:pt x="14" y="270"/>
                      <a:pt x="16" y="257"/>
                      <a:pt x="16" y="255"/>
                    </a:cubicBezTo>
                    <a:cubicBezTo>
                      <a:pt x="20" y="201"/>
                      <a:pt x="72" y="183"/>
                      <a:pt x="104" y="183"/>
                    </a:cubicBezTo>
                    <a:cubicBezTo>
                      <a:pt x="142" y="183"/>
                      <a:pt x="173" y="203"/>
                      <a:pt x="205" y="225"/>
                    </a:cubicBezTo>
                    <a:cubicBezTo>
                      <a:pt x="239" y="248"/>
                      <a:pt x="274" y="270"/>
                      <a:pt x="315" y="270"/>
                    </a:cubicBezTo>
                    <a:cubicBezTo>
                      <a:pt x="376" y="270"/>
                      <a:pt x="421" y="223"/>
                      <a:pt x="421" y="167"/>
                    </a:cubicBezTo>
                    <a:close/>
                  </a:path>
                </a:pathLst>
              </a:custGeom>
              <a:solidFill>
                <a:srgbClr val="000000"/>
              </a:solidFill>
              <a:ln>
                <a:noFill/>
              </a:ln>
            </p:spPr>
          </p:sp>
          <p:sp>
            <p:nvSpPr>
              <p:cNvPr id="195" name="Freeform 137">
                <a:extLst>
                  <a:ext uri="{FF2B5EF4-FFF2-40B4-BE49-F238E27FC236}">
                    <a16:creationId xmlns:a16="http://schemas.microsoft.com/office/drawing/2014/main" id="{5B84B5CB-503F-09C7-4263-6D28213C675A}"/>
                  </a:ext>
                </a:extLst>
              </p:cNvPr>
              <p:cNvSpPr/>
              <p:nvPr/>
            </p:nvSpPr>
            <p:spPr>
              <a:xfrm>
                <a:off x="8243640" y="5768280"/>
                <a:ext cx="96120" cy="156960"/>
              </a:xfrm>
              <a:custGeom>
                <a:avLst/>
                <a:gdLst/>
                <a:ahLst/>
                <a:cxnLst/>
                <a:rect l="0" t="0" r="r" b="b"/>
                <a:pathLst>
                  <a:path w="267" h="436">
                    <a:moveTo>
                      <a:pt x="266" y="219"/>
                    </a:moveTo>
                    <a:cubicBezTo>
                      <a:pt x="266" y="169"/>
                      <a:pt x="263" y="117"/>
                      <a:pt x="241" y="72"/>
                    </a:cubicBezTo>
                    <a:cubicBezTo>
                      <a:pt x="212" y="11"/>
                      <a:pt x="160" y="0"/>
                      <a:pt x="133" y="0"/>
                    </a:cubicBezTo>
                    <a:cubicBezTo>
                      <a:pt x="95" y="0"/>
                      <a:pt x="49" y="16"/>
                      <a:pt x="23" y="76"/>
                    </a:cubicBezTo>
                    <a:cubicBezTo>
                      <a:pt x="4" y="119"/>
                      <a:pt x="0" y="169"/>
                      <a:pt x="0" y="219"/>
                    </a:cubicBezTo>
                    <a:cubicBezTo>
                      <a:pt x="0" y="266"/>
                      <a:pt x="2" y="324"/>
                      <a:pt x="29" y="371"/>
                    </a:cubicBezTo>
                    <a:cubicBezTo>
                      <a:pt x="56" y="423"/>
                      <a:pt x="101" y="435"/>
                      <a:pt x="133" y="435"/>
                    </a:cubicBezTo>
                    <a:cubicBezTo>
                      <a:pt x="167" y="435"/>
                      <a:pt x="214" y="421"/>
                      <a:pt x="243" y="362"/>
                    </a:cubicBezTo>
                    <a:cubicBezTo>
                      <a:pt x="263" y="318"/>
                      <a:pt x="266" y="268"/>
                      <a:pt x="266" y="219"/>
                    </a:cubicBezTo>
                    <a:moveTo>
                      <a:pt x="133" y="421"/>
                    </a:moveTo>
                    <a:cubicBezTo>
                      <a:pt x="108" y="421"/>
                      <a:pt x="70" y="405"/>
                      <a:pt x="59" y="345"/>
                    </a:cubicBezTo>
                    <a:cubicBezTo>
                      <a:pt x="52" y="306"/>
                      <a:pt x="52" y="248"/>
                      <a:pt x="52" y="210"/>
                    </a:cubicBezTo>
                    <a:cubicBezTo>
                      <a:pt x="52" y="171"/>
                      <a:pt x="52" y="129"/>
                      <a:pt x="58" y="95"/>
                    </a:cubicBezTo>
                    <a:cubicBezTo>
                      <a:pt x="68" y="20"/>
                      <a:pt x="117" y="14"/>
                      <a:pt x="133" y="14"/>
                    </a:cubicBezTo>
                    <a:cubicBezTo>
                      <a:pt x="153" y="14"/>
                      <a:pt x="194" y="25"/>
                      <a:pt x="207" y="88"/>
                    </a:cubicBezTo>
                    <a:cubicBezTo>
                      <a:pt x="214" y="124"/>
                      <a:pt x="214" y="171"/>
                      <a:pt x="214" y="210"/>
                    </a:cubicBezTo>
                    <a:cubicBezTo>
                      <a:pt x="214" y="259"/>
                      <a:pt x="214" y="302"/>
                      <a:pt x="207" y="342"/>
                    </a:cubicBezTo>
                    <a:cubicBezTo>
                      <a:pt x="196" y="401"/>
                      <a:pt x="160" y="421"/>
                      <a:pt x="133" y="421"/>
                    </a:cubicBezTo>
                    <a:close/>
                  </a:path>
                </a:pathLst>
              </a:custGeom>
              <a:solidFill>
                <a:srgbClr val="000000"/>
              </a:solidFill>
              <a:ln>
                <a:noFill/>
              </a:ln>
            </p:spPr>
          </p:sp>
          <p:sp>
            <p:nvSpPr>
              <p:cNvPr id="196" name="Freeform 138">
                <a:extLst>
                  <a:ext uri="{FF2B5EF4-FFF2-40B4-BE49-F238E27FC236}">
                    <a16:creationId xmlns:a16="http://schemas.microsoft.com/office/drawing/2014/main" id="{899788DE-77CC-B68A-809B-E6E58B8D6E58}"/>
                  </a:ext>
                </a:extLst>
              </p:cNvPr>
              <p:cNvSpPr/>
              <p:nvPr/>
            </p:nvSpPr>
            <p:spPr>
              <a:xfrm>
                <a:off x="8367840" y="5896080"/>
                <a:ext cx="24480" cy="24480"/>
              </a:xfrm>
              <a:custGeom>
                <a:avLst/>
                <a:gdLst/>
                <a:ahLst/>
                <a:cxnLst/>
                <a:rect l="0" t="0" r="r" b="b"/>
                <a:pathLst>
                  <a:path w="68" h="68">
                    <a:moveTo>
                      <a:pt x="67" y="32"/>
                    </a:moveTo>
                    <a:cubicBezTo>
                      <a:pt x="67" y="14"/>
                      <a:pt x="53" y="0"/>
                      <a:pt x="34" y="0"/>
                    </a:cubicBezTo>
                    <a:cubicBezTo>
                      <a:pt x="15" y="0"/>
                      <a:pt x="0" y="13"/>
                      <a:pt x="0" y="32"/>
                    </a:cubicBezTo>
                    <a:cubicBezTo>
                      <a:pt x="0" y="51"/>
                      <a:pt x="15" y="67"/>
                      <a:pt x="34" y="67"/>
                    </a:cubicBezTo>
                    <a:cubicBezTo>
                      <a:pt x="53" y="67"/>
                      <a:pt x="67" y="52"/>
                      <a:pt x="67" y="32"/>
                    </a:cubicBezTo>
                    <a:close/>
                  </a:path>
                </a:pathLst>
              </a:custGeom>
              <a:solidFill>
                <a:srgbClr val="000000"/>
              </a:solidFill>
              <a:ln>
                <a:noFill/>
              </a:ln>
            </p:spPr>
          </p:sp>
          <p:sp>
            <p:nvSpPr>
              <p:cNvPr id="197" name="Freeform 139">
                <a:extLst>
                  <a:ext uri="{FF2B5EF4-FFF2-40B4-BE49-F238E27FC236}">
                    <a16:creationId xmlns:a16="http://schemas.microsoft.com/office/drawing/2014/main" id="{A98FB636-A2C5-FC39-B31A-90AE95DB3035}"/>
                  </a:ext>
                </a:extLst>
              </p:cNvPr>
              <p:cNvSpPr/>
              <p:nvPr/>
            </p:nvSpPr>
            <p:spPr>
              <a:xfrm>
                <a:off x="8420400" y="5768280"/>
                <a:ext cx="96120" cy="156960"/>
              </a:xfrm>
              <a:custGeom>
                <a:avLst/>
                <a:gdLst/>
                <a:ahLst/>
                <a:cxnLst/>
                <a:rect l="0" t="0" r="r" b="b"/>
                <a:pathLst>
                  <a:path w="267" h="436">
                    <a:moveTo>
                      <a:pt x="266" y="219"/>
                    </a:moveTo>
                    <a:cubicBezTo>
                      <a:pt x="266" y="169"/>
                      <a:pt x="263" y="117"/>
                      <a:pt x="241" y="72"/>
                    </a:cubicBezTo>
                    <a:cubicBezTo>
                      <a:pt x="212" y="11"/>
                      <a:pt x="160" y="0"/>
                      <a:pt x="133" y="0"/>
                    </a:cubicBezTo>
                    <a:cubicBezTo>
                      <a:pt x="95" y="0"/>
                      <a:pt x="50" y="16"/>
                      <a:pt x="23" y="76"/>
                    </a:cubicBezTo>
                    <a:cubicBezTo>
                      <a:pt x="4" y="119"/>
                      <a:pt x="0" y="169"/>
                      <a:pt x="0" y="219"/>
                    </a:cubicBezTo>
                    <a:cubicBezTo>
                      <a:pt x="0" y="266"/>
                      <a:pt x="4" y="324"/>
                      <a:pt x="29" y="371"/>
                    </a:cubicBezTo>
                    <a:cubicBezTo>
                      <a:pt x="56" y="423"/>
                      <a:pt x="103" y="435"/>
                      <a:pt x="133" y="435"/>
                    </a:cubicBezTo>
                    <a:cubicBezTo>
                      <a:pt x="167" y="435"/>
                      <a:pt x="216" y="421"/>
                      <a:pt x="243" y="362"/>
                    </a:cubicBezTo>
                    <a:cubicBezTo>
                      <a:pt x="263" y="318"/>
                      <a:pt x="266" y="268"/>
                      <a:pt x="266" y="219"/>
                    </a:cubicBezTo>
                    <a:moveTo>
                      <a:pt x="133" y="421"/>
                    </a:moveTo>
                    <a:cubicBezTo>
                      <a:pt x="108" y="421"/>
                      <a:pt x="70" y="405"/>
                      <a:pt x="59" y="345"/>
                    </a:cubicBezTo>
                    <a:cubicBezTo>
                      <a:pt x="52" y="306"/>
                      <a:pt x="52" y="248"/>
                      <a:pt x="52" y="210"/>
                    </a:cubicBezTo>
                    <a:cubicBezTo>
                      <a:pt x="52" y="171"/>
                      <a:pt x="52" y="129"/>
                      <a:pt x="58" y="95"/>
                    </a:cubicBezTo>
                    <a:cubicBezTo>
                      <a:pt x="70" y="20"/>
                      <a:pt x="117" y="14"/>
                      <a:pt x="133" y="14"/>
                    </a:cubicBezTo>
                    <a:cubicBezTo>
                      <a:pt x="155" y="14"/>
                      <a:pt x="196" y="25"/>
                      <a:pt x="207" y="88"/>
                    </a:cubicBezTo>
                    <a:cubicBezTo>
                      <a:pt x="214" y="124"/>
                      <a:pt x="214" y="171"/>
                      <a:pt x="214" y="210"/>
                    </a:cubicBezTo>
                    <a:cubicBezTo>
                      <a:pt x="214" y="259"/>
                      <a:pt x="214" y="302"/>
                      <a:pt x="207" y="342"/>
                    </a:cubicBezTo>
                    <a:cubicBezTo>
                      <a:pt x="198" y="401"/>
                      <a:pt x="162" y="421"/>
                      <a:pt x="133" y="421"/>
                    </a:cubicBezTo>
                    <a:close/>
                  </a:path>
                </a:pathLst>
              </a:custGeom>
              <a:solidFill>
                <a:srgbClr val="000000"/>
              </a:solidFill>
              <a:ln>
                <a:noFill/>
              </a:ln>
            </p:spPr>
          </p:sp>
          <p:sp>
            <p:nvSpPr>
              <p:cNvPr id="198" name="Freeform 140">
                <a:extLst>
                  <a:ext uri="{FF2B5EF4-FFF2-40B4-BE49-F238E27FC236}">
                    <a16:creationId xmlns:a16="http://schemas.microsoft.com/office/drawing/2014/main" id="{FB53E511-EDC7-4E9F-BF61-A79C812B4699}"/>
                  </a:ext>
                </a:extLst>
              </p:cNvPr>
              <p:cNvSpPr/>
              <p:nvPr/>
            </p:nvSpPr>
            <p:spPr>
              <a:xfrm>
                <a:off x="8534520" y="5768280"/>
                <a:ext cx="96120" cy="156960"/>
              </a:xfrm>
              <a:custGeom>
                <a:avLst/>
                <a:gdLst/>
                <a:ahLst/>
                <a:cxnLst/>
                <a:rect l="0" t="0" r="r" b="b"/>
                <a:pathLst>
                  <a:path w="267" h="436">
                    <a:moveTo>
                      <a:pt x="266" y="219"/>
                    </a:moveTo>
                    <a:cubicBezTo>
                      <a:pt x="266" y="169"/>
                      <a:pt x="263" y="117"/>
                      <a:pt x="241" y="72"/>
                    </a:cubicBezTo>
                    <a:cubicBezTo>
                      <a:pt x="212" y="11"/>
                      <a:pt x="160" y="0"/>
                      <a:pt x="133" y="0"/>
                    </a:cubicBezTo>
                    <a:cubicBezTo>
                      <a:pt x="95" y="0"/>
                      <a:pt x="49" y="16"/>
                      <a:pt x="23" y="76"/>
                    </a:cubicBezTo>
                    <a:cubicBezTo>
                      <a:pt x="4" y="119"/>
                      <a:pt x="0" y="169"/>
                      <a:pt x="0" y="219"/>
                    </a:cubicBezTo>
                    <a:cubicBezTo>
                      <a:pt x="0" y="266"/>
                      <a:pt x="2" y="324"/>
                      <a:pt x="29" y="371"/>
                    </a:cubicBezTo>
                    <a:cubicBezTo>
                      <a:pt x="56" y="423"/>
                      <a:pt x="101" y="435"/>
                      <a:pt x="133" y="435"/>
                    </a:cubicBezTo>
                    <a:cubicBezTo>
                      <a:pt x="167" y="435"/>
                      <a:pt x="214" y="421"/>
                      <a:pt x="243" y="362"/>
                    </a:cubicBezTo>
                    <a:cubicBezTo>
                      <a:pt x="263" y="318"/>
                      <a:pt x="266" y="268"/>
                      <a:pt x="266" y="219"/>
                    </a:cubicBezTo>
                    <a:moveTo>
                      <a:pt x="133" y="421"/>
                    </a:moveTo>
                    <a:cubicBezTo>
                      <a:pt x="108" y="421"/>
                      <a:pt x="70" y="405"/>
                      <a:pt x="59" y="345"/>
                    </a:cubicBezTo>
                    <a:cubicBezTo>
                      <a:pt x="52" y="306"/>
                      <a:pt x="52" y="248"/>
                      <a:pt x="52" y="210"/>
                    </a:cubicBezTo>
                    <a:cubicBezTo>
                      <a:pt x="52" y="171"/>
                      <a:pt x="52" y="129"/>
                      <a:pt x="58" y="95"/>
                    </a:cubicBezTo>
                    <a:cubicBezTo>
                      <a:pt x="68" y="20"/>
                      <a:pt x="117" y="14"/>
                      <a:pt x="133" y="14"/>
                    </a:cubicBezTo>
                    <a:cubicBezTo>
                      <a:pt x="153" y="14"/>
                      <a:pt x="194" y="25"/>
                      <a:pt x="207" y="88"/>
                    </a:cubicBezTo>
                    <a:cubicBezTo>
                      <a:pt x="214" y="124"/>
                      <a:pt x="214" y="171"/>
                      <a:pt x="214" y="210"/>
                    </a:cubicBezTo>
                    <a:cubicBezTo>
                      <a:pt x="214" y="259"/>
                      <a:pt x="214" y="302"/>
                      <a:pt x="207" y="342"/>
                    </a:cubicBezTo>
                    <a:cubicBezTo>
                      <a:pt x="196" y="401"/>
                      <a:pt x="160" y="421"/>
                      <a:pt x="133" y="421"/>
                    </a:cubicBezTo>
                    <a:close/>
                  </a:path>
                </a:pathLst>
              </a:custGeom>
              <a:solidFill>
                <a:srgbClr val="000000"/>
              </a:solidFill>
              <a:ln>
                <a:noFill/>
              </a:ln>
            </p:spPr>
          </p:sp>
          <p:sp>
            <p:nvSpPr>
              <p:cNvPr id="199" name="Freeform 141">
                <a:extLst>
                  <a:ext uri="{FF2B5EF4-FFF2-40B4-BE49-F238E27FC236}">
                    <a16:creationId xmlns:a16="http://schemas.microsoft.com/office/drawing/2014/main" id="{E2A33E49-6522-BDF7-5F89-5D38337FF39E}"/>
                  </a:ext>
                </a:extLst>
              </p:cNvPr>
              <p:cNvSpPr/>
              <p:nvPr/>
            </p:nvSpPr>
            <p:spPr>
              <a:xfrm>
                <a:off x="8650440" y="5768280"/>
                <a:ext cx="91800" cy="151920"/>
              </a:xfrm>
              <a:custGeom>
                <a:avLst/>
                <a:gdLst/>
                <a:ahLst/>
                <a:cxnLst/>
                <a:rect l="0" t="0" r="r" b="b"/>
                <a:pathLst>
                  <a:path w="255" h="422">
                    <a:moveTo>
                      <a:pt x="49" y="372"/>
                    </a:moveTo>
                    <a:cubicBezTo>
                      <a:pt x="71" y="351"/>
                      <a:pt x="94" y="329"/>
                      <a:pt x="117" y="308"/>
                    </a:cubicBezTo>
                    <a:cubicBezTo>
                      <a:pt x="214" y="219"/>
                      <a:pt x="254" y="185"/>
                      <a:pt x="254" y="122"/>
                    </a:cubicBezTo>
                    <a:cubicBezTo>
                      <a:pt x="254" y="50"/>
                      <a:pt x="196" y="0"/>
                      <a:pt x="119" y="0"/>
                    </a:cubicBezTo>
                    <a:cubicBezTo>
                      <a:pt x="47" y="0"/>
                      <a:pt x="0" y="58"/>
                      <a:pt x="0" y="115"/>
                    </a:cubicBezTo>
                    <a:cubicBezTo>
                      <a:pt x="0" y="149"/>
                      <a:pt x="32" y="149"/>
                      <a:pt x="34" y="149"/>
                    </a:cubicBezTo>
                    <a:cubicBezTo>
                      <a:pt x="45" y="149"/>
                      <a:pt x="67" y="142"/>
                      <a:pt x="67" y="117"/>
                    </a:cubicBezTo>
                    <a:cubicBezTo>
                      <a:pt x="67" y="101"/>
                      <a:pt x="56" y="85"/>
                      <a:pt x="34" y="85"/>
                    </a:cubicBezTo>
                    <a:cubicBezTo>
                      <a:pt x="29" y="85"/>
                      <a:pt x="27" y="85"/>
                      <a:pt x="25" y="85"/>
                    </a:cubicBezTo>
                    <a:cubicBezTo>
                      <a:pt x="40" y="43"/>
                      <a:pt x="74" y="20"/>
                      <a:pt x="112" y="20"/>
                    </a:cubicBezTo>
                    <a:cubicBezTo>
                      <a:pt x="167" y="20"/>
                      <a:pt x="196" y="72"/>
                      <a:pt x="196" y="122"/>
                    </a:cubicBezTo>
                    <a:cubicBezTo>
                      <a:pt x="196" y="173"/>
                      <a:pt x="164" y="223"/>
                      <a:pt x="130" y="263"/>
                    </a:cubicBezTo>
                    <a:cubicBezTo>
                      <a:pt x="89" y="308"/>
                      <a:pt x="48" y="353"/>
                      <a:pt x="7" y="397"/>
                    </a:cubicBezTo>
                    <a:cubicBezTo>
                      <a:pt x="0" y="405"/>
                      <a:pt x="0" y="406"/>
                      <a:pt x="0" y="421"/>
                    </a:cubicBezTo>
                    <a:cubicBezTo>
                      <a:pt x="79" y="421"/>
                      <a:pt x="157" y="421"/>
                      <a:pt x="236" y="421"/>
                    </a:cubicBezTo>
                    <a:cubicBezTo>
                      <a:pt x="242" y="384"/>
                      <a:pt x="248" y="348"/>
                      <a:pt x="254" y="311"/>
                    </a:cubicBezTo>
                    <a:cubicBezTo>
                      <a:pt x="248" y="311"/>
                      <a:pt x="243" y="311"/>
                      <a:pt x="238" y="311"/>
                    </a:cubicBezTo>
                    <a:cubicBezTo>
                      <a:pt x="234" y="329"/>
                      <a:pt x="230" y="358"/>
                      <a:pt x="223" y="367"/>
                    </a:cubicBezTo>
                    <a:cubicBezTo>
                      <a:pt x="220" y="372"/>
                      <a:pt x="176" y="372"/>
                      <a:pt x="164" y="372"/>
                    </a:cubicBezTo>
                    <a:cubicBezTo>
                      <a:pt x="125" y="372"/>
                      <a:pt x="87" y="372"/>
                      <a:pt x="49" y="372"/>
                    </a:cubicBezTo>
                    <a:close/>
                  </a:path>
                </a:pathLst>
              </a:custGeom>
              <a:solidFill>
                <a:srgbClr val="000000"/>
              </a:solidFill>
              <a:ln>
                <a:noFill/>
              </a:ln>
            </p:spPr>
          </p:sp>
          <p:sp>
            <p:nvSpPr>
              <p:cNvPr id="200" name="Freeform 142">
                <a:extLst>
                  <a:ext uri="{FF2B5EF4-FFF2-40B4-BE49-F238E27FC236}">
                    <a16:creationId xmlns:a16="http://schemas.microsoft.com/office/drawing/2014/main" id="{23ABF9AA-1627-9464-CFC0-92A358DD79FC}"/>
                  </a:ext>
                </a:extLst>
              </p:cNvPr>
              <p:cNvSpPr/>
              <p:nvPr/>
            </p:nvSpPr>
            <p:spPr>
              <a:xfrm>
                <a:off x="8762400" y="5768280"/>
                <a:ext cx="95040" cy="156960"/>
              </a:xfrm>
              <a:custGeom>
                <a:avLst/>
                <a:gdLst/>
                <a:ahLst/>
                <a:cxnLst/>
                <a:rect l="0" t="0" r="r" b="b"/>
                <a:pathLst>
                  <a:path w="264" h="436">
                    <a:moveTo>
                      <a:pt x="205" y="219"/>
                    </a:moveTo>
                    <a:cubicBezTo>
                      <a:pt x="205" y="227"/>
                      <a:pt x="205" y="234"/>
                      <a:pt x="205" y="241"/>
                    </a:cubicBezTo>
                    <a:cubicBezTo>
                      <a:pt x="205" y="388"/>
                      <a:pt x="140" y="417"/>
                      <a:pt x="104" y="417"/>
                    </a:cubicBezTo>
                    <a:cubicBezTo>
                      <a:pt x="94" y="417"/>
                      <a:pt x="59" y="415"/>
                      <a:pt x="41" y="394"/>
                    </a:cubicBezTo>
                    <a:cubicBezTo>
                      <a:pt x="70" y="394"/>
                      <a:pt x="74" y="376"/>
                      <a:pt x="74" y="365"/>
                    </a:cubicBezTo>
                    <a:cubicBezTo>
                      <a:pt x="74" y="345"/>
                      <a:pt x="59" y="336"/>
                      <a:pt x="45" y="336"/>
                    </a:cubicBezTo>
                    <a:cubicBezTo>
                      <a:pt x="36" y="336"/>
                      <a:pt x="16" y="342"/>
                      <a:pt x="16" y="367"/>
                    </a:cubicBezTo>
                    <a:cubicBezTo>
                      <a:pt x="16" y="408"/>
                      <a:pt x="50" y="435"/>
                      <a:pt x="104" y="435"/>
                    </a:cubicBezTo>
                    <a:cubicBezTo>
                      <a:pt x="185" y="435"/>
                      <a:pt x="263" y="349"/>
                      <a:pt x="263" y="214"/>
                    </a:cubicBezTo>
                    <a:cubicBezTo>
                      <a:pt x="263" y="43"/>
                      <a:pt x="191" y="0"/>
                      <a:pt x="133" y="0"/>
                    </a:cubicBezTo>
                    <a:cubicBezTo>
                      <a:pt x="99" y="0"/>
                      <a:pt x="68" y="13"/>
                      <a:pt x="41" y="40"/>
                    </a:cubicBezTo>
                    <a:cubicBezTo>
                      <a:pt x="14" y="68"/>
                      <a:pt x="0" y="95"/>
                      <a:pt x="0" y="142"/>
                    </a:cubicBezTo>
                    <a:cubicBezTo>
                      <a:pt x="0" y="221"/>
                      <a:pt x="56" y="282"/>
                      <a:pt x="128" y="282"/>
                    </a:cubicBezTo>
                    <a:cubicBezTo>
                      <a:pt x="166" y="282"/>
                      <a:pt x="191" y="257"/>
                      <a:pt x="205" y="219"/>
                    </a:cubicBezTo>
                    <a:moveTo>
                      <a:pt x="128" y="268"/>
                    </a:moveTo>
                    <a:cubicBezTo>
                      <a:pt x="117" y="268"/>
                      <a:pt x="88" y="268"/>
                      <a:pt x="68" y="228"/>
                    </a:cubicBezTo>
                    <a:cubicBezTo>
                      <a:pt x="58" y="205"/>
                      <a:pt x="58" y="174"/>
                      <a:pt x="58" y="144"/>
                    </a:cubicBezTo>
                    <a:cubicBezTo>
                      <a:pt x="58" y="110"/>
                      <a:pt x="58" y="79"/>
                      <a:pt x="70" y="56"/>
                    </a:cubicBezTo>
                    <a:cubicBezTo>
                      <a:pt x="88" y="25"/>
                      <a:pt x="112" y="16"/>
                      <a:pt x="133" y="16"/>
                    </a:cubicBezTo>
                    <a:cubicBezTo>
                      <a:pt x="164" y="16"/>
                      <a:pt x="184" y="38"/>
                      <a:pt x="194" y="67"/>
                    </a:cubicBezTo>
                    <a:cubicBezTo>
                      <a:pt x="202" y="86"/>
                      <a:pt x="205" y="126"/>
                      <a:pt x="205" y="155"/>
                    </a:cubicBezTo>
                    <a:cubicBezTo>
                      <a:pt x="205" y="207"/>
                      <a:pt x="184" y="268"/>
                      <a:pt x="128" y="268"/>
                    </a:cubicBezTo>
                    <a:close/>
                  </a:path>
                </a:pathLst>
              </a:custGeom>
              <a:solidFill>
                <a:srgbClr val="000000"/>
              </a:solidFill>
              <a:ln>
                <a:noFill/>
              </a:ln>
            </p:spPr>
          </p:sp>
          <p:sp>
            <p:nvSpPr>
              <p:cNvPr id="201" name="Freeform 143">
                <a:extLst>
                  <a:ext uri="{FF2B5EF4-FFF2-40B4-BE49-F238E27FC236}">
                    <a16:creationId xmlns:a16="http://schemas.microsoft.com/office/drawing/2014/main" id="{30AE89FC-AAF1-9B3E-D5D1-369A90CF503C}"/>
                  </a:ext>
                </a:extLst>
              </p:cNvPr>
              <p:cNvSpPr/>
              <p:nvPr/>
            </p:nvSpPr>
            <p:spPr>
              <a:xfrm>
                <a:off x="4253040" y="6106320"/>
                <a:ext cx="166320" cy="155160"/>
              </a:xfrm>
              <a:custGeom>
                <a:avLst/>
                <a:gdLst/>
                <a:ahLst/>
                <a:cxnLst/>
                <a:rect l="0" t="0" r="r" b="b"/>
                <a:pathLst>
                  <a:path w="462" h="431">
                    <a:moveTo>
                      <a:pt x="425" y="282"/>
                    </a:moveTo>
                    <a:cubicBezTo>
                      <a:pt x="425" y="279"/>
                      <a:pt x="428" y="275"/>
                      <a:pt x="428" y="273"/>
                    </a:cubicBezTo>
                    <a:cubicBezTo>
                      <a:pt x="425" y="271"/>
                      <a:pt x="428" y="266"/>
                      <a:pt x="419" y="266"/>
                    </a:cubicBezTo>
                    <a:cubicBezTo>
                      <a:pt x="414" y="266"/>
                      <a:pt x="412" y="270"/>
                      <a:pt x="412" y="273"/>
                    </a:cubicBezTo>
                    <a:cubicBezTo>
                      <a:pt x="371" y="367"/>
                      <a:pt x="347" y="410"/>
                      <a:pt x="239" y="410"/>
                    </a:cubicBezTo>
                    <a:cubicBezTo>
                      <a:pt x="209" y="410"/>
                      <a:pt x="178" y="410"/>
                      <a:pt x="148" y="410"/>
                    </a:cubicBezTo>
                    <a:cubicBezTo>
                      <a:pt x="139" y="410"/>
                      <a:pt x="137" y="410"/>
                      <a:pt x="133" y="408"/>
                    </a:cubicBezTo>
                    <a:cubicBezTo>
                      <a:pt x="126" y="408"/>
                      <a:pt x="124" y="408"/>
                      <a:pt x="124" y="403"/>
                    </a:cubicBezTo>
                    <a:cubicBezTo>
                      <a:pt x="124" y="401"/>
                      <a:pt x="124" y="399"/>
                      <a:pt x="128" y="388"/>
                    </a:cubicBezTo>
                    <a:cubicBezTo>
                      <a:pt x="142" y="331"/>
                      <a:pt x="157" y="273"/>
                      <a:pt x="171" y="216"/>
                    </a:cubicBezTo>
                    <a:cubicBezTo>
                      <a:pt x="192" y="216"/>
                      <a:pt x="213" y="216"/>
                      <a:pt x="234" y="216"/>
                    </a:cubicBezTo>
                    <a:cubicBezTo>
                      <a:pt x="288" y="216"/>
                      <a:pt x="288" y="228"/>
                      <a:pt x="288" y="245"/>
                    </a:cubicBezTo>
                    <a:cubicBezTo>
                      <a:pt x="288" y="250"/>
                      <a:pt x="288" y="257"/>
                      <a:pt x="283" y="275"/>
                    </a:cubicBezTo>
                    <a:cubicBezTo>
                      <a:pt x="281" y="279"/>
                      <a:pt x="281" y="281"/>
                      <a:pt x="281" y="282"/>
                    </a:cubicBezTo>
                    <a:cubicBezTo>
                      <a:pt x="281" y="286"/>
                      <a:pt x="283" y="290"/>
                      <a:pt x="290" y="290"/>
                    </a:cubicBezTo>
                    <a:cubicBezTo>
                      <a:pt x="293" y="290"/>
                      <a:pt x="295" y="286"/>
                      <a:pt x="299" y="277"/>
                    </a:cubicBezTo>
                    <a:cubicBezTo>
                      <a:pt x="311" y="228"/>
                      <a:pt x="323" y="179"/>
                      <a:pt x="335" y="129"/>
                    </a:cubicBezTo>
                    <a:cubicBezTo>
                      <a:pt x="335" y="126"/>
                      <a:pt x="331" y="122"/>
                      <a:pt x="328" y="122"/>
                    </a:cubicBezTo>
                    <a:cubicBezTo>
                      <a:pt x="322" y="122"/>
                      <a:pt x="320" y="126"/>
                      <a:pt x="319" y="133"/>
                    </a:cubicBezTo>
                    <a:cubicBezTo>
                      <a:pt x="304" y="182"/>
                      <a:pt x="293" y="196"/>
                      <a:pt x="236" y="196"/>
                    </a:cubicBezTo>
                    <a:cubicBezTo>
                      <a:pt x="216" y="196"/>
                      <a:pt x="196" y="196"/>
                      <a:pt x="176" y="196"/>
                    </a:cubicBezTo>
                    <a:cubicBezTo>
                      <a:pt x="189" y="145"/>
                      <a:pt x="202" y="94"/>
                      <a:pt x="214" y="43"/>
                    </a:cubicBezTo>
                    <a:cubicBezTo>
                      <a:pt x="220" y="22"/>
                      <a:pt x="220" y="20"/>
                      <a:pt x="248" y="20"/>
                    </a:cubicBezTo>
                    <a:cubicBezTo>
                      <a:pt x="278" y="20"/>
                      <a:pt x="307" y="20"/>
                      <a:pt x="337" y="20"/>
                    </a:cubicBezTo>
                    <a:cubicBezTo>
                      <a:pt x="414" y="20"/>
                      <a:pt x="434" y="38"/>
                      <a:pt x="434" y="90"/>
                    </a:cubicBezTo>
                    <a:cubicBezTo>
                      <a:pt x="434" y="104"/>
                      <a:pt x="434" y="106"/>
                      <a:pt x="430" y="122"/>
                    </a:cubicBezTo>
                    <a:cubicBezTo>
                      <a:pt x="430" y="126"/>
                      <a:pt x="430" y="132"/>
                      <a:pt x="430" y="135"/>
                    </a:cubicBezTo>
                    <a:cubicBezTo>
                      <a:pt x="430" y="138"/>
                      <a:pt x="432" y="142"/>
                      <a:pt x="437" y="142"/>
                    </a:cubicBezTo>
                    <a:cubicBezTo>
                      <a:pt x="445" y="142"/>
                      <a:pt x="445" y="138"/>
                      <a:pt x="446" y="126"/>
                    </a:cubicBezTo>
                    <a:cubicBezTo>
                      <a:pt x="451" y="89"/>
                      <a:pt x="455" y="53"/>
                      <a:pt x="459" y="16"/>
                    </a:cubicBezTo>
                    <a:cubicBezTo>
                      <a:pt x="461" y="0"/>
                      <a:pt x="457" y="0"/>
                      <a:pt x="443" y="0"/>
                    </a:cubicBezTo>
                    <a:cubicBezTo>
                      <a:pt x="336" y="0"/>
                      <a:pt x="229" y="0"/>
                      <a:pt x="122" y="0"/>
                    </a:cubicBezTo>
                    <a:cubicBezTo>
                      <a:pt x="110" y="0"/>
                      <a:pt x="104" y="0"/>
                      <a:pt x="104" y="13"/>
                    </a:cubicBezTo>
                    <a:cubicBezTo>
                      <a:pt x="104" y="20"/>
                      <a:pt x="110" y="20"/>
                      <a:pt x="121" y="20"/>
                    </a:cubicBezTo>
                    <a:cubicBezTo>
                      <a:pt x="144" y="20"/>
                      <a:pt x="162" y="20"/>
                      <a:pt x="162" y="31"/>
                    </a:cubicBezTo>
                    <a:cubicBezTo>
                      <a:pt x="162" y="34"/>
                      <a:pt x="162" y="34"/>
                      <a:pt x="160" y="47"/>
                    </a:cubicBezTo>
                    <a:cubicBezTo>
                      <a:pt x="132" y="158"/>
                      <a:pt x="104" y="269"/>
                      <a:pt x="76" y="379"/>
                    </a:cubicBezTo>
                    <a:cubicBezTo>
                      <a:pt x="70" y="405"/>
                      <a:pt x="68" y="410"/>
                      <a:pt x="18" y="410"/>
                    </a:cubicBezTo>
                    <a:cubicBezTo>
                      <a:pt x="7" y="410"/>
                      <a:pt x="0" y="410"/>
                      <a:pt x="0" y="421"/>
                    </a:cubicBezTo>
                    <a:cubicBezTo>
                      <a:pt x="0" y="430"/>
                      <a:pt x="7" y="430"/>
                      <a:pt x="18" y="430"/>
                    </a:cubicBezTo>
                    <a:cubicBezTo>
                      <a:pt x="128" y="430"/>
                      <a:pt x="238" y="430"/>
                      <a:pt x="347" y="430"/>
                    </a:cubicBezTo>
                    <a:cubicBezTo>
                      <a:pt x="362" y="430"/>
                      <a:pt x="362" y="428"/>
                      <a:pt x="365" y="419"/>
                    </a:cubicBezTo>
                    <a:cubicBezTo>
                      <a:pt x="385" y="374"/>
                      <a:pt x="405" y="328"/>
                      <a:pt x="425" y="282"/>
                    </a:cubicBezTo>
                    <a:close/>
                  </a:path>
                </a:pathLst>
              </a:custGeom>
              <a:solidFill>
                <a:srgbClr val="000000"/>
              </a:solidFill>
              <a:ln>
                <a:noFill/>
              </a:ln>
            </p:spPr>
          </p:sp>
          <p:sp>
            <p:nvSpPr>
              <p:cNvPr id="202" name="Freeform 144">
                <a:extLst>
                  <a:ext uri="{FF2B5EF4-FFF2-40B4-BE49-F238E27FC236}">
                    <a16:creationId xmlns:a16="http://schemas.microsoft.com/office/drawing/2014/main" id="{40A1AE8C-C723-5FD9-52EF-0C6692A03A74}"/>
                  </a:ext>
                </a:extLst>
              </p:cNvPr>
              <p:cNvSpPr/>
              <p:nvPr/>
            </p:nvSpPr>
            <p:spPr>
              <a:xfrm>
                <a:off x="4423320" y="6224760"/>
                <a:ext cx="68400" cy="72360"/>
              </a:xfrm>
              <a:custGeom>
                <a:avLst/>
                <a:gdLst/>
                <a:ahLst/>
                <a:cxnLst/>
                <a:rect l="0" t="0" r="r" b="b"/>
                <a:pathLst>
                  <a:path w="190" h="201">
                    <a:moveTo>
                      <a:pt x="68" y="94"/>
                    </a:moveTo>
                    <a:cubicBezTo>
                      <a:pt x="81" y="94"/>
                      <a:pt x="117" y="94"/>
                      <a:pt x="140" y="85"/>
                    </a:cubicBezTo>
                    <a:cubicBezTo>
                      <a:pt x="173" y="74"/>
                      <a:pt x="180" y="52"/>
                      <a:pt x="180" y="40"/>
                    </a:cubicBezTo>
                    <a:cubicBezTo>
                      <a:pt x="180" y="14"/>
                      <a:pt x="155" y="0"/>
                      <a:pt x="124" y="0"/>
                    </a:cubicBezTo>
                    <a:cubicBezTo>
                      <a:pt x="72" y="0"/>
                      <a:pt x="0" y="41"/>
                      <a:pt x="0" y="117"/>
                    </a:cubicBezTo>
                    <a:cubicBezTo>
                      <a:pt x="0" y="160"/>
                      <a:pt x="27" y="200"/>
                      <a:pt x="79" y="200"/>
                    </a:cubicBezTo>
                    <a:cubicBezTo>
                      <a:pt x="155" y="200"/>
                      <a:pt x="189" y="155"/>
                      <a:pt x="189" y="149"/>
                    </a:cubicBezTo>
                    <a:cubicBezTo>
                      <a:pt x="189" y="147"/>
                      <a:pt x="185" y="142"/>
                      <a:pt x="182" y="142"/>
                    </a:cubicBezTo>
                    <a:cubicBezTo>
                      <a:pt x="178" y="142"/>
                      <a:pt x="178" y="142"/>
                      <a:pt x="175" y="146"/>
                    </a:cubicBezTo>
                    <a:cubicBezTo>
                      <a:pt x="140" y="187"/>
                      <a:pt x="88" y="187"/>
                      <a:pt x="81" y="187"/>
                    </a:cubicBezTo>
                    <a:cubicBezTo>
                      <a:pt x="54" y="187"/>
                      <a:pt x="36" y="169"/>
                      <a:pt x="36" y="133"/>
                    </a:cubicBezTo>
                    <a:cubicBezTo>
                      <a:pt x="36" y="128"/>
                      <a:pt x="36" y="119"/>
                      <a:pt x="41" y="94"/>
                    </a:cubicBezTo>
                    <a:cubicBezTo>
                      <a:pt x="50" y="94"/>
                      <a:pt x="59" y="94"/>
                      <a:pt x="68" y="94"/>
                    </a:cubicBezTo>
                    <a:moveTo>
                      <a:pt x="45" y="81"/>
                    </a:moveTo>
                    <a:cubicBezTo>
                      <a:pt x="63" y="18"/>
                      <a:pt x="112" y="13"/>
                      <a:pt x="124" y="13"/>
                    </a:cubicBezTo>
                    <a:cubicBezTo>
                      <a:pt x="144" y="13"/>
                      <a:pt x="160" y="22"/>
                      <a:pt x="160" y="40"/>
                    </a:cubicBezTo>
                    <a:cubicBezTo>
                      <a:pt x="160" y="81"/>
                      <a:pt x="86" y="81"/>
                      <a:pt x="67" y="81"/>
                    </a:cubicBezTo>
                    <a:cubicBezTo>
                      <a:pt x="59" y="81"/>
                      <a:pt x="52" y="81"/>
                      <a:pt x="45" y="81"/>
                    </a:cubicBezTo>
                    <a:close/>
                  </a:path>
                </a:pathLst>
              </a:custGeom>
              <a:solidFill>
                <a:srgbClr val="000000"/>
              </a:solidFill>
              <a:ln>
                <a:noFill/>
              </a:ln>
            </p:spPr>
          </p:sp>
          <p:sp>
            <p:nvSpPr>
              <p:cNvPr id="203" name="Freeform 145">
                <a:extLst>
                  <a:ext uri="{FF2B5EF4-FFF2-40B4-BE49-F238E27FC236}">
                    <a16:creationId xmlns:a16="http://schemas.microsoft.com/office/drawing/2014/main" id="{F7380CB3-E18F-B081-BBE3-6FEC0E12FBD2}"/>
                  </a:ext>
                </a:extLst>
              </p:cNvPr>
              <p:cNvSpPr/>
              <p:nvPr/>
            </p:nvSpPr>
            <p:spPr>
              <a:xfrm>
                <a:off x="4516560" y="6276600"/>
                <a:ext cx="21240" cy="49680"/>
              </a:xfrm>
              <a:custGeom>
                <a:avLst/>
                <a:gdLst/>
                <a:ahLst/>
                <a:cxnLst/>
                <a:rect l="0" t="0" r="r" b="b"/>
                <a:pathLst>
                  <a:path w="59" h="138">
                    <a:moveTo>
                      <a:pt x="45" y="43"/>
                    </a:moveTo>
                    <a:cubicBezTo>
                      <a:pt x="45" y="68"/>
                      <a:pt x="40" y="97"/>
                      <a:pt x="9" y="124"/>
                    </a:cubicBezTo>
                    <a:cubicBezTo>
                      <a:pt x="7" y="126"/>
                      <a:pt x="7" y="128"/>
                      <a:pt x="7" y="129"/>
                    </a:cubicBezTo>
                    <a:cubicBezTo>
                      <a:pt x="7" y="133"/>
                      <a:pt x="11" y="137"/>
                      <a:pt x="13" y="137"/>
                    </a:cubicBezTo>
                    <a:cubicBezTo>
                      <a:pt x="20" y="137"/>
                      <a:pt x="58" y="101"/>
                      <a:pt x="58" y="49"/>
                    </a:cubicBezTo>
                    <a:cubicBezTo>
                      <a:pt x="58" y="22"/>
                      <a:pt x="47" y="0"/>
                      <a:pt x="25" y="0"/>
                    </a:cubicBezTo>
                    <a:cubicBezTo>
                      <a:pt x="11" y="0"/>
                      <a:pt x="0" y="11"/>
                      <a:pt x="0" y="25"/>
                    </a:cubicBezTo>
                    <a:cubicBezTo>
                      <a:pt x="0" y="40"/>
                      <a:pt x="11" y="50"/>
                      <a:pt x="27" y="50"/>
                    </a:cubicBezTo>
                    <a:cubicBezTo>
                      <a:pt x="36" y="50"/>
                      <a:pt x="43" y="43"/>
                      <a:pt x="45" y="43"/>
                    </a:cubicBezTo>
                    <a:close/>
                  </a:path>
                </a:pathLst>
              </a:custGeom>
              <a:solidFill>
                <a:srgbClr val="000000"/>
              </a:solidFill>
              <a:ln>
                <a:noFill/>
              </a:ln>
            </p:spPr>
          </p:sp>
          <p:sp>
            <p:nvSpPr>
              <p:cNvPr id="204" name="Freeform 146">
                <a:extLst>
                  <a:ext uri="{FF2B5EF4-FFF2-40B4-BE49-F238E27FC236}">
                    <a16:creationId xmlns:a16="http://schemas.microsoft.com/office/drawing/2014/main" id="{9ADAB448-8FDA-BA7C-650A-360D46C4AA5A}"/>
                  </a:ext>
                </a:extLst>
              </p:cNvPr>
              <p:cNvSpPr/>
              <p:nvPr/>
            </p:nvSpPr>
            <p:spPr>
              <a:xfrm>
                <a:off x="4561560" y="6189480"/>
                <a:ext cx="74160" cy="109080"/>
              </a:xfrm>
              <a:custGeom>
                <a:avLst/>
                <a:gdLst/>
                <a:ahLst/>
                <a:cxnLst/>
                <a:rect l="0" t="0" r="r" b="b"/>
                <a:pathLst>
                  <a:path w="206" h="303">
                    <a:moveTo>
                      <a:pt x="205" y="153"/>
                    </a:moveTo>
                    <a:cubicBezTo>
                      <a:pt x="205" y="104"/>
                      <a:pt x="200" y="68"/>
                      <a:pt x="180" y="38"/>
                    </a:cubicBezTo>
                    <a:cubicBezTo>
                      <a:pt x="166" y="18"/>
                      <a:pt x="139" y="0"/>
                      <a:pt x="103" y="0"/>
                    </a:cubicBezTo>
                    <a:cubicBezTo>
                      <a:pt x="0" y="0"/>
                      <a:pt x="0" y="121"/>
                      <a:pt x="0" y="153"/>
                    </a:cubicBezTo>
                    <a:cubicBezTo>
                      <a:pt x="0" y="185"/>
                      <a:pt x="0" y="302"/>
                      <a:pt x="103" y="302"/>
                    </a:cubicBezTo>
                    <a:cubicBezTo>
                      <a:pt x="205" y="302"/>
                      <a:pt x="205" y="185"/>
                      <a:pt x="205" y="153"/>
                    </a:cubicBezTo>
                    <a:moveTo>
                      <a:pt x="103" y="290"/>
                    </a:moveTo>
                    <a:cubicBezTo>
                      <a:pt x="83" y="290"/>
                      <a:pt x="56" y="279"/>
                      <a:pt x="47" y="243"/>
                    </a:cubicBezTo>
                    <a:cubicBezTo>
                      <a:pt x="40" y="216"/>
                      <a:pt x="40" y="180"/>
                      <a:pt x="40" y="147"/>
                    </a:cubicBezTo>
                    <a:cubicBezTo>
                      <a:pt x="40" y="115"/>
                      <a:pt x="40" y="81"/>
                      <a:pt x="47" y="58"/>
                    </a:cubicBezTo>
                    <a:cubicBezTo>
                      <a:pt x="56" y="22"/>
                      <a:pt x="85" y="13"/>
                      <a:pt x="103" y="13"/>
                    </a:cubicBezTo>
                    <a:cubicBezTo>
                      <a:pt x="126" y="13"/>
                      <a:pt x="149" y="27"/>
                      <a:pt x="158" y="52"/>
                    </a:cubicBezTo>
                    <a:cubicBezTo>
                      <a:pt x="164" y="77"/>
                      <a:pt x="166" y="108"/>
                      <a:pt x="166" y="147"/>
                    </a:cubicBezTo>
                    <a:cubicBezTo>
                      <a:pt x="166" y="180"/>
                      <a:pt x="166" y="212"/>
                      <a:pt x="160" y="241"/>
                    </a:cubicBezTo>
                    <a:cubicBezTo>
                      <a:pt x="151" y="281"/>
                      <a:pt x="121" y="290"/>
                      <a:pt x="103" y="290"/>
                    </a:cubicBezTo>
                    <a:close/>
                  </a:path>
                </a:pathLst>
              </a:custGeom>
              <a:solidFill>
                <a:srgbClr val="000000"/>
              </a:solidFill>
              <a:ln>
                <a:noFill/>
              </a:ln>
            </p:spPr>
          </p:sp>
          <p:sp>
            <p:nvSpPr>
              <p:cNvPr id="205" name="Freeform 147">
                <a:extLst>
                  <a:ext uri="{FF2B5EF4-FFF2-40B4-BE49-F238E27FC236}">
                    <a16:creationId xmlns:a16="http://schemas.microsoft.com/office/drawing/2014/main" id="{97F1C5C3-15F3-97A9-5CE2-D64D7F3CFC84}"/>
                  </a:ext>
                </a:extLst>
              </p:cNvPr>
              <p:cNvSpPr/>
              <p:nvPr/>
            </p:nvSpPr>
            <p:spPr>
              <a:xfrm>
                <a:off x="4731120" y="6177600"/>
                <a:ext cx="151920" cy="53280"/>
              </a:xfrm>
              <a:custGeom>
                <a:avLst/>
                <a:gdLst/>
                <a:ahLst/>
                <a:cxnLst/>
                <a:rect l="0" t="0" r="r" b="b"/>
                <a:pathLst>
                  <a:path w="422" h="148">
                    <a:moveTo>
                      <a:pt x="400" y="25"/>
                    </a:moveTo>
                    <a:cubicBezTo>
                      <a:pt x="409" y="25"/>
                      <a:pt x="421" y="25"/>
                      <a:pt x="421" y="13"/>
                    </a:cubicBezTo>
                    <a:cubicBezTo>
                      <a:pt x="421" y="0"/>
                      <a:pt x="409" y="0"/>
                      <a:pt x="400" y="0"/>
                    </a:cubicBezTo>
                    <a:cubicBezTo>
                      <a:pt x="274" y="0"/>
                      <a:pt x="148" y="0"/>
                      <a:pt x="22" y="0"/>
                    </a:cubicBezTo>
                    <a:cubicBezTo>
                      <a:pt x="13" y="0"/>
                      <a:pt x="0" y="0"/>
                      <a:pt x="0" y="13"/>
                    </a:cubicBezTo>
                    <a:cubicBezTo>
                      <a:pt x="0" y="25"/>
                      <a:pt x="13" y="25"/>
                      <a:pt x="22" y="25"/>
                    </a:cubicBezTo>
                    <a:cubicBezTo>
                      <a:pt x="148" y="25"/>
                      <a:pt x="274" y="25"/>
                      <a:pt x="400" y="25"/>
                    </a:cubicBezTo>
                    <a:moveTo>
                      <a:pt x="400" y="147"/>
                    </a:moveTo>
                    <a:cubicBezTo>
                      <a:pt x="409" y="147"/>
                      <a:pt x="421" y="147"/>
                      <a:pt x="421" y="135"/>
                    </a:cubicBezTo>
                    <a:cubicBezTo>
                      <a:pt x="421" y="122"/>
                      <a:pt x="409" y="122"/>
                      <a:pt x="400" y="122"/>
                    </a:cubicBezTo>
                    <a:cubicBezTo>
                      <a:pt x="274" y="122"/>
                      <a:pt x="148" y="122"/>
                      <a:pt x="22" y="122"/>
                    </a:cubicBezTo>
                    <a:cubicBezTo>
                      <a:pt x="13" y="122"/>
                      <a:pt x="0" y="122"/>
                      <a:pt x="0" y="135"/>
                    </a:cubicBezTo>
                    <a:cubicBezTo>
                      <a:pt x="0" y="147"/>
                      <a:pt x="13" y="147"/>
                      <a:pt x="22" y="147"/>
                    </a:cubicBezTo>
                    <a:cubicBezTo>
                      <a:pt x="148" y="147"/>
                      <a:pt x="274" y="147"/>
                      <a:pt x="400" y="147"/>
                    </a:cubicBezTo>
                    <a:close/>
                  </a:path>
                </a:pathLst>
              </a:custGeom>
              <a:solidFill>
                <a:srgbClr val="000000"/>
              </a:solidFill>
              <a:ln>
                <a:noFill/>
              </a:ln>
            </p:spPr>
          </p:sp>
          <p:sp>
            <p:nvSpPr>
              <p:cNvPr id="206" name="Freeform 148">
                <a:extLst>
                  <a:ext uri="{FF2B5EF4-FFF2-40B4-BE49-F238E27FC236}">
                    <a16:creationId xmlns:a16="http://schemas.microsoft.com/office/drawing/2014/main" id="{105B0897-4926-9832-FAA3-0C442E94907F}"/>
                  </a:ext>
                </a:extLst>
              </p:cNvPr>
              <p:cNvSpPr/>
              <p:nvPr/>
            </p:nvSpPr>
            <p:spPr>
              <a:xfrm>
                <a:off x="4979520" y="6109560"/>
                <a:ext cx="75600" cy="151920"/>
              </a:xfrm>
              <a:custGeom>
                <a:avLst/>
                <a:gdLst/>
                <a:ahLst/>
                <a:cxnLst/>
                <a:rect l="0" t="0" r="r" b="b"/>
                <a:pathLst>
                  <a:path w="210" h="422">
                    <a:moveTo>
                      <a:pt x="130" y="16"/>
                    </a:moveTo>
                    <a:cubicBezTo>
                      <a:pt x="130" y="2"/>
                      <a:pt x="130" y="0"/>
                      <a:pt x="115" y="0"/>
                    </a:cubicBezTo>
                    <a:cubicBezTo>
                      <a:pt x="76" y="40"/>
                      <a:pt x="20" y="40"/>
                      <a:pt x="0" y="40"/>
                    </a:cubicBezTo>
                    <a:cubicBezTo>
                      <a:pt x="0" y="46"/>
                      <a:pt x="0" y="53"/>
                      <a:pt x="0" y="59"/>
                    </a:cubicBezTo>
                    <a:cubicBezTo>
                      <a:pt x="13" y="59"/>
                      <a:pt x="49" y="59"/>
                      <a:pt x="83" y="43"/>
                    </a:cubicBezTo>
                    <a:cubicBezTo>
                      <a:pt x="83" y="152"/>
                      <a:pt x="83" y="261"/>
                      <a:pt x="83" y="371"/>
                    </a:cubicBezTo>
                    <a:cubicBezTo>
                      <a:pt x="83" y="394"/>
                      <a:pt x="81" y="401"/>
                      <a:pt x="23" y="401"/>
                    </a:cubicBezTo>
                    <a:cubicBezTo>
                      <a:pt x="17" y="401"/>
                      <a:pt x="10" y="401"/>
                      <a:pt x="4" y="401"/>
                    </a:cubicBezTo>
                    <a:cubicBezTo>
                      <a:pt x="4" y="408"/>
                      <a:pt x="4" y="414"/>
                      <a:pt x="4" y="421"/>
                    </a:cubicBezTo>
                    <a:cubicBezTo>
                      <a:pt x="25" y="419"/>
                      <a:pt x="81" y="419"/>
                      <a:pt x="106" y="419"/>
                    </a:cubicBezTo>
                    <a:cubicBezTo>
                      <a:pt x="131" y="419"/>
                      <a:pt x="185" y="419"/>
                      <a:pt x="209" y="421"/>
                    </a:cubicBezTo>
                    <a:cubicBezTo>
                      <a:pt x="209" y="414"/>
                      <a:pt x="209" y="408"/>
                      <a:pt x="209" y="401"/>
                    </a:cubicBezTo>
                    <a:cubicBezTo>
                      <a:pt x="202" y="401"/>
                      <a:pt x="194" y="401"/>
                      <a:pt x="187" y="401"/>
                    </a:cubicBezTo>
                    <a:cubicBezTo>
                      <a:pt x="131" y="401"/>
                      <a:pt x="130" y="394"/>
                      <a:pt x="130" y="371"/>
                    </a:cubicBezTo>
                    <a:cubicBezTo>
                      <a:pt x="130" y="252"/>
                      <a:pt x="130" y="134"/>
                      <a:pt x="130" y="16"/>
                    </a:cubicBezTo>
                    <a:close/>
                  </a:path>
                </a:pathLst>
              </a:custGeom>
              <a:solidFill>
                <a:srgbClr val="000000"/>
              </a:solidFill>
              <a:ln>
                <a:noFill/>
              </a:ln>
            </p:spPr>
          </p:sp>
          <p:sp>
            <p:nvSpPr>
              <p:cNvPr id="207" name="Freeform 149">
                <a:extLst>
                  <a:ext uri="{FF2B5EF4-FFF2-40B4-BE49-F238E27FC236}">
                    <a16:creationId xmlns:a16="http://schemas.microsoft.com/office/drawing/2014/main" id="{ECFFA5E3-C808-4EA5-FB1F-81E69DEC2D42}"/>
                  </a:ext>
                </a:extLst>
              </p:cNvPr>
              <p:cNvSpPr/>
              <p:nvPr/>
            </p:nvSpPr>
            <p:spPr>
              <a:xfrm>
                <a:off x="5084280" y="6109560"/>
                <a:ext cx="91080" cy="156240"/>
              </a:xfrm>
              <a:custGeom>
                <a:avLst/>
                <a:gdLst/>
                <a:ahLst/>
                <a:cxnLst/>
                <a:rect l="0" t="0" r="r" b="b"/>
                <a:pathLst>
                  <a:path w="253" h="434">
                    <a:moveTo>
                      <a:pt x="252" y="293"/>
                    </a:moveTo>
                    <a:cubicBezTo>
                      <a:pt x="252" y="218"/>
                      <a:pt x="200" y="155"/>
                      <a:pt x="131" y="155"/>
                    </a:cubicBezTo>
                    <a:cubicBezTo>
                      <a:pt x="101" y="155"/>
                      <a:pt x="74" y="165"/>
                      <a:pt x="50" y="187"/>
                    </a:cubicBezTo>
                    <a:cubicBezTo>
                      <a:pt x="50" y="146"/>
                      <a:pt x="50" y="106"/>
                      <a:pt x="50" y="65"/>
                    </a:cubicBezTo>
                    <a:cubicBezTo>
                      <a:pt x="63" y="68"/>
                      <a:pt x="85" y="72"/>
                      <a:pt x="104" y="72"/>
                    </a:cubicBezTo>
                    <a:cubicBezTo>
                      <a:pt x="182" y="72"/>
                      <a:pt x="227" y="14"/>
                      <a:pt x="227" y="7"/>
                    </a:cubicBezTo>
                    <a:cubicBezTo>
                      <a:pt x="227" y="4"/>
                      <a:pt x="225" y="0"/>
                      <a:pt x="221" y="0"/>
                    </a:cubicBezTo>
                    <a:cubicBezTo>
                      <a:pt x="220" y="0"/>
                      <a:pt x="220" y="0"/>
                      <a:pt x="216" y="2"/>
                    </a:cubicBezTo>
                    <a:cubicBezTo>
                      <a:pt x="203" y="7"/>
                      <a:pt x="173" y="20"/>
                      <a:pt x="130" y="20"/>
                    </a:cubicBezTo>
                    <a:cubicBezTo>
                      <a:pt x="104" y="20"/>
                      <a:pt x="76" y="16"/>
                      <a:pt x="45" y="2"/>
                    </a:cubicBezTo>
                    <a:cubicBezTo>
                      <a:pt x="40" y="0"/>
                      <a:pt x="40" y="0"/>
                      <a:pt x="38" y="0"/>
                    </a:cubicBezTo>
                    <a:cubicBezTo>
                      <a:pt x="32" y="0"/>
                      <a:pt x="32" y="5"/>
                      <a:pt x="32" y="16"/>
                    </a:cubicBezTo>
                    <a:cubicBezTo>
                      <a:pt x="32" y="79"/>
                      <a:pt x="32" y="141"/>
                      <a:pt x="32" y="203"/>
                    </a:cubicBezTo>
                    <a:cubicBezTo>
                      <a:pt x="32" y="214"/>
                      <a:pt x="32" y="219"/>
                      <a:pt x="40" y="219"/>
                    </a:cubicBezTo>
                    <a:cubicBezTo>
                      <a:pt x="45" y="219"/>
                      <a:pt x="47" y="218"/>
                      <a:pt x="49" y="214"/>
                    </a:cubicBezTo>
                    <a:cubicBezTo>
                      <a:pt x="56" y="203"/>
                      <a:pt x="79" y="169"/>
                      <a:pt x="130" y="169"/>
                    </a:cubicBezTo>
                    <a:cubicBezTo>
                      <a:pt x="164" y="169"/>
                      <a:pt x="178" y="198"/>
                      <a:pt x="184" y="209"/>
                    </a:cubicBezTo>
                    <a:cubicBezTo>
                      <a:pt x="194" y="232"/>
                      <a:pt x="196" y="257"/>
                      <a:pt x="196" y="290"/>
                    </a:cubicBezTo>
                    <a:cubicBezTo>
                      <a:pt x="196" y="311"/>
                      <a:pt x="196" y="349"/>
                      <a:pt x="180" y="376"/>
                    </a:cubicBezTo>
                    <a:cubicBezTo>
                      <a:pt x="166" y="399"/>
                      <a:pt x="142" y="417"/>
                      <a:pt x="112" y="417"/>
                    </a:cubicBezTo>
                    <a:cubicBezTo>
                      <a:pt x="67" y="417"/>
                      <a:pt x="31" y="383"/>
                      <a:pt x="20" y="345"/>
                    </a:cubicBezTo>
                    <a:cubicBezTo>
                      <a:pt x="22" y="347"/>
                      <a:pt x="23" y="347"/>
                      <a:pt x="31" y="347"/>
                    </a:cubicBezTo>
                    <a:cubicBezTo>
                      <a:pt x="50" y="347"/>
                      <a:pt x="61" y="332"/>
                      <a:pt x="61" y="317"/>
                    </a:cubicBezTo>
                    <a:cubicBezTo>
                      <a:pt x="61" y="301"/>
                      <a:pt x="50" y="286"/>
                      <a:pt x="31" y="286"/>
                    </a:cubicBezTo>
                    <a:cubicBezTo>
                      <a:pt x="22" y="286"/>
                      <a:pt x="0" y="290"/>
                      <a:pt x="0" y="318"/>
                    </a:cubicBezTo>
                    <a:cubicBezTo>
                      <a:pt x="0" y="372"/>
                      <a:pt x="43" y="433"/>
                      <a:pt x="113" y="433"/>
                    </a:cubicBezTo>
                    <a:cubicBezTo>
                      <a:pt x="187" y="433"/>
                      <a:pt x="252" y="374"/>
                      <a:pt x="252" y="293"/>
                    </a:cubicBezTo>
                    <a:close/>
                  </a:path>
                </a:pathLst>
              </a:custGeom>
              <a:solidFill>
                <a:srgbClr val="000000"/>
              </a:solidFill>
              <a:ln>
                <a:noFill/>
              </a:ln>
            </p:spPr>
          </p:sp>
          <p:sp>
            <p:nvSpPr>
              <p:cNvPr id="208" name="Freeform 150">
                <a:extLst>
                  <a:ext uri="{FF2B5EF4-FFF2-40B4-BE49-F238E27FC236}">
                    <a16:creationId xmlns:a16="http://schemas.microsoft.com/office/drawing/2014/main" id="{93369EEA-7690-DA29-C68D-29014F8EB3E0}"/>
                  </a:ext>
                </a:extLst>
              </p:cNvPr>
              <p:cNvSpPr/>
              <p:nvPr/>
            </p:nvSpPr>
            <p:spPr>
              <a:xfrm>
                <a:off x="5197680" y="6109560"/>
                <a:ext cx="91080" cy="156240"/>
              </a:xfrm>
              <a:custGeom>
                <a:avLst/>
                <a:gdLst/>
                <a:ahLst/>
                <a:cxnLst/>
                <a:rect l="0" t="0" r="r" b="b"/>
                <a:pathLst>
                  <a:path w="253" h="434">
                    <a:moveTo>
                      <a:pt x="252" y="293"/>
                    </a:moveTo>
                    <a:cubicBezTo>
                      <a:pt x="252" y="218"/>
                      <a:pt x="202" y="155"/>
                      <a:pt x="133" y="155"/>
                    </a:cubicBezTo>
                    <a:cubicBezTo>
                      <a:pt x="103" y="155"/>
                      <a:pt x="76" y="165"/>
                      <a:pt x="52" y="187"/>
                    </a:cubicBezTo>
                    <a:cubicBezTo>
                      <a:pt x="52" y="146"/>
                      <a:pt x="52" y="106"/>
                      <a:pt x="52" y="65"/>
                    </a:cubicBezTo>
                    <a:cubicBezTo>
                      <a:pt x="65" y="68"/>
                      <a:pt x="86" y="72"/>
                      <a:pt x="106" y="72"/>
                    </a:cubicBezTo>
                    <a:cubicBezTo>
                      <a:pt x="184" y="72"/>
                      <a:pt x="229" y="14"/>
                      <a:pt x="229" y="7"/>
                    </a:cubicBezTo>
                    <a:cubicBezTo>
                      <a:pt x="229" y="4"/>
                      <a:pt x="227" y="0"/>
                      <a:pt x="221" y="0"/>
                    </a:cubicBezTo>
                    <a:cubicBezTo>
                      <a:pt x="220" y="1"/>
                      <a:pt x="220" y="0"/>
                      <a:pt x="216" y="2"/>
                    </a:cubicBezTo>
                    <a:cubicBezTo>
                      <a:pt x="203" y="7"/>
                      <a:pt x="173" y="20"/>
                      <a:pt x="131" y="20"/>
                    </a:cubicBezTo>
                    <a:cubicBezTo>
                      <a:pt x="106" y="20"/>
                      <a:pt x="76" y="16"/>
                      <a:pt x="47" y="2"/>
                    </a:cubicBezTo>
                    <a:cubicBezTo>
                      <a:pt x="41" y="0"/>
                      <a:pt x="42" y="1"/>
                      <a:pt x="40" y="0"/>
                    </a:cubicBezTo>
                    <a:cubicBezTo>
                      <a:pt x="32" y="0"/>
                      <a:pt x="32" y="5"/>
                      <a:pt x="32" y="16"/>
                    </a:cubicBezTo>
                    <a:cubicBezTo>
                      <a:pt x="32" y="79"/>
                      <a:pt x="32" y="141"/>
                      <a:pt x="32" y="203"/>
                    </a:cubicBezTo>
                    <a:cubicBezTo>
                      <a:pt x="32" y="214"/>
                      <a:pt x="32" y="219"/>
                      <a:pt x="41" y="219"/>
                    </a:cubicBezTo>
                    <a:cubicBezTo>
                      <a:pt x="47" y="219"/>
                      <a:pt x="47" y="218"/>
                      <a:pt x="50" y="214"/>
                    </a:cubicBezTo>
                    <a:cubicBezTo>
                      <a:pt x="58" y="203"/>
                      <a:pt x="81" y="169"/>
                      <a:pt x="131" y="169"/>
                    </a:cubicBezTo>
                    <a:cubicBezTo>
                      <a:pt x="164" y="169"/>
                      <a:pt x="180" y="198"/>
                      <a:pt x="185" y="209"/>
                    </a:cubicBezTo>
                    <a:cubicBezTo>
                      <a:pt x="196" y="232"/>
                      <a:pt x="196" y="257"/>
                      <a:pt x="196" y="290"/>
                    </a:cubicBezTo>
                    <a:cubicBezTo>
                      <a:pt x="196" y="311"/>
                      <a:pt x="196" y="349"/>
                      <a:pt x="182" y="376"/>
                    </a:cubicBezTo>
                    <a:cubicBezTo>
                      <a:pt x="166" y="399"/>
                      <a:pt x="142" y="417"/>
                      <a:pt x="113" y="417"/>
                    </a:cubicBezTo>
                    <a:cubicBezTo>
                      <a:pt x="68" y="417"/>
                      <a:pt x="31" y="383"/>
                      <a:pt x="22" y="345"/>
                    </a:cubicBezTo>
                    <a:cubicBezTo>
                      <a:pt x="23" y="347"/>
                      <a:pt x="25" y="347"/>
                      <a:pt x="31" y="347"/>
                    </a:cubicBezTo>
                    <a:cubicBezTo>
                      <a:pt x="52" y="347"/>
                      <a:pt x="63" y="332"/>
                      <a:pt x="63" y="317"/>
                    </a:cubicBezTo>
                    <a:cubicBezTo>
                      <a:pt x="63" y="301"/>
                      <a:pt x="52" y="286"/>
                      <a:pt x="31" y="286"/>
                    </a:cubicBezTo>
                    <a:cubicBezTo>
                      <a:pt x="23" y="286"/>
                      <a:pt x="0" y="290"/>
                      <a:pt x="0" y="318"/>
                    </a:cubicBezTo>
                    <a:cubicBezTo>
                      <a:pt x="0" y="372"/>
                      <a:pt x="45" y="433"/>
                      <a:pt x="115" y="433"/>
                    </a:cubicBezTo>
                    <a:cubicBezTo>
                      <a:pt x="189" y="433"/>
                      <a:pt x="252" y="374"/>
                      <a:pt x="252" y="293"/>
                    </a:cubicBezTo>
                    <a:close/>
                  </a:path>
                </a:pathLst>
              </a:custGeom>
              <a:solidFill>
                <a:srgbClr val="000000"/>
              </a:solidFill>
              <a:ln>
                <a:noFill/>
              </a:ln>
            </p:spPr>
          </p:sp>
          <p:sp>
            <p:nvSpPr>
              <p:cNvPr id="209" name="Freeform 151">
                <a:extLst>
                  <a:ext uri="{FF2B5EF4-FFF2-40B4-BE49-F238E27FC236}">
                    <a16:creationId xmlns:a16="http://schemas.microsoft.com/office/drawing/2014/main" id="{35483A0C-3955-3730-1236-380E6D04172C}"/>
                  </a:ext>
                </a:extLst>
              </p:cNvPr>
              <p:cNvSpPr/>
              <p:nvPr/>
            </p:nvSpPr>
            <p:spPr>
              <a:xfrm>
                <a:off x="5308560" y="6105600"/>
                <a:ext cx="192240" cy="155880"/>
              </a:xfrm>
              <a:custGeom>
                <a:avLst/>
                <a:gdLst/>
                <a:ahLst/>
                <a:cxnLst/>
                <a:rect l="0" t="0" r="r" b="b"/>
                <a:pathLst>
                  <a:path w="534" h="433">
                    <a:moveTo>
                      <a:pt x="130" y="14"/>
                    </a:moveTo>
                    <a:cubicBezTo>
                      <a:pt x="124" y="0"/>
                      <a:pt x="122" y="0"/>
                      <a:pt x="108" y="0"/>
                    </a:cubicBezTo>
                    <a:cubicBezTo>
                      <a:pt x="72" y="0"/>
                      <a:pt x="36" y="0"/>
                      <a:pt x="0" y="0"/>
                    </a:cubicBezTo>
                    <a:cubicBezTo>
                      <a:pt x="0" y="7"/>
                      <a:pt x="0" y="13"/>
                      <a:pt x="0" y="20"/>
                    </a:cubicBezTo>
                    <a:cubicBezTo>
                      <a:pt x="5" y="20"/>
                      <a:pt x="11" y="20"/>
                      <a:pt x="16" y="20"/>
                    </a:cubicBezTo>
                    <a:cubicBezTo>
                      <a:pt x="65" y="20"/>
                      <a:pt x="67" y="27"/>
                      <a:pt x="67" y="49"/>
                    </a:cubicBezTo>
                    <a:cubicBezTo>
                      <a:pt x="67" y="154"/>
                      <a:pt x="67" y="260"/>
                      <a:pt x="67" y="365"/>
                    </a:cubicBezTo>
                    <a:cubicBezTo>
                      <a:pt x="67" y="381"/>
                      <a:pt x="67" y="412"/>
                      <a:pt x="0" y="412"/>
                    </a:cubicBezTo>
                    <a:cubicBezTo>
                      <a:pt x="0" y="418"/>
                      <a:pt x="0" y="425"/>
                      <a:pt x="0" y="432"/>
                    </a:cubicBezTo>
                    <a:cubicBezTo>
                      <a:pt x="23" y="430"/>
                      <a:pt x="55" y="430"/>
                      <a:pt x="76" y="430"/>
                    </a:cubicBezTo>
                    <a:cubicBezTo>
                      <a:pt x="96" y="430"/>
                      <a:pt x="126" y="430"/>
                      <a:pt x="149" y="432"/>
                    </a:cubicBezTo>
                    <a:cubicBezTo>
                      <a:pt x="149" y="425"/>
                      <a:pt x="149" y="418"/>
                      <a:pt x="149" y="412"/>
                    </a:cubicBezTo>
                    <a:cubicBezTo>
                      <a:pt x="83" y="412"/>
                      <a:pt x="83" y="381"/>
                      <a:pt x="83" y="365"/>
                    </a:cubicBezTo>
                    <a:cubicBezTo>
                      <a:pt x="83" y="252"/>
                      <a:pt x="83" y="138"/>
                      <a:pt x="83" y="25"/>
                    </a:cubicBezTo>
                    <a:cubicBezTo>
                      <a:pt x="83" y="25"/>
                      <a:pt x="84" y="25"/>
                      <a:pt x="85" y="25"/>
                    </a:cubicBezTo>
                    <a:cubicBezTo>
                      <a:pt x="135" y="156"/>
                      <a:pt x="185" y="287"/>
                      <a:pt x="236" y="417"/>
                    </a:cubicBezTo>
                    <a:cubicBezTo>
                      <a:pt x="239" y="424"/>
                      <a:pt x="243" y="432"/>
                      <a:pt x="250" y="432"/>
                    </a:cubicBezTo>
                    <a:cubicBezTo>
                      <a:pt x="256" y="432"/>
                      <a:pt x="257" y="426"/>
                      <a:pt x="261" y="419"/>
                    </a:cubicBezTo>
                    <a:cubicBezTo>
                      <a:pt x="313" y="286"/>
                      <a:pt x="364" y="153"/>
                      <a:pt x="416" y="20"/>
                    </a:cubicBezTo>
                    <a:cubicBezTo>
                      <a:pt x="416" y="20"/>
                      <a:pt x="417" y="20"/>
                      <a:pt x="418" y="20"/>
                    </a:cubicBezTo>
                    <a:cubicBezTo>
                      <a:pt x="418" y="140"/>
                      <a:pt x="418" y="261"/>
                      <a:pt x="418" y="381"/>
                    </a:cubicBezTo>
                    <a:cubicBezTo>
                      <a:pt x="418" y="405"/>
                      <a:pt x="416" y="412"/>
                      <a:pt x="367" y="412"/>
                    </a:cubicBezTo>
                    <a:cubicBezTo>
                      <a:pt x="362" y="412"/>
                      <a:pt x="356" y="412"/>
                      <a:pt x="351" y="412"/>
                    </a:cubicBezTo>
                    <a:cubicBezTo>
                      <a:pt x="351" y="418"/>
                      <a:pt x="351" y="425"/>
                      <a:pt x="351" y="432"/>
                    </a:cubicBezTo>
                    <a:cubicBezTo>
                      <a:pt x="374" y="430"/>
                      <a:pt x="418" y="430"/>
                      <a:pt x="443" y="430"/>
                    </a:cubicBezTo>
                    <a:cubicBezTo>
                      <a:pt x="468" y="430"/>
                      <a:pt x="509" y="430"/>
                      <a:pt x="533" y="432"/>
                    </a:cubicBezTo>
                    <a:cubicBezTo>
                      <a:pt x="533" y="425"/>
                      <a:pt x="533" y="418"/>
                      <a:pt x="533" y="412"/>
                    </a:cubicBezTo>
                    <a:cubicBezTo>
                      <a:pt x="528" y="412"/>
                      <a:pt x="523" y="412"/>
                      <a:pt x="518" y="412"/>
                    </a:cubicBezTo>
                    <a:cubicBezTo>
                      <a:pt x="470" y="412"/>
                      <a:pt x="468" y="405"/>
                      <a:pt x="468" y="381"/>
                    </a:cubicBezTo>
                    <a:cubicBezTo>
                      <a:pt x="468" y="270"/>
                      <a:pt x="468" y="159"/>
                      <a:pt x="468" y="49"/>
                    </a:cubicBezTo>
                    <a:cubicBezTo>
                      <a:pt x="468" y="27"/>
                      <a:pt x="470" y="20"/>
                      <a:pt x="518" y="20"/>
                    </a:cubicBezTo>
                    <a:cubicBezTo>
                      <a:pt x="523" y="20"/>
                      <a:pt x="528" y="20"/>
                      <a:pt x="533" y="20"/>
                    </a:cubicBezTo>
                    <a:cubicBezTo>
                      <a:pt x="533" y="13"/>
                      <a:pt x="533" y="7"/>
                      <a:pt x="533" y="0"/>
                    </a:cubicBezTo>
                    <a:cubicBezTo>
                      <a:pt x="497" y="0"/>
                      <a:pt x="462" y="0"/>
                      <a:pt x="427" y="0"/>
                    </a:cubicBezTo>
                    <a:cubicBezTo>
                      <a:pt x="410" y="0"/>
                      <a:pt x="410" y="0"/>
                      <a:pt x="405" y="13"/>
                    </a:cubicBezTo>
                    <a:cubicBezTo>
                      <a:pt x="359" y="131"/>
                      <a:pt x="313" y="249"/>
                      <a:pt x="266" y="367"/>
                    </a:cubicBezTo>
                    <a:cubicBezTo>
                      <a:pt x="221" y="249"/>
                      <a:pt x="175" y="132"/>
                      <a:pt x="130" y="14"/>
                    </a:cubicBezTo>
                    <a:close/>
                  </a:path>
                </a:pathLst>
              </a:custGeom>
              <a:solidFill>
                <a:srgbClr val="000000"/>
              </a:solidFill>
              <a:ln>
                <a:noFill/>
              </a:ln>
            </p:spPr>
          </p:sp>
          <p:sp>
            <p:nvSpPr>
              <p:cNvPr id="210" name="Freeform 152">
                <a:extLst>
                  <a:ext uri="{FF2B5EF4-FFF2-40B4-BE49-F238E27FC236}">
                    <a16:creationId xmlns:a16="http://schemas.microsoft.com/office/drawing/2014/main" id="{B9737257-8EC3-6834-B98C-72CBB47A8107}"/>
                  </a:ext>
                </a:extLst>
              </p:cNvPr>
              <p:cNvSpPr/>
              <p:nvPr/>
            </p:nvSpPr>
            <p:spPr>
              <a:xfrm>
                <a:off x="5515200" y="6158880"/>
                <a:ext cx="88560" cy="105120"/>
              </a:xfrm>
              <a:custGeom>
                <a:avLst/>
                <a:gdLst/>
                <a:ahLst/>
                <a:cxnLst/>
                <a:rect l="0" t="0" r="r" b="b"/>
                <a:pathLst>
                  <a:path w="246" h="292">
                    <a:moveTo>
                      <a:pt x="54" y="124"/>
                    </a:moveTo>
                    <a:cubicBezTo>
                      <a:pt x="58" y="31"/>
                      <a:pt x="110" y="14"/>
                      <a:pt x="131" y="14"/>
                    </a:cubicBezTo>
                    <a:cubicBezTo>
                      <a:pt x="198" y="14"/>
                      <a:pt x="203" y="99"/>
                      <a:pt x="203" y="124"/>
                    </a:cubicBezTo>
                    <a:cubicBezTo>
                      <a:pt x="154" y="124"/>
                      <a:pt x="104" y="124"/>
                      <a:pt x="54" y="124"/>
                    </a:cubicBezTo>
                    <a:moveTo>
                      <a:pt x="54" y="138"/>
                    </a:moveTo>
                    <a:cubicBezTo>
                      <a:pt x="113" y="138"/>
                      <a:pt x="172" y="138"/>
                      <a:pt x="230" y="138"/>
                    </a:cubicBezTo>
                    <a:cubicBezTo>
                      <a:pt x="243" y="138"/>
                      <a:pt x="245" y="138"/>
                      <a:pt x="245" y="124"/>
                    </a:cubicBezTo>
                    <a:cubicBezTo>
                      <a:pt x="245" y="61"/>
                      <a:pt x="211" y="0"/>
                      <a:pt x="131" y="0"/>
                    </a:cubicBezTo>
                    <a:cubicBezTo>
                      <a:pt x="59" y="0"/>
                      <a:pt x="0" y="67"/>
                      <a:pt x="0" y="144"/>
                    </a:cubicBezTo>
                    <a:cubicBezTo>
                      <a:pt x="0" y="228"/>
                      <a:pt x="67" y="291"/>
                      <a:pt x="140" y="291"/>
                    </a:cubicBezTo>
                    <a:cubicBezTo>
                      <a:pt x="218" y="291"/>
                      <a:pt x="245" y="221"/>
                      <a:pt x="245" y="209"/>
                    </a:cubicBezTo>
                    <a:cubicBezTo>
                      <a:pt x="245" y="201"/>
                      <a:pt x="241" y="201"/>
                      <a:pt x="238" y="201"/>
                    </a:cubicBezTo>
                    <a:cubicBezTo>
                      <a:pt x="232" y="201"/>
                      <a:pt x="230" y="205"/>
                      <a:pt x="229" y="210"/>
                    </a:cubicBezTo>
                    <a:cubicBezTo>
                      <a:pt x="207" y="275"/>
                      <a:pt x="149" y="275"/>
                      <a:pt x="144" y="275"/>
                    </a:cubicBezTo>
                    <a:cubicBezTo>
                      <a:pt x="112" y="275"/>
                      <a:pt x="86" y="255"/>
                      <a:pt x="72" y="232"/>
                    </a:cubicBezTo>
                    <a:cubicBezTo>
                      <a:pt x="54" y="201"/>
                      <a:pt x="54" y="160"/>
                      <a:pt x="54" y="138"/>
                    </a:cubicBezTo>
                    <a:close/>
                  </a:path>
                </a:pathLst>
              </a:custGeom>
              <a:solidFill>
                <a:srgbClr val="000000"/>
              </a:solidFill>
              <a:ln>
                <a:noFill/>
              </a:ln>
            </p:spPr>
          </p:sp>
          <p:sp>
            <p:nvSpPr>
              <p:cNvPr id="211" name="Freeform 153">
                <a:extLst>
                  <a:ext uri="{FF2B5EF4-FFF2-40B4-BE49-F238E27FC236}">
                    <a16:creationId xmlns:a16="http://schemas.microsoft.com/office/drawing/2014/main" id="{B75BF146-FC10-3551-9A4B-F39863A806FE}"/>
                  </a:ext>
                </a:extLst>
              </p:cNvPr>
              <p:cNvSpPr/>
              <p:nvPr/>
            </p:nvSpPr>
            <p:spPr>
              <a:xfrm>
                <a:off x="5614200" y="6105600"/>
                <a:ext cx="162360" cy="160200"/>
              </a:xfrm>
              <a:custGeom>
                <a:avLst/>
                <a:gdLst/>
                <a:ahLst/>
                <a:cxnLst/>
                <a:rect l="0" t="0" r="r" b="b"/>
                <a:pathLst>
                  <a:path w="451" h="445">
                    <a:moveTo>
                      <a:pt x="382" y="61"/>
                    </a:moveTo>
                    <a:cubicBezTo>
                      <a:pt x="391" y="38"/>
                      <a:pt x="407" y="20"/>
                      <a:pt x="450" y="20"/>
                    </a:cubicBezTo>
                    <a:cubicBezTo>
                      <a:pt x="450" y="13"/>
                      <a:pt x="450" y="7"/>
                      <a:pt x="450" y="0"/>
                    </a:cubicBezTo>
                    <a:cubicBezTo>
                      <a:pt x="430" y="2"/>
                      <a:pt x="405" y="2"/>
                      <a:pt x="389" y="2"/>
                    </a:cubicBezTo>
                    <a:cubicBezTo>
                      <a:pt x="371" y="2"/>
                      <a:pt x="333" y="0"/>
                      <a:pt x="317" y="0"/>
                    </a:cubicBezTo>
                    <a:cubicBezTo>
                      <a:pt x="317" y="7"/>
                      <a:pt x="317" y="13"/>
                      <a:pt x="317" y="20"/>
                    </a:cubicBezTo>
                    <a:cubicBezTo>
                      <a:pt x="349" y="20"/>
                      <a:pt x="364" y="36"/>
                      <a:pt x="364" y="50"/>
                    </a:cubicBezTo>
                    <a:cubicBezTo>
                      <a:pt x="364" y="56"/>
                      <a:pt x="362" y="59"/>
                      <a:pt x="360" y="63"/>
                    </a:cubicBezTo>
                    <a:cubicBezTo>
                      <a:pt x="322" y="165"/>
                      <a:pt x="283" y="267"/>
                      <a:pt x="245" y="369"/>
                    </a:cubicBezTo>
                    <a:cubicBezTo>
                      <a:pt x="205" y="262"/>
                      <a:pt x="164" y="155"/>
                      <a:pt x="124" y="49"/>
                    </a:cubicBezTo>
                    <a:cubicBezTo>
                      <a:pt x="119" y="40"/>
                      <a:pt x="119" y="40"/>
                      <a:pt x="119" y="38"/>
                    </a:cubicBezTo>
                    <a:cubicBezTo>
                      <a:pt x="119" y="20"/>
                      <a:pt x="155" y="20"/>
                      <a:pt x="171" y="20"/>
                    </a:cubicBezTo>
                    <a:cubicBezTo>
                      <a:pt x="171" y="13"/>
                      <a:pt x="171" y="7"/>
                      <a:pt x="171" y="0"/>
                    </a:cubicBezTo>
                    <a:cubicBezTo>
                      <a:pt x="149" y="2"/>
                      <a:pt x="104" y="2"/>
                      <a:pt x="81" y="2"/>
                    </a:cubicBezTo>
                    <a:cubicBezTo>
                      <a:pt x="50" y="2"/>
                      <a:pt x="23" y="0"/>
                      <a:pt x="0" y="0"/>
                    </a:cubicBezTo>
                    <a:cubicBezTo>
                      <a:pt x="0" y="7"/>
                      <a:pt x="0" y="13"/>
                      <a:pt x="0" y="20"/>
                    </a:cubicBezTo>
                    <a:cubicBezTo>
                      <a:pt x="41" y="20"/>
                      <a:pt x="54" y="20"/>
                      <a:pt x="63" y="43"/>
                    </a:cubicBezTo>
                    <a:cubicBezTo>
                      <a:pt x="112" y="173"/>
                      <a:pt x="160" y="302"/>
                      <a:pt x="209" y="432"/>
                    </a:cubicBezTo>
                    <a:cubicBezTo>
                      <a:pt x="214" y="442"/>
                      <a:pt x="218" y="444"/>
                      <a:pt x="225" y="444"/>
                    </a:cubicBezTo>
                    <a:cubicBezTo>
                      <a:pt x="236" y="444"/>
                      <a:pt x="238" y="442"/>
                      <a:pt x="241" y="433"/>
                    </a:cubicBezTo>
                    <a:cubicBezTo>
                      <a:pt x="288" y="309"/>
                      <a:pt x="335" y="185"/>
                      <a:pt x="382" y="61"/>
                    </a:cubicBezTo>
                    <a:close/>
                  </a:path>
                </a:pathLst>
              </a:custGeom>
              <a:solidFill>
                <a:srgbClr val="000000"/>
              </a:solidFill>
              <a:ln>
                <a:noFill/>
              </a:ln>
            </p:spPr>
          </p:sp>
          <p:sp>
            <p:nvSpPr>
              <p:cNvPr id="212" name="Freeform 154">
                <a:extLst>
                  <a:ext uri="{FF2B5EF4-FFF2-40B4-BE49-F238E27FC236}">
                    <a16:creationId xmlns:a16="http://schemas.microsoft.com/office/drawing/2014/main" id="{5489FB2B-99D8-0742-A7E6-37F88EFFD4D8}"/>
                  </a:ext>
                </a:extLst>
              </p:cNvPr>
              <p:cNvSpPr/>
              <p:nvPr/>
            </p:nvSpPr>
            <p:spPr>
              <a:xfrm>
                <a:off x="5800320" y="6236640"/>
                <a:ext cx="27720" cy="68400"/>
              </a:xfrm>
              <a:custGeom>
                <a:avLst/>
                <a:gdLst/>
                <a:ahLst/>
                <a:cxnLst/>
                <a:rect l="0" t="0" r="r" b="b"/>
                <a:pathLst>
                  <a:path w="77" h="190">
                    <a:moveTo>
                      <a:pt x="76" y="67"/>
                    </a:moveTo>
                    <a:cubicBezTo>
                      <a:pt x="76" y="25"/>
                      <a:pt x="59" y="0"/>
                      <a:pt x="34" y="0"/>
                    </a:cubicBezTo>
                    <a:cubicBezTo>
                      <a:pt x="13" y="0"/>
                      <a:pt x="0" y="16"/>
                      <a:pt x="0" y="34"/>
                    </a:cubicBezTo>
                    <a:cubicBezTo>
                      <a:pt x="0" y="52"/>
                      <a:pt x="13" y="68"/>
                      <a:pt x="34" y="68"/>
                    </a:cubicBezTo>
                    <a:cubicBezTo>
                      <a:pt x="41" y="68"/>
                      <a:pt x="50" y="65"/>
                      <a:pt x="56" y="59"/>
                    </a:cubicBezTo>
                    <a:cubicBezTo>
                      <a:pt x="58" y="58"/>
                      <a:pt x="58" y="58"/>
                      <a:pt x="59" y="58"/>
                    </a:cubicBezTo>
                    <a:cubicBezTo>
                      <a:pt x="60" y="61"/>
                      <a:pt x="61" y="58"/>
                      <a:pt x="61" y="67"/>
                    </a:cubicBezTo>
                    <a:cubicBezTo>
                      <a:pt x="61" y="113"/>
                      <a:pt x="40" y="151"/>
                      <a:pt x="18" y="173"/>
                    </a:cubicBezTo>
                    <a:cubicBezTo>
                      <a:pt x="11" y="180"/>
                      <a:pt x="11" y="182"/>
                      <a:pt x="11" y="183"/>
                    </a:cubicBezTo>
                    <a:cubicBezTo>
                      <a:pt x="11" y="187"/>
                      <a:pt x="14" y="189"/>
                      <a:pt x="18" y="189"/>
                    </a:cubicBezTo>
                    <a:cubicBezTo>
                      <a:pt x="23" y="189"/>
                      <a:pt x="76" y="140"/>
                      <a:pt x="76" y="67"/>
                    </a:cubicBezTo>
                    <a:close/>
                  </a:path>
                </a:pathLst>
              </a:custGeom>
              <a:solidFill>
                <a:srgbClr val="000000"/>
              </a:solidFill>
              <a:ln>
                <a:noFill/>
              </a:ln>
            </p:spPr>
          </p:sp>
          <p:sp>
            <p:nvSpPr>
              <p:cNvPr id="213" name="Freeform 155">
                <a:extLst>
                  <a:ext uri="{FF2B5EF4-FFF2-40B4-BE49-F238E27FC236}">
                    <a16:creationId xmlns:a16="http://schemas.microsoft.com/office/drawing/2014/main" id="{92BAB2AE-A1C8-E48D-636D-020E8CDC21AC}"/>
                  </a:ext>
                </a:extLst>
              </p:cNvPr>
              <p:cNvSpPr/>
              <p:nvPr/>
            </p:nvSpPr>
            <p:spPr>
              <a:xfrm>
                <a:off x="5891040" y="6106320"/>
                <a:ext cx="166320" cy="155160"/>
              </a:xfrm>
              <a:custGeom>
                <a:avLst/>
                <a:gdLst/>
                <a:ahLst/>
                <a:cxnLst/>
                <a:rect l="0" t="0" r="r" b="b"/>
                <a:pathLst>
                  <a:path w="462" h="431">
                    <a:moveTo>
                      <a:pt x="423" y="282"/>
                    </a:moveTo>
                    <a:cubicBezTo>
                      <a:pt x="425" y="279"/>
                      <a:pt x="427" y="275"/>
                      <a:pt x="427" y="273"/>
                    </a:cubicBezTo>
                    <a:cubicBezTo>
                      <a:pt x="424" y="271"/>
                      <a:pt x="427" y="266"/>
                      <a:pt x="419" y="266"/>
                    </a:cubicBezTo>
                    <a:cubicBezTo>
                      <a:pt x="414" y="266"/>
                      <a:pt x="412" y="270"/>
                      <a:pt x="410" y="273"/>
                    </a:cubicBezTo>
                    <a:cubicBezTo>
                      <a:pt x="369" y="367"/>
                      <a:pt x="346" y="410"/>
                      <a:pt x="238" y="410"/>
                    </a:cubicBezTo>
                    <a:cubicBezTo>
                      <a:pt x="207" y="410"/>
                      <a:pt x="176" y="410"/>
                      <a:pt x="146" y="410"/>
                    </a:cubicBezTo>
                    <a:cubicBezTo>
                      <a:pt x="137" y="410"/>
                      <a:pt x="135" y="410"/>
                      <a:pt x="131" y="408"/>
                    </a:cubicBezTo>
                    <a:cubicBezTo>
                      <a:pt x="126" y="408"/>
                      <a:pt x="124" y="408"/>
                      <a:pt x="124" y="403"/>
                    </a:cubicBezTo>
                    <a:cubicBezTo>
                      <a:pt x="124" y="401"/>
                      <a:pt x="124" y="399"/>
                      <a:pt x="126" y="388"/>
                    </a:cubicBezTo>
                    <a:cubicBezTo>
                      <a:pt x="140" y="331"/>
                      <a:pt x="155" y="273"/>
                      <a:pt x="169" y="216"/>
                    </a:cubicBezTo>
                    <a:cubicBezTo>
                      <a:pt x="190" y="216"/>
                      <a:pt x="211" y="216"/>
                      <a:pt x="232" y="216"/>
                    </a:cubicBezTo>
                    <a:cubicBezTo>
                      <a:pt x="286" y="216"/>
                      <a:pt x="286" y="228"/>
                      <a:pt x="286" y="245"/>
                    </a:cubicBezTo>
                    <a:cubicBezTo>
                      <a:pt x="286" y="250"/>
                      <a:pt x="286" y="257"/>
                      <a:pt x="281" y="275"/>
                    </a:cubicBezTo>
                    <a:cubicBezTo>
                      <a:pt x="281" y="279"/>
                      <a:pt x="279" y="281"/>
                      <a:pt x="279" y="282"/>
                    </a:cubicBezTo>
                    <a:cubicBezTo>
                      <a:pt x="279" y="286"/>
                      <a:pt x="283" y="290"/>
                      <a:pt x="288" y="290"/>
                    </a:cubicBezTo>
                    <a:cubicBezTo>
                      <a:pt x="293" y="290"/>
                      <a:pt x="295" y="286"/>
                      <a:pt x="297" y="277"/>
                    </a:cubicBezTo>
                    <a:cubicBezTo>
                      <a:pt x="309" y="228"/>
                      <a:pt x="321" y="179"/>
                      <a:pt x="333" y="129"/>
                    </a:cubicBezTo>
                    <a:cubicBezTo>
                      <a:pt x="333" y="126"/>
                      <a:pt x="331" y="122"/>
                      <a:pt x="326" y="122"/>
                    </a:cubicBezTo>
                    <a:cubicBezTo>
                      <a:pt x="320" y="122"/>
                      <a:pt x="319" y="126"/>
                      <a:pt x="317" y="133"/>
                    </a:cubicBezTo>
                    <a:cubicBezTo>
                      <a:pt x="304" y="182"/>
                      <a:pt x="292" y="196"/>
                      <a:pt x="234" y="196"/>
                    </a:cubicBezTo>
                    <a:cubicBezTo>
                      <a:pt x="214" y="196"/>
                      <a:pt x="194" y="196"/>
                      <a:pt x="175" y="196"/>
                    </a:cubicBezTo>
                    <a:cubicBezTo>
                      <a:pt x="187" y="145"/>
                      <a:pt x="200" y="94"/>
                      <a:pt x="212" y="43"/>
                    </a:cubicBezTo>
                    <a:cubicBezTo>
                      <a:pt x="218" y="22"/>
                      <a:pt x="220" y="20"/>
                      <a:pt x="247" y="20"/>
                    </a:cubicBezTo>
                    <a:cubicBezTo>
                      <a:pt x="277" y="20"/>
                      <a:pt x="307" y="20"/>
                      <a:pt x="337" y="20"/>
                    </a:cubicBezTo>
                    <a:cubicBezTo>
                      <a:pt x="414" y="20"/>
                      <a:pt x="432" y="38"/>
                      <a:pt x="432" y="90"/>
                    </a:cubicBezTo>
                    <a:cubicBezTo>
                      <a:pt x="432" y="104"/>
                      <a:pt x="432" y="106"/>
                      <a:pt x="430" y="122"/>
                    </a:cubicBezTo>
                    <a:cubicBezTo>
                      <a:pt x="430" y="126"/>
                      <a:pt x="428" y="132"/>
                      <a:pt x="428" y="135"/>
                    </a:cubicBezTo>
                    <a:cubicBezTo>
                      <a:pt x="428" y="138"/>
                      <a:pt x="430" y="142"/>
                      <a:pt x="437" y="142"/>
                    </a:cubicBezTo>
                    <a:cubicBezTo>
                      <a:pt x="443" y="142"/>
                      <a:pt x="445" y="138"/>
                      <a:pt x="445" y="126"/>
                    </a:cubicBezTo>
                    <a:cubicBezTo>
                      <a:pt x="449" y="89"/>
                      <a:pt x="454" y="53"/>
                      <a:pt x="459" y="16"/>
                    </a:cubicBezTo>
                    <a:cubicBezTo>
                      <a:pt x="461" y="0"/>
                      <a:pt x="457" y="0"/>
                      <a:pt x="441" y="0"/>
                    </a:cubicBezTo>
                    <a:cubicBezTo>
                      <a:pt x="335" y="0"/>
                      <a:pt x="229" y="0"/>
                      <a:pt x="122" y="0"/>
                    </a:cubicBezTo>
                    <a:cubicBezTo>
                      <a:pt x="110" y="0"/>
                      <a:pt x="103" y="0"/>
                      <a:pt x="103" y="13"/>
                    </a:cubicBezTo>
                    <a:cubicBezTo>
                      <a:pt x="103" y="20"/>
                      <a:pt x="108" y="20"/>
                      <a:pt x="121" y="20"/>
                    </a:cubicBezTo>
                    <a:cubicBezTo>
                      <a:pt x="144" y="20"/>
                      <a:pt x="162" y="20"/>
                      <a:pt x="162" y="31"/>
                    </a:cubicBezTo>
                    <a:cubicBezTo>
                      <a:pt x="162" y="34"/>
                      <a:pt x="162" y="34"/>
                      <a:pt x="158" y="47"/>
                    </a:cubicBezTo>
                    <a:cubicBezTo>
                      <a:pt x="131" y="158"/>
                      <a:pt x="103" y="269"/>
                      <a:pt x="76" y="379"/>
                    </a:cubicBezTo>
                    <a:cubicBezTo>
                      <a:pt x="68" y="405"/>
                      <a:pt x="67" y="410"/>
                      <a:pt x="18" y="410"/>
                    </a:cubicBezTo>
                    <a:cubicBezTo>
                      <a:pt x="7" y="410"/>
                      <a:pt x="0" y="410"/>
                      <a:pt x="0" y="421"/>
                    </a:cubicBezTo>
                    <a:cubicBezTo>
                      <a:pt x="0" y="430"/>
                      <a:pt x="5" y="430"/>
                      <a:pt x="18" y="430"/>
                    </a:cubicBezTo>
                    <a:cubicBezTo>
                      <a:pt x="127" y="430"/>
                      <a:pt x="236" y="430"/>
                      <a:pt x="346" y="430"/>
                    </a:cubicBezTo>
                    <a:cubicBezTo>
                      <a:pt x="360" y="430"/>
                      <a:pt x="360" y="428"/>
                      <a:pt x="365" y="419"/>
                    </a:cubicBezTo>
                    <a:cubicBezTo>
                      <a:pt x="385" y="374"/>
                      <a:pt x="404" y="328"/>
                      <a:pt x="423" y="282"/>
                    </a:cubicBezTo>
                    <a:close/>
                  </a:path>
                </a:pathLst>
              </a:custGeom>
              <a:solidFill>
                <a:srgbClr val="000000"/>
              </a:solidFill>
              <a:ln>
                <a:noFill/>
              </a:ln>
            </p:spPr>
          </p:sp>
          <p:sp>
            <p:nvSpPr>
              <p:cNvPr id="214" name="Freeform 156">
                <a:extLst>
                  <a:ext uri="{FF2B5EF4-FFF2-40B4-BE49-F238E27FC236}">
                    <a16:creationId xmlns:a16="http://schemas.microsoft.com/office/drawing/2014/main" id="{62DCB487-F988-230F-B350-114B4E0E412C}"/>
                  </a:ext>
                </a:extLst>
              </p:cNvPr>
              <p:cNvSpPr/>
              <p:nvPr/>
            </p:nvSpPr>
            <p:spPr>
              <a:xfrm>
                <a:off x="6050160" y="6224760"/>
                <a:ext cx="89280" cy="101520"/>
              </a:xfrm>
              <a:custGeom>
                <a:avLst/>
                <a:gdLst/>
                <a:ahLst/>
                <a:cxnLst/>
                <a:rect l="0" t="0" r="r" b="b"/>
                <a:pathLst>
                  <a:path w="248" h="282">
                    <a:moveTo>
                      <a:pt x="32" y="248"/>
                    </a:moveTo>
                    <a:cubicBezTo>
                      <a:pt x="31" y="261"/>
                      <a:pt x="29" y="264"/>
                      <a:pt x="11" y="264"/>
                    </a:cubicBezTo>
                    <a:cubicBezTo>
                      <a:pt x="5" y="264"/>
                      <a:pt x="0" y="264"/>
                      <a:pt x="0" y="273"/>
                    </a:cubicBezTo>
                    <a:cubicBezTo>
                      <a:pt x="0" y="279"/>
                      <a:pt x="4" y="281"/>
                      <a:pt x="5" y="281"/>
                    </a:cubicBezTo>
                    <a:cubicBezTo>
                      <a:pt x="16" y="281"/>
                      <a:pt x="32" y="279"/>
                      <a:pt x="43" y="279"/>
                    </a:cubicBezTo>
                    <a:cubicBezTo>
                      <a:pt x="59" y="279"/>
                      <a:pt x="76" y="281"/>
                      <a:pt x="90" y="281"/>
                    </a:cubicBezTo>
                    <a:cubicBezTo>
                      <a:pt x="94" y="281"/>
                      <a:pt x="99" y="279"/>
                      <a:pt x="99" y="272"/>
                    </a:cubicBezTo>
                    <a:cubicBezTo>
                      <a:pt x="99" y="264"/>
                      <a:pt x="92" y="264"/>
                      <a:pt x="86" y="264"/>
                    </a:cubicBezTo>
                    <a:cubicBezTo>
                      <a:pt x="77" y="264"/>
                      <a:pt x="65" y="264"/>
                      <a:pt x="65" y="259"/>
                    </a:cubicBezTo>
                    <a:cubicBezTo>
                      <a:pt x="65" y="257"/>
                      <a:pt x="68" y="246"/>
                      <a:pt x="70" y="239"/>
                    </a:cubicBezTo>
                    <a:cubicBezTo>
                      <a:pt x="76" y="216"/>
                      <a:pt x="83" y="192"/>
                      <a:pt x="86" y="173"/>
                    </a:cubicBezTo>
                    <a:cubicBezTo>
                      <a:pt x="92" y="182"/>
                      <a:pt x="106" y="200"/>
                      <a:pt x="133" y="200"/>
                    </a:cubicBezTo>
                    <a:cubicBezTo>
                      <a:pt x="187" y="200"/>
                      <a:pt x="247" y="140"/>
                      <a:pt x="247" y="74"/>
                    </a:cubicBezTo>
                    <a:cubicBezTo>
                      <a:pt x="247" y="22"/>
                      <a:pt x="211" y="0"/>
                      <a:pt x="180" y="0"/>
                    </a:cubicBezTo>
                    <a:cubicBezTo>
                      <a:pt x="153" y="0"/>
                      <a:pt x="130" y="18"/>
                      <a:pt x="117" y="31"/>
                    </a:cubicBezTo>
                    <a:cubicBezTo>
                      <a:pt x="110" y="5"/>
                      <a:pt x="85" y="0"/>
                      <a:pt x="72" y="0"/>
                    </a:cubicBezTo>
                    <a:cubicBezTo>
                      <a:pt x="54" y="0"/>
                      <a:pt x="43" y="11"/>
                      <a:pt x="36" y="23"/>
                    </a:cubicBezTo>
                    <a:cubicBezTo>
                      <a:pt x="27" y="38"/>
                      <a:pt x="20" y="65"/>
                      <a:pt x="20" y="68"/>
                    </a:cubicBezTo>
                    <a:cubicBezTo>
                      <a:pt x="20" y="74"/>
                      <a:pt x="27" y="74"/>
                      <a:pt x="29" y="74"/>
                    </a:cubicBezTo>
                    <a:cubicBezTo>
                      <a:pt x="34" y="74"/>
                      <a:pt x="34" y="72"/>
                      <a:pt x="38" y="59"/>
                    </a:cubicBezTo>
                    <a:cubicBezTo>
                      <a:pt x="45" y="34"/>
                      <a:pt x="52" y="13"/>
                      <a:pt x="70" y="13"/>
                    </a:cubicBezTo>
                    <a:cubicBezTo>
                      <a:pt x="81" y="13"/>
                      <a:pt x="85" y="22"/>
                      <a:pt x="85" y="34"/>
                    </a:cubicBezTo>
                    <a:cubicBezTo>
                      <a:pt x="85" y="40"/>
                      <a:pt x="85" y="45"/>
                      <a:pt x="83" y="47"/>
                    </a:cubicBezTo>
                    <a:cubicBezTo>
                      <a:pt x="66" y="114"/>
                      <a:pt x="49" y="181"/>
                      <a:pt x="32" y="248"/>
                    </a:cubicBezTo>
                    <a:moveTo>
                      <a:pt x="117" y="52"/>
                    </a:moveTo>
                    <a:cubicBezTo>
                      <a:pt x="142" y="20"/>
                      <a:pt x="164" y="13"/>
                      <a:pt x="178" y="13"/>
                    </a:cubicBezTo>
                    <a:cubicBezTo>
                      <a:pt x="196" y="13"/>
                      <a:pt x="211" y="25"/>
                      <a:pt x="211" y="56"/>
                    </a:cubicBezTo>
                    <a:cubicBezTo>
                      <a:pt x="211" y="74"/>
                      <a:pt x="202" y="119"/>
                      <a:pt x="187" y="144"/>
                    </a:cubicBezTo>
                    <a:cubicBezTo>
                      <a:pt x="176" y="165"/>
                      <a:pt x="155" y="187"/>
                      <a:pt x="133" y="187"/>
                    </a:cubicBezTo>
                    <a:cubicBezTo>
                      <a:pt x="101" y="187"/>
                      <a:pt x="94" y="153"/>
                      <a:pt x="94" y="149"/>
                    </a:cubicBezTo>
                    <a:cubicBezTo>
                      <a:pt x="94" y="147"/>
                      <a:pt x="94" y="144"/>
                      <a:pt x="94" y="142"/>
                    </a:cubicBezTo>
                    <a:cubicBezTo>
                      <a:pt x="101" y="112"/>
                      <a:pt x="109" y="82"/>
                      <a:pt x="117" y="52"/>
                    </a:cubicBezTo>
                    <a:close/>
                  </a:path>
                </a:pathLst>
              </a:custGeom>
              <a:solidFill>
                <a:srgbClr val="000000"/>
              </a:solidFill>
              <a:ln>
                <a:noFill/>
              </a:ln>
            </p:spPr>
          </p:sp>
          <p:sp>
            <p:nvSpPr>
              <p:cNvPr id="215" name="Freeform 157">
                <a:extLst>
                  <a:ext uri="{FF2B5EF4-FFF2-40B4-BE49-F238E27FC236}">
                    <a16:creationId xmlns:a16="http://schemas.microsoft.com/office/drawing/2014/main" id="{23B26A10-2125-C220-0D7C-0ED610C15B69}"/>
                  </a:ext>
                </a:extLst>
              </p:cNvPr>
              <p:cNvSpPr/>
              <p:nvPr/>
            </p:nvSpPr>
            <p:spPr>
              <a:xfrm>
                <a:off x="6156000" y="6184800"/>
                <a:ext cx="87120" cy="112320"/>
              </a:xfrm>
              <a:custGeom>
                <a:avLst/>
                <a:gdLst/>
                <a:ahLst/>
                <a:cxnLst/>
                <a:rect l="0" t="0" r="r" b="b"/>
                <a:pathLst>
                  <a:path w="242" h="312">
                    <a:moveTo>
                      <a:pt x="106" y="13"/>
                    </a:moveTo>
                    <a:cubicBezTo>
                      <a:pt x="107" y="10"/>
                      <a:pt x="107" y="8"/>
                      <a:pt x="108" y="5"/>
                    </a:cubicBezTo>
                    <a:cubicBezTo>
                      <a:pt x="108" y="4"/>
                      <a:pt x="106" y="0"/>
                      <a:pt x="101" y="0"/>
                    </a:cubicBezTo>
                    <a:cubicBezTo>
                      <a:pt x="92" y="0"/>
                      <a:pt x="54" y="4"/>
                      <a:pt x="43" y="4"/>
                    </a:cubicBezTo>
                    <a:cubicBezTo>
                      <a:pt x="40" y="4"/>
                      <a:pt x="34" y="5"/>
                      <a:pt x="34" y="14"/>
                    </a:cubicBezTo>
                    <a:cubicBezTo>
                      <a:pt x="34" y="20"/>
                      <a:pt x="40" y="20"/>
                      <a:pt x="45" y="20"/>
                    </a:cubicBezTo>
                    <a:cubicBezTo>
                      <a:pt x="67" y="20"/>
                      <a:pt x="67" y="23"/>
                      <a:pt x="67" y="27"/>
                    </a:cubicBezTo>
                    <a:cubicBezTo>
                      <a:pt x="67" y="31"/>
                      <a:pt x="65" y="32"/>
                      <a:pt x="65" y="36"/>
                    </a:cubicBezTo>
                    <a:cubicBezTo>
                      <a:pt x="44" y="120"/>
                      <a:pt x="23" y="204"/>
                      <a:pt x="2" y="288"/>
                    </a:cubicBezTo>
                    <a:cubicBezTo>
                      <a:pt x="0" y="295"/>
                      <a:pt x="0" y="295"/>
                      <a:pt x="0" y="297"/>
                    </a:cubicBezTo>
                    <a:cubicBezTo>
                      <a:pt x="0" y="304"/>
                      <a:pt x="5" y="311"/>
                      <a:pt x="14" y="311"/>
                    </a:cubicBezTo>
                    <a:cubicBezTo>
                      <a:pt x="20" y="311"/>
                      <a:pt x="29" y="309"/>
                      <a:pt x="34" y="299"/>
                    </a:cubicBezTo>
                    <a:cubicBezTo>
                      <a:pt x="34" y="297"/>
                      <a:pt x="38" y="281"/>
                      <a:pt x="41" y="272"/>
                    </a:cubicBezTo>
                    <a:cubicBezTo>
                      <a:pt x="44" y="258"/>
                      <a:pt x="47" y="245"/>
                      <a:pt x="50" y="232"/>
                    </a:cubicBezTo>
                    <a:cubicBezTo>
                      <a:pt x="52" y="225"/>
                      <a:pt x="58" y="209"/>
                      <a:pt x="58" y="201"/>
                    </a:cubicBezTo>
                    <a:cubicBezTo>
                      <a:pt x="63" y="185"/>
                      <a:pt x="63" y="185"/>
                      <a:pt x="72" y="171"/>
                    </a:cubicBezTo>
                    <a:cubicBezTo>
                      <a:pt x="86" y="149"/>
                      <a:pt x="108" y="124"/>
                      <a:pt x="142" y="124"/>
                    </a:cubicBezTo>
                    <a:cubicBezTo>
                      <a:pt x="167" y="124"/>
                      <a:pt x="169" y="144"/>
                      <a:pt x="169" y="155"/>
                    </a:cubicBezTo>
                    <a:cubicBezTo>
                      <a:pt x="169" y="182"/>
                      <a:pt x="149" y="230"/>
                      <a:pt x="142" y="248"/>
                    </a:cubicBezTo>
                    <a:cubicBezTo>
                      <a:pt x="137" y="261"/>
                      <a:pt x="135" y="264"/>
                      <a:pt x="135" y="273"/>
                    </a:cubicBezTo>
                    <a:cubicBezTo>
                      <a:pt x="135" y="297"/>
                      <a:pt x="155" y="311"/>
                      <a:pt x="178" y="311"/>
                    </a:cubicBezTo>
                    <a:cubicBezTo>
                      <a:pt x="221" y="311"/>
                      <a:pt x="241" y="250"/>
                      <a:pt x="241" y="243"/>
                    </a:cubicBezTo>
                    <a:cubicBezTo>
                      <a:pt x="241" y="237"/>
                      <a:pt x="236" y="237"/>
                      <a:pt x="234" y="237"/>
                    </a:cubicBezTo>
                    <a:cubicBezTo>
                      <a:pt x="229" y="237"/>
                      <a:pt x="229" y="239"/>
                      <a:pt x="227" y="245"/>
                    </a:cubicBezTo>
                    <a:cubicBezTo>
                      <a:pt x="216" y="281"/>
                      <a:pt x="196" y="299"/>
                      <a:pt x="178" y="299"/>
                    </a:cubicBezTo>
                    <a:cubicBezTo>
                      <a:pt x="169" y="299"/>
                      <a:pt x="167" y="291"/>
                      <a:pt x="167" y="282"/>
                    </a:cubicBezTo>
                    <a:cubicBezTo>
                      <a:pt x="167" y="273"/>
                      <a:pt x="171" y="266"/>
                      <a:pt x="178" y="246"/>
                    </a:cubicBezTo>
                    <a:cubicBezTo>
                      <a:pt x="184" y="234"/>
                      <a:pt x="202" y="187"/>
                      <a:pt x="202" y="162"/>
                    </a:cubicBezTo>
                    <a:cubicBezTo>
                      <a:pt x="202" y="155"/>
                      <a:pt x="202" y="137"/>
                      <a:pt x="185" y="124"/>
                    </a:cubicBezTo>
                    <a:cubicBezTo>
                      <a:pt x="178" y="117"/>
                      <a:pt x="166" y="112"/>
                      <a:pt x="144" y="112"/>
                    </a:cubicBezTo>
                    <a:cubicBezTo>
                      <a:pt x="112" y="112"/>
                      <a:pt x="88" y="129"/>
                      <a:pt x="72" y="147"/>
                    </a:cubicBezTo>
                    <a:cubicBezTo>
                      <a:pt x="83" y="103"/>
                      <a:pt x="95" y="58"/>
                      <a:pt x="106" y="13"/>
                    </a:cubicBezTo>
                    <a:close/>
                  </a:path>
                </a:pathLst>
              </a:custGeom>
              <a:solidFill>
                <a:srgbClr val="000000"/>
              </a:solidFill>
              <a:ln>
                <a:noFill/>
              </a:ln>
            </p:spPr>
          </p:sp>
          <p:sp>
            <p:nvSpPr>
              <p:cNvPr id="216" name="Freeform 158">
                <a:extLst>
                  <a:ext uri="{FF2B5EF4-FFF2-40B4-BE49-F238E27FC236}">
                    <a16:creationId xmlns:a16="http://schemas.microsoft.com/office/drawing/2014/main" id="{08EFDAAF-E601-AFDF-AEFE-5A088F14328B}"/>
                  </a:ext>
                </a:extLst>
              </p:cNvPr>
              <p:cNvSpPr/>
              <p:nvPr/>
            </p:nvSpPr>
            <p:spPr>
              <a:xfrm>
                <a:off x="6268680" y="6276600"/>
                <a:ext cx="20520" cy="49680"/>
              </a:xfrm>
              <a:custGeom>
                <a:avLst/>
                <a:gdLst/>
                <a:ahLst/>
                <a:cxnLst/>
                <a:rect l="0" t="0" r="r" b="b"/>
                <a:pathLst>
                  <a:path w="57" h="138">
                    <a:moveTo>
                      <a:pt x="43" y="43"/>
                    </a:moveTo>
                    <a:cubicBezTo>
                      <a:pt x="43" y="68"/>
                      <a:pt x="40" y="97"/>
                      <a:pt x="9" y="124"/>
                    </a:cubicBezTo>
                    <a:cubicBezTo>
                      <a:pt x="7" y="126"/>
                      <a:pt x="5" y="128"/>
                      <a:pt x="5" y="129"/>
                    </a:cubicBezTo>
                    <a:cubicBezTo>
                      <a:pt x="5" y="133"/>
                      <a:pt x="9" y="137"/>
                      <a:pt x="13" y="137"/>
                    </a:cubicBezTo>
                    <a:cubicBezTo>
                      <a:pt x="18" y="137"/>
                      <a:pt x="56" y="101"/>
                      <a:pt x="56" y="49"/>
                    </a:cubicBezTo>
                    <a:cubicBezTo>
                      <a:pt x="56" y="22"/>
                      <a:pt x="45" y="0"/>
                      <a:pt x="25" y="0"/>
                    </a:cubicBezTo>
                    <a:cubicBezTo>
                      <a:pt x="11" y="0"/>
                      <a:pt x="0" y="11"/>
                      <a:pt x="0" y="25"/>
                    </a:cubicBezTo>
                    <a:cubicBezTo>
                      <a:pt x="0" y="40"/>
                      <a:pt x="9" y="50"/>
                      <a:pt x="25" y="50"/>
                    </a:cubicBezTo>
                    <a:cubicBezTo>
                      <a:pt x="36" y="50"/>
                      <a:pt x="37" y="46"/>
                      <a:pt x="43" y="43"/>
                    </a:cubicBezTo>
                    <a:close/>
                  </a:path>
                </a:pathLst>
              </a:custGeom>
              <a:solidFill>
                <a:srgbClr val="000000"/>
              </a:solidFill>
              <a:ln>
                <a:noFill/>
              </a:ln>
            </p:spPr>
          </p:sp>
          <p:sp>
            <p:nvSpPr>
              <p:cNvPr id="217" name="Freeform 159">
                <a:extLst>
                  <a:ext uri="{FF2B5EF4-FFF2-40B4-BE49-F238E27FC236}">
                    <a16:creationId xmlns:a16="http://schemas.microsoft.com/office/drawing/2014/main" id="{CC79A0B9-A5C2-5D41-746A-1E34E059E73C}"/>
                  </a:ext>
                </a:extLst>
              </p:cNvPr>
              <p:cNvSpPr/>
              <p:nvPr/>
            </p:nvSpPr>
            <p:spPr>
              <a:xfrm>
                <a:off x="6312240" y="6189480"/>
                <a:ext cx="75240" cy="109080"/>
              </a:xfrm>
              <a:custGeom>
                <a:avLst/>
                <a:gdLst/>
                <a:ahLst/>
                <a:cxnLst/>
                <a:rect l="0" t="0" r="r" b="b"/>
                <a:pathLst>
                  <a:path w="209" h="303">
                    <a:moveTo>
                      <a:pt x="208" y="153"/>
                    </a:moveTo>
                    <a:cubicBezTo>
                      <a:pt x="208" y="104"/>
                      <a:pt x="201" y="68"/>
                      <a:pt x="181" y="38"/>
                    </a:cubicBezTo>
                    <a:cubicBezTo>
                      <a:pt x="167" y="18"/>
                      <a:pt x="140" y="0"/>
                      <a:pt x="104" y="0"/>
                    </a:cubicBezTo>
                    <a:cubicBezTo>
                      <a:pt x="1" y="0"/>
                      <a:pt x="1" y="121"/>
                      <a:pt x="1" y="153"/>
                    </a:cubicBezTo>
                    <a:cubicBezTo>
                      <a:pt x="1" y="185"/>
                      <a:pt x="0" y="302"/>
                      <a:pt x="104" y="302"/>
                    </a:cubicBezTo>
                    <a:cubicBezTo>
                      <a:pt x="207" y="302"/>
                      <a:pt x="208" y="185"/>
                      <a:pt x="208" y="153"/>
                    </a:cubicBezTo>
                    <a:moveTo>
                      <a:pt x="104" y="290"/>
                    </a:moveTo>
                    <a:cubicBezTo>
                      <a:pt x="84" y="290"/>
                      <a:pt x="57" y="279"/>
                      <a:pt x="48" y="243"/>
                    </a:cubicBezTo>
                    <a:cubicBezTo>
                      <a:pt x="42" y="216"/>
                      <a:pt x="42" y="180"/>
                      <a:pt x="42" y="147"/>
                    </a:cubicBezTo>
                    <a:cubicBezTo>
                      <a:pt x="42" y="115"/>
                      <a:pt x="42" y="81"/>
                      <a:pt x="48" y="58"/>
                    </a:cubicBezTo>
                    <a:cubicBezTo>
                      <a:pt x="59" y="22"/>
                      <a:pt x="86" y="13"/>
                      <a:pt x="104" y="13"/>
                    </a:cubicBezTo>
                    <a:cubicBezTo>
                      <a:pt x="129" y="13"/>
                      <a:pt x="152" y="27"/>
                      <a:pt x="159" y="52"/>
                    </a:cubicBezTo>
                    <a:cubicBezTo>
                      <a:pt x="167" y="77"/>
                      <a:pt x="167" y="108"/>
                      <a:pt x="167" y="147"/>
                    </a:cubicBezTo>
                    <a:cubicBezTo>
                      <a:pt x="167" y="180"/>
                      <a:pt x="167" y="212"/>
                      <a:pt x="161" y="241"/>
                    </a:cubicBezTo>
                    <a:cubicBezTo>
                      <a:pt x="152" y="281"/>
                      <a:pt x="122" y="290"/>
                      <a:pt x="104" y="290"/>
                    </a:cubicBezTo>
                    <a:close/>
                  </a:path>
                </a:pathLst>
              </a:custGeom>
              <a:solidFill>
                <a:srgbClr val="000000"/>
              </a:solidFill>
              <a:ln>
                <a:noFill/>
              </a:ln>
            </p:spPr>
          </p:sp>
          <p:sp>
            <p:nvSpPr>
              <p:cNvPr id="218" name="Freeform 160">
                <a:extLst>
                  <a:ext uri="{FF2B5EF4-FFF2-40B4-BE49-F238E27FC236}">
                    <a16:creationId xmlns:a16="http://schemas.microsoft.com/office/drawing/2014/main" id="{CB26C633-6D01-C246-A139-3A4E50D87B28}"/>
                  </a:ext>
                </a:extLst>
              </p:cNvPr>
              <p:cNvSpPr/>
              <p:nvPr/>
            </p:nvSpPr>
            <p:spPr>
              <a:xfrm>
                <a:off x="6483240" y="6177600"/>
                <a:ext cx="151200" cy="53280"/>
              </a:xfrm>
              <a:custGeom>
                <a:avLst/>
                <a:gdLst/>
                <a:ahLst/>
                <a:cxnLst/>
                <a:rect l="0" t="0" r="r" b="b"/>
                <a:pathLst>
                  <a:path w="420" h="148">
                    <a:moveTo>
                      <a:pt x="398" y="25"/>
                    </a:moveTo>
                    <a:cubicBezTo>
                      <a:pt x="409" y="25"/>
                      <a:pt x="419" y="25"/>
                      <a:pt x="419" y="13"/>
                    </a:cubicBezTo>
                    <a:cubicBezTo>
                      <a:pt x="419" y="0"/>
                      <a:pt x="409" y="0"/>
                      <a:pt x="400" y="0"/>
                    </a:cubicBezTo>
                    <a:cubicBezTo>
                      <a:pt x="273" y="0"/>
                      <a:pt x="146" y="0"/>
                      <a:pt x="20" y="0"/>
                    </a:cubicBezTo>
                    <a:cubicBezTo>
                      <a:pt x="11" y="0"/>
                      <a:pt x="0" y="0"/>
                      <a:pt x="0" y="13"/>
                    </a:cubicBezTo>
                    <a:cubicBezTo>
                      <a:pt x="0" y="25"/>
                      <a:pt x="11" y="25"/>
                      <a:pt x="20" y="25"/>
                    </a:cubicBezTo>
                    <a:cubicBezTo>
                      <a:pt x="146" y="25"/>
                      <a:pt x="272" y="25"/>
                      <a:pt x="398" y="25"/>
                    </a:cubicBezTo>
                    <a:moveTo>
                      <a:pt x="400" y="147"/>
                    </a:moveTo>
                    <a:cubicBezTo>
                      <a:pt x="409" y="147"/>
                      <a:pt x="419" y="147"/>
                      <a:pt x="419" y="135"/>
                    </a:cubicBezTo>
                    <a:cubicBezTo>
                      <a:pt x="419" y="122"/>
                      <a:pt x="409" y="122"/>
                      <a:pt x="398" y="122"/>
                    </a:cubicBezTo>
                    <a:cubicBezTo>
                      <a:pt x="272" y="122"/>
                      <a:pt x="146" y="122"/>
                      <a:pt x="20" y="122"/>
                    </a:cubicBezTo>
                    <a:cubicBezTo>
                      <a:pt x="11" y="122"/>
                      <a:pt x="0" y="122"/>
                      <a:pt x="0" y="135"/>
                    </a:cubicBezTo>
                    <a:cubicBezTo>
                      <a:pt x="0" y="147"/>
                      <a:pt x="11" y="147"/>
                      <a:pt x="20" y="147"/>
                    </a:cubicBezTo>
                    <a:cubicBezTo>
                      <a:pt x="146" y="147"/>
                      <a:pt x="273" y="147"/>
                      <a:pt x="400" y="147"/>
                    </a:cubicBezTo>
                    <a:close/>
                  </a:path>
                </a:pathLst>
              </a:custGeom>
              <a:solidFill>
                <a:srgbClr val="000000"/>
              </a:solidFill>
              <a:ln>
                <a:noFill/>
              </a:ln>
            </p:spPr>
          </p:sp>
          <p:sp>
            <p:nvSpPr>
              <p:cNvPr id="219" name="Freeform 161">
                <a:extLst>
                  <a:ext uri="{FF2B5EF4-FFF2-40B4-BE49-F238E27FC236}">
                    <a16:creationId xmlns:a16="http://schemas.microsoft.com/office/drawing/2014/main" id="{8B1853CA-8955-B6A4-3003-35EA4FD96E99}"/>
                  </a:ext>
                </a:extLst>
              </p:cNvPr>
              <p:cNvSpPr/>
              <p:nvPr/>
            </p:nvSpPr>
            <p:spPr>
              <a:xfrm>
                <a:off x="6716880" y="6107040"/>
                <a:ext cx="100800" cy="154440"/>
              </a:xfrm>
              <a:custGeom>
                <a:avLst/>
                <a:gdLst/>
                <a:ahLst/>
                <a:cxnLst/>
                <a:rect l="0" t="0" r="r" b="b"/>
                <a:pathLst>
                  <a:path w="280" h="429">
                    <a:moveTo>
                      <a:pt x="167" y="324"/>
                    </a:moveTo>
                    <a:cubicBezTo>
                      <a:pt x="167" y="342"/>
                      <a:pt x="167" y="360"/>
                      <a:pt x="167" y="378"/>
                    </a:cubicBezTo>
                    <a:cubicBezTo>
                      <a:pt x="167" y="401"/>
                      <a:pt x="166" y="408"/>
                      <a:pt x="119" y="408"/>
                    </a:cubicBezTo>
                    <a:cubicBezTo>
                      <a:pt x="115" y="408"/>
                      <a:pt x="110" y="408"/>
                      <a:pt x="106" y="408"/>
                    </a:cubicBezTo>
                    <a:cubicBezTo>
                      <a:pt x="106" y="415"/>
                      <a:pt x="106" y="421"/>
                      <a:pt x="106" y="428"/>
                    </a:cubicBezTo>
                    <a:cubicBezTo>
                      <a:pt x="131" y="426"/>
                      <a:pt x="165" y="426"/>
                      <a:pt x="191" y="426"/>
                    </a:cubicBezTo>
                    <a:cubicBezTo>
                      <a:pt x="217" y="426"/>
                      <a:pt x="252" y="426"/>
                      <a:pt x="277" y="428"/>
                    </a:cubicBezTo>
                    <a:cubicBezTo>
                      <a:pt x="277" y="421"/>
                      <a:pt x="277" y="415"/>
                      <a:pt x="277" y="408"/>
                    </a:cubicBezTo>
                    <a:cubicBezTo>
                      <a:pt x="273" y="408"/>
                      <a:pt x="269" y="408"/>
                      <a:pt x="265" y="408"/>
                    </a:cubicBezTo>
                    <a:cubicBezTo>
                      <a:pt x="218" y="408"/>
                      <a:pt x="216" y="401"/>
                      <a:pt x="216" y="378"/>
                    </a:cubicBezTo>
                    <a:cubicBezTo>
                      <a:pt x="216" y="360"/>
                      <a:pt x="216" y="342"/>
                      <a:pt x="216" y="324"/>
                    </a:cubicBezTo>
                    <a:cubicBezTo>
                      <a:pt x="237" y="324"/>
                      <a:pt x="258" y="324"/>
                      <a:pt x="279" y="324"/>
                    </a:cubicBezTo>
                    <a:cubicBezTo>
                      <a:pt x="279" y="317"/>
                      <a:pt x="279" y="311"/>
                      <a:pt x="279" y="304"/>
                    </a:cubicBezTo>
                    <a:cubicBezTo>
                      <a:pt x="258" y="304"/>
                      <a:pt x="237" y="304"/>
                      <a:pt x="216" y="304"/>
                    </a:cubicBezTo>
                    <a:cubicBezTo>
                      <a:pt x="216" y="208"/>
                      <a:pt x="216" y="112"/>
                      <a:pt x="216" y="16"/>
                    </a:cubicBezTo>
                    <a:cubicBezTo>
                      <a:pt x="216" y="4"/>
                      <a:pt x="216" y="0"/>
                      <a:pt x="207" y="0"/>
                    </a:cubicBezTo>
                    <a:cubicBezTo>
                      <a:pt x="200" y="0"/>
                      <a:pt x="198" y="0"/>
                      <a:pt x="193" y="7"/>
                    </a:cubicBezTo>
                    <a:cubicBezTo>
                      <a:pt x="128" y="106"/>
                      <a:pt x="64" y="205"/>
                      <a:pt x="0" y="304"/>
                    </a:cubicBezTo>
                    <a:cubicBezTo>
                      <a:pt x="0" y="311"/>
                      <a:pt x="0" y="317"/>
                      <a:pt x="0" y="324"/>
                    </a:cubicBezTo>
                    <a:cubicBezTo>
                      <a:pt x="56" y="324"/>
                      <a:pt x="112" y="324"/>
                      <a:pt x="167" y="324"/>
                    </a:cubicBezTo>
                    <a:moveTo>
                      <a:pt x="171" y="304"/>
                    </a:moveTo>
                    <a:cubicBezTo>
                      <a:pt x="119" y="304"/>
                      <a:pt x="68" y="304"/>
                      <a:pt x="16" y="304"/>
                    </a:cubicBezTo>
                    <a:cubicBezTo>
                      <a:pt x="68" y="225"/>
                      <a:pt x="119" y="147"/>
                      <a:pt x="171" y="68"/>
                    </a:cubicBezTo>
                    <a:cubicBezTo>
                      <a:pt x="171" y="147"/>
                      <a:pt x="171" y="225"/>
                      <a:pt x="171" y="304"/>
                    </a:cubicBezTo>
                    <a:close/>
                  </a:path>
                </a:pathLst>
              </a:custGeom>
              <a:solidFill>
                <a:srgbClr val="000000"/>
              </a:solidFill>
              <a:ln>
                <a:noFill/>
              </a:ln>
            </p:spPr>
          </p:sp>
          <p:sp>
            <p:nvSpPr>
              <p:cNvPr id="220" name="Freeform 162">
                <a:extLst>
                  <a:ext uri="{FF2B5EF4-FFF2-40B4-BE49-F238E27FC236}">
                    <a16:creationId xmlns:a16="http://schemas.microsoft.com/office/drawing/2014/main" id="{2A724C37-9C20-374F-9B19-DDDB64BEBC14}"/>
                  </a:ext>
                </a:extLst>
              </p:cNvPr>
              <p:cNvSpPr/>
              <p:nvPr/>
            </p:nvSpPr>
            <p:spPr>
              <a:xfrm>
                <a:off x="6843960" y="6236640"/>
                <a:ext cx="24480" cy="24840"/>
              </a:xfrm>
              <a:custGeom>
                <a:avLst/>
                <a:gdLst/>
                <a:ahLst/>
                <a:cxnLst/>
                <a:rect l="0" t="0" r="r" b="b"/>
                <a:pathLst>
                  <a:path w="68" h="69">
                    <a:moveTo>
                      <a:pt x="67" y="34"/>
                    </a:moveTo>
                    <a:cubicBezTo>
                      <a:pt x="67" y="16"/>
                      <a:pt x="50" y="0"/>
                      <a:pt x="32" y="0"/>
                    </a:cubicBezTo>
                    <a:cubicBezTo>
                      <a:pt x="14" y="0"/>
                      <a:pt x="0" y="16"/>
                      <a:pt x="0" y="34"/>
                    </a:cubicBezTo>
                    <a:cubicBezTo>
                      <a:pt x="0" y="52"/>
                      <a:pt x="14" y="68"/>
                      <a:pt x="32" y="68"/>
                    </a:cubicBezTo>
                    <a:cubicBezTo>
                      <a:pt x="50" y="68"/>
                      <a:pt x="67" y="52"/>
                      <a:pt x="67" y="34"/>
                    </a:cubicBezTo>
                    <a:close/>
                  </a:path>
                </a:pathLst>
              </a:custGeom>
              <a:solidFill>
                <a:srgbClr val="000000"/>
              </a:solidFill>
              <a:ln>
                <a:noFill/>
              </a:ln>
            </p:spPr>
          </p:sp>
          <p:sp>
            <p:nvSpPr>
              <p:cNvPr id="221" name="Freeform 163">
                <a:extLst>
                  <a:ext uri="{FF2B5EF4-FFF2-40B4-BE49-F238E27FC236}">
                    <a16:creationId xmlns:a16="http://schemas.microsoft.com/office/drawing/2014/main" id="{06858EA1-269C-4CD6-48C7-9950FB14654D}"/>
                  </a:ext>
                </a:extLst>
              </p:cNvPr>
              <p:cNvSpPr/>
              <p:nvPr/>
            </p:nvSpPr>
            <p:spPr>
              <a:xfrm>
                <a:off x="6897240" y="6109560"/>
                <a:ext cx="95040" cy="156240"/>
              </a:xfrm>
              <a:custGeom>
                <a:avLst/>
                <a:gdLst/>
                <a:ahLst/>
                <a:cxnLst/>
                <a:rect l="0" t="0" r="r" b="b"/>
                <a:pathLst>
                  <a:path w="264" h="434">
                    <a:moveTo>
                      <a:pt x="157" y="198"/>
                    </a:moveTo>
                    <a:cubicBezTo>
                      <a:pt x="209" y="182"/>
                      <a:pt x="245" y="137"/>
                      <a:pt x="245" y="86"/>
                    </a:cubicBezTo>
                    <a:cubicBezTo>
                      <a:pt x="245" y="34"/>
                      <a:pt x="189" y="0"/>
                      <a:pt x="130" y="0"/>
                    </a:cubicBezTo>
                    <a:cubicBezTo>
                      <a:pt x="65" y="0"/>
                      <a:pt x="16" y="38"/>
                      <a:pt x="16" y="86"/>
                    </a:cubicBezTo>
                    <a:cubicBezTo>
                      <a:pt x="16" y="106"/>
                      <a:pt x="31" y="119"/>
                      <a:pt x="49" y="119"/>
                    </a:cubicBezTo>
                    <a:cubicBezTo>
                      <a:pt x="68" y="119"/>
                      <a:pt x="81" y="104"/>
                      <a:pt x="81" y="86"/>
                    </a:cubicBezTo>
                    <a:cubicBezTo>
                      <a:pt x="81" y="54"/>
                      <a:pt x="52" y="54"/>
                      <a:pt x="41" y="54"/>
                    </a:cubicBezTo>
                    <a:cubicBezTo>
                      <a:pt x="61" y="23"/>
                      <a:pt x="103" y="16"/>
                      <a:pt x="126" y="16"/>
                    </a:cubicBezTo>
                    <a:cubicBezTo>
                      <a:pt x="153" y="16"/>
                      <a:pt x="187" y="29"/>
                      <a:pt x="187" y="86"/>
                    </a:cubicBezTo>
                    <a:cubicBezTo>
                      <a:pt x="187" y="94"/>
                      <a:pt x="185" y="131"/>
                      <a:pt x="169" y="158"/>
                    </a:cubicBezTo>
                    <a:cubicBezTo>
                      <a:pt x="149" y="189"/>
                      <a:pt x="130" y="191"/>
                      <a:pt x="113" y="191"/>
                    </a:cubicBezTo>
                    <a:cubicBezTo>
                      <a:pt x="108" y="192"/>
                      <a:pt x="92" y="192"/>
                      <a:pt x="88" y="192"/>
                    </a:cubicBezTo>
                    <a:cubicBezTo>
                      <a:pt x="83" y="194"/>
                      <a:pt x="79" y="194"/>
                      <a:pt x="79" y="200"/>
                    </a:cubicBezTo>
                    <a:cubicBezTo>
                      <a:pt x="79" y="207"/>
                      <a:pt x="83" y="207"/>
                      <a:pt x="94" y="207"/>
                    </a:cubicBezTo>
                    <a:cubicBezTo>
                      <a:pt x="103" y="207"/>
                      <a:pt x="113" y="207"/>
                      <a:pt x="122" y="207"/>
                    </a:cubicBezTo>
                    <a:cubicBezTo>
                      <a:pt x="173" y="207"/>
                      <a:pt x="196" y="250"/>
                      <a:pt x="196" y="313"/>
                    </a:cubicBezTo>
                    <a:cubicBezTo>
                      <a:pt x="196" y="397"/>
                      <a:pt x="153" y="417"/>
                      <a:pt x="126" y="417"/>
                    </a:cubicBezTo>
                    <a:cubicBezTo>
                      <a:pt x="99" y="417"/>
                      <a:pt x="50" y="406"/>
                      <a:pt x="29" y="369"/>
                    </a:cubicBezTo>
                    <a:cubicBezTo>
                      <a:pt x="50" y="372"/>
                      <a:pt x="70" y="358"/>
                      <a:pt x="70" y="335"/>
                    </a:cubicBezTo>
                    <a:cubicBezTo>
                      <a:pt x="70" y="311"/>
                      <a:pt x="54" y="299"/>
                      <a:pt x="36" y="299"/>
                    </a:cubicBezTo>
                    <a:cubicBezTo>
                      <a:pt x="20" y="299"/>
                      <a:pt x="0" y="308"/>
                      <a:pt x="0" y="335"/>
                    </a:cubicBezTo>
                    <a:cubicBezTo>
                      <a:pt x="0" y="392"/>
                      <a:pt x="59" y="433"/>
                      <a:pt x="128" y="433"/>
                    </a:cubicBezTo>
                    <a:cubicBezTo>
                      <a:pt x="205" y="433"/>
                      <a:pt x="263" y="376"/>
                      <a:pt x="263" y="313"/>
                    </a:cubicBezTo>
                    <a:cubicBezTo>
                      <a:pt x="263" y="261"/>
                      <a:pt x="223" y="210"/>
                      <a:pt x="157" y="198"/>
                    </a:cubicBezTo>
                    <a:close/>
                  </a:path>
                </a:pathLst>
              </a:custGeom>
              <a:solidFill>
                <a:srgbClr val="000000"/>
              </a:solidFill>
              <a:ln>
                <a:noFill/>
              </a:ln>
            </p:spPr>
          </p:sp>
          <p:sp>
            <p:nvSpPr>
              <p:cNvPr id="222" name="Freeform 164">
                <a:extLst>
                  <a:ext uri="{FF2B5EF4-FFF2-40B4-BE49-F238E27FC236}">
                    <a16:creationId xmlns:a16="http://schemas.microsoft.com/office/drawing/2014/main" id="{71F224EE-9E44-634B-3311-144C7299F3CB}"/>
                  </a:ext>
                </a:extLst>
              </p:cNvPr>
              <p:cNvSpPr/>
              <p:nvPr/>
            </p:nvSpPr>
            <p:spPr>
              <a:xfrm>
                <a:off x="7011360" y="6109560"/>
                <a:ext cx="94320" cy="156240"/>
              </a:xfrm>
              <a:custGeom>
                <a:avLst/>
                <a:gdLst/>
                <a:ahLst/>
                <a:cxnLst/>
                <a:rect l="0" t="0" r="r" b="b"/>
                <a:pathLst>
                  <a:path w="262" h="434">
                    <a:moveTo>
                      <a:pt x="76" y="131"/>
                    </a:moveTo>
                    <a:cubicBezTo>
                      <a:pt x="47" y="113"/>
                      <a:pt x="43" y="92"/>
                      <a:pt x="43" y="81"/>
                    </a:cubicBezTo>
                    <a:cubicBezTo>
                      <a:pt x="43" y="41"/>
                      <a:pt x="85" y="16"/>
                      <a:pt x="130" y="16"/>
                    </a:cubicBezTo>
                    <a:cubicBezTo>
                      <a:pt x="176" y="16"/>
                      <a:pt x="216" y="49"/>
                      <a:pt x="216" y="94"/>
                    </a:cubicBezTo>
                    <a:cubicBezTo>
                      <a:pt x="216" y="129"/>
                      <a:pt x="193" y="160"/>
                      <a:pt x="155" y="182"/>
                    </a:cubicBezTo>
                    <a:cubicBezTo>
                      <a:pt x="128" y="165"/>
                      <a:pt x="102" y="148"/>
                      <a:pt x="76" y="131"/>
                    </a:cubicBezTo>
                    <a:moveTo>
                      <a:pt x="167" y="192"/>
                    </a:moveTo>
                    <a:cubicBezTo>
                      <a:pt x="214" y="169"/>
                      <a:pt x="245" y="135"/>
                      <a:pt x="245" y="94"/>
                    </a:cubicBezTo>
                    <a:cubicBezTo>
                      <a:pt x="245" y="36"/>
                      <a:pt x="189" y="0"/>
                      <a:pt x="131" y="0"/>
                    </a:cubicBezTo>
                    <a:cubicBezTo>
                      <a:pt x="67" y="0"/>
                      <a:pt x="16" y="47"/>
                      <a:pt x="16" y="104"/>
                    </a:cubicBezTo>
                    <a:cubicBezTo>
                      <a:pt x="16" y="117"/>
                      <a:pt x="18" y="146"/>
                      <a:pt x="43" y="174"/>
                    </a:cubicBezTo>
                    <a:cubicBezTo>
                      <a:pt x="50" y="182"/>
                      <a:pt x="74" y="198"/>
                      <a:pt x="90" y="209"/>
                    </a:cubicBezTo>
                    <a:cubicBezTo>
                      <a:pt x="54" y="227"/>
                      <a:pt x="0" y="263"/>
                      <a:pt x="0" y="326"/>
                    </a:cubicBezTo>
                    <a:cubicBezTo>
                      <a:pt x="0" y="392"/>
                      <a:pt x="63" y="433"/>
                      <a:pt x="130" y="433"/>
                    </a:cubicBezTo>
                    <a:cubicBezTo>
                      <a:pt x="202" y="433"/>
                      <a:pt x="261" y="381"/>
                      <a:pt x="261" y="315"/>
                    </a:cubicBezTo>
                    <a:cubicBezTo>
                      <a:pt x="261" y="291"/>
                      <a:pt x="254" y="263"/>
                      <a:pt x="230" y="236"/>
                    </a:cubicBezTo>
                    <a:cubicBezTo>
                      <a:pt x="218" y="223"/>
                      <a:pt x="209" y="218"/>
                      <a:pt x="167" y="192"/>
                    </a:cubicBezTo>
                    <a:moveTo>
                      <a:pt x="104" y="218"/>
                    </a:moveTo>
                    <a:cubicBezTo>
                      <a:pt x="130" y="234"/>
                      <a:pt x="156" y="251"/>
                      <a:pt x="182" y="268"/>
                    </a:cubicBezTo>
                    <a:cubicBezTo>
                      <a:pt x="200" y="279"/>
                      <a:pt x="230" y="299"/>
                      <a:pt x="230" y="336"/>
                    </a:cubicBezTo>
                    <a:cubicBezTo>
                      <a:pt x="230" y="383"/>
                      <a:pt x="182" y="417"/>
                      <a:pt x="131" y="417"/>
                    </a:cubicBezTo>
                    <a:cubicBezTo>
                      <a:pt x="76" y="417"/>
                      <a:pt x="31" y="378"/>
                      <a:pt x="31" y="326"/>
                    </a:cubicBezTo>
                    <a:cubicBezTo>
                      <a:pt x="31" y="288"/>
                      <a:pt x="50" y="248"/>
                      <a:pt x="104" y="218"/>
                    </a:cubicBezTo>
                    <a:close/>
                  </a:path>
                </a:pathLst>
              </a:custGeom>
              <a:solidFill>
                <a:srgbClr val="000000"/>
              </a:solidFill>
              <a:ln>
                <a:noFill/>
              </a:ln>
            </p:spPr>
          </p:sp>
          <p:sp>
            <p:nvSpPr>
              <p:cNvPr id="223" name="Freeform 165">
                <a:extLst>
                  <a:ext uri="{FF2B5EF4-FFF2-40B4-BE49-F238E27FC236}">
                    <a16:creationId xmlns:a16="http://schemas.microsoft.com/office/drawing/2014/main" id="{CFDE81C5-CD36-315B-AA0E-D6B5F3D78356}"/>
                  </a:ext>
                </a:extLst>
              </p:cNvPr>
              <p:cNvSpPr/>
              <p:nvPr/>
            </p:nvSpPr>
            <p:spPr>
              <a:xfrm>
                <a:off x="7121160" y="6158880"/>
                <a:ext cx="88560" cy="105120"/>
              </a:xfrm>
              <a:custGeom>
                <a:avLst/>
                <a:gdLst/>
                <a:ahLst/>
                <a:cxnLst/>
                <a:rect l="0" t="0" r="r" b="b"/>
                <a:pathLst>
                  <a:path w="246" h="292">
                    <a:moveTo>
                      <a:pt x="54" y="124"/>
                    </a:moveTo>
                    <a:cubicBezTo>
                      <a:pt x="58" y="31"/>
                      <a:pt x="110" y="14"/>
                      <a:pt x="131" y="14"/>
                    </a:cubicBezTo>
                    <a:cubicBezTo>
                      <a:pt x="198" y="14"/>
                      <a:pt x="203" y="99"/>
                      <a:pt x="203" y="124"/>
                    </a:cubicBezTo>
                    <a:cubicBezTo>
                      <a:pt x="154" y="124"/>
                      <a:pt x="104" y="124"/>
                      <a:pt x="54" y="124"/>
                    </a:cubicBezTo>
                    <a:moveTo>
                      <a:pt x="52" y="138"/>
                    </a:moveTo>
                    <a:cubicBezTo>
                      <a:pt x="111" y="138"/>
                      <a:pt x="170" y="138"/>
                      <a:pt x="229" y="138"/>
                    </a:cubicBezTo>
                    <a:cubicBezTo>
                      <a:pt x="243" y="138"/>
                      <a:pt x="245" y="138"/>
                      <a:pt x="245" y="124"/>
                    </a:cubicBezTo>
                    <a:cubicBezTo>
                      <a:pt x="245" y="61"/>
                      <a:pt x="211" y="0"/>
                      <a:pt x="131" y="0"/>
                    </a:cubicBezTo>
                    <a:cubicBezTo>
                      <a:pt x="59" y="0"/>
                      <a:pt x="0" y="67"/>
                      <a:pt x="0" y="144"/>
                    </a:cubicBezTo>
                    <a:cubicBezTo>
                      <a:pt x="0" y="228"/>
                      <a:pt x="67" y="291"/>
                      <a:pt x="140" y="291"/>
                    </a:cubicBezTo>
                    <a:cubicBezTo>
                      <a:pt x="216" y="291"/>
                      <a:pt x="245" y="221"/>
                      <a:pt x="245" y="209"/>
                    </a:cubicBezTo>
                    <a:cubicBezTo>
                      <a:pt x="245" y="201"/>
                      <a:pt x="239" y="201"/>
                      <a:pt x="238" y="201"/>
                    </a:cubicBezTo>
                    <a:cubicBezTo>
                      <a:pt x="232" y="201"/>
                      <a:pt x="230" y="205"/>
                      <a:pt x="229" y="210"/>
                    </a:cubicBezTo>
                    <a:cubicBezTo>
                      <a:pt x="207" y="275"/>
                      <a:pt x="149" y="275"/>
                      <a:pt x="144" y="275"/>
                    </a:cubicBezTo>
                    <a:cubicBezTo>
                      <a:pt x="112" y="275"/>
                      <a:pt x="86" y="255"/>
                      <a:pt x="72" y="232"/>
                    </a:cubicBezTo>
                    <a:cubicBezTo>
                      <a:pt x="52" y="201"/>
                      <a:pt x="52" y="160"/>
                      <a:pt x="52" y="138"/>
                    </a:cubicBezTo>
                    <a:close/>
                  </a:path>
                </a:pathLst>
              </a:custGeom>
              <a:solidFill>
                <a:srgbClr val="000000"/>
              </a:solidFill>
              <a:ln>
                <a:noFill/>
              </a:ln>
            </p:spPr>
          </p:sp>
          <p:sp>
            <p:nvSpPr>
              <p:cNvPr id="224" name="Freeform 166">
                <a:extLst>
                  <a:ext uri="{FF2B5EF4-FFF2-40B4-BE49-F238E27FC236}">
                    <a16:creationId xmlns:a16="http://schemas.microsoft.com/office/drawing/2014/main" id="{EB8C312D-DB4A-92C4-0D9B-F5A5D1D9901A}"/>
                  </a:ext>
                </a:extLst>
              </p:cNvPr>
              <p:cNvSpPr/>
              <p:nvPr/>
            </p:nvSpPr>
            <p:spPr>
              <a:xfrm>
                <a:off x="7220520" y="6105600"/>
                <a:ext cx="162360" cy="160200"/>
              </a:xfrm>
              <a:custGeom>
                <a:avLst/>
                <a:gdLst/>
                <a:ahLst/>
                <a:cxnLst/>
                <a:rect l="0" t="0" r="r" b="b"/>
                <a:pathLst>
                  <a:path w="451" h="445">
                    <a:moveTo>
                      <a:pt x="382" y="61"/>
                    </a:moveTo>
                    <a:cubicBezTo>
                      <a:pt x="391" y="38"/>
                      <a:pt x="407" y="20"/>
                      <a:pt x="450" y="20"/>
                    </a:cubicBezTo>
                    <a:cubicBezTo>
                      <a:pt x="450" y="13"/>
                      <a:pt x="450" y="7"/>
                      <a:pt x="450" y="0"/>
                    </a:cubicBezTo>
                    <a:cubicBezTo>
                      <a:pt x="430" y="2"/>
                      <a:pt x="405" y="2"/>
                      <a:pt x="389" y="2"/>
                    </a:cubicBezTo>
                    <a:cubicBezTo>
                      <a:pt x="371" y="2"/>
                      <a:pt x="333" y="0"/>
                      <a:pt x="317" y="0"/>
                    </a:cubicBezTo>
                    <a:cubicBezTo>
                      <a:pt x="317" y="7"/>
                      <a:pt x="317" y="13"/>
                      <a:pt x="317" y="20"/>
                    </a:cubicBezTo>
                    <a:cubicBezTo>
                      <a:pt x="349" y="20"/>
                      <a:pt x="364" y="36"/>
                      <a:pt x="364" y="50"/>
                    </a:cubicBezTo>
                    <a:cubicBezTo>
                      <a:pt x="364" y="56"/>
                      <a:pt x="362" y="59"/>
                      <a:pt x="360" y="63"/>
                    </a:cubicBezTo>
                    <a:cubicBezTo>
                      <a:pt x="322" y="165"/>
                      <a:pt x="283" y="267"/>
                      <a:pt x="245" y="369"/>
                    </a:cubicBezTo>
                    <a:cubicBezTo>
                      <a:pt x="204" y="262"/>
                      <a:pt x="163" y="155"/>
                      <a:pt x="122" y="49"/>
                    </a:cubicBezTo>
                    <a:cubicBezTo>
                      <a:pt x="119" y="40"/>
                      <a:pt x="119" y="40"/>
                      <a:pt x="119" y="38"/>
                    </a:cubicBezTo>
                    <a:cubicBezTo>
                      <a:pt x="119" y="20"/>
                      <a:pt x="155" y="20"/>
                      <a:pt x="171" y="20"/>
                    </a:cubicBezTo>
                    <a:cubicBezTo>
                      <a:pt x="171" y="13"/>
                      <a:pt x="171" y="7"/>
                      <a:pt x="171" y="0"/>
                    </a:cubicBezTo>
                    <a:cubicBezTo>
                      <a:pt x="149" y="2"/>
                      <a:pt x="104" y="2"/>
                      <a:pt x="81" y="2"/>
                    </a:cubicBezTo>
                    <a:cubicBezTo>
                      <a:pt x="50" y="2"/>
                      <a:pt x="23" y="0"/>
                      <a:pt x="0" y="0"/>
                    </a:cubicBezTo>
                    <a:cubicBezTo>
                      <a:pt x="0" y="7"/>
                      <a:pt x="0" y="13"/>
                      <a:pt x="0" y="20"/>
                    </a:cubicBezTo>
                    <a:cubicBezTo>
                      <a:pt x="41" y="20"/>
                      <a:pt x="54" y="20"/>
                      <a:pt x="63" y="43"/>
                    </a:cubicBezTo>
                    <a:cubicBezTo>
                      <a:pt x="112" y="173"/>
                      <a:pt x="160" y="302"/>
                      <a:pt x="209" y="432"/>
                    </a:cubicBezTo>
                    <a:cubicBezTo>
                      <a:pt x="214" y="442"/>
                      <a:pt x="216" y="444"/>
                      <a:pt x="225" y="444"/>
                    </a:cubicBezTo>
                    <a:cubicBezTo>
                      <a:pt x="236" y="444"/>
                      <a:pt x="238" y="442"/>
                      <a:pt x="239" y="433"/>
                    </a:cubicBezTo>
                    <a:cubicBezTo>
                      <a:pt x="287" y="309"/>
                      <a:pt x="334" y="185"/>
                      <a:pt x="382" y="61"/>
                    </a:cubicBezTo>
                    <a:close/>
                  </a:path>
                </a:pathLst>
              </a:custGeom>
              <a:solidFill>
                <a:srgbClr val="000000"/>
              </a:solidFill>
              <a:ln>
                <a:noFill/>
              </a:ln>
            </p:spPr>
          </p:sp>
          <p:sp>
            <p:nvSpPr>
              <p:cNvPr id="225" name="Freeform 167">
                <a:extLst>
                  <a:ext uri="{FF2B5EF4-FFF2-40B4-BE49-F238E27FC236}">
                    <a16:creationId xmlns:a16="http://schemas.microsoft.com/office/drawing/2014/main" id="{7F276A07-781E-F1E2-4CB8-12C1717E362D}"/>
                  </a:ext>
                </a:extLst>
              </p:cNvPr>
              <p:cNvSpPr/>
              <p:nvPr/>
            </p:nvSpPr>
            <p:spPr>
              <a:xfrm>
                <a:off x="7462800" y="6141240"/>
                <a:ext cx="202680" cy="125280"/>
              </a:xfrm>
              <a:custGeom>
                <a:avLst/>
                <a:gdLst/>
                <a:ahLst/>
                <a:cxnLst/>
                <a:rect l="0" t="0" r="r" b="b"/>
                <a:pathLst>
                  <a:path w="563" h="348">
                    <a:moveTo>
                      <a:pt x="425" y="126"/>
                    </a:moveTo>
                    <a:cubicBezTo>
                      <a:pt x="452" y="147"/>
                      <a:pt x="484" y="165"/>
                      <a:pt x="504" y="174"/>
                    </a:cubicBezTo>
                    <a:cubicBezTo>
                      <a:pt x="482" y="185"/>
                      <a:pt x="450" y="201"/>
                      <a:pt x="425" y="223"/>
                    </a:cubicBezTo>
                    <a:cubicBezTo>
                      <a:pt x="291" y="223"/>
                      <a:pt x="157" y="223"/>
                      <a:pt x="23" y="223"/>
                    </a:cubicBezTo>
                    <a:cubicBezTo>
                      <a:pt x="13" y="223"/>
                      <a:pt x="0" y="223"/>
                      <a:pt x="0" y="236"/>
                    </a:cubicBezTo>
                    <a:cubicBezTo>
                      <a:pt x="0" y="248"/>
                      <a:pt x="11" y="248"/>
                      <a:pt x="22" y="248"/>
                    </a:cubicBezTo>
                    <a:cubicBezTo>
                      <a:pt x="146" y="248"/>
                      <a:pt x="271" y="248"/>
                      <a:pt x="396" y="248"/>
                    </a:cubicBezTo>
                    <a:cubicBezTo>
                      <a:pt x="365" y="277"/>
                      <a:pt x="333" y="333"/>
                      <a:pt x="333" y="342"/>
                    </a:cubicBezTo>
                    <a:cubicBezTo>
                      <a:pt x="333" y="347"/>
                      <a:pt x="340" y="347"/>
                      <a:pt x="346" y="347"/>
                    </a:cubicBezTo>
                    <a:cubicBezTo>
                      <a:pt x="349" y="347"/>
                      <a:pt x="355" y="347"/>
                      <a:pt x="356" y="344"/>
                    </a:cubicBezTo>
                    <a:cubicBezTo>
                      <a:pt x="371" y="318"/>
                      <a:pt x="389" y="286"/>
                      <a:pt x="428" y="248"/>
                    </a:cubicBezTo>
                    <a:cubicBezTo>
                      <a:pt x="473" y="210"/>
                      <a:pt x="515" y="192"/>
                      <a:pt x="547" y="183"/>
                    </a:cubicBezTo>
                    <a:cubicBezTo>
                      <a:pt x="558" y="180"/>
                      <a:pt x="560" y="180"/>
                      <a:pt x="560" y="178"/>
                    </a:cubicBezTo>
                    <a:cubicBezTo>
                      <a:pt x="562" y="178"/>
                      <a:pt x="562" y="176"/>
                      <a:pt x="562" y="174"/>
                    </a:cubicBezTo>
                    <a:cubicBezTo>
                      <a:pt x="562" y="173"/>
                      <a:pt x="562" y="172"/>
                      <a:pt x="562" y="171"/>
                    </a:cubicBezTo>
                    <a:cubicBezTo>
                      <a:pt x="561" y="170"/>
                      <a:pt x="560" y="170"/>
                      <a:pt x="560" y="169"/>
                    </a:cubicBezTo>
                    <a:cubicBezTo>
                      <a:pt x="558" y="169"/>
                      <a:pt x="558" y="167"/>
                      <a:pt x="545" y="164"/>
                    </a:cubicBezTo>
                    <a:cubicBezTo>
                      <a:pt x="461" y="138"/>
                      <a:pt x="396" y="81"/>
                      <a:pt x="362" y="14"/>
                    </a:cubicBezTo>
                    <a:cubicBezTo>
                      <a:pt x="355" y="2"/>
                      <a:pt x="355" y="0"/>
                      <a:pt x="346" y="0"/>
                    </a:cubicBezTo>
                    <a:cubicBezTo>
                      <a:pt x="340" y="0"/>
                      <a:pt x="333" y="0"/>
                      <a:pt x="333" y="7"/>
                    </a:cubicBezTo>
                    <a:cubicBezTo>
                      <a:pt x="333" y="16"/>
                      <a:pt x="365" y="70"/>
                      <a:pt x="396" y="101"/>
                    </a:cubicBezTo>
                    <a:cubicBezTo>
                      <a:pt x="271" y="101"/>
                      <a:pt x="146" y="101"/>
                      <a:pt x="22" y="101"/>
                    </a:cubicBezTo>
                    <a:cubicBezTo>
                      <a:pt x="11" y="101"/>
                      <a:pt x="0" y="101"/>
                      <a:pt x="0" y="113"/>
                    </a:cubicBezTo>
                    <a:cubicBezTo>
                      <a:pt x="0" y="126"/>
                      <a:pt x="13" y="126"/>
                      <a:pt x="23" y="126"/>
                    </a:cubicBezTo>
                    <a:cubicBezTo>
                      <a:pt x="157" y="126"/>
                      <a:pt x="291" y="126"/>
                      <a:pt x="425" y="126"/>
                    </a:cubicBezTo>
                    <a:close/>
                  </a:path>
                </a:pathLst>
              </a:custGeom>
              <a:solidFill>
                <a:srgbClr val="000000"/>
              </a:solidFill>
              <a:ln>
                <a:noFill/>
              </a:ln>
            </p:spPr>
          </p:sp>
          <p:sp>
            <p:nvSpPr>
              <p:cNvPr id="226" name="Freeform 168">
                <a:extLst>
                  <a:ext uri="{FF2B5EF4-FFF2-40B4-BE49-F238E27FC236}">
                    <a16:creationId xmlns:a16="http://schemas.microsoft.com/office/drawing/2014/main" id="{5F8A936F-E4FB-A47B-1D49-692130A32A81}"/>
                  </a:ext>
                </a:extLst>
              </p:cNvPr>
              <p:cNvSpPr/>
              <p:nvPr/>
            </p:nvSpPr>
            <p:spPr>
              <a:xfrm>
                <a:off x="7751880" y="6098040"/>
                <a:ext cx="168840" cy="163440"/>
              </a:xfrm>
              <a:custGeom>
                <a:avLst/>
                <a:gdLst/>
                <a:ahLst/>
                <a:cxnLst/>
                <a:rect l="0" t="0" r="r" b="b"/>
                <a:pathLst>
                  <a:path w="469" h="454">
                    <a:moveTo>
                      <a:pt x="250" y="13"/>
                    </a:moveTo>
                    <a:cubicBezTo>
                      <a:pt x="247" y="4"/>
                      <a:pt x="245" y="0"/>
                      <a:pt x="234" y="0"/>
                    </a:cubicBezTo>
                    <a:cubicBezTo>
                      <a:pt x="223" y="0"/>
                      <a:pt x="221" y="4"/>
                      <a:pt x="218" y="13"/>
                    </a:cubicBezTo>
                    <a:cubicBezTo>
                      <a:pt x="146" y="155"/>
                      <a:pt x="75" y="298"/>
                      <a:pt x="4" y="441"/>
                    </a:cubicBezTo>
                    <a:cubicBezTo>
                      <a:pt x="0" y="446"/>
                      <a:pt x="0" y="446"/>
                      <a:pt x="0" y="448"/>
                    </a:cubicBezTo>
                    <a:cubicBezTo>
                      <a:pt x="0" y="453"/>
                      <a:pt x="4" y="453"/>
                      <a:pt x="14" y="453"/>
                    </a:cubicBezTo>
                    <a:cubicBezTo>
                      <a:pt x="161" y="453"/>
                      <a:pt x="307" y="453"/>
                      <a:pt x="454" y="453"/>
                    </a:cubicBezTo>
                    <a:cubicBezTo>
                      <a:pt x="464" y="453"/>
                      <a:pt x="468" y="453"/>
                      <a:pt x="468" y="448"/>
                    </a:cubicBezTo>
                    <a:cubicBezTo>
                      <a:pt x="468" y="446"/>
                      <a:pt x="468" y="446"/>
                      <a:pt x="464" y="441"/>
                    </a:cubicBezTo>
                    <a:cubicBezTo>
                      <a:pt x="393" y="298"/>
                      <a:pt x="322" y="155"/>
                      <a:pt x="250" y="13"/>
                    </a:cubicBezTo>
                    <a:moveTo>
                      <a:pt x="214" y="63"/>
                    </a:moveTo>
                    <a:cubicBezTo>
                      <a:pt x="271" y="177"/>
                      <a:pt x="327" y="291"/>
                      <a:pt x="383" y="405"/>
                    </a:cubicBezTo>
                    <a:cubicBezTo>
                      <a:pt x="270" y="405"/>
                      <a:pt x="157" y="405"/>
                      <a:pt x="43" y="405"/>
                    </a:cubicBezTo>
                    <a:cubicBezTo>
                      <a:pt x="100" y="291"/>
                      <a:pt x="157" y="177"/>
                      <a:pt x="214" y="63"/>
                    </a:cubicBezTo>
                    <a:close/>
                  </a:path>
                </a:pathLst>
              </a:custGeom>
              <a:solidFill>
                <a:srgbClr val="000000"/>
              </a:solidFill>
              <a:ln>
                <a:noFill/>
              </a:ln>
            </p:spPr>
          </p:sp>
          <p:sp>
            <p:nvSpPr>
              <p:cNvPr id="227" name="Freeform 169">
                <a:extLst>
                  <a:ext uri="{FF2B5EF4-FFF2-40B4-BE49-F238E27FC236}">
                    <a16:creationId xmlns:a16="http://schemas.microsoft.com/office/drawing/2014/main" id="{7C26CFC6-0291-BB49-71C9-FCAABEF5B0B9}"/>
                  </a:ext>
                </a:extLst>
              </p:cNvPr>
              <p:cNvSpPr/>
              <p:nvPr/>
            </p:nvSpPr>
            <p:spPr>
              <a:xfrm>
                <a:off x="8007120" y="6150960"/>
                <a:ext cx="151920" cy="97560"/>
              </a:xfrm>
              <a:custGeom>
                <a:avLst/>
                <a:gdLst/>
                <a:ahLst/>
                <a:cxnLst/>
                <a:rect l="0" t="0" r="r" b="b"/>
                <a:pathLst>
                  <a:path w="422" h="271">
                    <a:moveTo>
                      <a:pt x="421" y="20"/>
                    </a:moveTo>
                    <a:cubicBezTo>
                      <a:pt x="421" y="7"/>
                      <a:pt x="416" y="0"/>
                      <a:pt x="412" y="0"/>
                    </a:cubicBezTo>
                    <a:cubicBezTo>
                      <a:pt x="410" y="0"/>
                      <a:pt x="403" y="4"/>
                      <a:pt x="403" y="18"/>
                    </a:cubicBezTo>
                    <a:cubicBezTo>
                      <a:pt x="401" y="61"/>
                      <a:pt x="356" y="88"/>
                      <a:pt x="315" y="88"/>
                    </a:cubicBezTo>
                    <a:cubicBezTo>
                      <a:pt x="279" y="88"/>
                      <a:pt x="247" y="68"/>
                      <a:pt x="214" y="45"/>
                    </a:cubicBezTo>
                    <a:cubicBezTo>
                      <a:pt x="180" y="23"/>
                      <a:pt x="146" y="0"/>
                      <a:pt x="104" y="0"/>
                    </a:cubicBezTo>
                    <a:cubicBezTo>
                      <a:pt x="47" y="0"/>
                      <a:pt x="0" y="45"/>
                      <a:pt x="0" y="103"/>
                    </a:cubicBezTo>
                    <a:cubicBezTo>
                      <a:pt x="0" y="117"/>
                      <a:pt x="4" y="122"/>
                      <a:pt x="7" y="122"/>
                    </a:cubicBezTo>
                    <a:cubicBezTo>
                      <a:pt x="14" y="122"/>
                      <a:pt x="16" y="110"/>
                      <a:pt x="16" y="108"/>
                    </a:cubicBezTo>
                    <a:cubicBezTo>
                      <a:pt x="20" y="54"/>
                      <a:pt x="72" y="36"/>
                      <a:pt x="104" y="36"/>
                    </a:cubicBezTo>
                    <a:cubicBezTo>
                      <a:pt x="142" y="36"/>
                      <a:pt x="173" y="56"/>
                      <a:pt x="205" y="77"/>
                    </a:cubicBezTo>
                    <a:cubicBezTo>
                      <a:pt x="239" y="101"/>
                      <a:pt x="274" y="122"/>
                      <a:pt x="315" y="122"/>
                    </a:cubicBezTo>
                    <a:cubicBezTo>
                      <a:pt x="374" y="122"/>
                      <a:pt x="421" y="77"/>
                      <a:pt x="421" y="20"/>
                    </a:cubicBezTo>
                    <a:moveTo>
                      <a:pt x="421" y="167"/>
                    </a:moveTo>
                    <a:cubicBezTo>
                      <a:pt x="421" y="149"/>
                      <a:pt x="414" y="147"/>
                      <a:pt x="412" y="147"/>
                    </a:cubicBezTo>
                    <a:cubicBezTo>
                      <a:pt x="410" y="147"/>
                      <a:pt x="403" y="151"/>
                      <a:pt x="403" y="165"/>
                    </a:cubicBezTo>
                    <a:cubicBezTo>
                      <a:pt x="401" y="209"/>
                      <a:pt x="356" y="234"/>
                      <a:pt x="315" y="234"/>
                    </a:cubicBezTo>
                    <a:cubicBezTo>
                      <a:pt x="279" y="234"/>
                      <a:pt x="247" y="214"/>
                      <a:pt x="214" y="192"/>
                    </a:cubicBezTo>
                    <a:cubicBezTo>
                      <a:pt x="180" y="171"/>
                      <a:pt x="146" y="147"/>
                      <a:pt x="104" y="147"/>
                    </a:cubicBezTo>
                    <a:cubicBezTo>
                      <a:pt x="47" y="147"/>
                      <a:pt x="0" y="192"/>
                      <a:pt x="0" y="250"/>
                    </a:cubicBezTo>
                    <a:cubicBezTo>
                      <a:pt x="0" y="264"/>
                      <a:pt x="4" y="270"/>
                      <a:pt x="7" y="270"/>
                    </a:cubicBezTo>
                    <a:cubicBezTo>
                      <a:pt x="14" y="270"/>
                      <a:pt x="16" y="257"/>
                      <a:pt x="16" y="255"/>
                    </a:cubicBezTo>
                    <a:cubicBezTo>
                      <a:pt x="20" y="201"/>
                      <a:pt x="72" y="183"/>
                      <a:pt x="104" y="183"/>
                    </a:cubicBezTo>
                    <a:cubicBezTo>
                      <a:pt x="142" y="183"/>
                      <a:pt x="173" y="201"/>
                      <a:pt x="205" y="225"/>
                    </a:cubicBezTo>
                    <a:cubicBezTo>
                      <a:pt x="239" y="246"/>
                      <a:pt x="274" y="270"/>
                      <a:pt x="315" y="270"/>
                    </a:cubicBezTo>
                    <a:cubicBezTo>
                      <a:pt x="376" y="270"/>
                      <a:pt x="421" y="223"/>
                      <a:pt x="421" y="167"/>
                    </a:cubicBezTo>
                    <a:close/>
                  </a:path>
                </a:pathLst>
              </a:custGeom>
              <a:solidFill>
                <a:srgbClr val="000000"/>
              </a:solidFill>
              <a:ln>
                <a:noFill/>
              </a:ln>
            </p:spPr>
          </p:sp>
          <p:sp>
            <p:nvSpPr>
              <p:cNvPr id="228" name="Freeform 170">
                <a:extLst>
                  <a:ext uri="{FF2B5EF4-FFF2-40B4-BE49-F238E27FC236}">
                    <a16:creationId xmlns:a16="http://schemas.microsoft.com/office/drawing/2014/main" id="{94FF8C55-96D4-F184-2B14-3CC44ABEB037}"/>
                  </a:ext>
                </a:extLst>
              </p:cNvPr>
              <p:cNvSpPr/>
              <p:nvPr/>
            </p:nvSpPr>
            <p:spPr>
              <a:xfrm>
                <a:off x="8243640" y="6109560"/>
                <a:ext cx="96120" cy="156240"/>
              </a:xfrm>
              <a:custGeom>
                <a:avLst/>
                <a:gdLst/>
                <a:ahLst/>
                <a:cxnLst/>
                <a:rect l="0" t="0" r="r" b="b"/>
                <a:pathLst>
                  <a:path w="267" h="434">
                    <a:moveTo>
                      <a:pt x="266" y="218"/>
                    </a:moveTo>
                    <a:cubicBezTo>
                      <a:pt x="266" y="167"/>
                      <a:pt x="263" y="117"/>
                      <a:pt x="241" y="70"/>
                    </a:cubicBezTo>
                    <a:cubicBezTo>
                      <a:pt x="212" y="9"/>
                      <a:pt x="160" y="0"/>
                      <a:pt x="133" y="0"/>
                    </a:cubicBezTo>
                    <a:cubicBezTo>
                      <a:pt x="95" y="0"/>
                      <a:pt x="49" y="16"/>
                      <a:pt x="23" y="76"/>
                    </a:cubicBezTo>
                    <a:cubicBezTo>
                      <a:pt x="4" y="119"/>
                      <a:pt x="0" y="167"/>
                      <a:pt x="0" y="218"/>
                    </a:cubicBezTo>
                    <a:cubicBezTo>
                      <a:pt x="0" y="266"/>
                      <a:pt x="2" y="322"/>
                      <a:pt x="29" y="371"/>
                    </a:cubicBezTo>
                    <a:cubicBezTo>
                      <a:pt x="56" y="421"/>
                      <a:pt x="101" y="433"/>
                      <a:pt x="133" y="433"/>
                    </a:cubicBezTo>
                    <a:cubicBezTo>
                      <a:pt x="167" y="433"/>
                      <a:pt x="214" y="421"/>
                      <a:pt x="243" y="362"/>
                    </a:cubicBezTo>
                    <a:cubicBezTo>
                      <a:pt x="263" y="317"/>
                      <a:pt x="266" y="268"/>
                      <a:pt x="266" y="218"/>
                    </a:cubicBezTo>
                    <a:moveTo>
                      <a:pt x="133" y="421"/>
                    </a:moveTo>
                    <a:cubicBezTo>
                      <a:pt x="108" y="421"/>
                      <a:pt x="70" y="405"/>
                      <a:pt x="59" y="344"/>
                    </a:cubicBezTo>
                    <a:cubicBezTo>
                      <a:pt x="52" y="306"/>
                      <a:pt x="52" y="248"/>
                      <a:pt x="52" y="210"/>
                    </a:cubicBezTo>
                    <a:cubicBezTo>
                      <a:pt x="52" y="171"/>
                      <a:pt x="52" y="128"/>
                      <a:pt x="58" y="94"/>
                    </a:cubicBezTo>
                    <a:cubicBezTo>
                      <a:pt x="68" y="20"/>
                      <a:pt x="117" y="14"/>
                      <a:pt x="133" y="14"/>
                    </a:cubicBezTo>
                    <a:cubicBezTo>
                      <a:pt x="153" y="14"/>
                      <a:pt x="194" y="25"/>
                      <a:pt x="207" y="88"/>
                    </a:cubicBezTo>
                    <a:cubicBezTo>
                      <a:pt x="214" y="122"/>
                      <a:pt x="214" y="171"/>
                      <a:pt x="214" y="210"/>
                    </a:cubicBezTo>
                    <a:cubicBezTo>
                      <a:pt x="214" y="257"/>
                      <a:pt x="214" y="300"/>
                      <a:pt x="207" y="342"/>
                    </a:cubicBezTo>
                    <a:cubicBezTo>
                      <a:pt x="196" y="401"/>
                      <a:pt x="160" y="421"/>
                      <a:pt x="133" y="421"/>
                    </a:cubicBezTo>
                    <a:close/>
                  </a:path>
                </a:pathLst>
              </a:custGeom>
              <a:solidFill>
                <a:srgbClr val="000000"/>
              </a:solidFill>
              <a:ln>
                <a:noFill/>
              </a:ln>
            </p:spPr>
          </p:sp>
          <p:sp>
            <p:nvSpPr>
              <p:cNvPr id="229" name="Freeform 171">
                <a:extLst>
                  <a:ext uri="{FF2B5EF4-FFF2-40B4-BE49-F238E27FC236}">
                    <a16:creationId xmlns:a16="http://schemas.microsoft.com/office/drawing/2014/main" id="{EAAC7936-86BB-5DE0-35BE-C2A2157083E0}"/>
                  </a:ext>
                </a:extLst>
              </p:cNvPr>
              <p:cNvSpPr/>
              <p:nvPr/>
            </p:nvSpPr>
            <p:spPr>
              <a:xfrm>
                <a:off x="8367840" y="6236640"/>
                <a:ext cx="24480" cy="24840"/>
              </a:xfrm>
              <a:custGeom>
                <a:avLst/>
                <a:gdLst/>
                <a:ahLst/>
                <a:cxnLst/>
                <a:rect l="0" t="0" r="r" b="b"/>
                <a:pathLst>
                  <a:path w="68" h="69">
                    <a:moveTo>
                      <a:pt x="67" y="34"/>
                    </a:moveTo>
                    <a:cubicBezTo>
                      <a:pt x="67" y="16"/>
                      <a:pt x="53" y="0"/>
                      <a:pt x="34" y="0"/>
                    </a:cubicBezTo>
                    <a:cubicBezTo>
                      <a:pt x="15" y="0"/>
                      <a:pt x="0" y="16"/>
                      <a:pt x="0" y="34"/>
                    </a:cubicBezTo>
                    <a:cubicBezTo>
                      <a:pt x="0" y="52"/>
                      <a:pt x="15" y="68"/>
                      <a:pt x="34" y="68"/>
                    </a:cubicBezTo>
                    <a:cubicBezTo>
                      <a:pt x="53" y="68"/>
                      <a:pt x="67" y="52"/>
                      <a:pt x="67" y="34"/>
                    </a:cubicBezTo>
                    <a:close/>
                  </a:path>
                </a:pathLst>
              </a:custGeom>
              <a:solidFill>
                <a:srgbClr val="000000"/>
              </a:solidFill>
              <a:ln>
                <a:noFill/>
              </a:ln>
            </p:spPr>
          </p:sp>
          <p:sp>
            <p:nvSpPr>
              <p:cNvPr id="230" name="Freeform 172">
                <a:extLst>
                  <a:ext uri="{FF2B5EF4-FFF2-40B4-BE49-F238E27FC236}">
                    <a16:creationId xmlns:a16="http://schemas.microsoft.com/office/drawing/2014/main" id="{E0D1BE22-318D-DC5B-6365-B59AD21B944D}"/>
                  </a:ext>
                </a:extLst>
              </p:cNvPr>
              <p:cNvSpPr/>
              <p:nvPr/>
            </p:nvSpPr>
            <p:spPr>
              <a:xfrm>
                <a:off x="8420400" y="6109560"/>
                <a:ext cx="96120" cy="156240"/>
              </a:xfrm>
              <a:custGeom>
                <a:avLst/>
                <a:gdLst/>
                <a:ahLst/>
                <a:cxnLst/>
                <a:rect l="0" t="0" r="r" b="b"/>
                <a:pathLst>
                  <a:path w="267" h="434">
                    <a:moveTo>
                      <a:pt x="266" y="218"/>
                    </a:moveTo>
                    <a:cubicBezTo>
                      <a:pt x="266" y="167"/>
                      <a:pt x="263" y="117"/>
                      <a:pt x="241" y="70"/>
                    </a:cubicBezTo>
                    <a:cubicBezTo>
                      <a:pt x="212" y="9"/>
                      <a:pt x="160" y="0"/>
                      <a:pt x="133" y="0"/>
                    </a:cubicBezTo>
                    <a:cubicBezTo>
                      <a:pt x="95" y="0"/>
                      <a:pt x="50" y="16"/>
                      <a:pt x="23" y="76"/>
                    </a:cubicBezTo>
                    <a:cubicBezTo>
                      <a:pt x="4" y="119"/>
                      <a:pt x="0" y="167"/>
                      <a:pt x="0" y="218"/>
                    </a:cubicBezTo>
                    <a:cubicBezTo>
                      <a:pt x="0" y="266"/>
                      <a:pt x="4" y="322"/>
                      <a:pt x="29" y="371"/>
                    </a:cubicBezTo>
                    <a:cubicBezTo>
                      <a:pt x="56" y="421"/>
                      <a:pt x="103" y="433"/>
                      <a:pt x="133" y="433"/>
                    </a:cubicBezTo>
                    <a:cubicBezTo>
                      <a:pt x="167" y="433"/>
                      <a:pt x="216" y="421"/>
                      <a:pt x="243" y="362"/>
                    </a:cubicBezTo>
                    <a:cubicBezTo>
                      <a:pt x="263" y="317"/>
                      <a:pt x="266" y="268"/>
                      <a:pt x="266" y="218"/>
                    </a:cubicBezTo>
                    <a:moveTo>
                      <a:pt x="133" y="421"/>
                    </a:moveTo>
                    <a:cubicBezTo>
                      <a:pt x="108" y="421"/>
                      <a:pt x="70" y="405"/>
                      <a:pt x="59" y="344"/>
                    </a:cubicBezTo>
                    <a:cubicBezTo>
                      <a:pt x="52" y="306"/>
                      <a:pt x="52" y="248"/>
                      <a:pt x="52" y="210"/>
                    </a:cubicBezTo>
                    <a:cubicBezTo>
                      <a:pt x="52" y="171"/>
                      <a:pt x="52" y="128"/>
                      <a:pt x="58" y="94"/>
                    </a:cubicBezTo>
                    <a:cubicBezTo>
                      <a:pt x="70" y="20"/>
                      <a:pt x="117" y="14"/>
                      <a:pt x="133" y="14"/>
                    </a:cubicBezTo>
                    <a:cubicBezTo>
                      <a:pt x="155" y="14"/>
                      <a:pt x="196" y="25"/>
                      <a:pt x="207" y="88"/>
                    </a:cubicBezTo>
                    <a:cubicBezTo>
                      <a:pt x="214" y="122"/>
                      <a:pt x="214" y="171"/>
                      <a:pt x="214" y="210"/>
                    </a:cubicBezTo>
                    <a:cubicBezTo>
                      <a:pt x="214" y="257"/>
                      <a:pt x="214" y="300"/>
                      <a:pt x="207" y="342"/>
                    </a:cubicBezTo>
                    <a:cubicBezTo>
                      <a:pt x="198" y="401"/>
                      <a:pt x="162" y="421"/>
                      <a:pt x="133" y="421"/>
                    </a:cubicBezTo>
                    <a:close/>
                  </a:path>
                </a:pathLst>
              </a:custGeom>
              <a:solidFill>
                <a:srgbClr val="000000"/>
              </a:solidFill>
              <a:ln>
                <a:noFill/>
              </a:ln>
            </p:spPr>
          </p:sp>
          <p:sp>
            <p:nvSpPr>
              <p:cNvPr id="231" name="Freeform 173">
                <a:extLst>
                  <a:ext uri="{FF2B5EF4-FFF2-40B4-BE49-F238E27FC236}">
                    <a16:creationId xmlns:a16="http://schemas.microsoft.com/office/drawing/2014/main" id="{1E9DD21D-4985-4049-6D92-2A85FFE86965}"/>
                  </a:ext>
                </a:extLst>
              </p:cNvPr>
              <p:cNvSpPr/>
              <p:nvPr/>
            </p:nvSpPr>
            <p:spPr>
              <a:xfrm>
                <a:off x="8545320" y="6109560"/>
                <a:ext cx="75600" cy="151920"/>
              </a:xfrm>
              <a:custGeom>
                <a:avLst/>
                <a:gdLst/>
                <a:ahLst/>
                <a:cxnLst/>
                <a:rect l="0" t="0" r="r" b="b"/>
                <a:pathLst>
                  <a:path w="210" h="422">
                    <a:moveTo>
                      <a:pt x="130" y="16"/>
                    </a:moveTo>
                    <a:cubicBezTo>
                      <a:pt x="130" y="2"/>
                      <a:pt x="130" y="0"/>
                      <a:pt x="115" y="0"/>
                    </a:cubicBezTo>
                    <a:cubicBezTo>
                      <a:pt x="77" y="40"/>
                      <a:pt x="22" y="40"/>
                      <a:pt x="0" y="40"/>
                    </a:cubicBezTo>
                    <a:cubicBezTo>
                      <a:pt x="0" y="46"/>
                      <a:pt x="0" y="53"/>
                      <a:pt x="0" y="59"/>
                    </a:cubicBezTo>
                    <a:cubicBezTo>
                      <a:pt x="13" y="59"/>
                      <a:pt x="50" y="59"/>
                      <a:pt x="83" y="43"/>
                    </a:cubicBezTo>
                    <a:cubicBezTo>
                      <a:pt x="83" y="152"/>
                      <a:pt x="83" y="261"/>
                      <a:pt x="83" y="371"/>
                    </a:cubicBezTo>
                    <a:cubicBezTo>
                      <a:pt x="83" y="394"/>
                      <a:pt x="81" y="401"/>
                      <a:pt x="25" y="401"/>
                    </a:cubicBezTo>
                    <a:cubicBezTo>
                      <a:pt x="18" y="401"/>
                      <a:pt x="11" y="401"/>
                      <a:pt x="4" y="401"/>
                    </a:cubicBezTo>
                    <a:cubicBezTo>
                      <a:pt x="4" y="408"/>
                      <a:pt x="4" y="414"/>
                      <a:pt x="4" y="421"/>
                    </a:cubicBezTo>
                    <a:cubicBezTo>
                      <a:pt x="27" y="419"/>
                      <a:pt x="81" y="419"/>
                      <a:pt x="106" y="419"/>
                    </a:cubicBezTo>
                    <a:cubicBezTo>
                      <a:pt x="131" y="419"/>
                      <a:pt x="187" y="419"/>
                      <a:pt x="209" y="421"/>
                    </a:cubicBezTo>
                    <a:cubicBezTo>
                      <a:pt x="209" y="414"/>
                      <a:pt x="209" y="408"/>
                      <a:pt x="209" y="401"/>
                    </a:cubicBezTo>
                    <a:cubicBezTo>
                      <a:pt x="202" y="401"/>
                      <a:pt x="196" y="401"/>
                      <a:pt x="189" y="401"/>
                    </a:cubicBezTo>
                    <a:cubicBezTo>
                      <a:pt x="131" y="401"/>
                      <a:pt x="130" y="394"/>
                      <a:pt x="130" y="371"/>
                    </a:cubicBezTo>
                    <a:cubicBezTo>
                      <a:pt x="130" y="252"/>
                      <a:pt x="130" y="134"/>
                      <a:pt x="130" y="16"/>
                    </a:cubicBezTo>
                    <a:close/>
                  </a:path>
                </a:pathLst>
              </a:custGeom>
              <a:solidFill>
                <a:srgbClr val="000000"/>
              </a:solidFill>
              <a:ln>
                <a:noFill/>
              </a:ln>
            </p:spPr>
          </p:sp>
          <p:sp>
            <p:nvSpPr>
              <p:cNvPr id="232" name="Freeform 174">
                <a:extLst>
                  <a:ext uri="{FF2B5EF4-FFF2-40B4-BE49-F238E27FC236}">
                    <a16:creationId xmlns:a16="http://schemas.microsoft.com/office/drawing/2014/main" id="{EA6DFA55-D9F3-20C7-1F1F-7DFE64DC28E3}"/>
                  </a:ext>
                </a:extLst>
              </p:cNvPr>
              <p:cNvSpPr/>
              <p:nvPr/>
            </p:nvSpPr>
            <p:spPr>
              <a:xfrm>
                <a:off x="8648280" y="6109560"/>
                <a:ext cx="95760" cy="156240"/>
              </a:xfrm>
              <a:custGeom>
                <a:avLst/>
                <a:gdLst/>
                <a:ahLst/>
                <a:cxnLst/>
                <a:rect l="0" t="0" r="r" b="b"/>
                <a:pathLst>
                  <a:path w="266" h="434">
                    <a:moveTo>
                      <a:pt x="265" y="218"/>
                    </a:moveTo>
                    <a:cubicBezTo>
                      <a:pt x="265" y="167"/>
                      <a:pt x="263" y="117"/>
                      <a:pt x="239" y="70"/>
                    </a:cubicBezTo>
                    <a:cubicBezTo>
                      <a:pt x="211" y="9"/>
                      <a:pt x="158" y="0"/>
                      <a:pt x="133" y="0"/>
                    </a:cubicBezTo>
                    <a:cubicBezTo>
                      <a:pt x="95" y="0"/>
                      <a:pt x="49" y="16"/>
                      <a:pt x="23" y="76"/>
                    </a:cubicBezTo>
                    <a:cubicBezTo>
                      <a:pt x="2" y="119"/>
                      <a:pt x="0" y="167"/>
                      <a:pt x="0" y="218"/>
                    </a:cubicBezTo>
                    <a:cubicBezTo>
                      <a:pt x="0" y="266"/>
                      <a:pt x="2" y="322"/>
                      <a:pt x="27" y="371"/>
                    </a:cubicBezTo>
                    <a:cubicBezTo>
                      <a:pt x="54" y="421"/>
                      <a:pt x="101" y="433"/>
                      <a:pt x="131" y="433"/>
                    </a:cubicBezTo>
                    <a:cubicBezTo>
                      <a:pt x="166" y="433"/>
                      <a:pt x="214" y="421"/>
                      <a:pt x="241" y="362"/>
                    </a:cubicBezTo>
                    <a:cubicBezTo>
                      <a:pt x="263" y="317"/>
                      <a:pt x="265" y="268"/>
                      <a:pt x="265" y="218"/>
                    </a:cubicBezTo>
                    <a:moveTo>
                      <a:pt x="131" y="421"/>
                    </a:moveTo>
                    <a:cubicBezTo>
                      <a:pt x="108" y="421"/>
                      <a:pt x="70" y="405"/>
                      <a:pt x="59" y="344"/>
                    </a:cubicBezTo>
                    <a:cubicBezTo>
                      <a:pt x="52" y="306"/>
                      <a:pt x="52" y="248"/>
                      <a:pt x="52" y="210"/>
                    </a:cubicBezTo>
                    <a:cubicBezTo>
                      <a:pt x="52" y="171"/>
                      <a:pt x="52" y="128"/>
                      <a:pt x="56" y="94"/>
                    </a:cubicBezTo>
                    <a:cubicBezTo>
                      <a:pt x="68" y="20"/>
                      <a:pt x="117" y="14"/>
                      <a:pt x="131" y="14"/>
                    </a:cubicBezTo>
                    <a:cubicBezTo>
                      <a:pt x="153" y="14"/>
                      <a:pt x="194" y="25"/>
                      <a:pt x="207" y="88"/>
                    </a:cubicBezTo>
                    <a:cubicBezTo>
                      <a:pt x="212" y="122"/>
                      <a:pt x="212" y="171"/>
                      <a:pt x="212" y="210"/>
                    </a:cubicBezTo>
                    <a:cubicBezTo>
                      <a:pt x="212" y="257"/>
                      <a:pt x="212" y="300"/>
                      <a:pt x="205" y="342"/>
                    </a:cubicBezTo>
                    <a:cubicBezTo>
                      <a:pt x="196" y="401"/>
                      <a:pt x="160" y="421"/>
                      <a:pt x="131" y="421"/>
                    </a:cubicBezTo>
                    <a:close/>
                  </a:path>
                </a:pathLst>
              </a:custGeom>
              <a:solidFill>
                <a:srgbClr val="000000"/>
              </a:solidFill>
              <a:ln>
                <a:noFill/>
              </a:ln>
            </p:spPr>
          </p:sp>
          <p:sp>
            <p:nvSpPr>
              <p:cNvPr id="233" name="Freeform 175">
                <a:extLst>
                  <a:ext uri="{FF2B5EF4-FFF2-40B4-BE49-F238E27FC236}">
                    <a16:creationId xmlns:a16="http://schemas.microsoft.com/office/drawing/2014/main" id="{00A5AEFF-2D3C-A57F-715C-41658AFCA638}"/>
                  </a:ext>
                </a:extLst>
              </p:cNvPr>
              <p:cNvSpPr/>
              <p:nvPr/>
            </p:nvSpPr>
            <p:spPr>
              <a:xfrm>
                <a:off x="8759160" y="6107040"/>
                <a:ext cx="101520" cy="154440"/>
              </a:xfrm>
              <a:custGeom>
                <a:avLst/>
                <a:gdLst/>
                <a:ahLst/>
                <a:cxnLst/>
                <a:rect l="0" t="0" r="r" b="b"/>
                <a:pathLst>
                  <a:path w="282" h="429">
                    <a:moveTo>
                      <a:pt x="169" y="324"/>
                    </a:moveTo>
                    <a:cubicBezTo>
                      <a:pt x="169" y="342"/>
                      <a:pt x="169" y="360"/>
                      <a:pt x="169" y="378"/>
                    </a:cubicBezTo>
                    <a:cubicBezTo>
                      <a:pt x="169" y="401"/>
                      <a:pt x="167" y="408"/>
                      <a:pt x="121" y="408"/>
                    </a:cubicBezTo>
                    <a:cubicBezTo>
                      <a:pt x="116" y="408"/>
                      <a:pt x="112" y="408"/>
                      <a:pt x="108" y="408"/>
                    </a:cubicBezTo>
                    <a:cubicBezTo>
                      <a:pt x="108" y="415"/>
                      <a:pt x="108" y="421"/>
                      <a:pt x="108" y="428"/>
                    </a:cubicBezTo>
                    <a:cubicBezTo>
                      <a:pt x="133" y="426"/>
                      <a:pt x="166" y="426"/>
                      <a:pt x="193" y="426"/>
                    </a:cubicBezTo>
                    <a:cubicBezTo>
                      <a:pt x="220" y="426"/>
                      <a:pt x="254" y="426"/>
                      <a:pt x="279" y="428"/>
                    </a:cubicBezTo>
                    <a:cubicBezTo>
                      <a:pt x="279" y="421"/>
                      <a:pt x="279" y="415"/>
                      <a:pt x="279" y="408"/>
                    </a:cubicBezTo>
                    <a:cubicBezTo>
                      <a:pt x="275" y="408"/>
                      <a:pt x="271" y="408"/>
                      <a:pt x="266" y="408"/>
                    </a:cubicBezTo>
                    <a:cubicBezTo>
                      <a:pt x="220" y="408"/>
                      <a:pt x="218" y="401"/>
                      <a:pt x="218" y="378"/>
                    </a:cubicBezTo>
                    <a:cubicBezTo>
                      <a:pt x="218" y="360"/>
                      <a:pt x="218" y="342"/>
                      <a:pt x="218" y="324"/>
                    </a:cubicBezTo>
                    <a:cubicBezTo>
                      <a:pt x="239" y="324"/>
                      <a:pt x="260" y="324"/>
                      <a:pt x="281" y="324"/>
                    </a:cubicBezTo>
                    <a:cubicBezTo>
                      <a:pt x="281" y="317"/>
                      <a:pt x="281" y="311"/>
                      <a:pt x="281" y="304"/>
                    </a:cubicBezTo>
                    <a:cubicBezTo>
                      <a:pt x="260" y="304"/>
                      <a:pt x="239" y="304"/>
                      <a:pt x="218" y="304"/>
                    </a:cubicBezTo>
                    <a:cubicBezTo>
                      <a:pt x="218" y="208"/>
                      <a:pt x="218" y="112"/>
                      <a:pt x="218" y="16"/>
                    </a:cubicBezTo>
                    <a:cubicBezTo>
                      <a:pt x="218" y="4"/>
                      <a:pt x="218" y="0"/>
                      <a:pt x="207" y="0"/>
                    </a:cubicBezTo>
                    <a:cubicBezTo>
                      <a:pt x="202" y="0"/>
                      <a:pt x="200" y="0"/>
                      <a:pt x="194" y="7"/>
                    </a:cubicBezTo>
                    <a:cubicBezTo>
                      <a:pt x="130" y="106"/>
                      <a:pt x="65" y="205"/>
                      <a:pt x="0" y="304"/>
                    </a:cubicBezTo>
                    <a:cubicBezTo>
                      <a:pt x="0" y="311"/>
                      <a:pt x="0" y="317"/>
                      <a:pt x="0" y="324"/>
                    </a:cubicBezTo>
                    <a:cubicBezTo>
                      <a:pt x="56" y="324"/>
                      <a:pt x="113" y="324"/>
                      <a:pt x="169" y="324"/>
                    </a:cubicBezTo>
                    <a:moveTo>
                      <a:pt x="173" y="304"/>
                    </a:moveTo>
                    <a:cubicBezTo>
                      <a:pt x="121" y="304"/>
                      <a:pt x="70" y="304"/>
                      <a:pt x="18" y="304"/>
                    </a:cubicBezTo>
                    <a:cubicBezTo>
                      <a:pt x="70" y="225"/>
                      <a:pt x="121" y="147"/>
                      <a:pt x="173" y="68"/>
                    </a:cubicBezTo>
                    <a:cubicBezTo>
                      <a:pt x="173" y="147"/>
                      <a:pt x="173" y="225"/>
                      <a:pt x="173" y="304"/>
                    </a:cubicBezTo>
                    <a:close/>
                  </a:path>
                </a:pathLst>
              </a:custGeom>
              <a:solidFill>
                <a:srgbClr val="000000"/>
              </a:solidFill>
              <a:ln>
                <a:noFill/>
              </a:ln>
            </p:spPr>
          </p:sp>
        </p:grpSp>
      </p:grpSp>
      <p:grpSp>
        <p:nvGrpSpPr>
          <p:cNvPr id="234" name="Group 176">
            <a:extLst>
              <a:ext uri="{FF2B5EF4-FFF2-40B4-BE49-F238E27FC236}">
                <a16:creationId xmlns:a16="http://schemas.microsoft.com/office/drawing/2014/main" id="{7AECB69C-E09E-E65C-3B1C-AD11514C4456}"/>
              </a:ext>
            </a:extLst>
          </p:cNvPr>
          <p:cNvGrpSpPr/>
          <p:nvPr/>
        </p:nvGrpSpPr>
        <p:grpSpPr>
          <a:xfrm>
            <a:off x="9459000" y="5416560"/>
            <a:ext cx="1884240" cy="905400"/>
            <a:chOff x="9459000" y="5416560"/>
            <a:chExt cx="1884240" cy="905400"/>
          </a:xfrm>
        </p:grpSpPr>
        <p:grpSp>
          <p:nvGrpSpPr>
            <p:cNvPr id="235" name="Group 177">
              <a:extLst>
                <a:ext uri="{FF2B5EF4-FFF2-40B4-BE49-F238E27FC236}">
                  <a16:creationId xmlns:a16="http://schemas.microsoft.com/office/drawing/2014/main" id="{9BE091DA-B844-5FE2-862F-3D69BE4053A1}"/>
                </a:ext>
              </a:extLst>
            </p:cNvPr>
            <p:cNvGrpSpPr/>
            <p:nvPr/>
          </p:nvGrpSpPr>
          <p:grpSpPr>
            <a:xfrm>
              <a:off x="9459000" y="5416560"/>
              <a:ext cx="1884240" cy="905400"/>
              <a:chOff x="9459000" y="5416560"/>
              <a:chExt cx="1884240" cy="905400"/>
            </a:xfrm>
          </p:grpSpPr>
          <p:sp>
            <p:nvSpPr>
              <p:cNvPr id="236" name="Freeform 178">
                <a:extLst>
                  <a:ext uri="{FF2B5EF4-FFF2-40B4-BE49-F238E27FC236}">
                    <a16:creationId xmlns:a16="http://schemas.microsoft.com/office/drawing/2014/main" id="{75A10059-2723-D589-311A-E31673CAB04D}"/>
                  </a:ext>
                </a:extLst>
              </p:cNvPr>
              <p:cNvSpPr/>
              <p:nvPr/>
            </p:nvSpPr>
            <p:spPr>
              <a:xfrm>
                <a:off x="9461520" y="5428080"/>
                <a:ext cx="1870200" cy="882360"/>
              </a:xfrm>
              <a:custGeom>
                <a:avLst/>
                <a:gdLst/>
                <a:ahLst/>
                <a:cxnLst/>
                <a:rect l="0" t="0" r="r" b="b"/>
                <a:pathLst>
                  <a:path w="5195" h="2451">
                    <a:moveTo>
                      <a:pt x="2596" y="2450"/>
                    </a:moveTo>
                    <a:cubicBezTo>
                      <a:pt x="1731" y="2450"/>
                      <a:pt x="865" y="2450"/>
                      <a:pt x="0" y="2450"/>
                    </a:cubicBezTo>
                    <a:cubicBezTo>
                      <a:pt x="0" y="1634"/>
                      <a:pt x="0" y="817"/>
                      <a:pt x="0" y="0"/>
                    </a:cubicBezTo>
                    <a:cubicBezTo>
                      <a:pt x="1731" y="0"/>
                      <a:pt x="3463" y="0"/>
                      <a:pt x="5194" y="0"/>
                    </a:cubicBezTo>
                    <a:cubicBezTo>
                      <a:pt x="5194" y="817"/>
                      <a:pt x="5194" y="1634"/>
                      <a:pt x="5194" y="2450"/>
                    </a:cubicBezTo>
                    <a:cubicBezTo>
                      <a:pt x="4328" y="2450"/>
                      <a:pt x="3462" y="2450"/>
                      <a:pt x="2596" y="2450"/>
                    </a:cubicBezTo>
                    <a:close/>
                  </a:path>
                </a:pathLst>
              </a:custGeom>
              <a:solidFill>
                <a:srgbClr val="FFFFFF"/>
              </a:solidFill>
              <a:ln>
                <a:noFill/>
              </a:ln>
            </p:spPr>
          </p:sp>
          <p:sp>
            <p:nvSpPr>
              <p:cNvPr id="237" name="Freeform 179">
                <a:extLst>
                  <a:ext uri="{FF2B5EF4-FFF2-40B4-BE49-F238E27FC236}">
                    <a16:creationId xmlns:a16="http://schemas.microsoft.com/office/drawing/2014/main" id="{F3BB8675-E27E-9B1A-3D66-F7A51BC5402F}"/>
                  </a:ext>
                </a:extLst>
              </p:cNvPr>
              <p:cNvSpPr/>
              <p:nvPr/>
            </p:nvSpPr>
            <p:spPr>
              <a:xfrm>
                <a:off x="9459000" y="5419800"/>
                <a:ext cx="165600" cy="155160"/>
              </a:xfrm>
              <a:custGeom>
                <a:avLst/>
                <a:gdLst/>
                <a:ahLst/>
                <a:cxnLst/>
                <a:rect l="0" t="0" r="r" b="b"/>
                <a:pathLst>
                  <a:path w="460" h="431">
                    <a:moveTo>
                      <a:pt x="423" y="282"/>
                    </a:moveTo>
                    <a:cubicBezTo>
                      <a:pt x="425" y="279"/>
                      <a:pt x="426" y="275"/>
                      <a:pt x="426" y="273"/>
                    </a:cubicBezTo>
                    <a:cubicBezTo>
                      <a:pt x="424" y="271"/>
                      <a:pt x="426" y="266"/>
                      <a:pt x="419" y="266"/>
                    </a:cubicBezTo>
                    <a:cubicBezTo>
                      <a:pt x="412" y="266"/>
                      <a:pt x="412" y="270"/>
                      <a:pt x="410" y="275"/>
                    </a:cubicBezTo>
                    <a:cubicBezTo>
                      <a:pt x="369" y="369"/>
                      <a:pt x="345" y="410"/>
                      <a:pt x="238" y="410"/>
                    </a:cubicBezTo>
                    <a:cubicBezTo>
                      <a:pt x="207" y="410"/>
                      <a:pt x="176" y="410"/>
                      <a:pt x="146" y="410"/>
                    </a:cubicBezTo>
                    <a:cubicBezTo>
                      <a:pt x="137" y="410"/>
                      <a:pt x="135" y="410"/>
                      <a:pt x="131" y="410"/>
                    </a:cubicBezTo>
                    <a:cubicBezTo>
                      <a:pt x="124" y="408"/>
                      <a:pt x="122" y="408"/>
                      <a:pt x="122" y="403"/>
                    </a:cubicBezTo>
                    <a:cubicBezTo>
                      <a:pt x="122" y="401"/>
                      <a:pt x="122" y="399"/>
                      <a:pt x="126" y="389"/>
                    </a:cubicBezTo>
                    <a:cubicBezTo>
                      <a:pt x="140" y="331"/>
                      <a:pt x="155" y="273"/>
                      <a:pt x="169" y="216"/>
                    </a:cubicBezTo>
                    <a:cubicBezTo>
                      <a:pt x="190" y="216"/>
                      <a:pt x="211" y="216"/>
                      <a:pt x="232" y="216"/>
                    </a:cubicBezTo>
                    <a:cubicBezTo>
                      <a:pt x="286" y="216"/>
                      <a:pt x="286" y="230"/>
                      <a:pt x="286" y="245"/>
                    </a:cubicBezTo>
                    <a:cubicBezTo>
                      <a:pt x="286" y="250"/>
                      <a:pt x="286" y="257"/>
                      <a:pt x="281" y="277"/>
                    </a:cubicBezTo>
                    <a:cubicBezTo>
                      <a:pt x="281" y="279"/>
                      <a:pt x="279" y="281"/>
                      <a:pt x="279" y="282"/>
                    </a:cubicBezTo>
                    <a:cubicBezTo>
                      <a:pt x="279" y="286"/>
                      <a:pt x="282" y="290"/>
                      <a:pt x="288" y="290"/>
                    </a:cubicBezTo>
                    <a:cubicBezTo>
                      <a:pt x="293" y="290"/>
                      <a:pt x="295" y="288"/>
                      <a:pt x="297" y="277"/>
                    </a:cubicBezTo>
                    <a:cubicBezTo>
                      <a:pt x="309" y="228"/>
                      <a:pt x="321" y="179"/>
                      <a:pt x="333" y="130"/>
                    </a:cubicBezTo>
                    <a:cubicBezTo>
                      <a:pt x="333" y="126"/>
                      <a:pt x="329" y="122"/>
                      <a:pt x="326" y="122"/>
                    </a:cubicBezTo>
                    <a:cubicBezTo>
                      <a:pt x="320" y="122"/>
                      <a:pt x="318" y="126"/>
                      <a:pt x="317" y="135"/>
                    </a:cubicBezTo>
                    <a:cubicBezTo>
                      <a:pt x="304" y="182"/>
                      <a:pt x="291" y="196"/>
                      <a:pt x="234" y="196"/>
                    </a:cubicBezTo>
                    <a:cubicBezTo>
                      <a:pt x="214" y="196"/>
                      <a:pt x="194" y="196"/>
                      <a:pt x="175" y="196"/>
                    </a:cubicBezTo>
                    <a:cubicBezTo>
                      <a:pt x="187" y="146"/>
                      <a:pt x="200" y="95"/>
                      <a:pt x="212" y="45"/>
                    </a:cubicBezTo>
                    <a:cubicBezTo>
                      <a:pt x="218" y="22"/>
                      <a:pt x="218" y="20"/>
                      <a:pt x="246" y="20"/>
                    </a:cubicBezTo>
                    <a:cubicBezTo>
                      <a:pt x="276" y="20"/>
                      <a:pt x="305" y="20"/>
                      <a:pt x="335" y="20"/>
                    </a:cubicBezTo>
                    <a:cubicBezTo>
                      <a:pt x="412" y="20"/>
                      <a:pt x="432" y="38"/>
                      <a:pt x="432" y="90"/>
                    </a:cubicBezTo>
                    <a:cubicBezTo>
                      <a:pt x="432" y="104"/>
                      <a:pt x="432" y="106"/>
                      <a:pt x="428" y="124"/>
                    </a:cubicBezTo>
                    <a:cubicBezTo>
                      <a:pt x="428" y="128"/>
                      <a:pt x="428" y="131"/>
                      <a:pt x="428" y="135"/>
                    </a:cubicBezTo>
                    <a:cubicBezTo>
                      <a:pt x="428" y="139"/>
                      <a:pt x="430" y="142"/>
                      <a:pt x="435" y="142"/>
                    </a:cubicBezTo>
                    <a:cubicBezTo>
                      <a:pt x="443" y="142"/>
                      <a:pt x="444" y="139"/>
                      <a:pt x="444" y="126"/>
                    </a:cubicBezTo>
                    <a:cubicBezTo>
                      <a:pt x="449" y="90"/>
                      <a:pt x="453" y="54"/>
                      <a:pt x="457" y="18"/>
                    </a:cubicBezTo>
                    <a:cubicBezTo>
                      <a:pt x="459" y="0"/>
                      <a:pt x="457" y="0"/>
                      <a:pt x="441" y="0"/>
                    </a:cubicBezTo>
                    <a:cubicBezTo>
                      <a:pt x="334" y="0"/>
                      <a:pt x="227" y="0"/>
                      <a:pt x="121" y="0"/>
                    </a:cubicBezTo>
                    <a:cubicBezTo>
                      <a:pt x="108" y="0"/>
                      <a:pt x="103" y="0"/>
                      <a:pt x="103" y="13"/>
                    </a:cubicBezTo>
                    <a:cubicBezTo>
                      <a:pt x="103" y="20"/>
                      <a:pt x="108" y="20"/>
                      <a:pt x="121" y="20"/>
                    </a:cubicBezTo>
                    <a:cubicBezTo>
                      <a:pt x="144" y="20"/>
                      <a:pt x="162" y="20"/>
                      <a:pt x="162" y="31"/>
                    </a:cubicBezTo>
                    <a:cubicBezTo>
                      <a:pt x="162" y="34"/>
                      <a:pt x="162" y="34"/>
                      <a:pt x="158" y="47"/>
                    </a:cubicBezTo>
                    <a:cubicBezTo>
                      <a:pt x="130" y="158"/>
                      <a:pt x="102" y="270"/>
                      <a:pt x="74" y="381"/>
                    </a:cubicBezTo>
                    <a:cubicBezTo>
                      <a:pt x="68" y="405"/>
                      <a:pt x="67" y="410"/>
                      <a:pt x="16" y="410"/>
                    </a:cubicBezTo>
                    <a:cubicBezTo>
                      <a:pt x="5" y="410"/>
                      <a:pt x="0" y="410"/>
                      <a:pt x="0" y="423"/>
                    </a:cubicBezTo>
                    <a:cubicBezTo>
                      <a:pt x="0" y="430"/>
                      <a:pt x="5" y="430"/>
                      <a:pt x="16" y="430"/>
                    </a:cubicBezTo>
                    <a:cubicBezTo>
                      <a:pt x="126" y="430"/>
                      <a:pt x="236" y="430"/>
                      <a:pt x="345" y="430"/>
                    </a:cubicBezTo>
                    <a:cubicBezTo>
                      <a:pt x="360" y="430"/>
                      <a:pt x="360" y="430"/>
                      <a:pt x="365" y="419"/>
                    </a:cubicBezTo>
                    <a:cubicBezTo>
                      <a:pt x="384" y="374"/>
                      <a:pt x="404" y="328"/>
                      <a:pt x="423" y="282"/>
                    </a:cubicBezTo>
                    <a:close/>
                  </a:path>
                </a:pathLst>
              </a:custGeom>
              <a:solidFill>
                <a:srgbClr val="000000"/>
              </a:solidFill>
              <a:ln>
                <a:noFill/>
              </a:ln>
            </p:spPr>
          </p:sp>
          <p:sp>
            <p:nvSpPr>
              <p:cNvPr id="238" name="Freeform 180">
                <a:extLst>
                  <a:ext uri="{FF2B5EF4-FFF2-40B4-BE49-F238E27FC236}">
                    <a16:creationId xmlns:a16="http://schemas.microsoft.com/office/drawing/2014/main" id="{60FB09BB-60BA-4A34-C18D-438D0DCDD25B}"/>
                  </a:ext>
                </a:extLst>
              </p:cNvPr>
              <p:cNvSpPr/>
              <p:nvPr/>
            </p:nvSpPr>
            <p:spPr>
              <a:xfrm>
                <a:off x="9617760" y="5538240"/>
                <a:ext cx="89640" cy="101520"/>
              </a:xfrm>
              <a:custGeom>
                <a:avLst/>
                <a:gdLst/>
                <a:ahLst/>
                <a:cxnLst/>
                <a:rect l="0" t="0" r="r" b="b"/>
                <a:pathLst>
                  <a:path w="249" h="282">
                    <a:moveTo>
                      <a:pt x="34" y="250"/>
                    </a:moveTo>
                    <a:cubicBezTo>
                      <a:pt x="31" y="261"/>
                      <a:pt x="31" y="264"/>
                      <a:pt x="13" y="264"/>
                    </a:cubicBezTo>
                    <a:cubicBezTo>
                      <a:pt x="7" y="264"/>
                      <a:pt x="0" y="264"/>
                      <a:pt x="0" y="275"/>
                    </a:cubicBezTo>
                    <a:cubicBezTo>
                      <a:pt x="0" y="279"/>
                      <a:pt x="5" y="281"/>
                      <a:pt x="7" y="281"/>
                    </a:cubicBezTo>
                    <a:cubicBezTo>
                      <a:pt x="18" y="281"/>
                      <a:pt x="32" y="279"/>
                      <a:pt x="45" y="279"/>
                    </a:cubicBezTo>
                    <a:cubicBezTo>
                      <a:pt x="59" y="279"/>
                      <a:pt x="77" y="281"/>
                      <a:pt x="92" y="281"/>
                    </a:cubicBezTo>
                    <a:cubicBezTo>
                      <a:pt x="95" y="281"/>
                      <a:pt x="101" y="281"/>
                      <a:pt x="101" y="272"/>
                    </a:cubicBezTo>
                    <a:cubicBezTo>
                      <a:pt x="101" y="264"/>
                      <a:pt x="94" y="264"/>
                      <a:pt x="88" y="264"/>
                    </a:cubicBezTo>
                    <a:cubicBezTo>
                      <a:pt x="79" y="264"/>
                      <a:pt x="67" y="264"/>
                      <a:pt x="67" y="259"/>
                    </a:cubicBezTo>
                    <a:cubicBezTo>
                      <a:pt x="67" y="257"/>
                      <a:pt x="70" y="246"/>
                      <a:pt x="72" y="239"/>
                    </a:cubicBezTo>
                    <a:cubicBezTo>
                      <a:pt x="77" y="216"/>
                      <a:pt x="83" y="192"/>
                      <a:pt x="88" y="175"/>
                    </a:cubicBezTo>
                    <a:cubicBezTo>
                      <a:pt x="94" y="182"/>
                      <a:pt x="108" y="200"/>
                      <a:pt x="133" y="200"/>
                    </a:cubicBezTo>
                    <a:cubicBezTo>
                      <a:pt x="187" y="200"/>
                      <a:pt x="248" y="140"/>
                      <a:pt x="248" y="74"/>
                    </a:cubicBezTo>
                    <a:cubicBezTo>
                      <a:pt x="248" y="22"/>
                      <a:pt x="212" y="0"/>
                      <a:pt x="182" y="0"/>
                    </a:cubicBezTo>
                    <a:cubicBezTo>
                      <a:pt x="153" y="0"/>
                      <a:pt x="130" y="20"/>
                      <a:pt x="119" y="31"/>
                    </a:cubicBezTo>
                    <a:cubicBezTo>
                      <a:pt x="112" y="5"/>
                      <a:pt x="86" y="0"/>
                      <a:pt x="72" y="0"/>
                    </a:cubicBezTo>
                    <a:cubicBezTo>
                      <a:pt x="56" y="0"/>
                      <a:pt x="45" y="13"/>
                      <a:pt x="38" y="23"/>
                    </a:cubicBezTo>
                    <a:cubicBezTo>
                      <a:pt x="29" y="40"/>
                      <a:pt x="22" y="65"/>
                      <a:pt x="22" y="68"/>
                    </a:cubicBezTo>
                    <a:cubicBezTo>
                      <a:pt x="22" y="74"/>
                      <a:pt x="26" y="72"/>
                      <a:pt x="29" y="74"/>
                    </a:cubicBezTo>
                    <a:cubicBezTo>
                      <a:pt x="36" y="74"/>
                      <a:pt x="36" y="72"/>
                      <a:pt x="40" y="61"/>
                    </a:cubicBezTo>
                    <a:cubicBezTo>
                      <a:pt x="45" y="34"/>
                      <a:pt x="54" y="13"/>
                      <a:pt x="72" y="13"/>
                    </a:cubicBezTo>
                    <a:cubicBezTo>
                      <a:pt x="83" y="13"/>
                      <a:pt x="86" y="22"/>
                      <a:pt x="86" y="34"/>
                    </a:cubicBezTo>
                    <a:cubicBezTo>
                      <a:pt x="86" y="40"/>
                      <a:pt x="85" y="45"/>
                      <a:pt x="85" y="47"/>
                    </a:cubicBezTo>
                    <a:cubicBezTo>
                      <a:pt x="68" y="115"/>
                      <a:pt x="51" y="182"/>
                      <a:pt x="34" y="250"/>
                    </a:cubicBezTo>
                    <a:moveTo>
                      <a:pt x="119" y="54"/>
                    </a:moveTo>
                    <a:cubicBezTo>
                      <a:pt x="144" y="20"/>
                      <a:pt x="166" y="13"/>
                      <a:pt x="180" y="13"/>
                    </a:cubicBezTo>
                    <a:cubicBezTo>
                      <a:pt x="198" y="13"/>
                      <a:pt x="212" y="25"/>
                      <a:pt x="212" y="56"/>
                    </a:cubicBezTo>
                    <a:cubicBezTo>
                      <a:pt x="212" y="74"/>
                      <a:pt x="203" y="119"/>
                      <a:pt x="189" y="144"/>
                    </a:cubicBezTo>
                    <a:cubicBezTo>
                      <a:pt x="178" y="166"/>
                      <a:pt x="157" y="187"/>
                      <a:pt x="133" y="187"/>
                    </a:cubicBezTo>
                    <a:cubicBezTo>
                      <a:pt x="103" y="187"/>
                      <a:pt x="94" y="153"/>
                      <a:pt x="94" y="149"/>
                    </a:cubicBezTo>
                    <a:cubicBezTo>
                      <a:pt x="94" y="148"/>
                      <a:pt x="95" y="144"/>
                      <a:pt x="95" y="142"/>
                    </a:cubicBezTo>
                    <a:cubicBezTo>
                      <a:pt x="103" y="113"/>
                      <a:pt x="111" y="83"/>
                      <a:pt x="119" y="54"/>
                    </a:cubicBezTo>
                    <a:close/>
                  </a:path>
                </a:pathLst>
              </a:custGeom>
              <a:solidFill>
                <a:srgbClr val="000000"/>
              </a:solidFill>
              <a:ln>
                <a:noFill/>
              </a:ln>
            </p:spPr>
          </p:sp>
          <p:sp>
            <p:nvSpPr>
              <p:cNvPr id="239" name="Freeform 181">
                <a:extLst>
                  <a:ext uri="{FF2B5EF4-FFF2-40B4-BE49-F238E27FC236}">
                    <a16:creationId xmlns:a16="http://schemas.microsoft.com/office/drawing/2014/main" id="{D1AF97B8-F06C-093D-2E70-E22F04F2308E}"/>
                  </a:ext>
                </a:extLst>
              </p:cNvPr>
              <p:cNvSpPr/>
              <p:nvPr/>
            </p:nvSpPr>
            <p:spPr>
              <a:xfrm>
                <a:off x="9723960" y="5498280"/>
                <a:ext cx="87120" cy="112320"/>
              </a:xfrm>
              <a:custGeom>
                <a:avLst/>
                <a:gdLst/>
                <a:ahLst/>
                <a:cxnLst/>
                <a:rect l="0" t="0" r="r" b="b"/>
                <a:pathLst>
                  <a:path w="242" h="312">
                    <a:moveTo>
                      <a:pt x="104" y="13"/>
                    </a:moveTo>
                    <a:cubicBezTo>
                      <a:pt x="106" y="13"/>
                      <a:pt x="106" y="7"/>
                      <a:pt x="106" y="5"/>
                    </a:cubicBezTo>
                    <a:cubicBezTo>
                      <a:pt x="106" y="4"/>
                      <a:pt x="104" y="0"/>
                      <a:pt x="99" y="0"/>
                    </a:cubicBezTo>
                    <a:cubicBezTo>
                      <a:pt x="92" y="0"/>
                      <a:pt x="54" y="4"/>
                      <a:pt x="43" y="4"/>
                    </a:cubicBezTo>
                    <a:cubicBezTo>
                      <a:pt x="40" y="5"/>
                      <a:pt x="34" y="5"/>
                      <a:pt x="34" y="14"/>
                    </a:cubicBezTo>
                    <a:cubicBezTo>
                      <a:pt x="34" y="22"/>
                      <a:pt x="40" y="22"/>
                      <a:pt x="45" y="22"/>
                    </a:cubicBezTo>
                    <a:cubicBezTo>
                      <a:pt x="67" y="22"/>
                      <a:pt x="67" y="23"/>
                      <a:pt x="67" y="27"/>
                    </a:cubicBezTo>
                    <a:cubicBezTo>
                      <a:pt x="67" y="31"/>
                      <a:pt x="65" y="32"/>
                      <a:pt x="65" y="38"/>
                    </a:cubicBezTo>
                    <a:cubicBezTo>
                      <a:pt x="44" y="121"/>
                      <a:pt x="23" y="204"/>
                      <a:pt x="2" y="288"/>
                    </a:cubicBezTo>
                    <a:cubicBezTo>
                      <a:pt x="0" y="295"/>
                      <a:pt x="1" y="294"/>
                      <a:pt x="0" y="297"/>
                    </a:cubicBezTo>
                    <a:cubicBezTo>
                      <a:pt x="0" y="304"/>
                      <a:pt x="5" y="311"/>
                      <a:pt x="14" y="311"/>
                    </a:cubicBezTo>
                    <a:cubicBezTo>
                      <a:pt x="20" y="311"/>
                      <a:pt x="29" y="309"/>
                      <a:pt x="32" y="300"/>
                    </a:cubicBezTo>
                    <a:cubicBezTo>
                      <a:pt x="34" y="297"/>
                      <a:pt x="38" y="281"/>
                      <a:pt x="41" y="272"/>
                    </a:cubicBezTo>
                    <a:cubicBezTo>
                      <a:pt x="44" y="258"/>
                      <a:pt x="47" y="245"/>
                      <a:pt x="50" y="232"/>
                    </a:cubicBezTo>
                    <a:cubicBezTo>
                      <a:pt x="52" y="227"/>
                      <a:pt x="56" y="209"/>
                      <a:pt x="58" y="203"/>
                    </a:cubicBezTo>
                    <a:cubicBezTo>
                      <a:pt x="63" y="185"/>
                      <a:pt x="63" y="185"/>
                      <a:pt x="70" y="171"/>
                    </a:cubicBezTo>
                    <a:cubicBezTo>
                      <a:pt x="85" y="149"/>
                      <a:pt x="108" y="124"/>
                      <a:pt x="142" y="124"/>
                    </a:cubicBezTo>
                    <a:cubicBezTo>
                      <a:pt x="167" y="124"/>
                      <a:pt x="167" y="144"/>
                      <a:pt x="167" y="155"/>
                    </a:cubicBezTo>
                    <a:cubicBezTo>
                      <a:pt x="167" y="182"/>
                      <a:pt x="149" y="230"/>
                      <a:pt x="142" y="250"/>
                    </a:cubicBezTo>
                    <a:cubicBezTo>
                      <a:pt x="137" y="263"/>
                      <a:pt x="135" y="266"/>
                      <a:pt x="135" y="273"/>
                    </a:cubicBezTo>
                    <a:cubicBezTo>
                      <a:pt x="135" y="297"/>
                      <a:pt x="155" y="311"/>
                      <a:pt x="178" y="311"/>
                    </a:cubicBezTo>
                    <a:cubicBezTo>
                      <a:pt x="221" y="311"/>
                      <a:pt x="241" y="250"/>
                      <a:pt x="241" y="243"/>
                    </a:cubicBezTo>
                    <a:cubicBezTo>
                      <a:pt x="241" y="237"/>
                      <a:pt x="236" y="237"/>
                      <a:pt x="234" y="237"/>
                    </a:cubicBezTo>
                    <a:cubicBezTo>
                      <a:pt x="229" y="237"/>
                      <a:pt x="227" y="241"/>
                      <a:pt x="225" y="245"/>
                    </a:cubicBezTo>
                    <a:cubicBezTo>
                      <a:pt x="216" y="281"/>
                      <a:pt x="196" y="299"/>
                      <a:pt x="178" y="299"/>
                    </a:cubicBezTo>
                    <a:cubicBezTo>
                      <a:pt x="169" y="299"/>
                      <a:pt x="167" y="293"/>
                      <a:pt x="167" y="284"/>
                    </a:cubicBezTo>
                    <a:cubicBezTo>
                      <a:pt x="167" y="273"/>
                      <a:pt x="169" y="268"/>
                      <a:pt x="178" y="248"/>
                    </a:cubicBezTo>
                    <a:cubicBezTo>
                      <a:pt x="184" y="234"/>
                      <a:pt x="202" y="187"/>
                      <a:pt x="202" y="162"/>
                    </a:cubicBezTo>
                    <a:cubicBezTo>
                      <a:pt x="202" y="155"/>
                      <a:pt x="202" y="137"/>
                      <a:pt x="185" y="124"/>
                    </a:cubicBezTo>
                    <a:cubicBezTo>
                      <a:pt x="178" y="119"/>
                      <a:pt x="164" y="112"/>
                      <a:pt x="144" y="112"/>
                    </a:cubicBezTo>
                    <a:cubicBezTo>
                      <a:pt x="112" y="112"/>
                      <a:pt x="88" y="130"/>
                      <a:pt x="72" y="149"/>
                    </a:cubicBezTo>
                    <a:cubicBezTo>
                      <a:pt x="83" y="104"/>
                      <a:pt x="94" y="58"/>
                      <a:pt x="104" y="13"/>
                    </a:cubicBezTo>
                    <a:close/>
                  </a:path>
                </a:pathLst>
              </a:custGeom>
              <a:solidFill>
                <a:srgbClr val="000000"/>
              </a:solidFill>
              <a:ln>
                <a:noFill/>
              </a:ln>
            </p:spPr>
          </p:sp>
          <p:sp>
            <p:nvSpPr>
              <p:cNvPr id="240" name="Freeform 182">
                <a:extLst>
                  <a:ext uri="{FF2B5EF4-FFF2-40B4-BE49-F238E27FC236}">
                    <a16:creationId xmlns:a16="http://schemas.microsoft.com/office/drawing/2014/main" id="{68DCB294-2BBB-6980-8DC7-A25E31EEB838}"/>
                  </a:ext>
                </a:extLst>
              </p:cNvPr>
              <p:cNvSpPr/>
              <p:nvPr/>
            </p:nvSpPr>
            <p:spPr>
              <a:xfrm>
                <a:off x="9835920" y="5590080"/>
                <a:ext cx="21240" cy="49680"/>
              </a:xfrm>
              <a:custGeom>
                <a:avLst/>
                <a:gdLst/>
                <a:ahLst/>
                <a:cxnLst/>
                <a:rect l="0" t="0" r="r" b="b"/>
                <a:pathLst>
                  <a:path w="59" h="138">
                    <a:moveTo>
                      <a:pt x="45" y="45"/>
                    </a:moveTo>
                    <a:cubicBezTo>
                      <a:pt x="45" y="68"/>
                      <a:pt x="40" y="97"/>
                      <a:pt x="11" y="126"/>
                    </a:cubicBezTo>
                    <a:cubicBezTo>
                      <a:pt x="9" y="128"/>
                      <a:pt x="7" y="128"/>
                      <a:pt x="7" y="131"/>
                    </a:cubicBezTo>
                    <a:cubicBezTo>
                      <a:pt x="7" y="133"/>
                      <a:pt x="11" y="137"/>
                      <a:pt x="13" y="137"/>
                    </a:cubicBezTo>
                    <a:cubicBezTo>
                      <a:pt x="20" y="137"/>
                      <a:pt x="58" y="101"/>
                      <a:pt x="58" y="49"/>
                    </a:cubicBezTo>
                    <a:cubicBezTo>
                      <a:pt x="58" y="22"/>
                      <a:pt x="47" y="0"/>
                      <a:pt x="25" y="0"/>
                    </a:cubicBezTo>
                    <a:cubicBezTo>
                      <a:pt x="11" y="0"/>
                      <a:pt x="0" y="13"/>
                      <a:pt x="0" y="25"/>
                    </a:cubicBezTo>
                    <a:cubicBezTo>
                      <a:pt x="0" y="40"/>
                      <a:pt x="11" y="52"/>
                      <a:pt x="27" y="52"/>
                    </a:cubicBezTo>
                    <a:cubicBezTo>
                      <a:pt x="38" y="52"/>
                      <a:pt x="39" y="47"/>
                      <a:pt x="45" y="45"/>
                    </a:cubicBezTo>
                    <a:close/>
                  </a:path>
                </a:pathLst>
              </a:custGeom>
              <a:solidFill>
                <a:srgbClr val="000000"/>
              </a:solidFill>
              <a:ln>
                <a:noFill/>
              </a:ln>
            </p:spPr>
          </p:sp>
          <p:sp>
            <p:nvSpPr>
              <p:cNvPr id="241" name="Freeform 183">
                <a:extLst>
                  <a:ext uri="{FF2B5EF4-FFF2-40B4-BE49-F238E27FC236}">
                    <a16:creationId xmlns:a16="http://schemas.microsoft.com/office/drawing/2014/main" id="{8D9D0185-9D41-B311-68E7-F4EB17C26FA4}"/>
                  </a:ext>
                </a:extLst>
              </p:cNvPr>
              <p:cNvSpPr/>
              <p:nvPr/>
            </p:nvSpPr>
            <p:spPr>
              <a:xfrm>
                <a:off x="9879840" y="5538240"/>
                <a:ext cx="146880" cy="72360"/>
              </a:xfrm>
              <a:custGeom>
                <a:avLst/>
                <a:gdLst/>
                <a:ahLst/>
                <a:cxnLst/>
                <a:rect l="0" t="0" r="r" b="b"/>
                <a:pathLst>
                  <a:path w="408" h="201">
                    <a:moveTo>
                      <a:pt x="171" y="160"/>
                    </a:moveTo>
                    <a:cubicBezTo>
                      <a:pt x="169" y="169"/>
                      <a:pt x="166" y="184"/>
                      <a:pt x="166" y="185"/>
                    </a:cubicBezTo>
                    <a:cubicBezTo>
                      <a:pt x="166" y="196"/>
                      <a:pt x="173" y="200"/>
                      <a:pt x="180" y="200"/>
                    </a:cubicBezTo>
                    <a:cubicBezTo>
                      <a:pt x="187" y="200"/>
                      <a:pt x="195" y="195"/>
                      <a:pt x="198" y="191"/>
                    </a:cubicBezTo>
                    <a:cubicBezTo>
                      <a:pt x="201" y="186"/>
                      <a:pt x="203" y="173"/>
                      <a:pt x="205" y="162"/>
                    </a:cubicBezTo>
                    <a:cubicBezTo>
                      <a:pt x="207" y="155"/>
                      <a:pt x="212" y="133"/>
                      <a:pt x="214" y="122"/>
                    </a:cubicBezTo>
                    <a:cubicBezTo>
                      <a:pt x="218" y="113"/>
                      <a:pt x="220" y="103"/>
                      <a:pt x="223" y="94"/>
                    </a:cubicBezTo>
                    <a:cubicBezTo>
                      <a:pt x="227" y="74"/>
                      <a:pt x="227" y="74"/>
                      <a:pt x="236" y="59"/>
                    </a:cubicBezTo>
                    <a:cubicBezTo>
                      <a:pt x="250" y="38"/>
                      <a:pt x="272" y="13"/>
                      <a:pt x="308" y="13"/>
                    </a:cubicBezTo>
                    <a:cubicBezTo>
                      <a:pt x="331" y="13"/>
                      <a:pt x="333" y="32"/>
                      <a:pt x="333" y="43"/>
                    </a:cubicBezTo>
                    <a:cubicBezTo>
                      <a:pt x="333" y="70"/>
                      <a:pt x="315" y="119"/>
                      <a:pt x="308" y="139"/>
                    </a:cubicBezTo>
                    <a:cubicBezTo>
                      <a:pt x="302" y="151"/>
                      <a:pt x="300" y="155"/>
                      <a:pt x="300" y="162"/>
                    </a:cubicBezTo>
                    <a:cubicBezTo>
                      <a:pt x="300" y="185"/>
                      <a:pt x="320" y="200"/>
                      <a:pt x="342" y="200"/>
                    </a:cubicBezTo>
                    <a:cubicBezTo>
                      <a:pt x="387" y="200"/>
                      <a:pt x="407" y="139"/>
                      <a:pt x="407" y="131"/>
                    </a:cubicBezTo>
                    <a:cubicBezTo>
                      <a:pt x="407" y="126"/>
                      <a:pt x="401" y="126"/>
                      <a:pt x="399" y="126"/>
                    </a:cubicBezTo>
                    <a:cubicBezTo>
                      <a:pt x="392" y="126"/>
                      <a:pt x="392" y="130"/>
                      <a:pt x="390" y="133"/>
                    </a:cubicBezTo>
                    <a:cubicBezTo>
                      <a:pt x="380" y="169"/>
                      <a:pt x="362" y="187"/>
                      <a:pt x="344" y="187"/>
                    </a:cubicBezTo>
                    <a:cubicBezTo>
                      <a:pt x="335" y="187"/>
                      <a:pt x="333" y="182"/>
                      <a:pt x="333" y="173"/>
                    </a:cubicBezTo>
                    <a:cubicBezTo>
                      <a:pt x="333" y="162"/>
                      <a:pt x="335" y="157"/>
                      <a:pt x="344" y="137"/>
                    </a:cubicBezTo>
                    <a:cubicBezTo>
                      <a:pt x="347" y="122"/>
                      <a:pt x="367" y="76"/>
                      <a:pt x="367" y="50"/>
                    </a:cubicBezTo>
                    <a:cubicBezTo>
                      <a:pt x="367" y="43"/>
                      <a:pt x="367" y="25"/>
                      <a:pt x="349" y="13"/>
                    </a:cubicBezTo>
                    <a:cubicBezTo>
                      <a:pt x="342" y="7"/>
                      <a:pt x="329" y="0"/>
                      <a:pt x="309" y="0"/>
                    </a:cubicBezTo>
                    <a:cubicBezTo>
                      <a:pt x="268" y="0"/>
                      <a:pt x="245" y="27"/>
                      <a:pt x="230" y="45"/>
                    </a:cubicBezTo>
                    <a:cubicBezTo>
                      <a:pt x="227" y="7"/>
                      <a:pt x="196" y="0"/>
                      <a:pt x="173" y="0"/>
                    </a:cubicBezTo>
                    <a:cubicBezTo>
                      <a:pt x="137" y="0"/>
                      <a:pt x="112" y="23"/>
                      <a:pt x="99" y="41"/>
                    </a:cubicBezTo>
                    <a:cubicBezTo>
                      <a:pt x="95" y="11"/>
                      <a:pt x="68" y="0"/>
                      <a:pt x="50" y="0"/>
                    </a:cubicBezTo>
                    <a:cubicBezTo>
                      <a:pt x="32" y="0"/>
                      <a:pt x="22" y="14"/>
                      <a:pt x="16" y="23"/>
                    </a:cubicBezTo>
                    <a:cubicBezTo>
                      <a:pt x="5" y="41"/>
                      <a:pt x="0" y="67"/>
                      <a:pt x="0" y="68"/>
                    </a:cubicBezTo>
                    <a:cubicBezTo>
                      <a:pt x="0" y="74"/>
                      <a:pt x="5" y="74"/>
                      <a:pt x="7" y="74"/>
                    </a:cubicBezTo>
                    <a:cubicBezTo>
                      <a:pt x="14" y="74"/>
                      <a:pt x="14" y="72"/>
                      <a:pt x="18" y="61"/>
                    </a:cubicBezTo>
                    <a:cubicBezTo>
                      <a:pt x="23" y="34"/>
                      <a:pt x="32" y="13"/>
                      <a:pt x="49" y="13"/>
                    </a:cubicBezTo>
                    <a:cubicBezTo>
                      <a:pt x="61" y="13"/>
                      <a:pt x="65" y="22"/>
                      <a:pt x="65" y="34"/>
                    </a:cubicBezTo>
                    <a:cubicBezTo>
                      <a:pt x="65" y="43"/>
                      <a:pt x="60" y="60"/>
                      <a:pt x="58" y="72"/>
                    </a:cubicBezTo>
                    <a:cubicBezTo>
                      <a:pt x="55" y="84"/>
                      <a:pt x="49" y="101"/>
                      <a:pt x="47" y="112"/>
                    </a:cubicBezTo>
                    <a:cubicBezTo>
                      <a:pt x="42" y="130"/>
                      <a:pt x="37" y="149"/>
                      <a:pt x="32" y="167"/>
                    </a:cubicBezTo>
                    <a:cubicBezTo>
                      <a:pt x="31" y="173"/>
                      <a:pt x="29" y="184"/>
                      <a:pt x="29" y="185"/>
                    </a:cubicBezTo>
                    <a:cubicBezTo>
                      <a:pt x="29" y="196"/>
                      <a:pt x="36" y="200"/>
                      <a:pt x="43" y="200"/>
                    </a:cubicBezTo>
                    <a:cubicBezTo>
                      <a:pt x="52" y="200"/>
                      <a:pt x="59" y="195"/>
                      <a:pt x="61" y="191"/>
                    </a:cubicBezTo>
                    <a:cubicBezTo>
                      <a:pt x="63" y="186"/>
                      <a:pt x="67" y="173"/>
                      <a:pt x="68" y="162"/>
                    </a:cubicBezTo>
                    <a:cubicBezTo>
                      <a:pt x="72" y="155"/>
                      <a:pt x="76" y="133"/>
                      <a:pt x="79" y="122"/>
                    </a:cubicBezTo>
                    <a:cubicBezTo>
                      <a:pt x="81" y="113"/>
                      <a:pt x="85" y="103"/>
                      <a:pt x="86" y="94"/>
                    </a:cubicBezTo>
                    <a:cubicBezTo>
                      <a:pt x="92" y="76"/>
                      <a:pt x="92" y="72"/>
                      <a:pt x="104" y="54"/>
                    </a:cubicBezTo>
                    <a:cubicBezTo>
                      <a:pt x="117" y="36"/>
                      <a:pt x="139" y="13"/>
                      <a:pt x="171" y="13"/>
                    </a:cubicBezTo>
                    <a:cubicBezTo>
                      <a:pt x="196" y="13"/>
                      <a:pt x="198" y="36"/>
                      <a:pt x="198" y="43"/>
                    </a:cubicBezTo>
                    <a:cubicBezTo>
                      <a:pt x="198" y="54"/>
                      <a:pt x="196" y="61"/>
                      <a:pt x="189" y="85"/>
                    </a:cubicBezTo>
                    <a:cubicBezTo>
                      <a:pt x="183" y="110"/>
                      <a:pt x="177" y="135"/>
                      <a:pt x="171" y="160"/>
                    </a:cubicBezTo>
                    <a:close/>
                  </a:path>
                </a:pathLst>
              </a:custGeom>
              <a:solidFill>
                <a:srgbClr val="000000"/>
              </a:solidFill>
              <a:ln>
                <a:noFill/>
              </a:ln>
            </p:spPr>
          </p:sp>
          <p:sp>
            <p:nvSpPr>
              <p:cNvPr id="242" name="Freeform 184">
                <a:extLst>
                  <a:ext uri="{FF2B5EF4-FFF2-40B4-BE49-F238E27FC236}">
                    <a16:creationId xmlns:a16="http://schemas.microsoft.com/office/drawing/2014/main" id="{0E507FAF-5B11-A669-4983-C7D307026AE3}"/>
                  </a:ext>
                </a:extLst>
              </p:cNvPr>
              <p:cNvSpPr/>
              <p:nvPr/>
            </p:nvSpPr>
            <p:spPr>
              <a:xfrm>
                <a:off x="10121040" y="5464440"/>
                <a:ext cx="152640" cy="97560"/>
              </a:xfrm>
              <a:custGeom>
                <a:avLst/>
                <a:gdLst/>
                <a:ahLst/>
                <a:cxnLst/>
                <a:rect l="0" t="0" r="r" b="b"/>
                <a:pathLst>
                  <a:path w="424" h="271">
                    <a:moveTo>
                      <a:pt x="423" y="20"/>
                    </a:moveTo>
                    <a:cubicBezTo>
                      <a:pt x="423" y="7"/>
                      <a:pt x="417" y="2"/>
                      <a:pt x="414" y="2"/>
                    </a:cubicBezTo>
                    <a:cubicBezTo>
                      <a:pt x="410" y="2"/>
                      <a:pt x="405" y="4"/>
                      <a:pt x="405" y="18"/>
                    </a:cubicBezTo>
                    <a:cubicBezTo>
                      <a:pt x="401" y="61"/>
                      <a:pt x="358" y="88"/>
                      <a:pt x="317" y="88"/>
                    </a:cubicBezTo>
                    <a:cubicBezTo>
                      <a:pt x="279" y="88"/>
                      <a:pt x="248" y="68"/>
                      <a:pt x="216" y="47"/>
                    </a:cubicBezTo>
                    <a:cubicBezTo>
                      <a:pt x="182" y="23"/>
                      <a:pt x="148" y="0"/>
                      <a:pt x="106" y="0"/>
                    </a:cubicBezTo>
                    <a:cubicBezTo>
                      <a:pt x="47" y="0"/>
                      <a:pt x="0" y="45"/>
                      <a:pt x="0" y="104"/>
                    </a:cubicBezTo>
                    <a:cubicBezTo>
                      <a:pt x="0" y="117"/>
                      <a:pt x="5" y="122"/>
                      <a:pt x="9" y="122"/>
                    </a:cubicBezTo>
                    <a:cubicBezTo>
                      <a:pt x="16" y="122"/>
                      <a:pt x="18" y="110"/>
                      <a:pt x="18" y="108"/>
                    </a:cubicBezTo>
                    <a:cubicBezTo>
                      <a:pt x="22" y="56"/>
                      <a:pt x="74" y="36"/>
                      <a:pt x="106" y="36"/>
                    </a:cubicBezTo>
                    <a:cubicBezTo>
                      <a:pt x="142" y="36"/>
                      <a:pt x="175" y="56"/>
                      <a:pt x="207" y="77"/>
                    </a:cubicBezTo>
                    <a:cubicBezTo>
                      <a:pt x="241" y="101"/>
                      <a:pt x="275" y="122"/>
                      <a:pt x="317" y="122"/>
                    </a:cubicBezTo>
                    <a:cubicBezTo>
                      <a:pt x="376" y="122"/>
                      <a:pt x="423" y="79"/>
                      <a:pt x="423" y="20"/>
                    </a:cubicBezTo>
                    <a:moveTo>
                      <a:pt x="423" y="167"/>
                    </a:moveTo>
                    <a:cubicBezTo>
                      <a:pt x="423" y="149"/>
                      <a:pt x="417" y="154"/>
                      <a:pt x="414" y="148"/>
                    </a:cubicBezTo>
                    <a:cubicBezTo>
                      <a:pt x="410" y="148"/>
                      <a:pt x="405" y="151"/>
                      <a:pt x="405" y="166"/>
                    </a:cubicBezTo>
                    <a:cubicBezTo>
                      <a:pt x="401" y="209"/>
                      <a:pt x="358" y="236"/>
                      <a:pt x="317" y="236"/>
                    </a:cubicBezTo>
                    <a:cubicBezTo>
                      <a:pt x="279" y="236"/>
                      <a:pt x="248" y="216"/>
                      <a:pt x="216" y="192"/>
                    </a:cubicBezTo>
                    <a:cubicBezTo>
                      <a:pt x="182" y="171"/>
                      <a:pt x="148" y="148"/>
                      <a:pt x="106" y="148"/>
                    </a:cubicBezTo>
                    <a:cubicBezTo>
                      <a:pt x="47" y="148"/>
                      <a:pt x="0" y="192"/>
                      <a:pt x="0" y="250"/>
                    </a:cubicBezTo>
                    <a:cubicBezTo>
                      <a:pt x="0" y="264"/>
                      <a:pt x="5" y="270"/>
                      <a:pt x="9" y="270"/>
                    </a:cubicBezTo>
                    <a:cubicBezTo>
                      <a:pt x="16" y="270"/>
                      <a:pt x="18" y="257"/>
                      <a:pt x="18" y="255"/>
                    </a:cubicBezTo>
                    <a:cubicBezTo>
                      <a:pt x="22" y="201"/>
                      <a:pt x="74" y="184"/>
                      <a:pt x="106" y="184"/>
                    </a:cubicBezTo>
                    <a:cubicBezTo>
                      <a:pt x="142" y="184"/>
                      <a:pt x="175" y="203"/>
                      <a:pt x="207" y="225"/>
                    </a:cubicBezTo>
                    <a:cubicBezTo>
                      <a:pt x="241" y="248"/>
                      <a:pt x="275" y="270"/>
                      <a:pt x="317" y="270"/>
                    </a:cubicBezTo>
                    <a:cubicBezTo>
                      <a:pt x="376" y="270"/>
                      <a:pt x="423" y="223"/>
                      <a:pt x="423" y="167"/>
                    </a:cubicBezTo>
                    <a:close/>
                  </a:path>
                </a:pathLst>
              </a:custGeom>
              <a:solidFill>
                <a:srgbClr val="000000"/>
              </a:solidFill>
              <a:ln>
                <a:noFill/>
              </a:ln>
            </p:spPr>
          </p:sp>
          <p:sp>
            <p:nvSpPr>
              <p:cNvPr id="243" name="Freeform 185">
                <a:extLst>
                  <a:ext uri="{FF2B5EF4-FFF2-40B4-BE49-F238E27FC236}">
                    <a16:creationId xmlns:a16="http://schemas.microsoft.com/office/drawing/2014/main" id="{586EBF75-6E0A-0719-C074-0F9C632F3780}"/>
                  </a:ext>
                </a:extLst>
              </p:cNvPr>
              <p:cNvSpPr/>
              <p:nvPr/>
            </p:nvSpPr>
            <p:spPr>
              <a:xfrm>
                <a:off x="10360080" y="5423040"/>
                <a:ext cx="91080" cy="151920"/>
              </a:xfrm>
              <a:custGeom>
                <a:avLst/>
                <a:gdLst/>
                <a:ahLst/>
                <a:cxnLst/>
                <a:rect l="0" t="0" r="r" b="b"/>
                <a:pathLst>
                  <a:path w="253" h="422">
                    <a:moveTo>
                      <a:pt x="49" y="372"/>
                    </a:moveTo>
                    <a:cubicBezTo>
                      <a:pt x="71" y="351"/>
                      <a:pt x="94" y="329"/>
                      <a:pt x="117" y="308"/>
                    </a:cubicBezTo>
                    <a:cubicBezTo>
                      <a:pt x="214" y="219"/>
                      <a:pt x="252" y="185"/>
                      <a:pt x="252" y="122"/>
                    </a:cubicBezTo>
                    <a:cubicBezTo>
                      <a:pt x="252" y="50"/>
                      <a:pt x="196" y="0"/>
                      <a:pt x="119" y="0"/>
                    </a:cubicBezTo>
                    <a:cubicBezTo>
                      <a:pt x="47" y="0"/>
                      <a:pt x="0" y="58"/>
                      <a:pt x="0" y="115"/>
                    </a:cubicBezTo>
                    <a:cubicBezTo>
                      <a:pt x="0" y="149"/>
                      <a:pt x="32" y="149"/>
                      <a:pt x="34" y="149"/>
                    </a:cubicBezTo>
                    <a:cubicBezTo>
                      <a:pt x="45" y="149"/>
                      <a:pt x="67" y="142"/>
                      <a:pt x="67" y="117"/>
                    </a:cubicBezTo>
                    <a:cubicBezTo>
                      <a:pt x="67" y="101"/>
                      <a:pt x="56" y="83"/>
                      <a:pt x="34" y="83"/>
                    </a:cubicBezTo>
                    <a:cubicBezTo>
                      <a:pt x="29" y="83"/>
                      <a:pt x="27" y="83"/>
                      <a:pt x="25" y="85"/>
                    </a:cubicBezTo>
                    <a:cubicBezTo>
                      <a:pt x="40" y="43"/>
                      <a:pt x="74" y="20"/>
                      <a:pt x="110" y="20"/>
                    </a:cubicBezTo>
                    <a:cubicBezTo>
                      <a:pt x="167" y="20"/>
                      <a:pt x="196" y="70"/>
                      <a:pt x="196" y="122"/>
                    </a:cubicBezTo>
                    <a:cubicBezTo>
                      <a:pt x="196" y="173"/>
                      <a:pt x="164" y="223"/>
                      <a:pt x="130" y="263"/>
                    </a:cubicBezTo>
                    <a:cubicBezTo>
                      <a:pt x="89" y="308"/>
                      <a:pt x="48" y="353"/>
                      <a:pt x="7" y="398"/>
                    </a:cubicBezTo>
                    <a:cubicBezTo>
                      <a:pt x="0" y="405"/>
                      <a:pt x="0" y="405"/>
                      <a:pt x="0" y="421"/>
                    </a:cubicBezTo>
                    <a:cubicBezTo>
                      <a:pt x="79" y="421"/>
                      <a:pt x="157" y="421"/>
                      <a:pt x="236" y="421"/>
                    </a:cubicBezTo>
                    <a:cubicBezTo>
                      <a:pt x="241" y="384"/>
                      <a:pt x="246" y="348"/>
                      <a:pt x="252" y="311"/>
                    </a:cubicBezTo>
                    <a:cubicBezTo>
                      <a:pt x="247" y="311"/>
                      <a:pt x="242" y="311"/>
                      <a:pt x="238" y="311"/>
                    </a:cubicBezTo>
                    <a:cubicBezTo>
                      <a:pt x="234" y="329"/>
                      <a:pt x="229" y="358"/>
                      <a:pt x="223" y="367"/>
                    </a:cubicBezTo>
                    <a:cubicBezTo>
                      <a:pt x="220" y="372"/>
                      <a:pt x="176" y="372"/>
                      <a:pt x="164" y="372"/>
                    </a:cubicBezTo>
                    <a:cubicBezTo>
                      <a:pt x="125" y="372"/>
                      <a:pt x="87" y="372"/>
                      <a:pt x="49" y="372"/>
                    </a:cubicBezTo>
                    <a:close/>
                  </a:path>
                </a:pathLst>
              </a:custGeom>
              <a:solidFill>
                <a:srgbClr val="000000"/>
              </a:solidFill>
              <a:ln>
                <a:noFill/>
              </a:ln>
            </p:spPr>
          </p:sp>
          <p:sp>
            <p:nvSpPr>
              <p:cNvPr id="244" name="Freeform 186">
                <a:extLst>
                  <a:ext uri="{FF2B5EF4-FFF2-40B4-BE49-F238E27FC236}">
                    <a16:creationId xmlns:a16="http://schemas.microsoft.com/office/drawing/2014/main" id="{48985DF7-9CFE-D0CF-9730-119F73A5A835}"/>
                  </a:ext>
                </a:extLst>
              </p:cNvPr>
              <p:cNvSpPr/>
              <p:nvPr/>
            </p:nvSpPr>
            <p:spPr>
              <a:xfrm>
                <a:off x="10471320" y="5423040"/>
                <a:ext cx="96120" cy="156960"/>
              </a:xfrm>
              <a:custGeom>
                <a:avLst/>
                <a:gdLst/>
                <a:ahLst/>
                <a:cxnLst/>
                <a:rect l="0" t="0" r="r" b="b"/>
                <a:pathLst>
                  <a:path w="267" h="436">
                    <a:moveTo>
                      <a:pt x="266" y="219"/>
                    </a:moveTo>
                    <a:cubicBezTo>
                      <a:pt x="266" y="167"/>
                      <a:pt x="263" y="117"/>
                      <a:pt x="241" y="70"/>
                    </a:cubicBezTo>
                    <a:cubicBezTo>
                      <a:pt x="212" y="11"/>
                      <a:pt x="160" y="0"/>
                      <a:pt x="133" y="0"/>
                    </a:cubicBezTo>
                    <a:cubicBezTo>
                      <a:pt x="95" y="0"/>
                      <a:pt x="50" y="16"/>
                      <a:pt x="23" y="76"/>
                    </a:cubicBezTo>
                    <a:cubicBezTo>
                      <a:pt x="4" y="119"/>
                      <a:pt x="0" y="167"/>
                      <a:pt x="0" y="219"/>
                    </a:cubicBezTo>
                    <a:cubicBezTo>
                      <a:pt x="0" y="266"/>
                      <a:pt x="4" y="322"/>
                      <a:pt x="29" y="371"/>
                    </a:cubicBezTo>
                    <a:cubicBezTo>
                      <a:pt x="56" y="423"/>
                      <a:pt x="103" y="435"/>
                      <a:pt x="133" y="435"/>
                    </a:cubicBezTo>
                    <a:cubicBezTo>
                      <a:pt x="167" y="435"/>
                      <a:pt x="216" y="421"/>
                      <a:pt x="243" y="362"/>
                    </a:cubicBezTo>
                    <a:cubicBezTo>
                      <a:pt x="263" y="318"/>
                      <a:pt x="266" y="268"/>
                      <a:pt x="266" y="219"/>
                    </a:cubicBezTo>
                    <a:moveTo>
                      <a:pt x="133" y="421"/>
                    </a:moveTo>
                    <a:cubicBezTo>
                      <a:pt x="108" y="421"/>
                      <a:pt x="70" y="405"/>
                      <a:pt x="59" y="344"/>
                    </a:cubicBezTo>
                    <a:cubicBezTo>
                      <a:pt x="52" y="306"/>
                      <a:pt x="52" y="248"/>
                      <a:pt x="52" y="210"/>
                    </a:cubicBezTo>
                    <a:cubicBezTo>
                      <a:pt x="52" y="171"/>
                      <a:pt x="52" y="130"/>
                      <a:pt x="58" y="95"/>
                    </a:cubicBezTo>
                    <a:cubicBezTo>
                      <a:pt x="70" y="20"/>
                      <a:pt x="117" y="14"/>
                      <a:pt x="133" y="14"/>
                    </a:cubicBezTo>
                    <a:cubicBezTo>
                      <a:pt x="153" y="14"/>
                      <a:pt x="196" y="25"/>
                      <a:pt x="207" y="88"/>
                    </a:cubicBezTo>
                    <a:cubicBezTo>
                      <a:pt x="214" y="124"/>
                      <a:pt x="214" y="171"/>
                      <a:pt x="214" y="210"/>
                    </a:cubicBezTo>
                    <a:cubicBezTo>
                      <a:pt x="214" y="259"/>
                      <a:pt x="214" y="302"/>
                      <a:pt x="207" y="342"/>
                    </a:cubicBezTo>
                    <a:cubicBezTo>
                      <a:pt x="198" y="401"/>
                      <a:pt x="162" y="421"/>
                      <a:pt x="133" y="421"/>
                    </a:cubicBezTo>
                    <a:close/>
                  </a:path>
                </a:pathLst>
              </a:custGeom>
              <a:solidFill>
                <a:srgbClr val="000000"/>
              </a:solidFill>
              <a:ln>
                <a:noFill/>
              </a:ln>
            </p:spPr>
          </p:sp>
          <p:sp>
            <p:nvSpPr>
              <p:cNvPr id="245" name="Freeform 187">
                <a:extLst>
                  <a:ext uri="{FF2B5EF4-FFF2-40B4-BE49-F238E27FC236}">
                    <a16:creationId xmlns:a16="http://schemas.microsoft.com/office/drawing/2014/main" id="{E48E0E8F-B47A-83F7-9435-2834C94E5F88}"/>
                  </a:ext>
                </a:extLst>
              </p:cNvPr>
              <p:cNvSpPr/>
              <p:nvPr/>
            </p:nvSpPr>
            <p:spPr>
              <a:xfrm>
                <a:off x="10587960" y="5423040"/>
                <a:ext cx="91080" cy="156960"/>
              </a:xfrm>
              <a:custGeom>
                <a:avLst/>
                <a:gdLst/>
                <a:ahLst/>
                <a:cxnLst/>
                <a:rect l="0" t="0" r="r" b="b"/>
                <a:pathLst>
                  <a:path w="253" h="436">
                    <a:moveTo>
                      <a:pt x="252" y="293"/>
                    </a:moveTo>
                    <a:cubicBezTo>
                      <a:pt x="252" y="219"/>
                      <a:pt x="200" y="155"/>
                      <a:pt x="131" y="155"/>
                    </a:cubicBezTo>
                    <a:cubicBezTo>
                      <a:pt x="101" y="155"/>
                      <a:pt x="74" y="166"/>
                      <a:pt x="50" y="187"/>
                    </a:cubicBezTo>
                    <a:cubicBezTo>
                      <a:pt x="50" y="146"/>
                      <a:pt x="50" y="106"/>
                      <a:pt x="50" y="65"/>
                    </a:cubicBezTo>
                    <a:cubicBezTo>
                      <a:pt x="65" y="68"/>
                      <a:pt x="85" y="72"/>
                      <a:pt x="104" y="72"/>
                    </a:cubicBezTo>
                    <a:cubicBezTo>
                      <a:pt x="184" y="72"/>
                      <a:pt x="227" y="14"/>
                      <a:pt x="227" y="7"/>
                    </a:cubicBezTo>
                    <a:cubicBezTo>
                      <a:pt x="227" y="4"/>
                      <a:pt x="225" y="0"/>
                      <a:pt x="221" y="0"/>
                    </a:cubicBezTo>
                    <a:cubicBezTo>
                      <a:pt x="220" y="0"/>
                      <a:pt x="220" y="0"/>
                      <a:pt x="216" y="2"/>
                    </a:cubicBezTo>
                    <a:cubicBezTo>
                      <a:pt x="203" y="7"/>
                      <a:pt x="173" y="20"/>
                      <a:pt x="130" y="20"/>
                    </a:cubicBezTo>
                    <a:cubicBezTo>
                      <a:pt x="104" y="20"/>
                      <a:pt x="76" y="16"/>
                      <a:pt x="45" y="2"/>
                    </a:cubicBezTo>
                    <a:cubicBezTo>
                      <a:pt x="41" y="0"/>
                      <a:pt x="40" y="0"/>
                      <a:pt x="38" y="0"/>
                    </a:cubicBezTo>
                    <a:cubicBezTo>
                      <a:pt x="32" y="0"/>
                      <a:pt x="32" y="5"/>
                      <a:pt x="32" y="16"/>
                    </a:cubicBezTo>
                    <a:cubicBezTo>
                      <a:pt x="32" y="79"/>
                      <a:pt x="32" y="141"/>
                      <a:pt x="32" y="203"/>
                    </a:cubicBezTo>
                    <a:cubicBezTo>
                      <a:pt x="32" y="214"/>
                      <a:pt x="32" y="219"/>
                      <a:pt x="41" y="219"/>
                    </a:cubicBezTo>
                    <a:cubicBezTo>
                      <a:pt x="45" y="219"/>
                      <a:pt x="47" y="218"/>
                      <a:pt x="49" y="214"/>
                    </a:cubicBezTo>
                    <a:cubicBezTo>
                      <a:pt x="56" y="203"/>
                      <a:pt x="79" y="169"/>
                      <a:pt x="130" y="169"/>
                    </a:cubicBezTo>
                    <a:cubicBezTo>
                      <a:pt x="164" y="169"/>
                      <a:pt x="178" y="198"/>
                      <a:pt x="184" y="210"/>
                    </a:cubicBezTo>
                    <a:cubicBezTo>
                      <a:pt x="194" y="234"/>
                      <a:pt x="196" y="257"/>
                      <a:pt x="196" y="290"/>
                    </a:cubicBezTo>
                    <a:cubicBezTo>
                      <a:pt x="196" y="311"/>
                      <a:pt x="196" y="349"/>
                      <a:pt x="180" y="376"/>
                    </a:cubicBezTo>
                    <a:cubicBezTo>
                      <a:pt x="166" y="401"/>
                      <a:pt x="142" y="417"/>
                      <a:pt x="113" y="417"/>
                    </a:cubicBezTo>
                    <a:cubicBezTo>
                      <a:pt x="67" y="417"/>
                      <a:pt x="31" y="383"/>
                      <a:pt x="20" y="345"/>
                    </a:cubicBezTo>
                    <a:cubicBezTo>
                      <a:pt x="22" y="347"/>
                      <a:pt x="23" y="347"/>
                      <a:pt x="31" y="347"/>
                    </a:cubicBezTo>
                    <a:cubicBezTo>
                      <a:pt x="50" y="347"/>
                      <a:pt x="61" y="331"/>
                      <a:pt x="61" y="317"/>
                    </a:cubicBezTo>
                    <a:cubicBezTo>
                      <a:pt x="61" y="302"/>
                      <a:pt x="50" y="286"/>
                      <a:pt x="31" y="286"/>
                    </a:cubicBezTo>
                    <a:cubicBezTo>
                      <a:pt x="22" y="286"/>
                      <a:pt x="0" y="290"/>
                      <a:pt x="0" y="318"/>
                    </a:cubicBezTo>
                    <a:cubicBezTo>
                      <a:pt x="0" y="374"/>
                      <a:pt x="43" y="435"/>
                      <a:pt x="113" y="435"/>
                    </a:cubicBezTo>
                    <a:cubicBezTo>
                      <a:pt x="187" y="435"/>
                      <a:pt x="252" y="374"/>
                      <a:pt x="252" y="293"/>
                    </a:cubicBezTo>
                    <a:close/>
                  </a:path>
                </a:pathLst>
              </a:custGeom>
              <a:solidFill>
                <a:srgbClr val="000000"/>
              </a:solidFill>
              <a:ln>
                <a:noFill/>
              </a:ln>
            </p:spPr>
          </p:sp>
          <p:sp>
            <p:nvSpPr>
              <p:cNvPr id="246" name="Freeform 188">
                <a:extLst>
                  <a:ext uri="{FF2B5EF4-FFF2-40B4-BE49-F238E27FC236}">
                    <a16:creationId xmlns:a16="http://schemas.microsoft.com/office/drawing/2014/main" id="{69A80A86-CB8D-C2FD-E22F-D2BC112C5F8D}"/>
                  </a:ext>
                </a:extLst>
              </p:cNvPr>
              <p:cNvSpPr/>
              <p:nvPr/>
            </p:nvSpPr>
            <p:spPr>
              <a:xfrm>
                <a:off x="10696680" y="5416560"/>
                <a:ext cx="109800" cy="158400"/>
              </a:xfrm>
              <a:custGeom>
                <a:avLst/>
                <a:gdLst/>
                <a:ahLst/>
                <a:cxnLst/>
                <a:rect l="0" t="0" r="r" b="b"/>
                <a:pathLst>
                  <a:path w="305" h="440">
                    <a:moveTo>
                      <a:pt x="49" y="390"/>
                    </a:moveTo>
                    <a:cubicBezTo>
                      <a:pt x="49" y="419"/>
                      <a:pt x="41" y="419"/>
                      <a:pt x="0" y="419"/>
                    </a:cubicBezTo>
                    <a:cubicBezTo>
                      <a:pt x="0" y="426"/>
                      <a:pt x="0" y="432"/>
                      <a:pt x="0" y="439"/>
                    </a:cubicBezTo>
                    <a:cubicBezTo>
                      <a:pt x="20" y="439"/>
                      <a:pt x="50" y="437"/>
                      <a:pt x="68" y="437"/>
                    </a:cubicBezTo>
                    <a:cubicBezTo>
                      <a:pt x="86" y="437"/>
                      <a:pt x="113" y="437"/>
                      <a:pt x="139" y="439"/>
                    </a:cubicBezTo>
                    <a:cubicBezTo>
                      <a:pt x="139" y="432"/>
                      <a:pt x="139" y="426"/>
                      <a:pt x="139" y="419"/>
                    </a:cubicBezTo>
                    <a:cubicBezTo>
                      <a:pt x="95" y="419"/>
                      <a:pt x="88" y="419"/>
                      <a:pt x="88" y="390"/>
                    </a:cubicBezTo>
                    <a:cubicBezTo>
                      <a:pt x="88" y="369"/>
                      <a:pt x="88" y="347"/>
                      <a:pt x="88" y="326"/>
                    </a:cubicBezTo>
                    <a:cubicBezTo>
                      <a:pt x="102" y="314"/>
                      <a:pt x="116" y="303"/>
                      <a:pt x="130" y="291"/>
                    </a:cubicBezTo>
                    <a:cubicBezTo>
                      <a:pt x="178" y="358"/>
                      <a:pt x="203" y="394"/>
                      <a:pt x="203" y="405"/>
                    </a:cubicBezTo>
                    <a:cubicBezTo>
                      <a:pt x="203" y="417"/>
                      <a:pt x="193" y="419"/>
                      <a:pt x="182" y="419"/>
                    </a:cubicBezTo>
                    <a:cubicBezTo>
                      <a:pt x="182" y="426"/>
                      <a:pt x="182" y="432"/>
                      <a:pt x="182" y="439"/>
                    </a:cubicBezTo>
                    <a:cubicBezTo>
                      <a:pt x="200" y="439"/>
                      <a:pt x="236" y="437"/>
                      <a:pt x="250" y="437"/>
                    </a:cubicBezTo>
                    <a:cubicBezTo>
                      <a:pt x="268" y="437"/>
                      <a:pt x="286" y="437"/>
                      <a:pt x="304" y="439"/>
                    </a:cubicBezTo>
                    <a:cubicBezTo>
                      <a:pt x="304" y="432"/>
                      <a:pt x="304" y="426"/>
                      <a:pt x="304" y="419"/>
                    </a:cubicBezTo>
                    <a:cubicBezTo>
                      <a:pt x="281" y="419"/>
                      <a:pt x="268" y="419"/>
                      <a:pt x="243" y="385"/>
                    </a:cubicBezTo>
                    <a:cubicBezTo>
                      <a:pt x="217" y="348"/>
                      <a:pt x="190" y="311"/>
                      <a:pt x="164" y="273"/>
                    </a:cubicBezTo>
                    <a:cubicBezTo>
                      <a:pt x="162" y="272"/>
                      <a:pt x="160" y="268"/>
                      <a:pt x="160" y="266"/>
                    </a:cubicBezTo>
                    <a:cubicBezTo>
                      <a:pt x="160" y="263"/>
                      <a:pt x="203" y="225"/>
                      <a:pt x="211" y="219"/>
                    </a:cubicBezTo>
                    <a:cubicBezTo>
                      <a:pt x="250" y="189"/>
                      <a:pt x="277" y="187"/>
                      <a:pt x="290" y="185"/>
                    </a:cubicBezTo>
                    <a:cubicBezTo>
                      <a:pt x="290" y="179"/>
                      <a:pt x="290" y="173"/>
                      <a:pt x="290" y="167"/>
                    </a:cubicBezTo>
                    <a:cubicBezTo>
                      <a:pt x="272" y="169"/>
                      <a:pt x="263" y="169"/>
                      <a:pt x="246" y="169"/>
                    </a:cubicBezTo>
                    <a:cubicBezTo>
                      <a:pt x="223" y="169"/>
                      <a:pt x="184" y="167"/>
                      <a:pt x="175" y="167"/>
                    </a:cubicBezTo>
                    <a:cubicBezTo>
                      <a:pt x="175" y="173"/>
                      <a:pt x="175" y="179"/>
                      <a:pt x="175" y="185"/>
                    </a:cubicBezTo>
                    <a:cubicBezTo>
                      <a:pt x="187" y="187"/>
                      <a:pt x="193" y="194"/>
                      <a:pt x="193" y="201"/>
                    </a:cubicBezTo>
                    <a:cubicBezTo>
                      <a:pt x="193" y="214"/>
                      <a:pt x="185" y="221"/>
                      <a:pt x="180" y="227"/>
                    </a:cubicBezTo>
                    <a:cubicBezTo>
                      <a:pt x="150" y="252"/>
                      <a:pt x="120" y="278"/>
                      <a:pt x="90" y="304"/>
                    </a:cubicBezTo>
                    <a:cubicBezTo>
                      <a:pt x="90" y="203"/>
                      <a:pt x="90" y="101"/>
                      <a:pt x="90" y="0"/>
                    </a:cubicBezTo>
                    <a:cubicBezTo>
                      <a:pt x="60" y="2"/>
                      <a:pt x="30" y="5"/>
                      <a:pt x="0" y="7"/>
                    </a:cubicBezTo>
                    <a:cubicBezTo>
                      <a:pt x="0" y="14"/>
                      <a:pt x="0" y="20"/>
                      <a:pt x="0" y="27"/>
                    </a:cubicBezTo>
                    <a:cubicBezTo>
                      <a:pt x="43" y="27"/>
                      <a:pt x="49" y="31"/>
                      <a:pt x="49" y="63"/>
                    </a:cubicBezTo>
                    <a:cubicBezTo>
                      <a:pt x="49" y="172"/>
                      <a:pt x="49" y="281"/>
                      <a:pt x="49" y="390"/>
                    </a:cubicBezTo>
                    <a:close/>
                  </a:path>
                </a:pathLst>
              </a:custGeom>
              <a:solidFill>
                <a:srgbClr val="000000"/>
              </a:solidFill>
              <a:ln>
                <a:noFill/>
              </a:ln>
            </p:spPr>
          </p:sp>
          <p:sp>
            <p:nvSpPr>
              <p:cNvPr id="247" name="Freeform 189">
                <a:extLst>
                  <a:ext uri="{FF2B5EF4-FFF2-40B4-BE49-F238E27FC236}">
                    <a16:creationId xmlns:a16="http://schemas.microsoft.com/office/drawing/2014/main" id="{A51A323F-EF15-7BA2-C348-1352E82ADC50}"/>
                  </a:ext>
                </a:extLst>
              </p:cNvPr>
              <p:cNvSpPr/>
              <p:nvPr/>
            </p:nvSpPr>
            <p:spPr>
              <a:xfrm>
                <a:off x="10810080" y="5472720"/>
                <a:ext cx="88560" cy="104760"/>
              </a:xfrm>
              <a:custGeom>
                <a:avLst/>
                <a:gdLst/>
                <a:ahLst/>
                <a:cxnLst/>
                <a:rect l="0" t="0" r="r" b="b"/>
                <a:pathLst>
                  <a:path w="246" h="291">
                    <a:moveTo>
                      <a:pt x="54" y="122"/>
                    </a:moveTo>
                    <a:cubicBezTo>
                      <a:pt x="58" y="29"/>
                      <a:pt x="110" y="13"/>
                      <a:pt x="131" y="13"/>
                    </a:cubicBezTo>
                    <a:cubicBezTo>
                      <a:pt x="198" y="13"/>
                      <a:pt x="203" y="99"/>
                      <a:pt x="203" y="122"/>
                    </a:cubicBezTo>
                    <a:cubicBezTo>
                      <a:pt x="154" y="122"/>
                      <a:pt x="104" y="122"/>
                      <a:pt x="54" y="122"/>
                    </a:cubicBezTo>
                    <a:moveTo>
                      <a:pt x="52" y="137"/>
                    </a:moveTo>
                    <a:cubicBezTo>
                      <a:pt x="111" y="137"/>
                      <a:pt x="170" y="137"/>
                      <a:pt x="229" y="137"/>
                    </a:cubicBezTo>
                    <a:cubicBezTo>
                      <a:pt x="243" y="137"/>
                      <a:pt x="245" y="137"/>
                      <a:pt x="245" y="122"/>
                    </a:cubicBezTo>
                    <a:cubicBezTo>
                      <a:pt x="245" y="61"/>
                      <a:pt x="211" y="0"/>
                      <a:pt x="131" y="0"/>
                    </a:cubicBezTo>
                    <a:cubicBezTo>
                      <a:pt x="59" y="0"/>
                      <a:pt x="0" y="65"/>
                      <a:pt x="0" y="144"/>
                    </a:cubicBezTo>
                    <a:cubicBezTo>
                      <a:pt x="0" y="228"/>
                      <a:pt x="67" y="290"/>
                      <a:pt x="140" y="290"/>
                    </a:cubicBezTo>
                    <a:cubicBezTo>
                      <a:pt x="216" y="290"/>
                      <a:pt x="245" y="219"/>
                      <a:pt x="245" y="207"/>
                    </a:cubicBezTo>
                    <a:cubicBezTo>
                      <a:pt x="245" y="201"/>
                      <a:pt x="239" y="200"/>
                      <a:pt x="238" y="200"/>
                    </a:cubicBezTo>
                    <a:cubicBezTo>
                      <a:pt x="232" y="200"/>
                      <a:pt x="230" y="203"/>
                      <a:pt x="229" y="209"/>
                    </a:cubicBezTo>
                    <a:cubicBezTo>
                      <a:pt x="207" y="273"/>
                      <a:pt x="149" y="273"/>
                      <a:pt x="144" y="273"/>
                    </a:cubicBezTo>
                    <a:cubicBezTo>
                      <a:pt x="112" y="273"/>
                      <a:pt x="86" y="254"/>
                      <a:pt x="72" y="230"/>
                    </a:cubicBezTo>
                    <a:cubicBezTo>
                      <a:pt x="52" y="201"/>
                      <a:pt x="52" y="158"/>
                      <a:pt x="52" y="137"/>
                    </a:cubicBezTo>
                    <a:close/>
                  </a:path>
                </a:pathLst>
              </a:custGeom>
              <a:solidFill>
                <a:srgbClr val="000000"/>
              </a:solidFill>
              <a:ln>
                <a:noFill/>
              </a:ln>
            </p:spPr>
          </p:sp>
          <p:sp>
            <p:nvSpPr>
              <p:cNvPr id="248" name="Freeform 190">
                <a:extLst>
                  <a:ext uri="{FF2B5EF4-FFF2-40B4-BE49-F238E27FC236}">
                    <a16:creationId xmlns:a16="http://schemas.microsoft.com/office/drawing/2014/main" id="{13464528-842F-D999-8987-33439F502C3E}"/>
                  </a:ext>
                </a:extLst>
              </p:cNvPr>
              <p:cNvSpPr/>
              <p:nvPr/>
            </p:nvSpPr>
            <p:spPr>
              <a:xfrm>
                <a:off x="10909440" y="5419080"/>
                <a:ext cx="162360" cy="160920"/>
              </a:xfrm>
              <a:custGeom>
                <a:avLst/>
                <a:gdLst/>
                <a:ahLst/>
                <a:cxnLst/>
                <a:rect l="0" t="0" r="r" b="b"/>
                <a:pathLst>
                  <a:path w="451" h="447">
                    <a:moveTo>
                      <a:pt x="381" y="61"/>
                    </a:moveTo>
                    <a:cubicBezTo>
                      <a:pt x="390" y="40"/>
                      <a:pt x="407" y="20"/>
                      <a:pt x="450" y="20"/>
                    </a:cubicBezTo>
                    <a:cubicBezTo>
                      <a:pt x="450" y="13"/>
                      <a:pt x="450" y="7"/>
                      <a:pt x="450" y="0"/>
                    </a:cubicBezTo>
                    <a:cubicBezTo>
                      <a:pt x="430" y="2"/>
                      <a:pt x="405" y="2"/>
                      <a:pt x="389" y="2"/>
                    </a:cubicBezTo>
                    <a:cubicBezTo>
                      <a:pt x="369" y="2"/>
                      <a:pt x="333" y="0"/>
                      <a:pt x="317" y="0"/>
                    </a:cubicBezTo>
                    <a:cubicBezTo>
                      <a:pt x="317" y="7"/>
                      <a:pt x="317" y="13"/>
                      <a:pt x="317" y="20"/>
                    </a:cubicBezTo>
                    <a:cubicBezTo>
                      <a:pt x="349" y="20"/>
                      <a:pt x="363" y="36"/>
                      <a:pt x="363" y="52"/>
                    </a:cubicBezTo>
                    <a:cubicBezTo>
                      <a:pt x="363" y="56"/>
                      <a:pt x="362" y="59"/>
                      <a:pt x="360" y="65"/>
                    </a:cubicBezTo>
                    <a:cubicBezTo>
                      <a:pt x="321" y="166"/>
                      <a:pt x="283" y="267"/>
                      <a:pt x="245" y="369"/>
                    </a:cubicBezTo>
                    <a:cubicBezTo>
                      <a:pt x="204" y="262"/>
                      <a:pt x="163" y="155"/>
                      <a:pt x="122" y="49"/>
                    </a:cubicBezTo>
                    <a:cubicBezTo>
                      <a:pt x="119" y="41"/>
                      <a:pt x="119" y="40"/>
                      <a:pt x="119" y="38"/>
                    </a:cubicBezTo>
                    <a:cubicBezTo>
                      <a:pt x="119" y="20"/>
                      <a:pt x="155" y="20"/>
                      <a:pt x="171" y="20"/>
                    </a:cubicBezTo>
                    <a:cubicBezTo>
                      <a:pt x="171" y="13"/>
                      <a:pt x="171" y="7"/>
                      <a:pt x="171" y="0"/>
                    </a:cubicBezTo>
                    <a:cubicBezTo>
                      <a:pt x="149" y="2"/>
                      <a:pt x="104" y="2"/>
                      <a:pt x="81" y="2"/>
                    </a:cubicBezTo>
                    <a:cubicBezTo>
                      <a:pt x="50" y="2"/>
                      <a:pt x="23" y="0"/>
                      <a:pt x="0" y="0"/>
                    </a:cubicBezTo>
                    <a:cubicBezTo>
                      <a:pt x="0" y="7"/>
                      <a:pt x="0" y="13"/>
                      <a:pt x="0" y="20"/>
                    </a:cubicBezTo>
                    <a:cubicBezTo>
                      <a:pt x="41" y="20"/>
                      <a:pt x="54" y="20"/>
                      <a:pt x="63" y="43"/>
                    </a:cubicBezTo>
                    <a:cubicBezTo>
                      <a:pt x="112" y="173"/>
                      <a:pt x="160" y="302"/>
                      <a:pt x="209" y="432"/>
                    </a:cubicBezTo>
                    <a:cubicBezTo>
                      <a:pt x="214" y="444"/>
                      <a:pt x="216" y="446"/>
                      <a:pt x="225" y="446"/>
                    </a:cubicBezTo>
                    <a:cubicBezTo>
                      <a:pt x="236" y="446"/>
                      <a:pt x="238" y="443"/>
                      <a:pt x="239" y="434"/>
                    </a:cubicBezTo>
                    <a:cubicBezTo>
                      <a:pt x="287" y="309"/>
                      <a:pt x="334" y="185"/>
                      <a:pt x="381" y="61"/>
                    </a:cubicBezTo>
                    <a:close/>
                  </a:path>
                </a:pathLst>
              </a:custGeom>
              <a:solidFill>
                <a:srgbClr val="000000"/>
              </a:solidFill>
              <a:ln>
                <a:noFill/>
              </a:ln>
            </p:spPr>
          </p:sp>
          <p:sp>
            <p:nvSpPr>
              <p:cNvPr id="249" name="Freeform 191">
                <a:extLst>
                  <a:ext uri="{FF2B5EF4-FFF2-40B4-BE49-F238E27FC236}">
                    <a16:creationId xmlns:a16="http://schemas.microsoft.com/office/drawing/2014/main" id="{4FDEE2C5-6E9C-6DB8-42B2-5EF6E6101FED}"/>
                  </a:ext>
                </a:extLst>
              </p:cNvPr>
              <p:cNvSpPr/>
              <p:nvPr/>
            </p:nvSpPr>
            <p:spPr>
              <a:xfrm>
                <a:off x="9459000" y="5761080"/>
                <a:ext cx="165600" cy="155160"/>
              </a:xfrm>
              <a:custGeom>
                <a:avLst/>
                <a:gdLst/>
                <a:ahLst/>
                <a:cxnLst/>
                <a:rect l="0" t="0" r="r" b="b"/>
                <a:pathLst>
                  <a:path w="460" h="431">
                    <a:moveTo>
                      <a:pt x="423" y="282"/>
                    </a:moveTo>
                    <a:cubicBezTo>
                      <a:pt x="425" y="279"/>
                      <a:pt x="426" y="275"/>
                      <a:pt x="426" y="273"/>
                    </a:cubicBezTo>
                    <a:cubicBezTo>
                      <a:pt x="424" y="271"/>
                      <a:pt x="426" y="266"/>
                      <a:pt x="419" y="266"/>
                    </a:cubicBezTo>
                    <a:cubicBezTo>
                      <a:pt x="412" y="266"/>
                      <a:pt x="412" y="270"/>
                      <a:pt x="410" y="273"/>
                    </a:cubicBezTo>
                    <a:cubicBezTo>
                      <a:pt x="369" y="367"/>
                      <a:pt x="345" y="410"/>
                      <a:pt x="238" y="410"/>
                    </a:cubicBezTo>
                    <a:cubicBezTo>
                      <a:pt x="207" y="410"/>
                      <a:pt x="176" y="410"/>
                      <a:pt x="146" y="410"/>
                    </a:cubicBezTo>
                    <a:cubicBezTo>
                      <a:pt x="137" y="410"/>
                      <a:pt x="135" y="410"/>
                      <a:pt x="131" y="408"/>
                    </a:cubicBezTo>
                    <a:cubicBezTo>
                      <a:pt x="124" y="408"/>
                      <a:pt x="122" y="408"/>
                      <a:pt x="122" y="403"/>
                    </a:cubicBezTo>
                    <a:cubicBezTo>
                      <a:pt x="122" y="401"/>
                      <a:pt x="122" y="399"/>
                      <a:pt x="126" y="389"/>
                    </a:cubicBezTo>
                    <a:cubicBezTo>
                      <a:pt x="140" y="331"/>
                      <a:pt x="155" y="273"/>
                      <a:pt x="169" y="216"/>
                    </a:cubicBezTo>
                    <a:cubicBezTo>
                      <a:pt x="190" y="216"/>
                      <a:pt x="211" y="216"/>
                      <a:pt x="232" y="216"/>
                    </a:cubicBezTo>
                    <a:cubicBezTo>
                      <a:pt x="286" y="216"/>
                      <a:pt x="286" y="228"/>
                      <a:pt x="286" y="245"/>
                    </a:cubicBezTo>
                    <a:cubicBezTo>
                      <a:pt x="286" y="250"/>
                      <a:pt x="286" y="257"/>
                      <a:pt x="281" y="275"/>
                    </a:cubicBezTo>
                    <a:cubicBezTo>
                      <a:pt x="281" y="279"/>
                      <a:pt x="279" y="281"/>
                      <a:pt x="279" y="282"/>
                    </a:cubicBezTo>
                    <a:cubicBezTo>
                      <a:pt x="279" y="286"/>
                      <a:pt x="282" y="290"/>
                      <a:pt x="288" y="290"/>
                    </a:cubicBezTo>
                    <a:cubicBezTo>
                      <a:pt x="293" y="290"/>
                      <a:pt x="295" y="286"/>
                      <a:pt x="297" y="277"/>
                    </a:cubicBezTo>
                    <a:cubicBezTo>
                      <a:pt x="309" y="228"/>
                      <a:pt x="321" y="179"/>
                      <a:pt x="333" y="130"/>
                    </a:cubicBezTo>
                    <a:cubicBezTo>
                      <a:pt x="333" y="126"/>
                      <a:pt x="329" y="122"/>
                      <a:pt x="326" y="122"/>
                    </a:cubicBezTo>
                    <a:cubicBezTo>
                      <a:pt x="320" y="122"/>
                      <a:pt x="318" y="126"/>
                      <a:pt x="317" y="133"/>
                    </a:cubicBezTo>
                    <a:cubicBezTo>
                      <a:pt x="304" y="182"/>
                      <a:pt x="291" y="196"/>
                      <a:pt x="234" y="196"/>
                    </a:cubicBezTo>
                    <a:cubicBezTo>
                      <a:pt x="214" y="196"/>
                      <a:pt x="194" y="196"/>
                      <a:pt x="175" y="196"/>
                    </a:cubicBezTo>
                    <a:cubicBezTo>
                      <a:pt x="187" y="145"/>
                      <a:pt x="200" y="94"/>
                      <a:pt x="212" y="43"/>
                    </a:cubicBezTo>
                    <a:cubicBezTo>
                      <a:pt x="218" y="22"/>
                      <a:pt x="218" y="20"/>
                      <a:pt x="246" y="20"/>
                    </a:cubicBezTo>
                    <a:cubicBezTo>
                      <a:pt x="276" y="20"/>
                      <a:pt x="305" y="20"/>
                      <a:pt x="335" y="20"/>
                    </a:cubicBezTo>
                    <a:cubicBezTo>
                      <a:pt x="412" y="20"/>
                      <a:pt x="432" y="38"/>
                      <a:pt x="432" y="90"/>
                    </a:cubicBezTo>
                    <a:cubicBezTo>
                      <a:pt x="432" y="104"/>
                      <a:pt x="432" y="106"/>
                      <a:pt x="428" y="122"/>
                    </a:cubicBezTo>
                    <a:cubicBezTo>
                      <a:pt x="428" y="126"/>
                      <a:pt x="428" y="132"/>
                      <a:pt x="428" y="135"/>
                    </a:cubicBezTo>
                    <a:cubicBezTo>
                      <a:pt x="428" y="138"/>
                      <a:pt x="430" y="142"/>
                      <a:pt x="435" y="142"/>
                    </a:cubicBezTo>
                    <a:cubicBezTo>
                      <a:pt x="443" y="142"/>
                      <a:pt x="444" y="139"/>
                      <a:pt x="444" y="126"/>
                    </a:cubicBezTo>
                    <a:cubicBezTo>
                      <a:pt x="449" y="89"/>
                      <a:pt x="453" y="53"/>
                      <a:pt x="457" y="16"/>
                    </a:cubicBezTo>
                    <a:cubicBezTo>
                      <a:pt x="459" y="0"/>
                      <a:pt x="457" y="0"/>
                      <a:pt x="441" y="0"/>
                    </a:cubicBezTo>
                    <a:cubicBezTo>
                      <a:pt x="334" y="0"/>
                      <a:pt x="227" y="0"/>
                      <a:pt x="121" y="0"/>
                    </a:cubicBezTo>
                    <a:cubicBezTo>
                      <a:pt x="108" y="0"/>
                      <a:pt x="103" y="0"/>
                      <a:pt x="103" y="13"/>
                    </a:cubicBezTo>
                    <a:cubicBezTo>
                      <a:pt x="103" y="20"/>
                      <a:pt x="108" y="20"/>
                      <a:pt x="121" y="20"/>
                    </a:cubicBezTo>
                    <a:cubicBezTo>
                      <a:pt x="144" y="20"/>
                      <a:pt x="162" y="20"/>
                      <a:pt x="162" y="31"/>
                    </a:cubicBezTo>
                    <a:cubicBezTo>
                      <a:pt x="162" y="32"/>
                      <a:pt x="162" y="34"/>
                      <a:pt x="158" y="47"/>
                    </a:cubicBezTo>
                    <a:cubicBezTo>
                      <a:pt x="130" y="158"/>
                      <a:pt x="102" y="269"/>
                      <a:pt x="74" y="380"/>
                    </a:cubicBezTo>
                    <a:cubicBezTo>
                      <a:pt x="68" y="405"/>
                      <a:pt x="67" y="410"/>
                      <a:pt x="16" y="410"/>
                    </a:cubicBezTo>
                    <a:cubicBezTo>
                      <a:pt x="5" y="410"/>
                      <a:pt x="0" y="410"/>
                      <a:pt x="0" y="421"/>
                    </a:cubicBezTo>
                    <a:cubicBezTo>
                      <a:pt x="0" y="430"/>
                      <a:pt x="5" y="430"/>
                      <a:pt x="16" y="430"/>
                    </a:cubicBezTo>
                    <a:cubicBezTo>
                      <a:pt x="126" y="430"/>
                      <a:pt x="236" y="430"/>
                      <a:pt x="345" y="430"/>
                    </a:cubicBezTo>
                    <a:cubicBezTo>
                      <a:pt x="360" y="430"/>
                      <a:pt x="360" y="428"/>
                      <a:pt x="365" y="419"/>
                    </a:cubicBezTo>
                    <a:cubicBezTo>
                      <a:pt x="384" y="374"/>
                      <a:pt x="404" y="328"/>
                      <a:pt x="423" y="282"/>
                    </a:cubicBezTo>
                    <a:close/>
                  </a:path>
                </a:pathLst>
              </a:custGeom>
              <a:solidFill>
                <a:srgbClr val="000000"/>
              </a:solidFill>
              <a:ln>
                <a:noFill/>
              </a:ln>
            </p:spPr>
          </p:sp>
          <p:sp>
            <p:nvSpPr>
              <p:cNvPr id="250" name="Freeform 192">
                <a:extLst>
                  <a:ext uri="{FF2B5EF4-FFF2-40B4-BE49-F238E27FC236}">
                    <a16:creationId xmlns:a16="http://schemas.microsoft.com/office/drawing/2014/main" id="{D4AC1056-1A99-866F-5008-47CE992BE635}"/>
                  </a:ext>
                </a:extLst>
              </p:cNvPr>
              <p:cNvSpPr/>
              <p:nvPr/>
            </p:nvSpPr>
            <p:spPr>
              <a:xfrm>
                <a:off x="9617760" y="5879520"/>
                <a:ext cx="89640" cy="101520"/>
              </a:xfrm>
              <a:custGeom>
                <a:avLst/>
                <a:gdLst/>
                <a:ahLst/>
                <a:cxnLst/>
                <a:rect l="0" t="0" r="r" b="b"/>
                <a:pathLst>
                  <a:path w="249" h="282">
                    <a:moveTo>
                      <a:pt x="34" y="248"/>
                    </a:moveTo>
                    <a:cubicBezTo>
                      <a:pt x="31" y="261"/>
                      <a:pt x="31" y="264"/>
                      <a:pt x="13" y="264"/>
                    </a:cubicBezTo>
                    <a:cubicBezTo>
                      <a:pt x="7" y="264"/>
                      <a:pt x="0" y="264"/>
                      <a:pt x="0" y="273"/>
                    </a:cubicBezTo>
                    <a:cubicBezTo>
                      <a:pt x="0" y="279"/>
                      <a:pt x="5" y="281"/>
                      <a:pt x="7" y="281"/>
                    </a:cubicBezTo>
                    <a:cubicBezTo>
                      <a:pt x="18" y="281"/>
                      <a:pt x="32" y="279"/>
                      <a:pt x="45" y="279"/>
                    </a:cubicBezTo>
                    <a:cubicBezTo>
                      <a:pt x="59" y="279"/>
                      <a:pt x="77" y="281"/>
                      <a:pt x="92" y="281"/>
                    </a:cubicBezTo>
                    <a:cubicBezTo>
                      <a:pt x="95" y="281"/>
                      <a:pt x="101" y="279"/>
                      <a:pt x="101" y="272"/>
                    </a:cubicBezTo>
                    <a:cubicBezTo>
                      <a:pt x="101" y="264"/>
                      <a:pt x="94" y="264"/>
                      <a:pt x="88" y="264"/>
                    </a:cubicBezTo>
                    <a:cubicBezTo>
                      <a:pt x="79" y="264"/>
                      <a:pt x="67" y="264"/>
                      <a:pt x="67" y="259"/>
                    </a:cubicBezTo>
                    <a:cubicBezTo>
                      <a:pt x="67" y="257"/>
                      <a:pt x="70" y="246"/>
                      <a:pt x="72" y="239"/>
                    </a:cubicBezTo>
                    <a:cubicBezTo>
                      <a:pt x="77" y="216"/>
                      <a:pt x="83" y="192"/>
                      <a:pt x="88" y="173"/>
                    </a:cubicBezTo>
                    <a:cubicBezTo>
                      <a:pt x="94" y="182"/>
                      <a:pt x="108" y="200"/>
                      <a:pt x="133" y="200"/>
                    </a:cubicBezTo>
                    <a:cubicBezTo>
                      <a:pt x="187" y="200"/>
                      <a:pt x="248" y="140"/>
                      <a:pt x="248" y="74"/>
                    </a:cubicBezTo>
                    <a:cubicBezTo>
                      <a:pt x="248" y="22"/>
                      <a:pt x="212" y="0"/>
                      <a:pt x="182" y="0"/>
                    </a:cubicBezTo>
                    <a:cubicBezTo>
                      <a:pt x="153" y="0"/>
                      <a:pt x="130" y="18"/>
                      <a:pt x="119" y="31"/>
                    </a:cubicBezTo>
                    <a:cubicBezTo>
                      <a:pt x="112" y="5"/>
                      <a:pt x="86" y="0"/>
                      <a:pt x="72" y="0"/>
                    </a:cubicBezTo>
                    <a:cubicBezTo>
                      <a:pt x="56" y="0"/>
                      <a:pt x="45" y="11"/>
                      <a:pt x="38" y="23"/>
                    </a:cubicBezTo>
                    <a:cubicBezTo>
                      <a:pt x="29" y="38"/>
                      <a:pt x="22" y="65"/>
                      <a:pt x="22" y="68"/>
                    </a:cubicBezTo>
                    <a:cubicBezTo>
                      <a:pt x="22" y="74"/>
                      <a:pt x="26" y="72"/>
                      <a:pt x="29" y="74"/>
                    </a:cubicBezTo>
                    <a:cubicBezTo>
                      <a:pt x="36" y="74"/>
                      <a:pt x="36" y="72"/>
                      <a:pt x="40" y="59"/>
                    </a:cubicBezTo>
                    <a:cubicBezTo>
                      <a:pt x="45" y="34"/>
                      <a:pt x="54" y="13"/>
                      <a:pt x="72" y="13"/>
                    </a:cubicBezTo>
                    <a:cubicBezTo>
                      <a:pt x="83" y="13"/>
                      <a:pt x="86" y="22"/>
                      <a:pt x="86" y="34"/>
                    </a:cubicBezTo>
                    <a:cubicBezTo>
                      <a:pt x="86" y="40"/>
                      <a:pt x="85" y="45"/>
                      <a:pt x="85" y="47"/>
                    </a:cubicBezTo>
                    <a:cubicBezTo>
                      <a:pt x="68" y="114"/>
                      <a:pt x="51" y="181"/>
                      <a:pt x="34" y="248"/>
                    </a:cubicBezTo>
                    <a:moveTo>
                      <a:pt x="119" y="52"/>
                    </a:moveTo>
                    <a:cubicBezTo>
                      <a:pt x="144" y="20"/>
                      <a:pt x="166" y="13"/>
                      <a:pt x="180" y="13"/>
                    </a:cubicBezTo>
                    <a:cubicBezTo>
                      <a:pt x="198" y="13"/>
                      <a:pt x="212" y="25"/>
                      <a:pt x="212" y="56"/>
                    </a:cubicBezTo>
                    <a:cubicBezTo>
                      <a:pt x="212" y="74"/>
                      <a:pt x="203" y="119"/>
                      <a:pt x="189" y="144"/>
                    </a:cubicBezTo>
                    <a:cubicBezTo>
                      <a:pt x="178" y="166"/>
                      <a:pt x="157" y="187"/>
                      <a:pt x="133" y="187"/>
                    </a:cubicBezTo>
                    <a:cubicBezTo>
                      <a:pt x="103" y="187"/>
                      <a:pt x="94" y="153"/>
                      <a:pt x="94" y="149"/>
                    </a:cubicBezTo>
                    <a:cubicBezTo>
                      <a:pt x="94" y="148"/>
                      <a:pt x="95" y="144"/>
                      <a:pt x="95" y="142"/>
                    </a:cubicBezTo>
                    <a:cubicBezTo>
                      <a:pt x="103" y="112"/>
                      <a:pt x="111" y="82"/>
                      <a:pt x="119" y="52"/>
                    </a:cubicBezTo>
                    <a:close/>
                  </a:path>
                </a:pathLst>
              </a:custGeom>
              <a:solidFill>
                <a:srgbClr val="000000"/>
              </a:solidFill>
              <a:ln>
                <a:noFill/>
              </a:ln>
            </p:spPr>
          </p:sp>
          <p:sp>
            <p:nvSpPr>
              <p:cNvPr id="251" name="Freeform 193">
                <a:extLst>
                  <a:ext uri="{FF2B5EF4-FFF2-40B4-BE49-F238E27FC236}">
                    <a16:creationId xmlns:a16="http://schemas.microsoft.com/office/drawing/2014/main" id="{C141AE07-BD13-F44C-B54C-61CEBE09748F}"/>
                  </a:ext>
                </a:extLst>
              </p:cNvPr>
              <p:cNvSpPr/>
              <p:nvPr/>
            </p:nvSpPr>
            <p:spPr>
              <a:xfrm>
                <a:off x="9723960" y="5839560"/>
                <a:ext cx="87120" cy="112320"/>
              </a:xfrm>
              <a:custGeom>
                <a:avLst/>
                <a:gdLst/>
                <a:ahLst/>
                <a:cxnLst/>
                <a:rect l="0" t="0" r="r" b="b"/>
                <a:pathLst>
                  <a:path w="242" h="312">
                    <a:moveTo>
                      <a:pt x="104" y="13"/>
                    </a:moveTo>
                    <a:cubicBezTo>
                      <a:pt x="106" y="13"/>
                      <a:pt x="106" y="8"/>
                      <a:pt x="106" y="5"/>
                    </a:cubicBezTo>
                    <a:cubicBezTo>
                      <a:pt x="106" y="4"/>
                      <a:pt x="104" y="0"/>
                      <a:pt x="99" y="0"/>
                    </a:cubicBezTo>
                    <a:cubicBezTo>
                      <a:pt x="92" y="0"/>
                      <a:pt x="54" y="4"/>
                      <a:pt x="43" y="4"/>
                    </a:cubicBezTo>
                    <a:cubicBezTo>
                      <a:pt x="40" y="4"/>
                      <a:pt x="34" y="5"/>
                      <a:pt x="34" y="14"/>
                    </a:cubicBezTo>
                    <a:cubicBezTo>
                      <a:pt x="34" y="20"/>
                      <a:pt x="40" y="20"/>
                      <a:pt x="45" y="20"/>
                    </a:cubicBezTo>
                    <a:cubicBezTo>
                      <a:pt x="67" y="20"/>
                      <a:pt x="67" y="23"/>
                      <a:pt x="67" y="27"/>
                    </a:cubicBezTo>
                    <a:cubicBezTo>
                      <a:pt x="67" y="31"/>
                      <a:pt x="65" y="32"/>
                      <a:pt x="65" y="36"/>
                    </a:cubicBezTo>
                    <a:cubicBezTo>
                      <a:pt x="44" y="120"/>
                      <a:pt x="23" y="204"/>
                      <a:pt x="2" y="288"/>
                    </a:cubicBezTo>
                    <a:cubicBezTo>
                      <a:pt x="0" y="295"/>
                      <a:pt x="0" y="295"/>
                      <a:pt x="0" y="297"/>
                    </a:cubicBezTo>
                    <a:cubicBezTo>
                      <a:pt x="0" y="304"/>
                      <a:pt x="5" y="311"/>
                      <a:pt x="14" y="311"/>
                    </a:cubicBezTo>
                    <a:cubicBezTo>
                      <a:pt x="20" y="311"/>
                      <a:pt x="29" y="309"/>
                      <a:pt x="32" y="299"/>
                    </a:cubicBezTo>
                    <a:cubicBezTo>
                      <a:pt x="34" y="297"/>
                      <a:pt x="38" y="281"/>
                      <a:pt x="41" y="272"/>
                    </a:cubicBezTo>
                    <a:cubicBezTo>
                      <a:pt x="44" y="258"/>
                      <a:pt x="47" y="245"/>
                      <a:pt x="50" y="232"/>
                    </a:cubicBezTo>
                    <a:cubicBezTo>
                      <a:pt x="52" y="225"/>
                      <a:pt x="56" y="209"/>
                      <a:pt x="58" y="201"/>
                    </a:cubicBezTo>
                    <a:cubicBezTo>
                      <a:pt x="63" y="185"/>
                      <a:pt x="63" y="185"/>
                      <a:pt x="70" y="171"/>
                    </a:cubicBezTo>
                    <a:cubicBezTo>
                      <a:pt x="85" y="149"/>
                      <a:pt x="108" y="124"/>
                      <a:pt x="142" y="124"/>
                    </a:cubicBezTo>
                    <a:cubicBezTo>
                      <a:pt x="167" y="124"/>
                      <a:pt x="167" y="144"/>
                      <a:pt x="167" y="155"/>
                    </a:cubicBezTo>
                    <a:cubicBezTo>
                      <a:pt x="167" y="182"/>
                      <a:pt x="149" y="230"/>
                      <a:pt x="142" y="248"/>
                    </a:cubicBezTo>
                    <a:cubicBezTo>
                      <a:pt x="137" y="261"/>
                      <a:pt x="135" y="264"/>
                      <a:pt x="135" y="273"/>
                    </a:cubicBezTo>
                    <a:cubicBezTo>
                      <a:pt x="135" y="297"/>
                      <a:pt x="155" y="311"/>
                      <a:pt x="178" y="311"/>
                    </a:cubicBezTo>
                    <a:cubicBezTo>
                      <a:pt x="221" y="311"/>
                      <a:pt x="241" y="250"/>
                      <a:pt x="241" y="243"/>
                    </a:cubicBezTo>
                    <a:cubicBezTo>
                      <a:pt x="241" y="237"/>
                      <a:pt x="236" y="237"/>
                      <a:pt x="234" y="237"/>
                    </a:cubicBezTo>
                    <a:cubicBezTo>
                      <a:pt x="229" y="237"/>
                      <a:pt x="227" y="239"/>
                      <a:pt x="225" y="245"/>
                    </a:cubicBezTo>
                    <a:cubicBezTo>
                      <a:pt x="216" y="281"/>
                      <a:pt x="196" y="299"/>
                      <a:pt x="178" y="299"/>
                    </a:cubicBezTo>
                    <a:cubicBezTo>
                      <a:pt x="169" y="299"/>
                      <a:pt x="167" y="291"/>
                      <a:pt x="167" y="282"/>
                    </a:cubicBezTo>
                    <a:cubicBezTo>
                      <a:pt x="167" y="273"/>
                      <a:pt x="169" y="266"/>
                      <a:pt x="178" y="246"/>
                    </a:cubicBezTo>
                    <a:cubicBezTo>
                      <a:pt x="184" y="234"/>
                      <a:pt x="202" y="187"/>
                      <a:pt x="202" y="162"/>
                    </a:cubicBezTo>
                    <a:cubicBezTo>
                      <a:pt x="202" y="155"/>
                      <a:pt x="202" y="137"/>
                      <a:pt x="185" y="124"/>
                    </a:cubicBezTo>
                    <a:cubicBezTo>
                      <a:pt x="178" y="117"/>
                      <a:pt x="164" y="112"/>
                      <a:pt x="144" y="112"/>
                    </a:cubicBezTo>
                    <a:cubicBezTo>
                      <a:pt x="112" y="112"/>
                      <a:pt x="88" y="130"/>
                      <a:pt x="72" y="148"/>
                    </a:cubicBezTo>
                    <a:cubicBezTo>
                      <a:pt x="83" y="103"/>
                      <a:pt x="94" y="58"/>
                      <a:pt x="104" y="13"/>
                    </a:cubicBezTo>
                    <a:close/>
                  </a:path>
                </a:pathLst>
              </a:custGeom>
              <a:solidFill>
                <a:srgbClr val="000000"/>
              </a:solidFill>
              <a:ln>
                <a:noFill/>
              </a:ln>
            </p:spPr>
          </p:sp>
          <p:sp>
            <p:nvSpPr>
              <p:cNvPr id="253" name="Freeform 194">
                <a:extLst>
                  <a:ext uri="{FF2B5EF4-FFF2-40B4-BE49-F238E27FC236}">
                    <a16:creationId xmlns:a16="http://schemas.microsoft.com/office/drawing/2014/main" id="{7CC51CE5-4C0B-D1B8-CDDB-FA305CEFAC10}"/>
                  </a:ext>
                </a:extLst>
              </p:cNvPr>
              <p:cNvSpPr/>
              <p:nvPr/>
            </p:nvSpPr>
            <p:spPr>
              <a:xfrm>
                <a:off x="9835920" y="5931360"/>
                <a:ext cx="21240" cy="49680"/>
              </a:xfrm>
              <a:custGeom>
                <a:avLst/>
                <a:gdLst/>
                <a:ahLst/>
                <a:cxnLst/>
                <a:rect l="0" t="0" r="r" b="b"/>
                <a:pathLst>
                  <a:path w="59" h="138">
                    <a:moveTo>
                      <a:pt x="45" y="43"/>
                    </a:moveTo>
                    <a:cubicBezTo>
                      <a:pt x="45" y="68"/>
                      <a:pt x="40" y="97"/>
                      <a:pt x="11" y="124"/>
                    </a:cubicBezTo>
                    <a:cubicBezTo>
                      <a:pt x="9" y="126"/>
                      <a:pt x="7" y="128"/>
                      <a:pt x="7" y="130"/>
                    </a:cubicBezTo>
                    <a:cubicBezTo>
                      <a:pt x="7" y="133"/>
                      <a:pt x="11" y="137"/>
                      <a:pt x="13" y="137"/>
                    </a:cubicBezTo>
                    <a:cubicBezTo>
                      <a:pt x="20" y="137"/>
                      <a:pt x="58" y="101"/>
                      <a:pt x="58" y="49"/>
                    </a:cubicBezTo>
                    <a:cubicBezTo>
                      <a:pt x="58" y="22"/>
                      <a:pt x="47" y="0"/>
                      <a:pt x="25" y="0"/>
                    </a:cubicBezTo>
                    <a:cubicBezTo>
                      <a:pt x="11" y="0"/>
                      <a:pt x="0" y="11"/>
                      <a:pt x="0" y="25"/>
                    </a:cubicBezTo>
                    <a:cubicBezTo>
                      <a:pt x="0" y="40"/>
                      <a:pt x="11" y="50"/>
                      <a:pt x="27" y="50"/>
                    </a:cubicBezTo>
                    <a:cubicBezTo>
                      <a:pt x="38" y="50"/>
                      <a:pt x="39" y="46"/>
                      <a:pt x="45" y="43"/>
                    </a:cubicBezTo>
                    <a:close/>
                  </a:path>
                </a:pathLst>
              </a:custGeom>
              <a:solidFill>
                <a:srgbClr val="000000"/>
              </a:solidFill>
              <a:ln>
                <a:noFill/>
              </a:ln>
            </p:spPr>
          </p:sp>
          <p:sp>
            <p:nvSpPr>
              <p:cNvPr id="254" name="Freeform 195">
                <a:extLst>
                  <a:ext uri="{FF2B5EF4-FFF2-40B4-BE49-F238E27FC236}">
                    <a16:creationId xmlns:a16="http://schemas.microsoft.com/office/drawing/2014/main" id="{BBFC714E-EE60-50D2-4486-BDDC3C1BDB14}"/>
                  </a:ext>
                </a:extLst>
              </p:cNvPr>
              <p:cNvSpPr/>
              <p:nvPr/>
            </p:nvSpPr>
            <p:spPr>
              <a:xfrm>
                <a:off x="9879840" y="5879520"/>
                <a:ext cx="146880" cy="72360"/>
              </a:xfrm>
              <a:custGeom>
                <a:avLst/>
                <a:gdLst/>
                <a:ahLst/>
                <a:cxnLst/>
                <a:rect l="0" t="0" r="r" b="b"/>
                <a:pathLst>
                  <a:path w="408" h="201">
                    <a:moveTo>
                      <a:pt x="171" y="158"/>
                    </a:moveTo>
                    <a:cubicBezTo>
                      <a:pt x="169" y="167"/>
                      <a:pt x="166" y="184"/>
                      <a:pt x="166" y="185"/>
                    </a:cubicBezTo>
                    <a:cubicBezTo>
                      <a:pt x="166" y="194"/>
                      <a:pt x="173" y="200"/>
                      <a:pt x="180" y="200"/>
                    </a:cubicBezTo>
                    <a:cubicBezTo>
                      <a:pt x="187" y="200"/>
                      <a:pt x="195" y="193"/>
                      <a:pt x="198" y="189"/>
                    </a:cubicBezTo>
                    <a:cubicBezTo>
                      <a:pt x="201" y="184"/>
                      <a:pt x="203" y="171"/>
                      <a:pt x="205" y="162"/>
                    </a:cubicBezTo>
                    <a:cubicBezTo>
                      <a:pt x="207" y="153"/>
                      <a:pt x="212" y="133"/>
                      <a:pt x="214" y="122"/>
                    </a:cubicBezTo>
                    <a:cubicBezTo>
                      <a:pt x="218" y="113"/>
                      <a:pt x="220" y="103"/>
                      <a:pt x="223" y="94"/>
                    </a:cubicBezTo>
                    <a:cubicBezTo>
                      <a:pt x="227" y="74"/>
                      <a:pt x="227" y="74"/>
                      <a:pt x="236" y="59"/>
                    </a:cubicBezTo>
                    <a:cubicBezTo>
                      <a:pt x="250" y="38"/>
                      <a:pt x="272" y="13"/>
                      <a:pt x="308" y="13"/>
                    </a:cubicBezTo>
                    <a:cubicBezTo>
                      <a:pt x="331" y="13"/>
                      <a:pt x="333" y="32"/>
                      <a:pt x="333" y="43"/>
                    </a:cubicBezTo>
                    <a:cubicBezTo>
                      <a:pt x="333" y="70"/>
                      <a:pt x="315" y="119"/>
                      <a:pt x="308" y="137"/>
                    </a:cubicBezTo>
                    <a:cubicBezTo>
                      <a:pt x="302" y="149"/>
                      <a:pt x="300" y="153"/>
                      <a:pt x="300" y="162"/>
                    </a:cubicBezTo>
                    <a:cubicBezTo>
                      <a:pt x="300" y="185"/>
                      <a:pt x="320" y="200"/>
                      <a:pt x="342" y="200"/>
                    </a:cubicBezTo>
                    <a:cubicBezTo>
                      <a:pt x="387" y="200"/>
                      <a:pt x="407" y="139"/>
                      <a:pt x="407" y="131"/>
                    </a:cubicBezTo>
                    <a:cubicBezTo>
                      <a:pt x="407" y="126"/>
                      <a:pt x="401" y="126"/>
                      <a:pt x="399" y="126"/>
                    </a:cubicBezTo>
                    <a:cubicBezTo>
                      <a:pt x="392" y="126"/>
                      <a:pt x="392" y="128"/>
                      <a:pt x="390" y="133"/>
                    </a:cubicBezTo>
                    <a:cubicBezTo>
                      <a:pt x="380" y="169"/>
                      <a:pt x="362" y="187"/>
                      <a:pt x="344" y="187"/>
                    </a:cubicBezTo>
                    <a:cubicBezTo>
                      <a:pt x="335" y="187"/>
                      <a:pt x="333" y="180"/>
                      <a:pt x="333" y="171"/>
                    </a:cubicBezTo>
                    <a:cubicBezTo>
                      <a:pt x="333" y="162"/>
                      <a:pt x="335" y="155"/>
                      <a:pt x="344" y="135"/>
                    </a:cubicBezTo>
                    <a:cubicBezTo>
                      <a:pt x="347" y="122"/>
                      <a:pt x="367" y="76"/>
                      <a:pt x="367" y="50"/>
                    </a:cubicBezTo>
                    <a:cubicBezTo>
                      <a:pt x="367" y="43"/>
                      <a:pt x="367" y="25"/>
                      <a:pt x="349" y="13"/>
                    </a:cubicBezTo>
                    <a:cubicBezTo>
                      <a:pt x="342" y="5"/>
                      <a:pt x="329" y="0"/>
                      <a:pt x="309" y="0"/>
                    </a:cubicBezTo>
                    <a:cubicBezTo>
                      <a:pt x="268" y="0"/>
                      <a:pt x="245" y="25"/>
                      <a:pt x="230" y="45"/>
                    </a:cubicBezTo>
                    <a:cubicBezTo>
                      <a:pt x="227" y="7"/>
                      <a:pt x="196" y="0"/>
                      <a:pt x="173" y="0"/>
                    </a:cubicBezTo>
                    <a:cubicBezTo>
                      <a:pt x="137" y="0"/>
                      <a:pt x="112" y="22"/>
                      <a:pt x="99" y="40"/>
                    </a:cubicBezTo>
                    <a:cubicBezTo>
                      <a:pt x="95" y="9"/>
                      <a:pt x="68" y="0"/>
                      <a:pt x="50" y="0"/>
                    </a:cubicBezTo>
                    <a:cubicBezTo>
                      <a:pt x="32" y="0"/>
                      <a:pt x="22" y="14"/>
                      <a:pt x="16" y="23"/>
                    </a:cubicBezTo>
                    <a:cubicBezTo>
                      <a:pt x="5" y="40"/>
                      <a:pt x="0" y="65"/>
                      <a:pt x="0" y="68"/>
                    </a:cubicBezTo>
                    <a:cubicBezTo>
                      <a:pt x="0" y="74"/>
                      <a:pt x="5" y="74"/>
                      <a:pt x="7" y="74"/>
                    </a:cubicBezTo>
                    <a:cubicBezTo>
                      <a:pt x="14" y="74"/>
                      <a:pt x="14" y="72"/>
                      <a:pt x="18" y="59"/>
                    </a:cubicBezTo>
                    <a:cubicBezTo>
                      <a:pt x="23" y="34"/>
                      <a:pt x="32" y="13"/>
                      <a:pt x="49" y="13"/>
                    </a:cubicBezTo>
                    <a:cubicBezTo>
                      <a:pt x="61" y="13"/>
                      <a:pt x="65" y="22"/>
                      <a:pt x="65" y="34"/>
                    </a:cubicBezTo>
                    <a:cubicBezTo>
                      <a:pt x="65" y="43"/>
                      <a:pt x="60" y="58"/>
                      <a:pt x="58" y="70"/>
                    </a:cubicBezTo>
                    <a:cubicBezTo>
                      <a:pt x="55" y="82"/>
                      <a:pt x="49" y="101"/>
                      <a:pt x="47" y="110"/>
                    </a:cubicBezTo>
                    <a:cubicBezTo>
                      <a:pt x="42" y="129"/>
                      <a:pt x="37" y="148"/>
                      <a:pt x="32" y="167"/>
                    </a:cubicBezTo>
                    <a:cubicBezTo>
                      <a:pt x="31" y="173"/>
                      <a:pt x="29" y="184"/>
                      <a:pt x="29" y="185"/>
                    </a:cubicBezTo>
                    <a:cubicBezTo>
                      <a:pt x="29" y="194"/>
                      <a:pt x="36" y="200"/>
                      <a:pt x="43" y="200"/>
                    </a:cubicBezTo>
                    <a:cubicBezTo>
                      <a:pt x="52" y="200"/>
                      <a:pt x="59" y="193"/>
                      <a:pt x="61" y="189"/>
                    </a:cubicBezTo>
                    <a:cubicBezTo>
                      <a:pt x="63" y="184"/>
                      <a:pt x="67" y="171"/>
                      <a:pt x="68" y="162"/>
                    </a:cubicBezTo>
                    <a:cubicBezTo>
                      <a:pt x="72" y="153"/>
                      <a:pt x="76" y="133"/>
                      <a:pt x="79" y="122"/>
                    </a:cubicBezTo>
                    <a:cubicBezTo>
                      <a:pt x="81" y="113"/>
                      <a:pt x="85" y="103"/>
                      <a:pt x="86" y="94"/>
                    </a:cubicBezTo>
                    <a:cubicBezTo>
                      <a:pt x="92" y="74"/>
                      <a:pt x="92" y="72"/>
                      <a:pt x="104" y="52"/>
                    </a:cubicBezTo>
                    <a:cubicBezTo>
                      <a:pt x="117" y="36"/>
                      <a:pt x="139" y="13"/>
                      <a:pt x="171" y="13"/>
                    </a:cubicBezTo>
                    <a:cubicBezTo>
                      <a:pt x="196" y="13"/>
                      <a:pt x="198" y="34"/>
                      <a:pt x="198" y="43"/>
                    </a:cubicBezTo>
                    <a:cubicBezTo>
                      <a:pt x="198" y="54"/>
                      <a:pt x="196" y="59"/>
                      <a:pt x="189" y="85"/>
                    </a:cubicBezTo>
                    <a:cubicBezTo>
                      <a:pt x="183" y="109"/>
                      <a:pt x="177" y="134"/>
                      <a:pt x="171" y="158"/>
                    </a:cubicBezTo>
                    <a:close/>
                  </a:path>
                </a:pathLst>
              </a:custGeom>
              <a:solidFill>
                <a:srgbClr val="000000"/>
              </a:solidFill>
              <a:ln>
                <a:noFill/>
              </a:ln>
            </p:spPr>
          </p:sp>
          <p:sp>
            <p:nvSpPr>
              <p:cNvPr id="255" name="Freeform 196">
                <a:extLst>
                  <a:ext uri="{FF2B5EF4-FFF2-40B4-BE49-F238E27FC236}">
                    <a16:creationId xmlns:a16="http://schemas.microsoft.com/office/drawing/2014/main" id="{CA387570-A446-9119-7D42-E7806B6BB2F7}"/>
                  </a:ext>
                </a:extLst>
              </p:cNvPr>
              <p:cNvSpPr/>
              <p:nvPr/>
            </p:nvSpPr>
            <p:spPr>
              <a:xfrm>
                <a:off x="10121040" y="5805720"/>
                <a:ext cx="152640" cy="97560"/>
              </a:xfrm>
              <a:custGeom>
                <a:avLst/>
                <a:gdLst/>
                <a:ahLst/>
                <a:cxnLst/>
                <a:rect l="0" t="0" r="r" b="b"/>
                <a:pathLst>
                  <a:path w="424" h="271">
                    <a:moveTo>
                      <a:pt x="423" y="20"/>
                    </a:moveTo>
                    <a:cubicBezTo>
                      <a:pt x="423" y="7"/>
                      <a:pt x="417" y="0"/>
                      <a:pt x="414" y="0"/>
                    </a:cubicBezTo>
                    <a:cubicBezTo>
                      <a:pt x="410" y="0"/>
                      <a:pt x="405" y="4"/>
                      <a:pt x="405" y="18"/>
                    </a:cubicBezTo>
                    <a:cubicBezTo>
                      <a:pt x="401" y="61"/>
                      <a:pt x="358" y="88"/>
                      <a:pt x="317" y="88"/>
                    </a:cubicBezTo>
                    <a:cubicBezTo>
                      <a:pt x="279" y="88"/>
                      <a:pt x="248" y="68"/>
                      <a:pt x="216" y="45"/>
                    </a:cubicBezTo>
                    <a:cubicBezTo>
                      <a:pt x="182" y="23"/>
                      <a:pt x="148" y="0"/>
                      <a:pt x="106" y="0"/>
                    </a:cubicBezTo>
                    <a:cubicBezTo>
                      <a:pt x="47" y="0"/>
                      <a:pt x="0" y="45"/>
                      <a:pt x="0" y="103"/>
                    </a:cubicBezTo>
                    <a:cubicBezTo>
                      <a:pt x="0" y="117"/>
                      <a:pt x="5" y="122"/>
                      <a:pt x="9" y="122"/>
                    </a:cubicBezTo>
                    <a:cubicBezTo>
                      <a:pt x="16" y="122"/>
                      <a:pt x="18" y="110"/>
                      <a:pt x="18" y="108"/>
                    </a:cubicBezTo>
                    <a:cubicBezTo>
                      <a:pt x="22" y="54"/>
                      <a:pt x="74" y="36"/>
                      <a:pt x="106" y="36"/>
                    </a:cubicBezTo>
                    <a:cubicBezTo>
                      <a:pt x="142" y="36"/>
                      <a:pt x="175" y="56"/>
                      <a:pt x="207" y="77"/>
                    </a:cubicBezTo>
                    <a:cubicBezTo>
                      <a:pt x="241" y="101"/>
                      <a:pt x="275" y="122"/>
                      <a:pt x="317" y="122"/>
                    </a:cubicBezTo>
                    <a:cubicBezTo>
                      <a:pt x="376" y="122"/>
                      <a:pt x="423" y="77"/>
                      <a:pt x="423" y="20"/>
                    </a:cubicBezTo>
                    <a:moveTo>
                      <a:pt x="423" y="167"/>
                    </a:moveTo>
                    <a:cubicBezTo>
                      <a:pt x="423" y="149"/>
                      <a:pt x="417" y="154"/>
                      <a:pt x="414" y="148"/>
                    </a:cubicBezTo>
                    <a:cubicBezTo>
                      <a:pt x="410" y="148"/>
                      <a:pt x="405" y="151"/>
                      <a:pt x="405" y="166"/>
                    </a:cubicBezTo>
                    <a:cubicBezTo>
                      <a:pt x="401" y="209"/>
                      <a:pt x="358" y="234"/>
                      <a:pt x="317" y="234"/>
                    </a:cubicBezTo>
                    <a:cubicBezTo>
                      <a:pt x="279" y="234"/>
                      <a:pt x="248" y="214"/>
                      <a:pt x="216" y="192"/>
                    </a:cubicBezTo>
                    <a:cubicBezTo>
                      <a:pt x="182" y="171"/>
                      <a:pt x="148" y="148"/>
                      <a:pt x="106" y="148"/>
                    </a:cubicBezTo>
                    <a:cubicBezTo>
                      <a:pt x="47" y="148"/>
                      <a:pt x="0" y="192"/>
                      <a:pt x="0" y="250"/>
                    </a:cubicBezTo>
                    <a:cubicBezTo>
                      <a:pt x="0" y="264"/>
                      <a:pt x="5" y="270"/>
                      <a:pt x="9" y="270"/>
                    </a:cubicBezTo>
                    <a:cubicBezTo>
                      <a:pt x="16" y="270"/>
                      <a:pt x="18" y="257"/>
                      <a:pt x="18" y="255"/>
                    </a:cubicBezTo>
                    <a:cubicBezTo>
                      <a:pt x="22" y="201"/>
                      <a:pt x="74" y="184"/>
                      <a:pt x="106" y="184"/>
                    </a:cubicBezTo>
                    <a:cubicBezTo>
                      <a:pt x="142" y="184"/>
                      <a:pt x="175" y="201"/>
                      <a:pt x="207" y="225"/>
                    </a:cubicBezTo>
                    <a:cubicBezTo>
                      <a:pt x="241" y="246"/>
                      <a:pt x="275" y="270"/>
                      <a:pt x="317" y="270"/>
                    </a:cubicBezTo>
                    <a:cubicBezTo>
                      <a:pt x="376" y="270"/>
                      <a:pt x="423" y="223"/>
                      <a:pt x="423" y="167"/>
                    </a:cubicBezTo>
                    <a:close/>
                  </a:path>
                </a:pathLst>
              </a:custGeom>
              <a:solidFill>
                <a:srgbClr val="000000"/>
              </a:solidFill>
              <a:ln>
                <a:noFill/>
              </a:ln>
            </p:spPr>
          </p:sp>
          <p:sp>
            <p:nvSpPr>
              <p:cNvPr id="256" name="Freeform 197">
                <a:extLst>
                  <a:ext uri="{FF2B5EF4-FFF2-40B4-BE49-F238E27FC236}">
                    <a16:creationId xmlns:a16="http://schemas.microsoft.com/office/drawing/2014/main" id="{317800FD-940A-E46A-A613-BF50A8D3E029}"/>
                  </a:ext>
                </a:extLst>
              </p:cNvPr>
              <p:cNvSpPr/>
              <p:nvPr/>
            </p:nvSpPr>
            <p:spPr>
              <a:xfrm>
                <a:off x="10355400" y="5761800"/>
                <a:ext cx="100800" cy="154440"/>
              </a:xfrm>
              <a:custGeom>
                <a:avLst/>
                <a:gdLst/>
                <a:ahLst/>
                <a:cxnLst/>
                <a:rect l="0" t="0" r="r" b="b"/>
                <a:pathLst>
                  <a:path w="280" h="429">
                    <a:moveTo>
                      <a:pt x="167" y="324"/>
                    </a:moveTo>
                    <a:cubicBezTo>
                      <a:pt x="167" y="342"/>
                      <a:pt x="167" y="360"/>
                      <a:pt x="167" y="378"/>
                    </a:cubicBezTo>
                    <a:cubicBezTo>
                      <a:pt x="167" y="401"/>
                      <a:pt x="166" y="408"/>
                      <a:pt x="119" y="408"/>
                    </a:cubicBezTo>
                    <a:cubicBezTo>
                      <a:pt x="115" y="408"/>
                      <a:pt x="110" y="408"/>
                      <a:pt x="106" y="408"/>
                    </a:cubicBezTo>
                    <a:cubicBezTo>
                      <a:pt x="106" y="415"/>
                      <a:pt x="106" y="422"/>
                      <a:pt x="106" y="428"/>
                    </a:cubicBezTo>
                    <a:cubicBezTo>
                      <a:pt x="131" y="426"/>
                      <a:pt x="165" y="426"/>
                      <a:pt x="191" y="426"/>
                    </a:cubicBezTo>
                    <a:cubicBezTo>
                      <a:pt x="217" y="426"/>
                      <a:pt x="252" y="426"/>
                      <a:pt x="277" y="428"/>
                    </a:cubicBezTo>
                    <a:cubicBezTo>
                      <a:pt x="277" y="422"/>
                      <a:pt x="277" y="415"/>
                      <a:pt x="277" y="408"/>
                    </a:cubicBezTo>
                    <a:cubicBezTo>
                      <a:pt x="273" y="408"/>
                      <a:pt x="269" y="408"/>
                      <a:pt x="264" y="408"/>
                    </a:cubicBezTo>
                    <a:cubicBezTo>
                      <a:pt x="218" y="408"/>
                      <a:pt x="216" y="401"/>
                      <a:pt x="216" y="378"/>
                    </a:cubicBezTo>
                    <a:cubicBezTo>
                      <a:pt x="216" y="360"/>
                      <a:pt x="216" y="342"/>
                      <a:pt x="216" y="324"/>
                    </a:cubicBezTo>
                    <a:cubicBezTo>
                      <a:pt x="237" y="324"/>
                      <a:pt x="258" y="324"/>
                      <a:pt x="279" y="324"/>
                    </a:cubicBezTo>
                    <a:cubicBezTo>
                      <a:pt x="279" y="317"/>
                      <a:pt x="279" y="311"/>
                      <a:pt x="279" y="304"/>
                    </a:cubicBezTo>
                    <a:cubicBezTo>
                      <a:pt x="258" y="304"/>
                      <a:pt x="237" y="304"/>
                      <a:pt x="216" y="304"/>
                    </a:cubicBezTo>
                    <a:cubicBezTo>
                      <a:pt x="216" y="208"/>
                      <a:pt x="216" y="112"/>
                      <a:pt x="216" y="16"/>
                    </a:cubicBezTo>
                    <a:cubicBezTo>
                      <a:pt x="216" y="4"/>
                      <a:pt x="216" y="0"/>
                      <a:pt x="205" y="0"/>
                    </a:cubicBezTo>
                    <a:cubicBezTo>
                      <a:pt x="200" y="0"/>
                      <a:pt x="198" y="0"/>
                      <a:pt x="193" y="7"/>
                    </a:cubicBezTo>
                    <a:cubicBezTo>
                      <a:pt x="128" y="106"/>
                      <a:pt x="64" y="205"/>
                      <a:pt x="0" y="304"/>
                    </a:cubicBezTo>
                    <a:cubicBezTo>
                      <a:pt x="0" y="311"/>
                      <a:pt x="0" y="317"/>
                      <a:pt x="0" y="324"/>
                    </a:cubicBezTo>
                    <a:cubicBezTo>
                      <a:pt x="56" y="324"/>
                      <a:pt x="112" y="324"/>
                      <a:pt x="167" y="324"/>
                    </a:cubicBezTo>
                    <a:moveTo>
                      <a:pt x="171" y="304"/>
                    </a:moveTo>
                    <a:cubicBezTo>
                      <a:pt x="119" y="304"/>
                      <a:pt x="68" y="304"/>
                      <a:pt x="16" y="304"/>
                    </a:cubicBezTo>
                    <a:cubicBezTo>
                      <a:pt x="68" y="225"/>
                      <a:pt x="119" y="147"/>
                      <a:pt x="171" y="68"/>
                    </a:cubicBezTo>
                    <a:cubicBezTo>
                      <a:pt x="171" y="147"/>
                      <a:pt x="171" y="225"/>
                      <a:pt x="171" y="304"/>
                    </a:cubicBezTo>
                    <a:close/>
                  </a:path>
                </a:pathLst>
              </a:custGeom>
              <a:solidFill>
                <a:srgbClr val="000000"/>
              </a:solidFill>
              <a:ln>
                <a:noFill/>
              </a:ln>
            </p:spPr>
          </p:sp>
          <p:sp>
            <p:nvSpPr>
              <p:cNvPr id="298" name="Freeform 198">
                <a:extLst>
                  <a:ext uri="{FF2B5EF4-FFF2-40B4-BE49-F238E27FC236}">
                    <a16:creationId xmlns:a16="http://schemas.microsoft.com/office/drawing/2014/main" id="{A9F45E22-8BDA-5EFF-DC45-C6FDEE92F49E}"/>
                  </a:ext>
                </a:extLst>
              </p:cNvPr>
              <p:cNvSpPr/>
              <p:nvPr/>
            </p:nvSpPr>
            <p:spPr>
              <a:xfrm>
                <a:off x="10468800" y="5761800"/>
                <a:ext cx="101520" cy="154440"/>
              </a:xfrm>
              <a:custGeom>
                <a:avLst/>
                <a:gdLst/>
                <a:ahLst/>
                <a:cxnLst/>
                <a:rect l="0" t="0" r="r" b="b"/>
                <a:pathLst>
                  <a:path w="282" h="429">
                    <a:moveTo>
                      <a:pt x="169" y="324"/>
                    </a:moveTo>
                    <a:cubicBezTo>
                      <a:pt x="169" y="342"/>
                      <a:pt x="169" y="360"/>
                      <a:pt x="169" y="378"/>
                    </a:cubicBezTo>
                    <a:cubicBezTo>
                      <a:pt x="169" y="401"/>
                      <a:pt x="167" y="408"/>
                      <a:pt x="121" y="408"/>
                    </a:cubicBezTo>
                    <a:cubicBezTo>
                      <a:pt x="116" y="408"/>
                      <a:pt x="112" y="408"/>
                      <a:pt x="108" y="408"/>
                    </a:cubicBezTo>
                    <a:cubicBezTo>
                      <a:pt x="108" y="415"/>
                      <a:pt x="108" y="422"/>
                      <a:pt x="108" y="428"/>
                    </a:cubicBezTo>
                    <a:cubicBezTo>
                      <a:pt x="133" y="426"/>
                      <a:pt x="166" y="426"/>
                      <a:pt x="193" y="426"/>
                    </a:cubicBezTo>
                    <a:cubicBezTo>
                      <a:pt x="220" y="426"/>
                      <a:pt x="252" y="426"/>
                      <a:pt x="279" y="428"/>
                    </a:cubicBezTo>
                    <a:cubicBezTo>
                      <a:pt x="279" y="422"/>
                      <a:pt x="279" y="415"/>
                      <a:pt x="279" y="408"/>
                    </a:cubicBezTo>
                    <a:cubicBezTo>
                      <a:pt x="274" y="408"/>
                      <a:pt x="269" y="408"/>
                      <a:pt x="264" y="408"/>
                    </a:cubicBezTo>
                    <a:cubicBezTo>
                      <a:pt x="218" y="408"/>
                      <a:pt x="218" y="401"/>
                      <a:pt x="218" y="378"/>
                    </a:cubicBezTo>
                    <a:cubicBezTo>
                      <a:pt x="218" y="360"/>
                      <a:pt x="218" y="342"/>
                      <a:pt x="218" y="324"/>
                    </a:cubicBezTo>
                    <a:cubicBezTo>
                      <a:pt x="239" y="324"/>
                      <a:pt x="260" y="324"/>
                      <a:pt x="281" y="324"/>
                    </a:cubicBezTo>
                    <a:cubicBezTo>
                      <a:pt x="281" y="317"/>
                      <a:pt x="281" y="311"/>
                      <a:pt x="281" y="304"/>
                    </a:cubicBezTo>
                    <a:cubicBezTo>
                      <a:pt x="260" y="304"/>
                      <a:pt x="239" y="304"/>
                      <a:pt x="218" y="304"/>
                    </a:cubicBezTo>
                    <a:cubicBezTo>
                      <a:pt x="218" y="208"/>
                      <a:pt x="218" y="112"/>
                      <a:pt x="218" y="16"/>
                    </a:cubicBezTo>
                    <a:cubicBezTo>
                      <a:pt x="218" y="4"/>
                      <a:pt x="218" y="0"/>
                      <a:pt x="207" y="0"/>
                    </a:cubicBezTo>
                    <a:cubicBezTo>
                      <a:pt x="202" y="0"/>
                      <a:pt x="200" y="0"/>
                      <a:pt x="194" y="7"/>
                    </a:cubicBezTo>
                    <a:cubicBezTo>
                      <a:pt x="130" y="106"/>
                      <a:pt x="65" y="205"/>
                      <a:pt x="0" y="304"/>
                    </a:cubicBezTo>
                    <a:cubicBezTo>
                      <a:pt x="0" y="311"/>
                      <a:pt x="0" y="317"/>
                      <a:pt x="0" y="324"/>
                    </a:cubicBezTo>
                    <a:cubicBezTo>
                      <a:pt x="56" y="324"/>
                      <a:pt x="113" y="324"/>
                      <a:pt x="169" y="324"/>
                    </a:cubicBezTo>
                    <a:moveTo>
                      <a:pt x="173" y="304"/>
                    </a:moveTo>
                    <a:cubicBezTo>
                      <a:pt x="121" y="304"/>
                      <a:pt x="70" y="304"/>
                      <a:pt x="18" y="304"/>
                    </a:cubicBezTo>
                    <a:cubicBezTo>
                      <a:pt x="70" y="225"/>
                      <a:pt x="121" y="147"/>
                      <a:pt x="173" y="68"/>
                    </a:cubicBezTo>
                    <a:cubicBezTo>
                      <a:pt x="173" y="147"/>
                      <a:pt x="173" y="225"/>
                      <a:pt x="173" y="304"/>
                    </a:cubicBezTo>
                    <a:close/>
                  </a:path>
                </a:pathLst>
              </a:custGeom>
              <a:solidFill>
                <a:srgbClr val="000000"/>
              </a:solidFill>
              <a:ln>
                <a:noFill/>
              </a:ln>
            </p:spPr>
          </p:sp>
          <p:sp>
            <p:nvSpPr>
              <p:cNvPr id="299" name="Freeform 199">
                <a:extLst>
                  <a:ext uri="{FF2B5EF4-FFF2-40B4-BE49-F238E27FC236}">
                    <a16:creationId xmlns:a16="http://schemas.microsoft.com/office/drawing/2014/main" id="{166CCD2C-D128-4062-BFBA-18985B015C67}"/>
                  </a:ext>
                </a:extLst>
              </p:cNvPr>
              <p:cNvSpPr/>
              <p:nvPr/>
            </p:nvSpPr>
            <p:spPr>
              <a:xfrm>
                <a:off x="10587960" y="5764320"/>
                <a:ext cx="91080" cy="156600"/>
              </a:xfrm>
              <a:custGeom>
                <a:avLst/>
                <a:gdLst/>
                <a:ahLst/>
                <a:cxnLst/>
                <a:rect l="0" t="0" r="r" b="b"/>
                <a:pathLst>
                  <a:path w="253" h="435">
                    <a:moveTo>
                      <a:pt x="252" y="293"/>
                    </a:moveTo>
                    <a:cubicBezTo>
                      <a:pt x="252" y="218"/>
                      <a:pt x="200" y="155"/>
                      <a:pt x="131" y="155"/>
                    </a:cubicBezTo>
                    <a:cubicBezTo>
                      <a:pt x="101" y="155"/>
                      <a:pt x="74" y="166"/>
                      <a:pt x="50" y="187"/>
                    </a:cubicBezTo>
                    <a:cubicBezTo>
                      <a:pt x="50" y="146"/>
                      <a:pt x="50" y="106"/>
                      <a:pt x="50" y="65"/>
                    </a:cubicBezTo>
                    <a:cubicBezTo>
                      <a:pt x="65" y="68"/>
                      <a:pt x="85" y="72"/>
                      <a:pt x="104" y="72"/>
                    </a:cubicBezTo>
                    <a:cubicBezTo>
                      <a:pt x="184" y="72"/>
                      <a:pt x="227" y="14"/>
                      <a:pt x="227" y="7"/>
                    </a:cubicBezTo>
                    <a:cubicBezTo>
                      <a:pt x="227" y="4"/>
                      <a:pt x="225" y="0"/>
                      <a:pt x="221" y="0"/>
                    </a:cubicBezTo>
                    <a:cubicBezTo>
                      <a:pt x="220" y="0"/>
                      <a:pt x="220" y="0"/>
                      <a:pt x="216" y="2"/>
                    </a:cubicBezTo>
                    <a:cubicBezTo>
                      <a:pt x="203" y="7"/>
                      <a:pt x="173" y="20"/>
                      <a:pt x="130" y="20"/>
                    </a:cubicBezTo>
                    <a:cubicBezTo>
                      <a:pt x="104" y="20"/>
                      <a:pt x="76" y="16"/>
                      <a:pt x="45" y="2"/>
                    </a:cubicBezTo>
                    <a:cubicBezTo>
                      <a:pt x="41" y="0"/>
                      <a:pt x="40" y="0"/>
                      <a:pt x="38" y="0"/>
                    </a:cubicBezTo>
                    <a:cubicBezTo>
                      <a:pt x="32" y="0"/>
                      <a:pt x="32" y="5"/>
                      <a:pt x="32" y="16"/>
                    </a:cubicBezTo>
                    <a:cubicBezTo>
                      <a:pt x="32" y="79"/>
                      <a:pt x="32" y="141"/>
                      <a:pt x="32" y="203"/>
                    </a:cubicBezTo>
                    <a:cubicBezTo>
                      <a:pt x="32" y="214"/>
                      <a:pt x="32" y="219"/>
                      <a:pt x="41" y="219"/>
                    </a:cubicBezTo>
                    <a:cubicBezTo>
                      <a:pt x="45" y="219"/>
                      <a:pt x="47" y="218"/>
                      <a:pt x="49" y="212"/>
                    </a:cubicBezTo>
                    <a:cubicBezTo>
                      <a:pt x="56" y="203"/>
                      <a:pt x="79" y="169"/>
                      <a:pt x="130" y="169"/>
                    </a:cubicBezTo>
                    <a:cubicBezTo>
                      <a:pt x="164" y="169"/>
                      <a:pt x="178" y="198"/>
                      <a:pt x="184" y="209"/>
                    </a:cubicBezTo>
                    <a:cubicBezTo>
                      <a:pt x="194" y="232"/>
                      <a:pt x="196" y="257"/>
                      <a:pt x="196" y="290"/>
                    </a:cubicBezTo>
                    <a:cubicBezTo>
                      <a:pt x="196" y="311"/>
                      <a:pt x="196" y="349"/>
                      <a:pt x="180" y="376"/>
                    </a:cubicBezTo>
                    <a:cubicBezTo>
                      <a:pt x="166" y="399"/>
                      <a:pt x="142" y="417"/>
                      <a:pt x="113" y="417"/>
                    </a:cubicBezTo>
                    <a:cubicBezTo>
                      <a:pt x="67" y="417"/>
                      <a:pt x="31" y="383"/>
                      <a:pt x="20" y="345"/>
                    </a:cubicBezTo>
                    <a:cubicBezTo>
                      <a:pt x="22" y="347"/>
                      <a:pt x="23" y="347"/>
                      <a:pt x="31" y="347"/>
                    </a:cubicBezTo>
                    <a:cubicBezTo>
                      <a:pt x="50" y="347"/>
                      <a:pt x="61" y="332"/>
                      <a:pt x="61" y="317"/>
                    </a:cubicBezTo>
                    <a:cubicBezTo>
                      <a:pt x="61" y="301"/>
                      <a:pt x="50" y="286"/>
                      <a:pt x="31" y="286"/>
                    </a:cubicBezTo>
                    <a:cubicBezTo>
                      <a:pt x="22" y="286"/>
                      <a:pt x="0" y="290"/>
                      <a:pt x="0" y="318"/>
                    </a:cubicBezTo>
                    <a:cubicBezTo>
                      <a:pt x="0" y="372"/>
                      <a:pt x="43" y="434"/>
                      <a:pt x="113" y="434"/>
                    </a:cubicBezTo>
                    <a:cubicBezTo>
                      <a:pt x="187" y="434"/>
                      <a:pt x="252" y="374"/>
                      <a:pt x="252" y="293"/>
                    </a:cubicBezTo>
                    <a:close/>
                  </a:path>
                </a:pathLst>
              </a:custGeom>
              <a:solidFill>
                <a:srgbClr val="000000"/>
              </a:solidFill>
              <a:ln>
                <a:noFill/>
              </a:ln>
            </p:spPr>
          </p:sp>
          <p:sp>
            <p:nvSpPr>
              <p:cNvPr id="300" name="Freeform 200">
                <a:extLst>
                  <a:ext uri="{FF2B5EF4-FFF2-40B4-BE49-F238E27FC236}">
                    <a16:creationId xmlns:a16="http://schemas.microsoft.com/office/drawing/2014/main" id="{492DA098-50D8-5430-5F40-7EC9432471D5}"/>
                  </a:ext>
                </a:extLst>
              </p:cNvPr>
              <p:cNvSpPr/>
              <p:nvPr/>
            </p:nvSpPr>
            <p:spPr>
              <a:xfrm>
                <a:off x="10696680" y="5757840"/>
                <a:ext cx="109800" cy="158400"/>
              </a:xfrm>
              <a:custGeom>
                <a:avLst/>
                <a:gdLst/>
                <a:ahLst/>
                <a:cxnLst/>
                <a:rect l="0" t="0" r="r" b="b"/>
                <a:pathLst>
                  <a:path w="305" h="440">
                    <a:moveTo>
                      <a:pt x="49" y="390"/>
                    </a:moveTo>
                    <a:cubicBezTo>
                      <a:pt x="49" y="419"/>
                      <a:pt x="41" y="419"/>
                      <a:pt x="0" y="419"/>
                    </a:cubicBezTo>
                    <a:cubicBezTo>
                      <a:pt x="0" y="426"/>
                      <a:pt x="0" y="432"/>
                      <a:pt x="0" y="439"/>
                    </a:cubicBezTo>
                    <a:cubicBezTo>
                      <a:pt x="20" y="437"/>
                      <a:pt x="50" y="437"/>
                      <a:pt x="68" y="437"/>
                    </a:cubicBezTo>
                    <a:cubicBezTo>
                      <a:pt x="86" y="437"/>
                      <a:pt x="113" y="437"/>
                      <a:pt x="139" y="439"/>
                    </a:cubicBezTo>
                    <a:cubicBezTo>
                      <a:pt x="139" y="432"/>
                      <a:pt x="139" y="426"/>
                      <a:pt x="139" y="419"/>
                    </a:cubicBezTo>
                    <a:cubicBezTo>
                      <a:pt x="95" y="419"/>
                      <a:pt x="88" y="419"/>
                      <a:pt x="88" y="390"/>
                    </a:cubicBezTo>
                    <a:cubicBezTo>
                      <a:pt x="88" y="369"/>
                      <a:pt x="88" y="347"/>
                      <a:pt x="88" y="326"/>
                    </a:cubicBezTo>
                    <a:cubicBezTo>
                      <a:pt x="102" y="314"/>
                      <a:pt x="116" y="303"/>
                      <a:pt x="130" y="291"/>
                    </a:cubicBezTo>
                    <a:cubicBezTo>
                      <a:pt x="178" y="358"/>
                      <a:pt x="203" y="392"/>
                      <a:pt x="203" y="405"/>
                    </a:cubicBezTo>
                    <a:cubicBezTo>
                      <a:pt x="203" y="416"/>
                      <a:pt x="193" y="419"/>
                      <a:pt x="182" y="419"/>
                    </a:cubicBezTo>
                    <a:cubicBezTo>
                      <a:pt x="182" y="426"/>
                      <a:pt x="182" y="432"/>
                      <a:pt x="182" y="439"/>
                    </a:cubicBezTo>
                    <a:cubicBezTo>
                      <a:pt x="200" y="437"/>
                      <a:pt x="236" y="437"/>
                      <a:pt x="250" y="437"/>
                    </a:cubicBezTo>
                    <a:cubicBezTo>
                      <a:pt x="268" y="437"/>
                      <a:pt x="286" y="437"/>
                      <a:pt x="304" y="439"/>
                    </a:cubicBezTo>
                    <a:cubicBezTo>
                      <a:pt x="304" y="432"/>
                      <a:pt x="304" y="426"/>
                      <a:pt x="304" y="419"/>
                    </a:cubicBezTo>
                    <a:cubicBezTo>
                      <a:pt x="281" y="419"/>
                      <a:pt x="268" y="419"/>
                      <a:pt x="243" y="385"/>
                    </a:cubicBezTo>
                    <a:cubicBezTo>
                      <a:pt x="217" y="347"/>
                      <a:pt x="190" y="309"/>
                      <a:pt x="164" y="272"/>
                    </a:cubicBezTo>
                    <a:cubicBezTo>
                      <a:pt x="162" y="272"/>
                      <a:pt x="160" y="268"/>
                      <a:pt x="160" y="264"/>
                    </a:cubicBezTo>
                    <a:cubicBezTo>
                      <a:pt x="160" y="263"/>
                      <a:pt x="203" y="225"/>
                      <a:pt x="211" y="219"/>
                    </a:cubicBezTo>
                    <a:cubicBezTo>
                      <a:pt x="250" y="187"/>
                      <a:pt x="277" y="187"/>
                      <a:pt x="290" y="185"/>
                    </a:cubicBezTo>
                    <a:cubicBezTo>
                      <a:pt x="290" y="179"/>
                      <a:pt x="290" y="172"/>
                      <a:pt x="290" y="166"/>
                    </a:cubicBezTo>
                    <a:cubicBezTo>
                      <a:pt x="272" y="167"/>
                      <a:pt x="263" y="167"/>
                      <a:pt x="246" y="167"/>
                    </a:cubicBezTo>
                    <a:cubicBezTo>
                      <a:pt x="223" y="167"/>
                      <a:pt x="184" y="167"/>
                      <a:pt x="175" y="166"/>
                    </a:cubicBezTo>
                    <a:cubicBezTo>
                      <a:pt x="175" y="172"/>
                      <a:pt x="175" y="179"/>
                      <a:pt x="175" y="185"/>
                    </a:cubicBezTo>
                    <a:cubicBezTo>
                      <a:pt x="187" y="187"/>
                      <a:pt x="193" y="192"/>
                      <a:pt x="193" y="201"/>
                    </a:cubicBezTo>
                    <a:cubicBezTo>
                      <a:pt x="193" y="214"/>
                      <a:pt x="185" y="221"/>
                      <a:pt x="180" y="227"/>
                    </a:cubicBezTo>
                    <a:cubicBezTo>
                      <a:pt x="150" y="252"/>
                      <a:pt x="120" y="278"/>
                      <a:pt x="90" y="304"/>
                    </a:cubicBezTo>
                    <a:cubicBezTo>
                      <a:pt x="90" y="203"/>
                      <a:pt x="90" y="101"/>
                      <a:pt x="90" y="0"/>
                    </a:cubicBezTo>
                    <a:cubicBezTo>
                      <a:pt x="60" y="2"/>
                      <a:pt x="30" y="5"/>
                      <a:pt x="0" y="7"/>
                    </a:cubicBezTo>
                    <a:cubicBezTo>
                      <a:pt x="0" y="14"/>
                      <a:pt x="0" y="20"/>
                      <a:pt x="0" y="27"/>
                    </a:cubicBezTo>
                    <a:cubicBezTo>
                      <a:pt x="43" y="27"/>
                      <a:pt x="49" y="31"/>
                      <a:pt x="49" y="61"/>
                    </a:cubicBezTo>
                    <a:cubicBezTo>
                      <a:pt x="49" y="171"/>
                      <a:pt x="49" y="281"/>
                      <a:pt x="49" y="390"/>
                    </a:cubicBezTo>
                    <a:close/>
                  </a:path>
                </a:pathLst>
              </a:custGeom>
              <a:solidFill>
                <a:srgbClr val="000000"/>
              </a:solidFill>
              <a:ln>
                <a:noFill/>
              </a:ln>
            </p:spPr>
          </p:sp>
          <p:sp>
            <p:nvSpPr>
              <p:cNvPr id="302" name="Freeform 201">
                <a:extLst>
                  <a:ext uri="{FF2B5EF4-FFF2-40B4-BE49-F238E27FC236}">
                    <a16:creationId xmlns:a16="http://schemas.microsoft.com/office/drawing/2014/main" id="{F03A2BA0-CB41-2685-6B81-87D5DFDA1AFD}"/>
                  </a:ext>
                </a:extLst>
              </p:cNvPr>
              <p:cNvSpPr/>
              <p:nvPr/>
            </p:nvSpPr>
            <p:spPr>
              <a:xfrm>
                <a:off x="10810080" y="5813640"/>
                <a:ext cx="88560" cy="105120"/>
              </a:xfrm>
              <a:custGeom>
                <a:avLst/>
                <a:gdLst/>
                <a:ahLst/>
                <a:cxnLst/>
                <a:rect l="0" t="0" r="r" b="b"/>
                <a:pathLst>
                  <a:path w="246" h="292">
                    <a:moveTo>
                      <a:pt x="54" y="124"/>
                    </a:moveTo>
                    <a:cubicBezTo>
                      <a:pt x="58" y="31"/>
                      <a:pt x="110" y="14"/>
                      <a:pt x="131" y="14"/>
                    </a:cubicBezTo>
                    <a:cubicBezTo>
                      <a:pt x="198" y="14"/>
                      <a:pt x="203" y="99"/>
                      <a:pt x="203" y="124"/>
                    </a:cubicBezTo>
                    <a:cubicBezTo>
                      <a:pt x="154" y="124"/>
                      <a:pt x="104" y="124"/>
                      <a:pt x="54" y="124"/>
                    </a:cubicBezTo>
                    <a:moveTo>
                      <a:pt x="52" y="139"/>
                    </a:moveTo>
                    <a:cubicBezTo>
                      <a:pt x="111" y="139"/>
                      <a:pt x="170" y="139"/>
                      <a:pt x="229" y="139"/>
                    </a:cubicBezTo>
                    <a:cubicBezTo>
                      <a:pt x="243" y="139"/>
                      <a:pt x="245" y="139"/>
                      <a:pt x="245" y="124"/>
                    </a:cubicBezTo>
                    <a:cubicBezTo>
                      <a:pt x="245" y="61"/>
                      <a:pt x="211" y="0"/>
                      <a:pt x="131" y="0"/>
                    </a:cubicBezTo>
                    <a:cubicBezTo>
                      <a:pt x="59" y="0"/>
                      <a:pt x="0" y="67"/>
                      <a:pt x="0" y="144"/>
                    </a:cubicBezTo>
                    <a:cubicBezTo>
                      <a:pt x="0" y="228"/>
                      <a:pt x="67" y="291"/>
                      <a:pt x="140" y="291"/>
                    </a:cubicBezTo>
                    <a:cubicBezTo>
                      <a:pt x="216" y="291"/>
                      <a:pt x="245" y="221"/>
                      <a:pt x="245" y="209"/>
                    </a:cubicBezTo>
                    <a:cubicBezTo>
                      <a:pt x="245" y="201"/>
                      <a:pt x="239" y="201"/>
                      <a:pt x="238" y="201"/>
                    </a:cubicBezTo>
                    <a:cubicBezTo>
                      <a:pt x="232" y="201"/>
                      <a:pt x="230" y="205"/>
                      <a:pt x="229" y="210"/>
                    </a:cubicBezTo>
                    <a:cubicBezTo>
                      <a:pt x="207" y="275"/>
                      <a:pt x="149" y="275"/>
                      <a:pt x="144" y="275"/>
                    </a:cubicBezTo>
                    <a:cubicBezTo>
                      <a:pt x="112" y="275"/>
                      <a:pt x="86" y="255"/>
                      <a:pt x="72" y="232"/>
                    </a:cubicBezTo>
                    <a:cubicBezTo>
                      <a:pt x="52" y="201"/>
                      <a:pt x="52" y="160"/>
                      <a:pt x="52" y="139"/>
                    </a:cubicBezTo>
                    <a:close/>
                  </a:path>
                </a:pathLst>
              </a:custGeom>
              <a:solidFill>
                <a:srgbClr val="000000"/>
              </a:solidFill>
              <a:ln>
                <a:noFill/>
              </a:ln>
            </p:spPr>
          </p:sp>
          <p:sp>
            <p:nvSpPr>
              <p:cNvPr id="303" name="Freeform 202">
                <a:extLst>
                  <a:ext uri="{FF2B5EF4-FFF2-40B4-BE49-F238E27FC236}">
                    <a16:creationId xmlns:a16="http://schemas.microsoft.com/office/drawing/2014/main" id="{560AF36C-4E3A-6270-86D4-3958996DB07E}"/>
                  </a:ext>
                </a:extLst>
              </p:cNvPr>
              <p:cNvSpPr/>
              <p:nvPr/>
            </p:nvSpPr>
            <p:spPr>
              <a:xfrm>
                <a:off x="10909440" y="5760360"/>
                <a:ext cx="162360" cy="160200"/>
              </a:xfrm>
              <a:custGeom>
                <a:avLst/>
                <a:gdLst/>
                <a:ahLst/>
                <a:cxnLst/>
                <a:rect l="0" t="0" r="r" b="b"/>
                <a:pathLst>
                  <a:path w="451" h="445">
                    <a:moveTo>
                      <a:pt x="381" y="61"/>
                    </a:moveTo>
                    <a:cubicBezTo>
                      <a:pt x="390" y="38"/>
                      <a:pt x="407" y="20"/>
                      <a:pt x="450" y="20"/>
                    </a:cubicBezTo>
                    <a:cubicBezTo>
                      <a:pt x="450" y="13"/>
                      <a:pt x="450" y="7"/>
                      <a:pt x="450" y="0"/>
                    </a:cubicBezTo>
                    <a:cubicBezTo>
                      <a:pt x="430" y="2"/>
                      <a:pt x="405" y="2"/>
                      <a:pt x="389" y="2"/>
                    </a:cubicBezTo>
                    <a:cubicBezTo>
                      <a:pt x="369" y="2"/>
                      <a:pt x="333" y="0"/>
                      <a:pt x="317" y="0"/>
                    </a:cubicBezTo>
                    <a:cubicBezTo>
                      <a:pt x="317" y="7"/>
                      <a:pt x="317" y="13"/>
                      <a:pt x="317" y="20"/>
                    </a:cubicBezTo>
                    <a:cubicBezTo>
                      <a:pt x="349" y="20"/>
                      <a:pt x="363" y="36"/>
                      <a:pt x="363" y="50"/>
                    </a:cubicBezTo>
                    <a:cubicBezTo>
                      <a:pt x="363" y="56"/>
                      <a:pt x="362" y="59"/>
                      <a:pt x="360" y="63"/>
                    </a:cubicBezTo>
                    <a:cubicBezTo>
                      <a:pt x="321" y="165"/>
                      <a:pt x="283" y="267"/>
                      <a:pt x="245" y="369"/>
                    </a:cubicBezTo>
                    <a:cubicBezTo>
                      <a:pt x="204" y="262"/>
                      <a:pt x="163" y="155"/>
                      <a:pt x="122" y="49"/>
                    </a:cubicBezTo>
                    <a:cubicBezTo>
                      <a:pt x="119" y="40"/>
                      <a:pt x="119" y="40"/>
                      <a:pt x="119" y="38"/>
                    </a:cubicBezTo>
                    <a:cubicBezTo>
                      <a:pt x="119" y="20"/>
                      <a:pt x="155" y="20"/>
                      <a:pt x="171" y="20"/>
                    </a:cubicBezTo>
                    <a:cubicBezTo>
                      <a:pt x="171" y="13"/>
                      <a:pt x="171" y="7"/>
                      <a:pt x="171" y="0"/>
                    </a:cubicBezTo>
                    <a:cubicBezTo>
                      <a:pt x="149" y="2"/>
                      <a:pt x="104" y="2"/>
                      <a:pt x="81" y="2"/>
                    </a:cubicBezTo>
                    <a:cubicBezTo>
                      <a:pt x="50" y="2"/>
                      <a:pt x="23" y="0"/>
                      <a:pt x="0" y="0"/>
                    </a:cubicBezTo>
                    <a:cubicBezTo>
                      <a:pt x="0" y="7"/>
                      <a:pt x="0" y="13"/>
                      <a:pt x="0" y="20"/>
                    </a:cubicBezTo>
                    <a:cubicBezTo>
                      <a:pt x="41" y="20"/>
                      <a:pt x="54" y="20"/>
                      <a:pt x="63" y="43"/>
                    </a:cubicBezTo>
                    <a:cubicBezTo>
                      <a:pt x="112" y="173"/>
                      <a:pt x="160" y="302"/>
                      <a:pt x="209" y="432"/>
                    </a:cubicBezTo>
                    <a:cubicBezTo>
                      <a:pt x="214" y="443"/>
                      <a:pt x="216" y="444"/>
                      <a:pt x="225" y="444"/>
                    </a:cubicBezTo>
                    <a:cubicBezTo>
                      <a:pt x="236" y="444"/>
                      <a:pt x="238" y="443"/>
                      <a:pt x="239" y="434"/>
                    </a:cubicBezTo>
                    <a:cubicBezTo>
                      <a:pt x="287" y="309"/>
                      <a:pt x="334" y="185"/>
                      <a:pt x="381" y="61"/>
                    </a:cubicBezTo>
                    <a:close/>
                  </a:path>
                </a:pathLst>
              </a:custGeom>
              <a:solidFill>
                <a:srgbClr val="000000"/>
              </a:solidFill>
              <a:ln>
                <a:noFill/>
              </a:ln>
            </p:spPr>
          </p:sp>
          <p:sp>
            <p:nvSpPr>
              <p:cNvPr id="304" name="Freeform 203">
                <a:extLst>
                  <a:ext uri="{FF2B5EF4-FFF2-40B4-BE49-F238E27FC236}">
                    <a16:creationId xmlns:a16="http://schemas.microsoft.com/office/drawing/2014/main" id="{22743982-BDD5-7346-43D4-1E8CB76B6B1E}"/>
                  </a:ext>
                </a:extLst>
              </p:cNvPr>
              <p:cNvSpPr/>
              <p:nvPr/>
            </p:nvSpPr>
            <p:spPr>
              <a:xfrm>
                <a:off x="9459000" y="6102360"/>
                <a:ext cx="165600" cy="154440"/>
              </a:xfrm>
              <a:custGeom>
                <a:avLst/>
                <a:gdLst/>
                <a:ahLst/>
                <a:cxnLst/>
                <a:rect l="0" t="0" r="r" b="b"/>
                <a:pathLst>
                  <a:path w="460" h="429">
                    <a:moveTo>
                      <a:pt x="423" y="282"/>
                    </a:moveTo>
                    <a:cubicBezTo>
                      <a:pt x="425" y="279"/>
                      <a:pt x="425" y="276"/>
                      <a:pt x="426" y="273"/>
                    </a:cubicBezTo>
                    <a:cubicBezTo>
                      <a:pt x="426" y="272"/>
                      <a:pt x="426" y="266"/>
                      <a:pt x="419" y="266"/>
                    </a:cubicBezTo>
                    <a:cubicBezTo>
                      <a:pt x="412" y="266"/>
                      <a:pt x="412" y="270"/>
                      <a:pt x="410" y="273"/>
                    </a:cubicBezTo>
                    <a:cubicBezTo>
                      <a:pt x="369" y="367"/>
                      <a:pt x="345" y="410"/>
                      <a:pt x="238" y="410"/>
                    </a:cubicBezTo>
                    <a:cubicBezTo>
                      <a:pt x="207" y="410"/>
                      <a:pt x="176" y="410"/>
                      <a:pt x="146" y="410"/>
                    </a:cubicBezTo>
                    <a:cubicBezTo>
                      <a:pt x="137" y="410"/>
                      <a:pt x="135" y="410"/>
                      <a:pt x="131" y="408"/>
                    </a:cubicBezTo>
                    <a:cubicBezTo>
                      <a:pt x="124" y="408"/>
                      <a:pt x="122" y="407"/>
                      <a:pt x="122" y="403"/>
                    </a:cubicBezTo>
                    <a:cubicBezTo>
                      <a:pt x="122" y="401"/>
                      <a:pt x="122" y="399"/>
                      <a:pt x="126" y="389"/>
                    </a:cubicBezTo>
                    <a:cubicBezTo>
                      <a:pt x="140" y="331"/>
                      <a:pt x="155" y="273"/>
                      <a:pt x="169" y="216"/>
                    </a:cubicBezTo>
                    <a:cubicBezTo>
                      <a:pt x="190" y="216"/>
                      <a:pt x="211" y="216"/>
                      <a:pt x="232" y="216"/>
                    </a:cubicBezTo>
                    <a:cubicBezTo>
                      <a:pt x="286" y="216"/>
                      <a:pt x="286" y="228"/>
                      <a:pt x="286" y="245"/>
                    </a:cubicBezTo>
                    <a:cubicBezTo>
                      <a:pt x="286" y="248"/>
                      <a:pt x="286" y="257"/>
                      <a:pt x="281" y="275"/>
                    </a:cubicBezTo>
                    <a:cubicBezTo>
                      <a:pt x="281" y="279"/>
                      <a:pt x="279" y="281"/>
                      <a:pt x="279" y="282"/>
                    </a:cubicBezTo>
                    <a:cubicBezTo>
                      <a:pt x="279" y="286"/>
                      <a:pt x="282" y="290"/>
                      <a:pt x="288" y="290"/>
                    </a:cubicBezTo>
                    <a:cubicBezTo>
                      <a:pt x="293" y="290"/>
                      <a:pt x="295" y="286"/>
                      <a:pt x="297" y="277"/>
                    </a:cubicBezTo>
                    <a:cubicBezTo>
                      <a:pt x="309" y="228"/>
                      <a:pt x="321" y="179"/>
                      <a:pt x="333" y="130"/>
                    </a:cubicBezTo>
                    <a:cubicBezTo>
                      <a:pt x="333" y="126"/>
                      <a:pt x="329" y="122"/>
                      <a:pt x="326" y="122"/>
                    </a:cubicBezTo>
                    <a:cubicBezTo>
                      <a:pt x="320" y="122"/>
                      <a:pt x="318" y="126"/>
                      <a:pt x="317" y="133"/>
                    </a:cubicBezTo>
                    <a:cubicBezTo>
                      <a:pt x="304" y="182"/>
                      <a:pt x="291" y="196"/>
                      <a:pt x="234" y="196"/>
                    </a:cubicBezTo>
                    <a:cubicBezTo>
                      <a:pt x="214" y="196"/>
                      <a:pt x="194" y="196"/>
                      <a:pt x="175" y="196"/>
                    </a:cubicBezTo>
                    <a:cubicBezTo>
                      <a:pt x="187" y="145"/>
                      <a:pt x="200" y="94"/>
                      <a:pt x="212" y="43"/>
                    </a:cubicBezTo>
                    <a:cubicBezTo>
                      <a:pt x="218" y="22"/>
                      <a:pt x="218" y="20"/>
                      <a:pt x="246" y="20"/>
                    </a:cubicBezTo>
                    <a:cubicBezTo>
                      <a:pt x="276" y="20"/>
                      <a:pt x="305" y="20"/>
                      <a:pt x="335" y="20"/>
                    </a:cubicBezTo>
                    <a:cubicBezTo>
                      <a:pt x="412" y="20"/>
                      <a:pt x="432" y="38"/>
                      <a:pt x="432" y="88"/>
                    </a:cubicBezTo>
                    <a:cubicBezTo>
                      <a:pt x="432" y="104"/>
                      <a:pt x="432" y="106"/>
                      <a:pt x="428" y="122"/>
                    </a:cubicBezTo>
                    <a:cubicBezTo>
                      <a:pt x="428" y="126"/>
                      <a:pt x="428" y="130"/>
                      <a:pt x="428" y="133"/>
                    </a:cubicBezTo>
                    <a:cubicBezTo>
                      <a:pt x="428" y="136"/>
                      <a:pt x="430" y="142"/>
                      <a:pt x="435" y="142"/>
                    </a:cubicBezTo>
                    <a:cubicBezTo>
                      <a:pt x="443" y="142"/>
                      <a:pt x="444" y="139"/>
                      <a:pt x="444" y="126"/>
                    </a:cubicBezTo>
                    <a:cubicBezTo>
                      <a:pt x="449" y="89"/>
                      <a:pt x="453" y="53"/>
                      <a:pt x="457" y="16"/>
                    </a:cubicBezTo>
                    <a:cubicBezTo>
                      <a:pt x="459" y="0"/>
                      <a:pt x="457" y="0"/>
                      <a:pt x="441" y="0"/>
                    </a:cubicBezTo>
                    <a:cubicBezTo>
                      <a:pt x="334" y="0"/>
                      <a:pt x="227" y="0"/>
                      <a:pt x="121" y="0"/>
                    </a:cubicBezTo>
                    <a:cubicBezTo>
                      <a:pt x="108" y="0"/>
                      <a:pt x="103" y="0"/>
                      <a:pt x="103" y="13"/>
                    </a:cubicBezTo>
                    <a:cubicBezTo>
                      <a:pt x="103" y="20"/>
                      <a:pt x="108" y="20"/>
                      <a:pt x="121" y="20"/>
                    </a:cubicBezTo>
                    <a:cubicBezTo>
                      <a:pt x="144" y="20"/>
                      <a:pt x="162" y="20"/>
                      <a:pt x="162" y="31"/>
                    </a:cubicBezTo>
                    <a:cubicBezTo>
                      <a:pt x="162" y="32"/>
                      <a:pt x="162" y="34"/>
                      <a:pt x="158" y="45"/>
                    </a:cubicBezTo>
                    <a:cubicBezTo>
                      <a:pt x="130" y="157"/>
                      <a:pt x="102" y="268"/>
                      <a:pt x="74" y="380"/>
                    </a:cubicBezTo>
                    <a:cubicBezTo>
                      <a:pt x="68" y="405"/>
                      <a:pt x="67" y="410"/>
                      <a:pt x="16" y="410"/>
                    </a:cubicBezTo>
                    <a:cubicBezTo>
                      <a:pt x="5" y="410"/>
                      <a:pt x="0" y="410"/>
                      <a:pt x="0" y="421"/>
                    </a:cubicBezTo>
                    <a:cubicBezTo>
                      <a:pt x="0" y="428"/>
                      <a:pt x="5" y="428"/>
                      <a:pt x="16" y="428"/>
                    </a:cubicBezTo>
                    <a:cubicBezTo>
                      <a:pt x="126" y="428"/>
                      <a:pt x="236" y="428"/>
                      <a:pt x="345" y="428"/>
                    </a:cubicBezTo>
                    <a:cubicBezTo>
                      <a:pt x="360" y="428"/>
                      <a:pt x="360" y="428"/>
                      <a:pt x="365" y="417"/>
                    </a:cubicBezTo>
                    <a:cubicBezTo>
                      <a:pt x="384" y="372"/>
                      <a:pt x="404" y="327"/>
                      <a:pt x="423" y="282"/>
                    </a:cubicBezTo>
                    <a:close/>
                  </a:path>
                </a:pathLst>
              </a:custGeom>
              <a:solidFill>
                <a:srgbClr val="000000"/>
              </a:solidFill>
              <a:ln>
                <a:noFill/>
              </a:ln>
            </p:spPr>
          </p:sp>
          <p:sp>
            <p:nvSpPr>
              <p:cNvPr id="305" name="Freeform 204">
                <a:extLst>
                  <a:ext uri="{FF2B5EF4-FFF2-40B4-BE49-F238E27FC236}">
                    <a16:creationId xmlns:a16="http://schemas.microsoft.com/office/drawing/2014/main" id="{D5757442-F5E1-D205-7830-3F40A201E6E3}"/>
                  </a:ext>
                </a:extLst>
              </p:cNvPr>
              <p:cNvSpPr/>
              <p:nvPr/>
            </p:nvSpPr>
            <p:spPr>
              <a:xfrm>
                <a:off x="9617760" y="6220800"/>
                <a:ext cx="89640" cy="101520"/>
              </a:xfrm>
              <a:custGeom>
                <a:avLst/>
                <a:gdLst/>
                <a:ahLst/>
                <a:cxnLst/>
                <a:rect l="0" t="0" r="r" b="b"/>
                <a:pathLst>
                  <a:path w="249" h="282">
                    <a:moveTo>
                      <a:pt x="34" y="248"/>
                    </a:moveTo>
                    <a:cubicBezTo>
                      <a:pt x="31" y="261"/>
                      <a:pt x="31" y="264"/>
                      <a:pt x="13" y="264"/>
                    </a:cubicBezTo>
                    <a:cubicBezTo>
                      <a:pt x="7" y="264"/>
                      <a:pt x="0" y="264"/>
                      <a:pt x="0" y="273"/>
                    </a:cubicBezTo>
                    <a:cubicBezTo>
                      <a:pt x="0" y="279"/>
                      <a:pt x="5" y="281"/>
                      <a:pt x="7" y="281"/>
                    </a:cubicBezTo>
                    <a:cubicBezTo>
                      <a:pt x="18" y="281"/>
                      <a:pt x="32" y="279"/>
                      <a:pt x="45" y="279"/>
                    </a:cubicBezTo>
                    <a:cubicBezTo>
                      <a:pt x="59" y="279"/>
                      <a:pt x="77" y="281"/>
                      <a:pt x="92" y="281"/>
                    </a:cubicBezTo>
                    <a:cubicBezTo>
                      <a:pt x="95" y="281"/>
                      <a:pt x="101" y="279"/>
                      <a:pt x="101" y="270"/>
                    </a:cubicBezTo>
                    <a:cubicBezTo>
                      <a:pt x="101" y="264"/>
                      <a:pt x="94" y="264"/>
                      <a:pt x="88" y="264"/>
                    </a:cubicBezTo>
                    <a:cubicBezTo>
                      <a:pt x="79" y="264"/>
                      <a:pt x="67" y="264"/>
                      <a:pt x="67" y="259"/>
                    </a:cubicBezTo>
                    <a:cubicBezTo>
                      <a:pt x="67" y="257"/>
                      <a:pt x="70" y="245"/>
                      <a:pt x="72" y="239"/>
                    </a:cubicBezTo>
                    <a:cubicBezTo>
                      <a:pt x="77" y="216"/>
                      <a:pt x="83" y="191"/>
                      <a:pt x="88" y="173"/>
                    </a:cubicBezTo>
                    <a:cubicBezTo>
                      <a:pt x="94" y="182"/>
                      <a:pt x="108" y="200"/>
                      <a:pt x="133" y="200"/>
                    </a:cubicBezTo>
                    <a:cubicBezTo>
                      <a:pt x="187" y="200"/>
                      <a:pt x="248" y="139"/>
                      <a:pt x="248" y="74"/>
                    </a:cubicBezTo>
                    <a:cubicBezTo>
                      <a:pt x="248" y="22"/>
                      <a:pt x="212" y="0"/>
                      <a:pt x="182" y="0"/>
                    </a:cubicBezTo>
                    <a:cubicBezTo>
                      <a:pt x="153" y="0"/>
                      <a:pt x="130" y="18"/>
                      <a:pt x="119" y="31"/>
                    </a:cubicBezTo>
                    <a:cubicBezTo>
                      <a:pt x="112" y="5"/>
                      <a:pt x="86" y="0"/>
                      <a:pt x="72" y="0"/>
                    </a:cubicBezTo>
                    <a:cubicBezTo>
                      <a:pt x="56" y="0"/>
                      <a:pt x="45" y="11"/>
                      <a:pt x="38" y="23"/>
                    </a:cubicBezTo>
                    <a:cubicBezTo>
                      <a:pt x="29" y="38"/>
                      <a:pt x="22" y="65"/>
                      <a:pt x="22" y="67"/>
                    </a:cubicBezTo>
                    <a:cubicBezTo>
                      <a:pt x="22" y="72"/>
                      <a:pt x="26" y="70"/>
                      <a:pt x="29" y="72"/>
                    </a:cubicBezTo>
                    <a:cubicBezTo>
                      <a:pt x="36" y="72"/>
                      <a:pt x="36" y="72"/>
                      <a:pt x="40" y="59"/>
                    </a:cubicBezTo>
                    <a:cubicBezTo>
                      <a:pt x="45" y="34"/>
                      <a:pt x="54" y="13"/>
                      <a:pt x="72" y="13"/>
                    </a:cubicBezTo>
                    <a:cubicBezTo>
                      <a:pt x="83" y="13"/>
                      <a:pt x="86" y="22"/>
                      <a:pt x="86" y="34"/>
                    </a:cubicBezTo>
                    <a:cubicBezTo>
                      <a:pt x="86" y="38"/>
                      <a:pt x="85" y="45"/>
                      <a:pt x="85" y="47"/>
                    </a:cubicBezTo>
                    <a:cubicBezTo>
                      <a:pt x="68" y="114"/>
                      <a:pt x="51" y="181"/>
                      <a:pt x="34" y="248"/>
                    </a:cubicBezTo>
                    <a:moveTo>
                      <a:pt x="119" y="52"/>
                    </a:moveTo>
                    <a:cubicBezTo>
                      <a:pt x="144" y="18"/>
                      <a:pt x="166" y="13"/>
                      <a:pt x="180" y="13"/>
                    </a:cubicBezTo>
                    <a:cubicBezTo>
                      <a:pt x="198" y="13"/>
                      <a:pt x="212" y="25"/>
                      <a:pt x="212" y="54"/>
                    </a:cubicBezTo>
                    <a:cubicBezTo>
                      <a:pt x="212" y="72"/>
                      <a:pt x="203" y="119"/>
                      <a:pt x="189" y="144"/>
                    </a:cubicBezTo>
                    <a:cubicBezTo>
                      <a:pt x="178" y="166"/>
                      <a:pt x="157" y="187"/>
                      <a:pt x="133" y="187"/>
                    </a:cubicBezTo>
                    <a:cubicBezTo>
                      <a:pt x="103" y="187"/>
                      <a:pt x="94" y="153"/>
                      <a:pt x="94" y="148"/>
                    </a:cubicBezTo>
                    <a:cubicBezTo>
                      <a:pt x="94" y="146"/>
                      <a:pt x="95" y="144"/>
                      <a:pt x="95" y="142"/>
                    </a:cubicBezTo>
                    <a:cubicBezTo>
                      <a:pt x="103" y="112"/>
                      <a:pt x="111" y="82"/>
                      <a:pt x="119" y="52"/>
                    </a:cubicBezTo>
                    <a:close/>
                  </a:path>
                </a:pathLst>
              </a:custGeom>
              <a:solidFill>
                <a:srgbClr val="000000"/>
              </a:solidFill>
              <a:ln>
                <a:noFill/>
              </a:ln>
            </p:spPr>
          </p:sp>
          <p:sp>
            <p:nvSpPr>
              <p:cNvPr id="306" name="Freeform 205">
                <a:extLst>
                  <a:ext uri="{FF2B5EF4-FFF2-40B4-BE49-F238E27FC236}">
                    <a16:creationId xmlns:a16="http://schemas.microsoft.com/office/drawing/2014/main" id="{5A7EB868-C857-1DFE-789C-767DA18B4484}"/>
                  </a:ext>
                </a:extLst>
              </p:cNvPr>
              <p:cNvSpPr/>
              <p:nvPr/>
            </p:nvSpPr>
            <p:spPr>
              <a:xfrm>
                <a:off x="9723960" y="6180120"/>
                <a:ext cx="87120" cy="113040"/>
              </a:xfrm>
              <a:custGeom>
                <a:avLst/>
                <a:gdLst/>
                <a:ahLst/>
                <a:cxnLst/>
                <a:rect l="0" t="0" r="r" b="b"/>
                <a:pathLst>
                  <a:path w="242" h="314">
                    <a:moveTo>
                      <a:pt x="104" y="14"/>
                    </a:moveTo>
                    <a:cubicBezTo>
                      <a:pt x="106" y="13"/>
                      <a:pt x="106" y="10"/>
                      <a:pt x="106" y="7"/>
                    </a:cubicBezTo>
                    <a:cubicBezTo>
                      <a:pt x="106" y="5"/>
                      <a:pt x="104" y="0"/>
                      <a:pt x="99" y="0"/>
                    </a:cubicBezTo>
                    <a:cubicBezTo>
                      <a:pt x="92" y="0"/>
                      <a:pt x="54" y="4"/>
                      <a:pt x="43" y="5"/>
                    </a:cubicBezTo>
                    <a:cubicBezTo>
                      <a:pt x="40" y="5"/>
                      <a:pt x="34" y="5"/>
                      <a:pt x="34" y="16"/>
                    </a:cubicBezTo>
                    <a:cubicBezTo>
                      <a:pt x="34" y="22"/>
                      <a:pt x="40" y="22"/>
                      <a:pt x="45" y="22"/>
                    </a:cubicBezTo>
                    <a:cubicBezTo>
                      <a:pt x="67" y="22"/>
                      <a:pt x="67" y="25"/>
                      <a:pt x="67" y="29"/>
                    </a:cubicBezTo>
                    <a:cubicBezTo>
                      <a:pt x="67" y="31"/>
                      <a:pt x="65" y="34"/>
                      <a:pt x="65" y="38"/>
                    </a:cubicBezTo>
                    <a:cubicBezTo>
                      <a:pt x="44" y="121"/>
                      <a:pt x="23" y="204"/>
                      <a:pt x="2" y="288"/>
                    </a:cubicBezTo>
                    <a:cubicBezTo>
                      <a:pt x="0" y="297"/>
                      <a:pt x="0" y="297"/>
                      <a:pt x="0" y="299"/>
                    </a:cubicBezTo>
                    <a:cubicBezTo>
                      <a:pt x="0" y="304"/>
                      <a:pt x="5" y="313"/>
                      <a:pt x="14" y="313"/>
                    </a:cubicBezTo>
                    <a:cubicBezTo>
                      <a:pt x="20" y="313"/>
                      <a:pt x="29" y="309"/>
                      <a:pt x="32" y="300"/>
                    </a:cubicBezTo>
                    <a:cubicBezTo>
                      <a:pt x="34" y="299"/>
                      <a:pt x="38" y="282"/>
                      <a:pt x="41" y="273"/>
                    </a:cubicBezTo>
                    <a:cubicBezTo>
                      <a:pt x="44" y="260"/>
                      <a:pt x="47" y="247"/>
                      <a:pt x="50" y="234"/>
                    </a:cubicBezTo>
                    <a:cubicBezTo>
                      <a:pt x="52" y="227"/>
                      <a:pt x="56" y="210"/>
                      <a:pt x="58" y="203"/>
                    </a:cubicBezTo>
                    <a:cubicBezTo>
                      <a:pt x="63" y="187"/>
                      <a:pt x="63" y="185"/>
                      <a:pt x="70" y="173"/>
                    </a:cubicBezTo>
                    <a:cubicBezTo>
                      <a:pt x="85" y="151"/>
                      <a:pt x="108" y="126"/>
                      <a:pt x="142" y="126"/>
                    </a:cubicBezTo>
                    <a:cubicBezTo>
                      <a:pt x="167" y="126"/>
                      <a:pt x="167" y="146"/>
                      <a:pt x="167" y="157"/>
                    </a:cubicBezTo>
                    <a:cubicBezTo>
                      <a:pt x="167" y="184"/>
                      <a:pt x="149" y="232"/>
                      <a:pt x="142" y="250"/>
                    </a:cubicBezTo>
                    <a:cubicBezTo>
                      <a:pt x="137" y="263"/>
                      <a:pt x="135" y="266"/>
                      <a:pt x="135" y="273"/>
                    </a:cubicBezTo>
                    <a:cubicBezTo>
                      <a:pt x="135" y="297"/>
                      <a:pt x="155" y="313"/>
                      <a:pt x="178" y="313"/>
                    </a:cubicBezTo>
                    <a:cubicBezTo>
                      <a:pt x="221" y="313"/>
                      <a:pt x="241" y="252"/>
                      <a:pt x="241" y="245"/>
                    </a:cubicBezTo>
                    <a:cubicBezTo>
                      <a:pt x="241" y="239"/>
                      <a:pt x="236" y="239"/>
                      <a:pt x="234" y="239"/>
                    </a:cubicBezTo>
                    <a:cubicBezTo>
                      <a:pt x="229" y="239"/>
                      <a:pt x="227" y="241"/>
                      <a:pt x="225" y="246"/>
                    </a:cubicBezTo>
                    <a:cubicBezTo>
                      <a:pt x="216" y="282"/>
                      <a:pt x="196" y="300"/>
                      <a:pt x="178" y="300"/>
                    </a:cubicBezTo>
                    <a:cubicBezTo>
                      <a:pt x="169" y="300"/>
                      <a:pt x="167" y="293"/>
                      <a:pt x="167" y="284"/>
                    </a:cubicBezTo>
                    <a:cubicBezTo>
                      <a:pt x="167" y="273"/>
                      <a:pt x="169" y="268"/>
                      <a:pt x="178" y="248"/>
                    </a:cubicBezTo>
                    <a:cubicBezTo>
                      <a:pt x="184" y="236"/>
                      <a:pt x="202" y="187"/>
                      <a:pt x="202" y="164"/>
                    </a:cubicBezTo>
                    <a:cubicBezTo>
                      <a:pt x="202" y="157"/>
                      <a:pt x="202" y="137"/>
                      <a:pt x="185" y="124"/>
                    </a:cubicBezTo>
                    <a:cubicBezTo>
                      <a:pt x="178" y="119"/>
                      <a:pt x="164" y="113"/>
                      <a:pt x="144" y="113"/>
                    </a:cubicBezTo>
                    <a:cubicBezTo>
                      <a:pt x="112" y="113"/>
                      <a:pt x="88" y="131"/>
                      <a:pt x="72" y="149"/>
                    </a:cubicBezTo>
                    <a:cubicBezTo>
                      <a:pt x="83" y="104"/>
                      <a:pt x="94" y="59"/>
                      <a:pt x="104" y="14"/>
                    </a:cubicBezTo>
                    <a:close/>
                  </a:path>
                </a:pathLst>
              </a:custGeom>
              <a:solidFill>
                <a:srgbClr val="000000"/>
              </a:solidFill>
              <a:ln>
                <a:noFill/>
              </a:ln>
            </p:spPr>
          </p:sp>
          <p:sp>
            <p:nvSpPr>
              <p:cNvPr id="307" name="Freeform 206">
                <a:extLst>
                  <a:ext uri="{FF2B5EF4-FFF2-40B4-BE49-F238E27FC236}">
                    <a16:creationId xmlns:a16="http://schemas.microsoft.com/office/drawing/2014/main" id="{80F9B647-834B-56EB-4ECB-74F1B7A25CB4}"/>
                  </a:ext>
                </a:extLst>
              </p:cNvPr>
              <p:cNvSpPr/>
              <p:nvPr/>
            </p:nvSpPr>
            <p:spPr>
              <a:xfrm>
                <a:off x="9835920" y="6272640"/>
                <a:ext cx="21240" cy="49680"/>
              </a:xfrm>
              <a:custGeom>
                <a:avLst/>
                <a:gdLst/>
                <a:ahLst/>
                <a:cxnLst/>
                <a:rect l="0" t="0" r="r" b="b"/>
                <a:pathLst>
                  <a:path w="59" h="138">
                    <a:moveTo>
                      <a:pt x="45" y="43"/>
                    </a:moveTo>
                    <a:cubicBezTo>
                      <a:pt x="45" y="68"/>
                      <a:pt x="40" y="95"/>
                      <a:pt x="11" y="124"/>
                    </a:cubicBezTo>
                    <a:cubicBezTo>
                      <a:pt x="9" y="126"/>
                      <a:pt x="7" y="128"/>
                      <a:pt x="7" y="130"/>
                    </a:cubicBezTo>
                    <a:cubicBezTo>
                      <a:pt x="7" y="133"/>
                      <a:pt x="11" y="137"/>
                      <a:pt x="13" y="137"/>
                    </a:cubicBezTo>
                    <a:cubicBezTo>
                      <a:pt x="20" y="137"/>
                      <a:pt x="58" y="101"/>
                      <a:pt x="58" y="49"/>
                    </a:cubicBezTo>
                    <a:cubicBezTo>
                      <a:pt x="58" y="20"/>
                      <a:pt x="47" y="0"/>
                      <a:pt x="25" y="0"/>
                    </a:cubicBezTo>
                    <a:cubicBezTo>
                      <a:pt x="11" y="0"/>
                      <a:pt x="0" y="11"/>
                      <a:pt x="0" y="25"/>
                    </a:cubicBezTo>
                    <a:cubicBezTo>
                      <a:pt x="0" y="40"/>
                      <a:pt x="11" y="50"/>
                      <a:pt x="27" y="50"/>
                    </a:cubicBezTo>
                    <a:cubicBezTo>
                      <a:pt x="38" y="50"/>
                      <a:pt x="39" y="46"/>
                      <a:pt x="45" y="43"/>
                    </a:cubicBezTo>
                    <a:close/>
                  </a:path>
                </a:pathLst>
              </a:custGeom>
              <a:solidFill>
                <a:srgbClr val="000000"/>
              </a:solidFill>
              <a:ln>
                <a:noFill/>
              </a:ln>
            </p:spPr>
          </p:sp>
          <p:sp>
            <p:nvSpPr>
              <p:cNvPr id="308" name="Freeform 207">
                <a:extLst>
                  <a:ext uri="{FF2B5EF4-FFF2-40B4-BE49-F238E27FC236}">
                    <a16:creationId xmlns:a16="http://schemas.microsoft.com/office/drawing/2014/main" id="{BDF51B7E-7401-4785-7E14-BABDF5D51C9A}"/>
                  </a:ext>
                </a:extLst>
              </p:cNvPr>
              <p:cNvSpPr/>
              <p:nvPr/>
            </p:nvSpPr>
            <p:spPr>
              <a:xfrm>
                <a:off x="9879840" y="6220800"/>
                <a:ext cx="146880" cy="72360"/>
              </a:xfrm>
              <a:custGeom>
                <a:avLst/>
                <a:gdLst/>
                <a:ahLst/>
                <a:cxnLst/>
                <a:rect l="0" t="0" r="r" b="b"/>
                <a:pathLst>
                  <a:path w="408" h="201">
                    <a:moveTo>
                      <a:pt x="171" y="158"/>
                    </a:moveTo>
                    <a:cubicBezTo>
                      <a:pt x="169" y="167"/>
                      <a:pt x="166" y="182"/>
                      <a:pt x="166" y="185"/>
                    </a:cubicBezTo>
                    <a:cubicBezTo>
                      <a:pt x="166" y="194"/>
                      <a:pt x="173" y="200"/>
                      <a:pt x="180" y="200"/>
                    </a:cubicBezTo>
                    <a:cubicBezTo>
                      <a:pt x="187" y="200"/>
                      <a:pt x="195" y="193"/>
                      <a:pt x="198" y="189"/>
                    </a:cubicBezTo>
                    <a:cubicBezTo>
                      <a:pt x="201" y="185"/>
                      <a:pt x="203" y="171"/>
                      <a:pt x="205" y="162"/>
                    </a:cubicBezTo>
                    <a:cubicBezTo>
                      <a:pt x="207" y="153"/>
                      <a:pt x="212" y="133"/>
                      <a:pt x="214" y="122"/>
                    </a:cubicBezTo>
                    <a:cubicBezTo>
                      <a:pt x="218" y="112"/>
                      <a:pt x="220" y="103"/>
                      <a:pt x="223" y="92"/>
                    </a:cubicBezTo>
                    <a:cubicBezTo>
                      <a:pt x="227" y="74"/>
                      <a:pt x="227" y="72"/>
                      <a:pt x="236" y="59"/>
                    </a:cubicBezTo>
                    <a:cubicBezTo>
                      <a:pt x="250" y="38"/>
                      <a:pt x="272" y="13"/>
                      <a:pt x="308" y="13"/>
                    </a:cubicBezTo>
                    <a:cubicBezTo>
                      <a:pt x="331" y="13"/>
                      <a:pt x="333" y="32"/>
                      <a:pt x="333" y="43"/>
                    </a:cubicBezTo>
                    <a:cubicBezTo>
                      <a:pt x="333" y="70"/>
                      <a:pt x="315" y="119"/>
                      <a:pt x="308" y="137"/>
                    </a:cubicBezTo>
                    <a:cubicBezTo>
                      <a:pt x="302" y="149"/>
                      <a:pt x="300" y="153"/>
                      <a:pt x="300" y="160"/>
                    </a:cubicBezTo>
                    <a:cubicBezTo>
                      <a:pt x="300" y="184"/>
                      <a:pt x="320" y="200"/>
                      <a:pt x="342" y="200"/>
                    </a:cubicBezTo>
                    <a:cubicBezTo>
                      <a:pt x="387" y="200"/>
                      <a:pt x="407" y="139"/>
                      <a:pt x="407" y="131"/>
                    </a:cubicBezTo>
                    <a:cubicBezTo>
                      <a:pt x="407" y="126"/>
                      <a:pt x="401" y="126"/>
                      <a:pt x="399" y="126"/>
                    </a:cubicBezTo>
                    <a:cubicBezTo>
                      <a:pt x="392" y="126"/>
                      <a:pt x="392" y="128"/>
                      <a:pt x="390" y="133"/>
                    </a:cubicBezTo>
                    <a:cubicBezTo>
                      <a:pt x="380" y="169"/>
                      <a:pt x="362" y="187"/>
                      <a:pt x="344" y="187"/>
                    </a:cubicBezTo>
                    <a:cubicBezTo>
                      <a:pt x="335" y="187"/>
                      <a:pt x="333" y="180"/>
                      <a:pt x="333" y="171"/>
                    </a:cubicBezTo>
                    <a:cubicBezTo>
                      <a:pt x="333" y="160"/>
                      <a:pt x="335" y="155"/>
                      <a:pt x="344" y="135"/>
                    </a:cubicBezTo>
                    <a:cubicBezTo>
                      <a:pt x="347" y="122"/>
                      <a:pt x="367" y="74"/>
                      <a:pt x="367" y="50"/>
                    </a:cubicBezTo>
                    <a:cubicBezTo>
                      <a:pt x="367" y="43"/>
                      <a:pt x="367" y="23"/>
                      <a:pt x="349" y="11"/>
                    </a:cubicBezTo>
                    <a:cubicBezTo>
                      <a:pt x="342" y="5"/>
                      <a:pt x="329" y="0"/>
                      <a:pt x="309" y="0"/>
                    </a:cubicBezTo>
                    <a:cubicBezTo>
                      <a:pt x="268" y="0"/>
                      <a:pt x="245" y="25"/>
                      <a:pt x="230" y="45"/>
                    </a:cubicBezTo>
                    <a:cubicBezTo>
                      <a:pt x="227" y="7"/>
                      <a:pt x="196" y="0"/>
                      <a:pt x="173" y="0"/>
                    </a:cubicBezTo>
                    <a:cubicBezTo>
                      <a:pt x="137" y="0"/>
                      <a:pt x="112" y="22"/>
                      <a:pt x="99" y="40"/>
                    </a:cubicBezTo>
                    <a:cubicBezTo>
                      <a:pt x="95" y="9"/>
                      <a:pt x="68" y="0"/>
                      <a:pt x="50" y="0"/>
                    </a:cubicBezTo>
                    <a:cubicBezTo>
                      <a:pt x="32" y="0"/>
                      <a:pt x="22" y="13"/>
                      <a:pt x="16" y="23"/>
                    </a:cubicBezTo>
                    <a:cubicBezTo>
                      <a:pt x="5" y="40"/>
                      <a:pt x="0" y="65"/>
                      <a:pt x="0" y="67"/>
                    </a:cubicBezTo>
                    <a:cubicBezTo>
                      <a:pt x="0" y="72"/>
                      <a:pt x="5" y="72"/>
                      <a:pt x="7" y="72"/>
                    </a:cubicBezTo>
                    <a:cubicBezTo>
                      <a:pt x="14" y="72"/>
                      <a:pt x="14" y="72"/>
                      <a:pt x="18" y="59"/>
                    </a:cubicBezTo>
                    <a:cubicBezTo>
                      <a:pt x="23" y="34"/>
                      <a:pt x="32" y="13"/>
                      <a:pt x="49" y="13"/>
                    </a:cubicBezTo>
                    <a:cubicBezTo>
                      <a:pt x="61" y="13"/>
                      <a:pt x="65" y="22"/>
                      <a:pt x="65" y="34"/>
                    </a:cubicBezTo>
                    <a:cubicBezTo>
                      <a:pt x="65" y="41"/>
                      <a:pt x="60" y="58"/>
                      <a:pt x="58" y="70"/>
                    </a:cubicBezTo>
                    <a:cubicBezTo>
                      <a:pt x="55" y="83"/>
                      <a:pt x="49" y="101"/>
                      <a:pt x="47" y="110"/>
                    </a:cubicBezTo>
                    <a:cubicBezTo>
                      <a:pt x="42" y="129"/>
                      <a:pt x="37" y="148"/>
                      <a:pt x="32" y="167"/>
                    </a:cubicBezTo>
                    <a:cubicBezTo>
                      <a:pt x="31" y="173"/>
                      <a:pt x="29" y="184"/>
                      <a:pt x="29" y="185"/>
                    </a:cubicBezTo>
                    <a:cubicBezTo>
                      <a:pt x="29" y="194"/>
                      <a:pt x="36" y="200"/>
                      <a:pt x="43" y="200"/>
                    </a:cubicBezTo>
                    <a:cubicBezTo>
                      <a:pt x="52" y="200"/>
                      <a:pt x="59" y="192"/>
                      <a:pt x="61" y="189"/>
                    </a:cubicBezTo>
                    <a:cubicBezTo>
                      <a:pt x="63" y="185"/>
                      <a:pt x="67" y="171"/>
                      <a:pt x="68" y="162"/>
                    </a:cubicBezTo>
                    <a:cubicBezTo>
                      <a:pt x="72" y="153"/>
                      <a:pt x="76" y="133"/>
                      <a:pt x="79" y="122"/>
                    </a:cubicBezTo>
                    <a:cubicBezTo>
                      <a:pt x="81" y="112"/>
                      <a:pt x="85" y="103"/>
                      <a:pt x="86" y="92"/>
                    </a:cubicBezTo>
                    <a:cubicBezTo>
                      <a:pt x="92" y="74"/>
                      <a:pt x="92" y="70"/>
                      <a:pt x="104" y="52"/>
                    </a:cubicBezTo>
                    <a:cubicBezTo>
                      <a:pt x="117" y="34"/>
                      <a:pt x="139" y="13"/>
                      <a:pt x="171" y="13"/>
                    </a:cubicBezTo>
                    <a:cubicBezTo>
                      <a:pt x="196" y="13"/>
                      <a:pt x="198" y="34"/>
                      <a:pt x="198" y="43"/>
                    </a:cubicBezTo>
                    <a:cubicBezTo>
                      <a:pt x="198" y="54"/>
                      <a:pt x="196" y="59"/>
                      <a:pt x="189" y="85"/>
                    </a:cubicBezTo>
                    <a:cubicBezTo>
                      <a:pt x="183" y="109"/>
                      <a:pt x="177" y="134"/>
                      <a:pt x="171" y="158"/>
                    </a:cubicBezTo>
                    <a:close/>
                  </a:path>
                </a:pathLst>
              </a:custGeom>
              <a:solidFill>
                <a:srgbClr val="000000"/>
              </a:solidFill>
              <a:ln>
                <a:noFill/>
              </a:ln>
            </p:spPr>
          </p:sp>
          <p:sp>
            <p:nvSpPr>
              <p:cNvPr id="309" name="Freeform 208">
                <a:extLst>
                  <a:ext uri="{FF2B5EF4-FFF2-40B4-BE49-F238E27FC236}">
                    <a16:creationId xmlns:a16="http://schemas.microsoft.com/office/drawing/2014/main" id="{0E9553FE-D576-0B52-C2C1-1696F389B7AF}"/>
                  </a:ext>
                </a:extLst>
              </p:cNvPr>
              <p:cNvSpPr/>
              <p:nvPr/>
            </p:nvSpPr>
            <p:spPr>
              <a:xfrm>
                <a:off x="10121040" y="6147000"/>
                <a:ext cx="152640" cy="97560"/>
              </a:xfrm>
              <a:custGeom>
                <a:avLst/>
                <a:gdLst/>
                <a:ahLst/>
                <a:cxnLst/>
                <a:rect l="0" t="0" r="r" b="b"/>
                <a:pathLst>
                  <a:path w="424" h="271">
                    <a:moveTo>
                      <a:pt x="423" y="20"/>
                    </a:moveTo>
                    <a:cubicBezTo>
                      <a:pt x="423" y="5"/>
                      <a:pt x="417" y="0"/>
                      <a:pt x="414" y="0"/>
                    </a:cubicBezTo>
                    <a:cubicBezTo>
                      <a:pt x="410" y="0"/>
                      <a:pt x="405" y="4"/>
                      <a:pt x="405" y="18"/>
                    </a:cubicBezTo>
                    <a:cubicBezTo>
                      <a:pt x="401" y="61"/>
                      <a:pt x="358" y="86"/>
                      <a:pt x="317" y="86"/>
                    </a:cubicBezTo>
                    <a:cubicBezTo>
                      <a:pt x="279" y="86"/>
                      <a:pt x="248" y="67"/>
                      <a:pt x="216" y="45"/>
                    </a:cubicBezTo>
                    <a:cubicBezTo>
                      <a:pt x="182" y="22"/>
                      <a:pt x="148" y="0"/>
                      <a:pt x="106" y="0"/>
                    </a:cubicBezTo>
                    <a:cubicBezTo>
                      <a:pt x="47" y="0"/>
                      <a:pt x="0" y="45"/>
                      <a:pt x="0" y="103"/>
                    </a:cubicBezTo>
                    <a:cubicBezTo>
                      <a:pt x="0" y="117"/>
                      <a:pt x="5" y="122"/>
                      <a:pt x="9" y="122"/>
                    </a:cubicBezTo>
                    <a:cubicBezTo>
                      <a:pt x="16" y="122"/>
                      <a:pt x="18" y="110"/>
                      <a:pt x="18" y="108"/>
                    </a:cubicBezTo>
                    <a:cubicBezTo>
                      <a:pt x="22" y="54"/>
                      <a:pt x="74" y="34"/>
                      <a:pt x="106" y="34"/>
                    </a:cubicBezTo>
                    <a:cubicBezTo>
                      <a:pt x="142" y="34"/>
                      <a:pt x="175" y="54"/>
                      <a:pt x="207" y="77"/>
                    </a:cubicBezTo>
                    <a:cubicBezTo>
                      <a:pt x="241" y="99"/>
                      <a:pt x="275" y="122"/>
                      <a:pt x="317" y="122"/>
                    </a:cubicBezTo>
                    <a:cubicBezTo>
                      <a:pt x="376" y="122"/>
                      <a:pt x="423" y="77"/>
                      <a:pt x="423" y="20"/>
                    </a:cubicBezTo>
                    <a:moveTo>
                      <a:pt x="423" y="167"/>
                    </a:moveTo>
                    <a:cubicBezTo>
                      <a:pt x="423" y="149"/>
                      <a:pt x="417" y="154"/>
                      <a:pt x="414" y="148"/>
                    </a:cubicBezTo>
                    <a:cubicBezTo>
                      <a:pt x="410" y="148"/>
                      <a:pt x="405" y="151"/>
                      <a:pt x="405" y="164"/>
                    </a:cubicBezTo>
                    <a:cubicBezTo>
                      <a:pt x="401" y="209"/>
                      <a:pt x="358" y="234"/>
                      <a:pt x="317" y="234"/>
                    </a:cubicBezTo>
                    <a:cubicBezTo>
                      <a:pt x="279" y="234"/>
                      <a:pt x="248" y="214"/>
                      <a:pt x="216" y="192"/>
                    </a:cubicBezTo>
                    <a:cubicBezTo>
                      <a:pt x="182" y="169"/>
                      <a:pt x="148" y="148"/>
                      <a:pt x="106" y="148"/>
                    </a:cubicBezTo>
                    <a:cubicBezTo>
                      <a:pt x="47" y="148"/>
                      <a:pt x="0" y="192"/>
                      <a:pt x="0" y="250"/>
                    </a:cubicBezTo>
                    <a:cubicBezTo>
                      <a:pt x="0" y="264"/>
                      <a:pt x="5" y="268"/>
                      <a:pt x="9" y="268"/>
                    </a:cubicBezTo>
                    <a:cubicBezTo>
                      <a:pt x="16" y="268"/>
                      <a:pt x="18" y="257"/>
                      <a:pt x="18" y="254"/>
                    </a:cubicBezTo>
                    <a:cubicBezTo>
                      <a:pt x="22" y="201"/>
                      <a:pt x="74" y="182"/>
                      <a:pt x="106" y="182"/>
                    </a:cubicBezTo>
                    <a:cubicBezTo>
                      <a:pt x="142" y="182"/>
                      <a:pt x="175" y="201"/>
                      <a:pt x="207" y="223"/>
                    </a:cubicBezTo>
                    <a:cubicBezTo>
                      <a:pt x="241" y="246"/>
                      <a:pt x="275" y="270"/>
                      <a:pt x="317" y="270"/>
                    </a:cubicBezTo>
                    <a:cubicBezTo>
                      <a:pt x="376" y="270"/>
                      <a:pt x="423" y="223"/>
                      <a:pt x="423" y="167"/>
                    </a:cubicBezTo>
                    <a:close/>
                  </a:path>
                </a:pathLst>
              </a:custGeom>
              <a:solidFill>
                <a:srgbClr val="000000"/>
              </a:solidFill>
              <a:ln>
                <a:noFill/>
              </a:ln>
            </p:spPr>
          </p:sp>
          <p:sp>
            <p:nvSpPr>
              <p:cNvPr id="310" name="Freeform 209">
                <a:extLst>
                  <a:ext uri="{FF2B5EF4-FFF2-40B4-BE49-F238E27FC236}">
                    <a16:creationId xmlns:a16="http://schemas.microsoft.com/office/drawing/2014/main" id="{466EDE4B-FF57-7A0B-39DC-CECA99D48625}"/>
                  </a:ext>
                </a:extLst>
              </p:cNvPr>
              <p:cNvSpPr/>
              <p:nvPr/>
            </p:nvSpPr>
            <p:spPr>
              <a:xfrm>
                <a:off x="10369080" y="6105600"/>
                <a:ext cx="75600" cy="151200"/>
              </a:xfrm>
              <a:custGeom>
                <a:avLst/>
                <a:gdLst/>
                <a:ahLst/>
                <a:cxnLst/>
                <a:rect l="0" t="0" r="r" b="b"/>
                <a:pathLst>
                  <a:path w="210" h="420">
                    <a:moveTo>
                      <a:pt x="130" y="16"/>
                    </a:moveTo>
                    <a:cubicBezTo>
                      <a:pt x="130" y="0"/>
                      <a:pt x="130" y="0"/>
                      <a:pt x="115" y="0"/>
                    </a:cubicBezTo>
                    <a:cubicBezTo>
                      <a:pt x="76" y="40"/>
                      <a:pt x="20" y="40"/>
                      <a:pt x="0" y="40"/>
                    </a:cubicBezTo>
                    <a:cubicBezTo>
                      <a:pt x="0" y="46"/>
                      <a:pt x="0" y="53"/>
                      <a:pt x="0" y="59"/>
                    </a:cubicBezTo>
                    <a:cubicBezTo>
                      <a:pt x="13" y="59"/>
                      <a:pt x="50" y="59"/>
                      <a:pt x="83" y="43"/>
                    </a:cubicBezTo>
                    <a:cubicBezTo>
                      <a:pt x="83" y="152"/>
                      <a:pt x="83" y="261"/>
                      <a:pt x="83" y="371"/>
                    </a:cubicBezTo>
                    <a:cubicBezTo>
                      <a:pt x="83" y="392"/>
                      <a:pt x="81" y="401"/>
                      <a:pt x="23" y="401"/>
                    </a:cubicBezTo>
                    <a:cubicBezTo>
                      <a:pt x="17" y="401"/>
                      <a:pt x="10" y="401"/>
                      <a:pt x="4" y="401"/>
                    </a:cubicBezTo>
                    <a:cubicBezTo>
                      <a:pt x="4" y="407"/>
                      <a:pt x="4" y="413"/>
                      <a:pt x="4" y="419"/>
                    </a:cubicBezTo>
                    <a:cubicBezTo>
                      <a:pt x="25" y="417"/>
                      <a:pt x="81" y="417"/>
                      <a:pt x="106" y="417"/>
                    </a:cubicBezTo>
                    <a:cubicBezTo>
                      <a:pt x="131" y="417"/>
                      <a:pt x="187" y="417"/>
                      <a:pt x="209" y="419"/>
                    </a:cubicBezTo>
                    <a:cubicBezTo>
                      <a:pt x="209" y="413"/>
                      <a:pt x="209" y="407"/>
                      <a:pt x="209" y="401"/>
                    </a:cubicBezTo>
                    <a:cubicBezTo>
                      <a:pt x="202" y="401"/>
                      <a:pt x="196" y="401"/>
                      <a:pt x="189" y="401"/>
                    </a:cubicBezTo>
                    <a:cubicBezTo>
                      <a:pt x="131" y="401"/>
                      <a:pt x="130" y="394"/>
                      <a:pt x="130" y="371"/>
                    </a:cubicBezTo>
                    <a:cubicBezTo>
                      <a:pt x="130" y="252"/>
                      <a:pt x="130" y="134"/>
                      <a:pt x="130" y="16"/>
                    </a:cubicBezTo>
                    <a:close/>
                  </a:path>
                </a:pathLst>
              </a:custGeom>
              <a:solidFill>
                <a:srgbClr val="000000"/>
              </a:solidFill>
              <a:ln>
                <a:noFill/>
              </a:ln>
            </p:spPr>
          </p:sp>
          <p:sp>
            <p:nvSpPr>
              <p:cNvPr id="311" name="Freeform 210">
                <a:extLst>
                  <a:ext uri="{FF2B5EF4-FFF2-40B4-BE49-F238E27FC236}">
                    <a16:creationId xmlns:a16="http://schemas.microsoft.com/office/drawing/2014/main" id="{250D7810-C10C-61BC-5820-CC08A0FB1C4E}"/>
                  </a:ext>
                </a:extLst>
              </p:cNvPr>
              <p:cNvSpPr/>
              <p:nvPr/>
            </p:nvSpPr>
            <p:spPr>
              <a:xfrm>
                <a:off x="10482480" y="6232680"/>
                <a:ext cx="24480" cy="24480"/>
              </a:xfrm>
              <a:custGeom>
                <a:avLst/>
                <a:gdLst/>
                <a:ahLst/>
                <a:cxnLst/>
                <a:rect l="0" t="0" r="r" b="b"/>
                <a:pathLst>
                  <a:path w="68" h="68">
                    <a:moveTo>
                      <a:pt x="67" y="34"/>
                    </a:moveTo>
                    <a:cubicBezTo>
                      <a:pt x="67" y="16"/>
                      <a:pt x="50" y="0"/>
                      <a:pt x="32" y="0"/>
                    </a:cubicBezTo>
                    <a:cubicBezTo>
                      <a:pt x="14" y="0"/>
                      <a:pt x="0" y="16"/>
                      <a:pt x="0" y="34"/>
                    </a:cubicBezTo>
                    <a:cubicBezTo>
                      <a:pt x="0" y="52"/>
                      <a:pt x="14" y="67"/>
                      <a:pt x="32" y="67"/>
                    </a:cubicBezTo>
                    <a:cubicBezTo>
                      <a:pt x="50" y="67"/>
                      <a:pt x="67" y="52"/>
                      <a:pt x="67" y="34"/>
                    </a:cubicBezTo>
                    <a:close/>
                  </a:path>
                </a:pathLst>
              </a:custGeom>
              <a:solidFill>
                <a:srgbClr val="000000"/>
              </a:solidFill>
              <a:ln>
                <a:noFill/>
              </a:ln>
            </p:spPr>
          </p:sp>
          <p:sp>
            <p:nvSpPr>
              <p:cNvPr id="312" name="Freeform 211">
                <a:extLst>
                  <a:ext uri="{FF2B5EF4-FFF2-40B4-BE49-F238E27FC236}">
                    <a16:creationId xmlns:a16="http://schemas.microsoft.com/office/drawing/2014/main" id="{462714E7-6359-E3EA-4299-F45D014F81E4}"/>
                  </a:ext>
                </a:extLst>
              </p:cNvPr>
              <p:cNvSpPr/>
              <p:nvPr/>
            </p:nvSpPr>
            <p:spPr>
              <a:xfrm>
                <a:off x="10535400" y="6105600"/>
                <a:ext cx="95040" cy="156600"/>
              </a:xfrm>
              <a:custGeom>
                <a:avLst/>
                <a:gdLst/>
                <a:ahLst/>
                <a:cxnLst/>
                <a:rect l="0" t="0" r="r" b="b"/>
                <a:pathLst>
                  <a:path w="264" h="435">
                    <a:moveTo>
                      <a:pt x="56" y="212"/>
                    </a:moveTo>
                    <a:cubicBezTo>
                      <a:pt x="56" y="207"/>
                      <a:pt x="56" y="203"/>
                      <a:pt x="56" y="198"/>
                    </a:cubicBezTo>
                    <a:cubicBezTo>
                      <a:pt x="56" y="38"/>
                      <a:pt x="135" y="14"/>
                      <a:pt x="167" y="14"/>
                    </a:cubicBezTo>
                    <a:cubicBezTo>
                      <a:pt x="182" y="14"/>
                      <a:pt x="209" y="18"/>
                      <a:pt x="223" y="40"/>
                    </a:cubicBezTo>
                    <a:cubicBezTo>
                      <a:pt x="214" y="40"/>
                      <a:pt x="187" y="40"/>
                      <a:pt x="187" y="68"/>
                    </a:cubicBezTo>
                    <a:cubicBezTo>
                      <a:pt x="187" y="88"/>
                      <a:pt x="203" y="97"/>
                      <a:pt x="218" y="97"/>
                    </a:cubicBezTo>
                    <a:cubicBezTo>
                      <a:pt x="227" y="97"/>
                      <a:pt x="246" y="92"/>
                      <a:pt x="246" y="67"/>
                    </a:cubicBezTo>
                    <a:cubicBezTo>
                      <a:pt x="246" y="29"/>
                      <a:pt x="218" y="0"/>
                      <a:pt x="166" y="0"/>
                    </a:cubicBezTo>
                    <a:cubicBezTo>
                      <a:pt x="85" y="0"/>
                      <a:pt x="0" y="81"/>
                      <a:pt x="0" y="219"/>
                    </a:cubicBezTo>
                    <a:cubicBezTo>
                      <a:pt x="0" y="389"/>
                      <a:pt x="74" y="434"/>
                      <a:pt x="131" y="434"/>
                    </a:cubicBezTo>
                    <a:cubicBezTo>
                      <a:pt x="202" y="434"/>
                      <a:pt x="263" y="374"/>
                      <a:pt x="263" y="291"/>
                    </a:cubicBezTo>
                    <a:cubicBezTo>
                      <a:pt x="263" y="210"/>
                      <a:pt x="205" y="149"/>
                      <a:pt x="135" y="149"/>
                    </a:cubicBezTo>
                    <a:cubicBezTo>
                      <a:pt x="92" y="149"/>
                      <a:pt x="68" y="182"/>
                      <a:pt x="56" y="212"/>
                    </a:cubicBezTo>
                    <a:moveTo>
                      <a:pt x="131" y="416"/>
                    </a:moveTo>
                    <a:cubicBezTo>
                      <a:pt x="92" y="416"/>
                      <a:pt x="74" y="378"/>
                      <a:pt x="68" y="369"/>
                    </a:cubicBezTo>
                    <a:cubicBezTo>
                      <a:pt x="58" y="338"/>
                      <a:pt x="58" y="288"/>
                      <a:pt x="58" y="277"/>
                    </a:cubicBezTo>
                    <a:cubicBezTo>
                      <a:pt x="58" y="228"/>
                      <a:pt x="77" y="166"/>
                      <a:pt x="135" y="166"/>
                    </a:cubicBezTo>
                    <a:cubicBezTo>
                      <a:pt x="146" y="166"/>
                      <a:pt x="175" y="166"/>
                      <a:pt x="194" y="203"/>
                    </a:cubicBezTo>
                    <a:cubicBezTo>
                      <a:pt x="205" y="227"/>
                      <a:pt x="205" y="259"/>
                      <a:pt x="205" y="290"/>
                    </a:cubicBezTo>
                    <a:cubicBezTo>
                      <a:pt x="205" y="320"/>
                      <a:pt x="205" y="353"/>
                      <a:pt x="194" y="374"/>
                    </a:cubicBezTo>
                    <a:cubicBezTo>
                      <a:pt x="175" y="414"/>
                      <a:pt x="146" y="416"/>
                      <a:pt x="131" y="416"/>
                    </a:cubicBezTo>
                    <a:close/>
                  </a:path>
                </a:pathLst>
              </a:custGeom>
              <a:solidFill>
                <a:srgbClr val="000000"/>
              </a:solidFill>
              <a:ln>
                <a:noFill/>
              </a:ln>
            </p:spPr>
          </p:sp>
          <p:sp>
            <p:nvSpPr>
              <p:cNvPr id="313" name="Freeform 212">
                <a:extLst>
                  <a:ext uri="{FF2B5EF4-FFF2-40B4-BE49-F238E27FC236}">
                    <a16:creationId xmlns:a16="http://schemas.microsoft.com/office/drawing/2014/main" id="{41AC37D3-E62C-A2B9-A752-F946988FAEE2}"/>
                  </a:ext>
                </a:extLst>
              </p:cNvPr>
              <p:cNvSpPr/>
              <p:nvPr/>
            </p:nvSpPr>
            <p:spPr>
              <a:xfrm>
                <a:off x="10650960" y="6105600"/>
                <a:ext cx="91080" cy="151200"/>
              </a:xfrm>
              <a:custGeom>
                <a:avLst/>
                <a:gdLst/>
                <a:ahLst/>
                <a:cxnLst/>
                <a:rect l="0" t="0" r="r" b="b"/>
                <a:pathLst>
                  <a:path w="253" h="420">
                    <a:moveTo>
                      <a:pt x="49" y="371"/>
                    </a:moveTo>
                    <a:cubicBezTo>
                      <a:pt x="71" y="349"/>
                      <a:pt x="94" y="327"/>
                      <a:pt x="117" y="306"/>
                    </a:cubicBezTo>
                    <a:cubicBezTo>
                      <a:pt x="214" y="219"/>
                      <a:pt x="252" y="185"/>
                      <a:pt x="252" y="122"/>
                    </a:cubicBezTo>
                    <a:cubicBezTo>
                      <a:pt x="252" y="50"/>
                      <a:pt x="196" y="0"/>
                      <a:pt x="119" y="0"/>
                    </a:cubicBezTo>
                    <a:cubicBezTo>
                      <a:pt x="47" y="0"/>
                      <a:pt x="0" y="58"/>
                      <a:pt x="0" y="113"/>
                    </a:cubicBezTo>
                    <a:cubicBezTo>
                      <a:pt x="0" y="149"/>
                      <a:pt x="32" y="149"/>
                      <a:pt x="34" y="149"/>
                    </a:cubicBezTo>
                    <a:cubicBezTo>
                      <a:pt x="45" y="149"/>
                      <a:pt x="67" y="142"/>
                      <a:pt x="67" y="115"/>
                    </a:cubicBezTo>
                    <a:cubicBezTo>
                      <a:pt x="67" y="99"/>
                      <a:pt x="56" y="83"/>
                      <a:pt x="34" y="83"/>
                    </a:cubicBezTo>
                    <a:cubicBezTo>
                      <a:pt x="29" y="83"/>
                      <a:pt x="27" y="83"/>
                      <a:pt x="25" y="83"/>
                    </a:cubicBezTo>
                    <a:cubicBezTo>
                      <a:pt x="40" y="41"/>
                      <a:pt x="74" y="18"/>
                      <a:pt x="110" y="18"/>
                    </a:cubicBezTo>
                    <a:cubicBezTo>
                      <a:pt x="167" y="18"/>
                      <a:pt x="194" y="70"/>
                      <a:pt x="194" y="122"/>
                    </a:cubicBezTo>
                    <a:cubicBezTo>
                      <a:pt x="194" y="173"/>
                      <a:pt x="164" y="223"/>
                      <a:pt x="130" y="261"/>
                    </a:cubicBezTo>
                    <a:cubicBezTo>
                      <a:pt x="89" y="306"/>
                      <a:pt x="48" y="351"/>
                      <a:pt x="7" y="396"/>
                    </a:cubicBezTo>
                    <a:cubicBezTo>
                      <a:pt x="0" y="403"/>
                      <a:pt x="0" y="405"/>
                      <a:pt x="0" y="419"/>
                    </a:cubicBezTo>
                    <a:cubicBezTo>
                      <a:pt x="79" y="419"/>
                      <a:pt x="157" y="419"/>
                      <a:pt x="236" y="419"/>
                    </a:cubicBezTo>
                    <a:cubicBezTo>
                      <a:pt x="241" y="383"/>
                      <a:pt x="246" y="346"/>
                      <a:pt x="252" y="309"/>
                    </a:cubicBezTo>
                    <a:cubicBezTo>
                      <a:pt x="247" y="309"/>
                      <a:pt x="242" y="309"/>
                      <a:pt x="238" y="309"/>
                    </a:cubicBezTo>
                    <a:cubicBezTo>
                      <a:pt x="234" y="329"/>
                      <a:pt x="229" y="356"/>
                      <a:pt x="223" y="367"/>
                    </a:cubicBezTo>
                    <a:cubicBezTo>
                      <a:pt x="218" y="371"/>
                      <a:pt x="176" y="371"/>
                      <a:pt x="164" y="371"/>
                    </a:cubicBezTo>
                    <a:cubicBezTo>
                      <a:pt x="125" y="371"/>
                      <a:pt x="87" y="371"/>
                      <a:pt x="49" y="371"/>
                    </a:cubicBezTo>
                    <a:close/>
                  </a:path>
                </a:pathLst>
              </a:custGeom>
              <a:solidFill>
                <a:srgbClr val="000000"/>
              </a:solidFill>
              <a:ln>
                <a:noFill/>
              </a:ln>
            </p:spPr>
          </p:sp>
          <p:sp>
            <p:nvSpPr>
              <p:cNvPr id="314" name="Freeform 213">
                <a:extLst>
                  <a:ext uri="{FF2B5EF4-FFF2-40B4-BE49-F238E27FC236}">
                    <a16:creationId xmlns:a16="http://schemas.microsoft.com/office/drawing/2014/main" id="{0486ECAF-E12C-25CA-8B4A-EBE90A9D8269}"/>
                  </a:ext>
                </a:extLst>
              </p:cNvPr>
              <p:cNvSpPr/>
              <p:nvPr/>
            </p:nvSpPr>
            <p:spPr>
              <a:xfrm>
                <a:off x="10762920" y="6105600"/>
                <a:ext cx="95040" cy="156600"/>
              </a:xfrm>
              <a:custGeom>
                <a:avLst/>
                <a:gdLst/>
                <a:ahLst/>
                <a:cxnLst/>
                <a:rect l="0" t="0" r="r" b="b"/>
                <a:pathLst>
                  <a:path w="264" h="435">
                    <a:moveTo>
                      <a:pt x="157" y="198"/>
                    </a:moveTo>
                    <a:cubicBezTo>
                      <a:pt x="209" y="180"/>
                      <a:pt x="245" y="137"/>
                      <a:pt x="245" y="86"/>
                    </a:cubicBezTo>
                    <a:cubicBezTo>
                      <a:pt x="245" y="34"/>
                      <a:pt x="191" y="0"/>
                      <a:pt x="130" y="0"/>
                    </a:cubicBezTo>
                    <a:cubicBezTo>
                      <a:pt x="65" y="0"/>
                      <a:pt x="18" y="38"/>
                      <a:pt x="18" y="85"/>
                    </a:cubicBezTo>
                    <a:cubicBezTo>
                      <a:pt x="18" y="106"/>
                      <a:pt x="31" y="119"/>
                      <a:pt x="50" y="119"/>
                    </a:cubicBezTo>
                    <a:cubicBezTo>
                      <a:pt x="68" y="119"/>
                      <a:pt x="81" y="104"/>
                      <a:pt x="81" y="86"/>
                    </a:cubicBezTo>
                    <a:cubicBezTo>
                      <a:pt x="81" y="54"/>
                      <a:pt x="52" y="54"/>
                      <a:pt x="43" y="54"/>
                    </a:cubicBezTo>
                    <a:cubicBezTo>
                      <a:pt x="63" y="23"/>
                      <a:pt x="104" y="14"/>
                      <a:pt x="126" y="14"/>
                    </a:cubicBezTo>
                    <a:cubicBezTo>
                      <a:pt x="153" y="14"/>
                      <a:pt x="187" y="29"/>
                      <a:pt x="187" y="86"/>
                    </a:cubicBezTo>
                    <a:cubicBezTo>
                      <a:pt x="187" y="94"/>
                      <a:pt x="185" y="130"/>
                      <a:pt x="169" y="158"/>
                    </a:cubicBezTo>
                    <a:cubicBezTo>
                      <a:pt x="151" y="189"/>
                      <a:pt x="130" y="191"/>
                      <a:pt x="113" y="191"/>
                    </a:cubicBezTo>
                    <a:cubicBezTo>
                      <a:pt x="108" y="191"/>
                      <a:pt x="94" y="192"/>
                      <a:pt x="88" y="192"/>
                    </a:cubicBezTo>
                    <a:cubicBezTo>
                      <a:pt x="85" y="192"/>
                      <a:pt x="79" y="194"/>
                      <a:pt x="79" y="200"/>
                    </a:cubicBezTo>
                    <a:cubicBezTo>
                      <a:pt x="79" y="207"/>
                      <a:pt x="85" y="207"/>
                      <a:pt x="94" y="207"/>
                    </a:cubicBezTo>
                    <a:cubicBezTo>
                      <a:pt x="103" y="207"/>
                      <a:pt x="113" y="207"/>
                      <a:pt x="122" y="207"/>
                    </a:cubicBezTo>
                    <a:cubicBezTo>
                      <a:pt x="175" y="207"/>
                      <a:pt x="198" y="250"/>
                      <a:pt x="198" y="311"/>
                    </a:cubicBezTo>
                    <a:cubicBezTo>
                      <a:pt x="198" y="398"/>
                      <a:pt x="155" y="416"/>
                      <a:pt x="126" y="416"/>
                    </a:cubicBezTo>
                    <a:cubicBezTo>
                      <a:pt x="99" y="416"/>
                      <a:pt x="52" y="405"/>
                      <a:pt x="29" y="369"/>
                    </a:cubicBezTo>
                    <a:cubicBezTo>
                      <a:pt x="52" y="371"/>
                      <a:pt x="70" y="358"/>
                      <a:pt x="70" y="333"/>
                    </a:cubicBezTo>
                    <a:cubicBezTo>
                      <a:pt x="70" y="311"/>
                      <a:pt x="54" y="299"/>
                      <a:pt x="36" y="299"/>
                    </a:cubicBezTo>
                    <a:cubicBezTo>
                      <a:pt x="20" y="299"/>
                      <a:pt x="0" y="308"/>
                      <a:pt x="0" y="335"/>
                    </a:cubicBezTo>
                    <a:cubicBezTo>
                      <a:pt x="0" y="392"/>
                      <a:pt x="59" y="434"/>
                      <a:pt x="128" y="434"/>
                    </a:cubicBezTo>
                    <a:cubicBezTo>
                      <a:pt x="205" y="434"/>
                      <a:pt x="263" y="376"/>
                      <a:pt x="263" y="311"/>
                    </a:cubicBezTo>
                    <a:cubicBezTo>
                      <a:pt x="263" y="261"/>
                      <a:pt x="223" y="210"/>
                      <a:pt x="157" y="198"/>
                    </a:cubicBezTo>
                    <a:close/>
                  </a:path>
                </a:pathLst>
              </a:custGeom>
              <a:solidFill>
                <a:srgbClr val="000000"/>
              </a:solidFill>
              <a:ln>
                <a:noFill/>
              </a:ln>
            </p:spPr>
          </p:sp>
          <p:sp>
            <p:nvSpPr>
              <p:cNvPr id="315" name="Freeform 214">
                <a:extLst>
                  <a:ext uri="{FF2B5EF4-FFF2-40B4-BE49-F238E27FC236}">
                    <a16:creationId xmlns:a16="http://schemas.microsoft.com/office/drawing/2014/main" id="{E4A48DD2-EA10-AA3A-4D94-0A7C8D3187FC}"/>
                  </a:ext>
                </a:extLst>
              </p:cNvPr>
              <p:cNvSpPr/>
              <p:nvPr/>
            </p:nvSpPr>
            <p:spPr>
              <a:xfrm>
                <a:off x="10875600" y="6101640"/>
                <a:ext cx="192240" cy="155160"/>
              </a:xfrm>
              <a:custGeom>
                <a:avLst/>
                <a:gdLst/>
                <a:ahLst/>
                <a:cxnLst/>
                <a:rect l="0" t="0" r="r" b="b"/>
                <a:pathLst>
                  <a:path w="534" h="431">
                    <a:moveTo>
                      <a:pt x="130" y="13"/>
                    </a:moveTo>
                    <a:cubicBezTo>
                      <a:pt x="124" y="0"/>
                      <a:pt x="122" y="0"/>
                      <a:pt x="106" y="0"/>
                    </a:cubicBezTo>
                    <a:cubicBezTo>
                      <a:pt x="71" y="0"/>
                      <a:pt x="35" y="0"/>
                      <a:pt x="0" y="0"/>
                    </a:cubicBezTo>
                    <a:cubicBezTo>
                      <a:pt x="0" y="6"/>
                      <a:pt x="0" y="12"/>
                      <a:pt x="0" y="18"/>
                    </a:cubicBezTo>
                    <a:cubicBezTo>
                      <a:pt x="5" y="18"/>
                      <a:pt x="10" y="18"/>
                      <a:pt x="14" y="18"/>
                    </a:cubicBezTo>
                    <a:cubicBezTo>
                      <a:pt x="65" y="18"/>
                      <a:pt x="65" y="25"/>
                      <a:pt x="65" y="49"/>
                    </a:cubicBezTo>
                    <a:cubicBezTo>
                      <a:pt x="65" y="154"/>
                      <a:pt x="65" y="260"/>
                      <a:pt x="65" y="365"/>
                    </a:cubicBezTo>
                    <a:cubicBezTo>
                      <a:pt x="65" y="381"/>
                      <a:pt x="65" y="412"/>
                      <a:pt x="0" y="412"/>
                    </a:cubicBezTo>
                    <a:cubicBezTo>
                      <a:pt x="0" y="418"/>
                      <a:pt x="0" y="424"/>
                      <a:pt x="0" y="430"/>
                    </a:cubicBezTo>
                    <a:cubicBezTo>
                      <a:pt x="22" y="430"/>
                      <a:pt x="53" y="428"/>
                      <a:pt x="74" y="428"/>
                    </a:cubicBezTo>
                    <a:cubicBezTo>
                      <a:pt x="94" y="428"/>
                      <a:pt x="126" y="430"/>
                      <a:pt x="148" y="430"/>
                    </a:cubicBezTo>
                    <a:cubicBezTo>
                      <a:pt x="148" y="424"/>
                      <a:pt x="148" y="418"/>
                      <a:pt x="148" y="412"/>
                    </a:cubicBezTo>
                    <a:cubicBezTo>
                      <a:pt x="83" y="412"/>
                      <a:pt x="83" y="381"/>
                      <a:pt x="83" y="365"/>
                    </a:cubicBezTo>
                    <a:cubicBezTo>
                      <a:pt x="83" y="251"/>
                      <a:pt x="83" y="137"/>
                      <a:pt x="83" y="23"/>
                    </a:cubicBezTo>
                    <a:cubicBezTo>
                      <a:pt x="134" y="155"/>
                      <a:pt x="185" y="286"/>
                      <a:pt x="236" y="417"/>
                    </a:cubicBezTo>
                    <a:cubicBezTo>
                      <a:pt x="239" y="425"/>
                      <a:pt x="243" y="430"/>
                      <a:pt x="248" y="430"/>
                    </a:cubicBezTo>
                    <a:cubicBezTo>
                      <a:pt x="255" y="430"/>
                      <a:pt x="257" y="426"/>
                      <a:pt x="259" y="419"/>
                    </a:cubicBezTo>
                    <a:cubicBezTo>
                      <a:pt x="311" y="285"/>
                      <a:pt x="363" y="152"/>
                      <a:pt x="416" y="18"/>
                    </a:cubicBezTo>
                    <a:cubicBezTo>
                      <a:pt x="416" y="139"/>
                      <a:pt x="416" y="260"/>
                      <a:pt x="416" y="381"/>
                    </a:cubicBezTo>
                    <a:cubicBezTo>
                      <a:pt x="416" y="405"/>
                      <a:pt x="416" y="412"/>
                      <a:pt x="365" y="412"/>
                    </a:cubicBezTo>
                    <a:cubicBezTo>
                      <a:pt x="360" y="412"/>
                      <a:pt x="356" y="412"/>
                      <a:pt x="351" y="412"/>
                    </a:cubicBezTo>
                    <a:cubicBezTo>
                      <a:pt x="351" y="418"/>
                      <a:pt x="351" y="424"/>
                      <a:pt x="351" y="430"/>
                    </a:cubicBezTo>
                    <a:cubicBezTo>
                      <a:pt x="374" y="428"/>
                      <a:pt x="418" y="428"/>
                      <a:pt x="443" y="428"/>
                    </a:cubicBezTo>
                    <a:cubicBezTo>
                      <a:pt x="467" y="428"/>
                      <a:pt x="509" y="428"/>
                      <a:pt x="533" y="430"/>
                    </a:cubicBezTo>
                    <a:cubicBezTo>
                      <a:pt x="533" y="424"/>
                      <a:pt x="533" y="418"/>
                      <a:pt x="533" y="412"/>
                    </a:cubicBezTo>
                    <a:cubicBezTo>
                      <a:pt x="527" y="412"/>
                      <a:pt x="522" y="412"/>
                      <a:pt x="516" y="412"/>
                    </a:cubicBezTo>
                    <a:cubicBezTo>
                      <a:pt x="468" y="412"/>
                      <a:pt x="468" y="405"/>
                      <a:pt x="468" y="381"/>
                    </a:cubicBezTo>
                    <a:cubicBezTo>
                      <a:pt x="468" y="270"/>
                      <a:pt x="468" y="160"/>
                      <a:pt x="468" y="49"/>
                    </a:cubicBezTo>
                    <a:cubicBezTo>
                      <a:pt x="468" y="25"/>
                      <a:pt x="468" y="18"/>
                      <a:pt x="516" y="18"/>
                    </a:cubicBezTo>
                    <a:cubicBezTo>
                      <a:pt x="522" y="18"/>
                      <a:pt x="527" y="18"/>
                      <a:pt x="533" y="18"/>
                    </a:cubicBezTo>
                    <a:cubicBezTo>
                      <a:pt x="533" y="12"/>
                      <a:pt x="533" y="6"/>
                      <a:pt x="533" y="0"/>
                    </a:cubicBezTo>
                    <a:cubicBezTo>
                      <a:pt x="497" y="0"/>
                      <a:pt x="462" y="0"/>
                      <a:pt x="426" y="0"/>
                    </a:cubicBezTo>
                    <a:cubicBezTo>
                      <a:pt x="408" y="0"/>
                      <a:pt x="408" y="0"/>
                      <a:pt x="405" y="11"/>
                    </a:cubicBezTo>
                    <a:cubicBezTo>
                      <a:pt x="359" y="130"/>
                      <a:pt x="312" y="248"/>
                      <a:pt x="266" y="367"/>
                    </a:cubicBezTo>
                    <a:cubicBezTo>
                      <a:pt x="221" y="249"/>
                      <a:pt x="175" y="131"/>
                      <a:pt x="130" y="13"/>
                    </a:cubicBezTo>
                    <a:close/>
                  </a:path>
                </a:pathLst>
              </a:custGeom>
              <a:solidFill>
                <a:srgbClr val="000000"/>
              </a:solidFill>
              <a:ln>
                <a:noFill/>
              </a:ln>
            </p:spPr>
          </p:sp>
          <p:sp>
            <p:nvSpPr>
              <p:cNvPr id="316" name="Freeform 215">
                <a:extLst>
                  <a:ext uri="{FF2B5EF4-FFF2-40B4-BE49-F238E27FC236}">
                    <a16:creationId xmlns:a16="http://schemas.microsoft.com/office/drawing/2014/main" id="{C0B82DF5-AA89-43ED-5160-27B2AC71EE84}"/>
                  </a:ext>
                </a:extLst>
              </p:cNvPr>
              <p:cNvSpPr/>
              <p:nvPr/>
            </p:nvSpPr>
            <p:spPr>
              <a:xfrm>
                <a:off x="11082240" y="6154920"/>
                <a:ext cx="88560" cy="104760"/>
              </a:xfrm>
              <a:custGeom>
                <a:avLst/>
                <a:gdLst/>
                <a:ahLst/>
                <a:cxnLst/>
                <a:rect l="0" t="0" r="r" b="b"/>
                <a:pathLst>
                  <a:path w="246" h="291">
                    <a:moveTo>
                      <a:pt x="52" y="124"/>
                    </a:moveTo>
                    <a:cubicBezTo>
                      <a:pt x="58" y="31"/>
                      <a:pt x="110" y="14"/>
                      <a:pt x="131" y="14"/>
                    </a:cubicBezTo>
                    <a:cubicBezTo>
                      <a:pt x="196" y="14"/>
                      <a:pt x="203" y="99"/>
                      <a:pt x="203" y="124"/>
                    </a:cubicBezTo>
                    <a:cubicBezTo>
                      <a:pt x="153" y="124"/>
                      <a:pt x="103" y="124"/>
                      <a:pt x="52" y="124"/>
                    </a:cubicBezTo>
                    <a:moveTo>
                      <a:pt x="52" y="137"/>
                    </a:moveTo>
                    <a:cubicBezTo>
                      <a:pt x="111" y="137"/>
                      <a:pt x="170" y="137"/>
                      <a:pt x="229" y="137"/>
                    </a:cubicBezTo>
                    <a:cubicBezTo>
                      <a:pt x="243" y="137"/>
                      <a:pt x="245" y="137"/>
                      <a:pt x="245" y="124"/>
                    </a:cubicBezTo>
                    <a:cubicBezTo>
                      <a:pt x="245" y="61"/>
                      <a:pt x="211" y="0"/>
                      <a:pt x="131" y="0"/>
                    </a:cubicBezTo>
                    <a:cubicBezTo>
                      <a:pt x="58" y="0"/>
                      <a:pt x="0" y="65"/>
                      <a:pt x="0" y="144"/>
                    </a:cubicBezTo>
                    <a:cubicBezTo>
                      <a:pt x="0" y="228"/>
                      <a:pt x="67" y="290"/>
                      <a:pt x="139" y="290"/>
                    </a:cubicBezTo>
                    <a:cubicBezTo>
                      <a:pt x="216" y="290"/>
                      <a:pt x="245" y="219"/>
                      <a:pt x="245" y="209"/>
                    </a:cubicBezTo>
                    <a:cubicBezTo>
                      <a:pt x="245" y="201"/>
                      <a:pt x="239" y="200"/>
                      <a:pt x="236" y="200"/>
                    </a:cubicBezTo>
                    <a:cubicBezTo>
                      <a:pt x="230" y="200"/>
                      <a:pt x="230" y="205"/>
                      <a:pt x="229" y="209"/>
                    </a:cubicBezTo>
                    <a:cubicBezTo>
                      <a:pt x="207" y="275"/>
                      <a:pt x="149" y="275"/>
                      <a:pt x="142" y="275"/>
                    </a:cubicBezTo>
                    <a:cubicBezTo>
                      <a:pt x="112" y="275"/>
                      <a:pt x="86" y="255"/>
                      <a:pt x="72" y="232"/>
                    </a:cubicBezTo>
                    <a:cubicBezTo>
                      <a:pt x="52" y="201"/>
                      <a:pt x="52" y="160"/>
                      <a:pt x="52" y="137"/>
                    </a:cubicBezTo>
                    <a:close/>
                  </a:path>
                </a:pathLst>
              </a:custGeom>
              <a:solidFill>
                <a:srgbClr val="000000"/>
              </a:solidFill>
              <a:ln>
                <a:noFill/>
              </a:ln>
            </p:spPr>
          </p:sp>
          <p:sp>
            <p:nvSpPr>
              <p:cNvPr id="317" name="Freeform 216">
                <a:extLst>
                  <a:ext uri="{FF2B5EF4-FFF2-40B4-BE49-F238E27FC236}">
                    <a16:creationId xmlns:a16="http://schemas.microsoft.com/office/drawing/2014/main" id="{5FC372EF-F0D8-35D9-DD33-8D29A186F67A}"/>
                  </a:ext>
                </a:extLst>
              </p:cNvPr>
              <p:cNvSpPr/>
              <p:nvPr/>
            </p:nvSpPr>
            <p:spPr>
              <a:xfrm>
                <a:off x="11181240" y="6101640"/>
                <a:ext cx="162360" cy="160200"/>
              </a:xfrm>
              <a:custGeom>
                <a:avLst/>
                <a:gdLst/>
                <a:ahLst/>
                <a:cxnLst/>
                <a:rect l="0" t="0" r="r" b="b"/>
                <a:pathLst>
                  <a:path w="451" h="445">
                    <a:moveTo>
                      <a:pt x="380" y="61"/>
                    </a:moveTo>
                    <a:cubicBezTo>
                      <a:pt x="389" y="38"/>
                      <a:pt x="407" y="20"/>
                      <a:pt x="450" y="18"/>
                    </a:cubicBezTo>
                    <a:cubicBezTo>
                      <a:pt x="450" y="12"/>
                      <a:pt x="450" y="6"/>
                      <a:pt x="450" y="0"/>
                    </a:cubicBezTo>
                    <a:cubicBezTo>
                      <a:pt x="430" y="0"/>
                      <a:pt x="405" y="2"/>
                      <a:pt x="389" y="2"/>
                    </a:cubicBezTo>
                    <a:cubicBezTo>
                      <a:pt x="369" y="2"/>
                      <a:pt x="333" y="0"/>
                      <a:pt x="317" y="0"/>
                    </a:cubicBezTo>
                    <a:cubicBezTo>
                      <a:pt x="317" y="6"/>
                      <a:pt x="317" y="12"/>
                      <a:pt x="317" y="18"/>
                    </a:cubicBezTo>
                    <a:cubicBezTo>
                      <a:pt x="349" y="20"/>
                      <a:pt x="362" y="36"/>
                      <a:pt x="362" y="50"/>
                    </a:cubicBezTo>
                    <a:cubicBezTo>
                      <a:pt x="362" y="56"/>
                      <a:pt x="360" y="59"/>
                      <a:pt x="360" y="63"/>
                    </a:cubicBezTo>
                    <a:cubicBezTo>
                      <a:pt x="321" y="164"/>
                      <a:pt x="282" y="266"/>
                      <a:pt x="243" y="367"/>
                    </a:cubicBezTo>
                    <a:cubicBezTo>
                      <a:pt x="203" y="261"/>
                      <a:pt x="163" y="155"/>
                      <a:pt x="122" y="49"/>
                    </a:cubicBezTo>
                    <a:cubicBezTo>
                      <a:pt x="119" y="40"/>
                      <a:pt x="120" y="41"/>
                      <a:pt x="119" y="38"/>
                    </a:cubicBezTo>
                    <a:cubicBezTo>
                      <a:pt x="119" y="18"/>
                      <a:pt x="155" y="18"/>
                      <a:pt x="171" y="18"/>
                    </a:cubicBezTo>
                    <a:cubicBezTo>
                      <a:pt x="171" y="12"/>
                      <a:pt x="171" y="6"/>
                      <a:pt x="171" y="0"/>
                    </a:cubicBezTo>
                    <a:cubicBezTo>
                      <a:pt x="148" y="2"/>
                      <a:pt x="104" y="2"/>
                      <a:pt x="81" y="2"/>
                    </a:cubicBezTo>
                    <a:cubicBezTo>
                      <a:pt x="50" y="2"/>
                      <a:pt x="23" y="0"/>
                      <a:pt x="0" y="0"/>
                    </a:cubicBezTo>
                    <a:cubicBezTo>
                      <a:pt x="0" y="6"/>
                      <a:pt x="0" y="12"/>
                      <a:pt x="0" y="18"/>
                    </a:cubicBezTo>
                    <a:cubicBezTo>
                      <a:pt x="41" y="18"/>
                      <a:pt x="52" y="18"/>
                      <a:pt x="61" y="43"/>
                    </a:cubicBezTo>
                    <a:cubicBezTo>
                      <a:pt x="110" y="172"/>
                      <a:pt x="160" y="301"/>
                      <a:pt x="209" y="430"/>
                    </a:cubicBezTo>
                    <a:cubicBezTo>
                      <a:pt x="212" y="443"/>
                      <a:pt x="216" y="444"/>
                      <a:pt x="225" y="444"/>
                    </a:cubicBezTo>
                    <a:cubicBezTo>
                      <a:pt x="236" y="444"/>
                      <a:pt x="236" y="441"/>
                      <a:pt x="239" y="432"/>
                    </a:cubicBezTo>
                    <a:cubicBezTo>
                      <a:pt x="286" y="308"/>
                      <a:pt x="333" y="185"/>
                      <a:pt x="380" y="61"/>
                    </a:cubicBezTo>
                    <a:close/>
                  </a:path>
                </a:pathLst>
              </a:custGeom>
              <a:solidFill>
                <a:srgbClr val="000000"/>
              </a:solidFill>
              <a:ln>
                <a:noFill/>
              </a:ln>
            </p:spPr>
          </p:sp>
        </p:grpSp>
      </p:grpSp>
      <p:sp>
        <p:nvSpPr>
          <p:cNvPr id="318" name="TextShape 217">
            <a:extLst>
              <a:ext uri="{FF2B5EF4-FFF2-40B4-BE49-F238E27FC236}">
                <a16:creationId xmlns:a16="http://schemas.microsoft.com/office/drawing/2014/main" id="{31145015-0A92-3E1A-3C47-8333E0C98A44}"/>
              </a:ext>
            </a:extLst>
          </p:cNvPr>
          <p:cNvSpPr txBox="1"/>
          <p:nvPr/>
        </p:nvSpPr>
        <p:spPr>
          <a:xfrm>
            <a:off x="8943120" y="5658120"/>
            <a:ext cx="447480" cy="346320"/>
          </a:xfrm>
          <a:prstGeom prst="rect">
            <a:avLst/>
          </a:prstGeom>
          <a:noFill/>
          <a:ln>
            <a:noFill/>
          </a:ln>
        </p:spPr>
        <p:txBody>
          <a:bodyPr lIns="90000" tIns="45000" rIns="90000" bIns="45000">
            <a:noAutofit/>
          </a:bodyPr>
          <a:lstStyle/>
          <a:p>
            <a:r>
              <a:rPr lang="en-GB" sz="1800" b="0" strike="noStrike" spc="-1">
                <a:latin typeface="Arial"/>
              </a:rPr>
              <a:t>for</a:t>
            </a:r>
          </a:p>
        </p:txBody>
      </p:sp>
    </p:spTree>
    <p:extLst>
      <p:ext uri="{BB962C8B-B14F-4D97-AF65-F5344CB8AC3E}">
        <p14:creationId xmlns:p14="http://schemas.microsoft.com/office/powerpoint/2010/main" val="13600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TextShape 1"/>
          <p:cNvSpPr txBox="1"/>
          <p:nvPr/>
        </p:nvSpPr>
        <p:spPr>
          <a:xfrm>
            <a:off x="478440" y="489240"/>
            <a:ext cx="7023600" cy="837720"/>
          </a:xfrm>
          <a:prstGeom prst="rect">
            <a:avLst/>
          </a:prstGeom>
          <a:noFill/>
          <a:ln w="9360">
            <a:noFill/>
          </a:ln>
        </p:spPr>
        <p:txBody>
          <a:bodyPr lIns="0" tIns="0" rIns="0" bIns="0" anchor="ctr">
            <a:noAutofit/>
          </a:bodyPr>
          <a:lstStyle/>
          <a:p>
            <a:pPr>
              <a:lnSpc>
                <a:spcPct val="100000"/>
              </a:lnSpc>
            </a:pPr>
            <a:r>
              <a:rPr lang="de-DE" sz="2400" b="1" strike="noStrike" spc="-1">
                <a:solidFill>
                  <a:srgbClr val="000000"/>
                </a:solidFill>
                <a:latin typeface="Verdana"/>
                <a:ea typeface="Arial"/>
              </a:rPr>
              <a:t>Impacted Electron Phase Space</a:t>
            </a:r>
            <a:endParaRPr lang="de-DE" sz="2400" b="0" strike="noStrike" spc="-1">
              <a:solidFill>
                <a:srgbClr val="000000"/>
              </a:solidFill>
              <a:latin typeface="Arial"/>
            </a:endParaRPr>
          </a:p>
        </p:txBody>
      </p:sp>
      <p:graphicFrame>
        <p:nvGraphicFramePr>
          <p:cNvPr id="959" name="Table 2"/>
          <p:cNvGraphicFramePr/>
          <p:nvPr/>
        </p:nvGraphicFramePr>
        <p:xfrm>
          <a:off x="9218520" y="2228040"/>
          <a:ext cx="2513160" cy="4047480"/>
        </p:xfrm>
        <a:graphic>
          <a:graphicData uri="http://schemas.openxmlformats.org/drawingml/2006/table">
            <a:tbl>
              <a:tblPr/>
              <a:tblGrid>
                <a:gridCol w="707760">
                  <a:extLst>
                    <a:ext uri="{9D8B030D-6E8A-4147-A177-3AD203B41FA5}">
                      <a16:colId xmlns:a16="http://schemas.microsoft.com/office/drawing/2014/main" val="20000"/>
                    </a:ext>
                  </a:extLst>
                </a:gridCol>
                <a:gridCol w="1805400">
                  <a:extLst>
                    <a:ext uri="{9D8B030D-6E8A-4147-A177-3AD203B41FA5}">
                      <a16:colId xmlns:a16="http://schemas.microsoft.com/office/drawing/2014/main" val="20001"/>
                    </a:ext>
                  </a:extLst>
                </a:gridCol>
              </a:tblGrid>
              <a:tr h="444960">
                <a:tc>
                  <a:txBody>
                    <a:bodyPr/>
                    <a:lstStyle/>
                    <a:p>
                      <a:pPr algn="r"/>
                      <a:r>
                        <a:rPr lang="en-GB" sz="1800" b="0" strike="noStrike" spc="-1">
                          <a:latin typeface="FrontPage"/>
                        </a:rPr>
                        <a:t>Q</a:t>
                      </a:r>
                      <a:r>
                        <a:rPr lang="en-GB" sz="1800" b="0" strike="noStrike" spc="-1" baseline="-33000">
                          <a:latin typeface="FrontPage"/>
                        </a:rPr>
                        <a:t>bunch</a:t>
                      </a:r>
                      <a:endParaRPr lang="en-GB" sz="1800" b="0" strike="noStrike" spc="-1">
                        <a:latin typeface="Arial"/>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0.77 </a:t>
                      </a:r>
                      <a:r>
                        <a:rPr lang="en-GB" sz="1800" b="0" i="1" strike="noStrike" spc="-1">
                          <a:latin typeface="FrontPage"/>
                        </a:rPr>
                        <a:t>pC</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0"/>
                  </a:ext>
                </a:extLst>
              </a:tr>
              <a:tr h="444960">
                <a:tc>
                  <a:txBody>
                    <a:bodyPr/>
                    <a:lstStyle/>
                    <a:p>
                      <a:pPr algn="r"/>
                      <a:r>
                        <a:rPr lang="en-GB" sz="1800" b="0" strike="noStrike" spc="-1">
                          <a:latin typeface="FrontPage"/>
                        </a:rPr>
                        <a:t>mn</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2000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1"/>
                  </a:ext>
                </a:extLst>
              </a:tr>
              <a:tr h="394200">
                <a:tc>
                  <a:txBody>
                    <a:bodyPr/>
                    <a:lstStyle/>
                    <a:p>
                      <a:pPr algn="r"/>
                      <a:r>
                        <a:rPr lang="en-GB" sz="1800" b="0" strike="noStrike" spc="-1">
                          <a:latin typeface="FrontPage"/>
                          <a:ea typeface="FrontPage"/>
                        </a:rPr>
                        <a:t>θ</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0</a:t>
                      </a: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2"/>
                  </a:ext>
                </a:extLst>
              </a:tr>
              <a:tr h="394200">
                <a:tc>
                  <a:txBody>
                    <a:bodyPr/>
                    <a:lstStyle/>
                    <a:p>
                      <a:pPr algn="r"/>
                      <a:r>
                        <a:rPr lang="en-GB" sz="1800" b="0" strike="noStrike" spc="-1">
                          <a:latin typeface="FrontPage"/>
                          <a:ea typeface="Arial"/>
                        </a:rPr>
                        <a:t>λ</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1030 </a:t>
                      </a:r>
                      <a:r>
                        <a:rPr lang="en-GB" sz="1800" b="0" i="1" strike="noStrike" spc="-1">
                          <a:latin typeface="FrontPage"/>
                        </a:rPr>
                        <a:t>nm</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3"/>
                  </a:ext>
                </a:extLst>
              </a:tr>
              <a:tr h="444960">
                <a:tc>
                  <a:txBody>
                    <a:bodyPr/>
                    <a:lstStyle/>
                    <a:p>
                      <a:pPr algn="r"/>
                      <a:r>
                        <a:rPr lang="en-GB" sz="1800" b="0" strike="noStrike" spc="-1">
                          <a:latin typeface="FrontPage"/>
                        </a:rPr>
                        <a:t>E</a:t>
                      </a:r>
                      <a:r>
                        <a:rPr lang="en-GB" sz="1800" b="0" strike="noStrike" spc="-1" baseline="-33000">
                          <a:latin typeface="FrontPage"/>
                        </a:rPr>
                        <a:t>e</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rPr>
                        <a:t>= 130 </a:t>
                      </a:r>
                      <a:r>
                        <a:rPr lang="en-GB" sz="1800" b="0" i="1" strike="noStrike" spc="-1">
                          <a:latin typeface="FrontPage"/>
                        </a:rPr>
                        <a:t>MeV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4"/>
                  </a:ext>
                </a:extLst>
              </a:tr>
              <a:tr h="444960">
                <a:tc>
                  <a:txBody>
                    <a:bodyPr/>
                    <a:lstStyle/>
                    <a:p>
                      <a:pPr algn="r"/>
                      <a:r>
                        <a:rPr lang="en-GB" sz="1800" b="0" strike="noStrike" spc="-1">
                          <a:latin typeface="FrontPage"/>
                        </a:rPr>
                        <a:t>E</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a:t>
                      </a:r>
                      <a:r>
                        <a:rPr lang="en-GB" sz="1800" b="0" strike="noStrike" spc="-1">
                          <a:latin typeface="FrontPage"/>
                        </a:rPr>
                        <a:t>1.2037 </a:t>
                      </a:r>
                      <a:r>
                        <a:rPr lang="en-GB" sz="1800" b="0" i="1" strike="noStrike" spc="-1">
                          <a:latin typeface="FrontPage"/>
                        </a:rPr>
                        <a:t>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5"/>
                  </a:ext>
                </a:extLst>
              </a:tr>
              <a:tr h="444960">
                <a:tc>
                  <a:txBody>
                    <a:bodyPr/>
                    <a:lstStyle/>
                    <a:p>
                      <a:pPr algn="r"/>
                      <a:r>
                        <a:rPr lang="en-GB" sz="1800" b="0" strike="noStrike" spc="-1">
                          <a:latin typeface="FrontPage"/>
                          <a:ea typeface="Microsoft YaHei"/>
                        </a:rPr>
                        <a:t>E</a:t>
                      </a:r>
                      <a:r>
                        <a:rPr lang="en-GB" sz="1800" b="0" strike="noStrike" spc="-1" baseline="33000">
                          <a:latin typeface="FrontPage"/>
                        </a:rPr>
                        <a:t>’</a:t>
                      </a:r>
                      <a:r>
                        <a:rPr lang="en-GB" sz="1800" b="0" strike="noStrike" spc="-1" baseline="-33000">
                          <a:latin typeface="FrontPage"/>
                        </a:rPr>
                        <a:t>ph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Microsoft YaHei"/>
                        </a:rPr>
                        <a:t> 313.323</a:t>
                      </a:r>
                      <a:r>
                        <a:rPr lang="en-GB" sz="1800" b="0" strike="noStrike" spc="-1">
                          <a:latin typeface="FrontPage"/>
                        </a:rPr>
                        <a:t> </a:t>
                      </a:r>
                      <a:r>
                        <a:rPr lang="en-GB" sz="1800" b="0" i="1" strike="noStrike" spc="-1">
                          <a:latin typeface="FrontPage"/>
                        </a:rPr>
                        <a:t>keV</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6"/>
                  </a:ext>
                </a:extLst>
              </a:tr>
              <a:tr h="444960">
                <a:tc>
                  <a:txBody>
                    <a:bodyPr/>
                    <a:lstStyle/>
                    <a:p>
                      <a:pPr algn="r"/>
                      <a:r>
                        <a:rPr lang="en-GB" sz="1800" b="0" strike="noStrike" spc="-1">
                          <a:latin typeface="FrontPage"/>
                        </a:rPr>
                        <a:t>σ</a:t>
                      </a:r>
                      <a:r>
                        <a:rPr lang="en-GB" sz="1800" b="0" strike="noStrike" spc="-1" baseline="-33000">
                          <a:latin typeface="FrontPage"/>
                        </a:rPr>
                        <a:t>th</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Arial"/>
                        </a:rPr>
                        <a:t>≈</a:t>
                      </a:r>
                      <a:r>
                        <a:rPr lang="en-GB" sz="1800" b="0" strike="noStrike" spc="-1">
                          <a:latin typeface="FrontPage"/>
                          <a:ea typeface="ＭＳ Ｐゴシック"/>
                        </a:rPr>
                        <a:t> 6.6525</a:t>
                      </a:r>
                      <a:r>
                        <a:rPr lang="en-GB" sz="1800" b="0" strike="noStrike" spc="-1">
                          <a:latin typeface="FrontPage"/>
                          <a:ea typeface="Arial"/>
                        </a:rPr>
                        <a:t>·10</a:t>
                      </a:r>
                      <a:r>
                        <a:rPr lang="en-GB" sz="1800" b="0" strike="noStrike" spc="-1" baseline="33000">
                          <a:latin typeface="FrontPage"/>
                          <a:ea typeface="Arial"/>
                        </a:rPr>
                        <a:t>-29</a:t>
                      </a:r>
                      <a:r>
                        <a:rPr lang="en-GB" sz="1800" b="0" i="1" strike="noStrike" spc="-1">
                          <a:latin typeface="FrontPage"/>
                          <a:ea typeface="Arial"/>
                        </a:rPr>
                        <a:t>m</a:t>
                      </a:r>
                      <a:r>
                        <a:rPr lang="en-GB" sz="1800" b="0" strike="noStrike" spc="-1" baseline="33000">
                          <a:latin typeface="FrontPage"/>
                          <a:ea typeface="Arial"/>
                        </a:rPr>
                        <a:t>2 </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7"/>
                  </a:ext>
                </a:extLst>
              </a:tr>
              <a:tr h="394200">
                <a:tc>
                  <a:txBody>
                    <a:bodyPr/>
                    <a:lstStyle/>
                    <a:p>
                      <a:endParaRPr lang="de-DE"/>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tc>
                  <a:txBody>
                    <a:bodyPr/>
                    <a:lstStyle/>
                    <a:p>
                      <a:r>
                        <a:rPr lang="en-GB" sz="1800" b="0" strike="noStrike" spc="-1">
                          <a:latin typeface="FrontPage"/>
                          <a:ea typeface="FrontPage"/>
                        </a:rPr>
                        <a:t>Δ ≈ 0.0024</a:t>
                      </a:r>
                      <a:endParaRPr lang="en-GB" sz="1800" b="0" strike="noStrike" spc="-1">
                        <a:latin typeface="FrontPage"/>
                      </a:endParaRPr>
                    </a:p>
                  </a:txBody>
                  <a:tcPr marL="90000" marR="90000">
                    <a:lnL w="720">
                      <a:solidFill>
                        <a:srgbClr val="DDDDDD"/>
                      </a:solidFill>
                    </a:lnL>
                    <a:lnR w="720">
                      <a:solidFill>
                        <a:srgbClr val="DDDDDD"/>
                      </a:solidFill>
                    </a:lnR>
                    <a:lnT w="720">
                      <a:solidFill>
                        <a:srgbClr val="DDDDDD"/>
                      </a:solidFill>
                    </a:lnT>
                    <a:lnB w="720">
                      <a:solidFill>
                        <a:srgbClr val="DDDDDD"/>
                      </a:solidFill>
                    </a:lnB>
                    <a:solidFill>
                      <a:srgbClr val="DDDDDD"/>
                    </a:solidFill>
                  </a:tcPr>
                </a:tc>
                <a:extLst>
                  <a:ext uri="{0D108BD9-81ED-4DB2-BD59-A6C34878D82A}">
                    <a16:rowId xmlns:a16="http://schemas.microsoft.com/office/drawing/2014/main" val="10008"/>
                  </a:ext>
                </a:extLst>
              </a:tr>
            </a:tbl>
          </a:graphicData>
        </a:graphic>
      </p:graphicFrame>
      <p:pic>
        <p:nvPicPr>
          <p:cNvPr id="960" name="Grafik 959"/>
          <p:cNvPicPr/>
          <p:nvPr/>
        </p:nvPicPr>
        <p:blipFill>
          <a:blip r:embed="rId2"/>
          <a:stretch/>
        </p:blipFill>
        <p:spPr>
          <a:xfrm>
            <a:off x="396000" y="1584360"/>
            <a:ext cx="6588000" cy="4677480"/>
          </a:xfrm>
          <a:prstGeom prst="rect">
            <a:avLst/>
          </a:prstGeom>
          <a:ln>
            <a:noFill/>
          </a:ln>
        </p:spPr>
      </p:pic>
      <p:sp>
        <p:nvSpPr>
          <p:cNvPr id="961" name="Line 3"/>
          <p:cNvSpPr/>
          <p:nvPr/>
        </p:nvSpPr>
        <p:spPr>
          <a:xfrm flipH="1">
            <a:off x="6480360" y="3069720"/>
            <a:ext cx="2447640" cy="0"/>
          </a:xfrm>
          <a:prstGeom prst="line">
            <a:avLst/>
          </a:prstGeom>
          <a:ln w="36000">
            <a:solidFill>
              <a:srgbClr val="7FAB16"/>
            </a:solidFill>
            <a:round/>
            <a:tailEnd type="triangle" w="med" len="med"/>
          </a:ln>
        </p:spPr>
        <p:style>
          <a:lnRef idx="0">
            <a:scrgbClr r="0" g="0" b="0"/>
          </a:lnRef>
          <a:fillRef idx="0">
            <a:scrgbClr r="0" g="0" b="0"/>
          </a:fillRef>
          <a:effectRef idx="0">
            <a:scrgbClr r="0" g="0" b="0"/>
          </a:effectRef>
          <a:fontRef idx="minor"/>
        </p:style>
      </p:sp>
      <p:sp>
        <p:nvSpPr>
          <p:cNvPr id="962" name="Line 4"/>
          <p:cNvSpPr/>
          <p:nvPr/>
        </p:nvSpPr>
        <p:spPr>
          <a:xfrm flipH="1">
            <a:off x="6048000" y="4653720"/>
            <a:ext cx="2880000" cy="0"/>
          </a:xfrm>
          <a:prstGeom prst="line">
            <a:avLst/>
          </a:prstGeom>
          <a:ln w="36000">
            <a:solidFill>
              <a:srgbClr val="7FAB16"/>
            </a:solidFill>
            <a:round/>
            <a:tailEnd type="triangle" w="med" len="med"/>
          </a:ln>
        </p:spPr>
        <p:style>
          <a:lnRef idx="0">
            <a:scrgbClr r="0" g="0" b="0"/>
          </a:lnRef>
          <a:fillRef idx="0">
            <a:scrgbClr r="0" g="0" b="0"/>
          </a:fillRef>
          <a:effectRef idx="0">
            <a:scrgbClr r="0" g="0" b="0"/>
          </a:effectRef>
          <a:fontRef idx="minor"/>
        </p:style>
      </p:sp>
      <p:sp>
        <p:nvSpPr>
          <p:cNvPr id="963" name="TextShape 5"/>
          <p:cNvSpPr txBox="1"/>
          <p:nvPr/>
        </p:nvSpPr>
        <p:spPr>
          <a:xfrm>
            <a:off x="7109280" y="2745720"/>
            <a:ext cx="2196720" cy="741600"/>
          </a:xfrm>
          <a:prstGeom prst="rect">
            <a:avLst/>
          </a:prstGeom>
          <a:noFill/>
          <a:ln>
            <a:noFill/>
          </a:ln>
        </p:spPr>
        <p:txBody>
          <a:bodyPr lIns="90000" tIns="45000" rIns="90000" bIns="45000">
            <a:noAutofit/>
          </a:bodyPr>
          <a:lstStyle/>
          <a:p>
            <a:pPr algn="r"/>
            <a:endParaRPr lang="en-GB" sz="1800" b="0" strike="noStrike" spc="-1">
              <a:latin typeface="Arial"/>
            </a:endParaRPr>
          </a:p>
          <a:p>
            <a:pPr algn="r"/>
            <a:r>
              <a:rPr lang="en-GB" sz="1800" b="0" strike="noStrike" spc="-1">
                <a:latin typeface="FrontPage"/>
                <a:ea typeface="FrontPage"/>
              </a:rPr>
              <a:t>Ē</a:t>
            </a:r>
            <a:r>
              <a:rPr lang="en-GB" sz="1800" b="0" strike="noStrike" spc="-1" baseline="-33000">
                <a:latin typeface="FrontPage"/>
                <a:ea typeface="FrontPage"/>
              </a:rPr>
              <a:t>e</a:t>
            </a:r>
            <a:r>
              <a:rPr lang="en-GB" sz="1800" b="0" strike="noStrike" spc="-1">
                <a:latin typeface="FrontPage"/>
                <a:ea typeface="FrontPage"/>
              </a:rPr>
              <a:t> ≈ 130.511 MeV</a:t>
            </a:r>
            <a:endParaRPr lang="en-GB" sz="1800" b="0" strike="noStrike" spc="-1">
              <a:latin typeface="Arial"/>
            </a:endParaRPr>
          </a:p>
        </p:txBody>
      </p:sp>
      <p:sp>
        <p:nvSpPr>
          <p:cNvPr id="964" name="TextShape 6"/>
          <p:cNvSpPr txBox="1"/>
          <p:nvPr/>
        </p:nvSpPr>
        <p:spPr>
          <a:xfrm>
            <a:off x="7092000" y="4299120"/>
            <a:ext cx="1906200" cy="1041840"/>
          </a:xfrm>
          <a:prstGeom prst="rect">
            <a:avLst/>
          </a:prstGeom>
          <a:noFill/>
          <a:ln>
            <a:noFill/>
          </a:ln>
        </p:spPr>
        <p:txBody>
          <a:bodyPr lIns="90000" tIns="45000" rIns="90000" bIns="45000">
            <a:noAutofit/>
          </a:bodyPr>
          <a:lstStyle/>
          <a:p>
            <a:pPr algn="r"/>
            <a:endParaRPr lang="en-GB" sz="1800" b="0" strike="noStrike" spc="-1">
              <a:latin typeface="Arial"/>
            </a:endParaRPr>
          </a:p>
          <a:p>
            <a:pPr algn="r"/>
            <a:r>
              <a:rPr lang="en-GB" sz="1800" b="0" strike="noStrike" spc="-1">
                <a:latin typeface="FrontPage"/>
                <a:ea typeface="FrontPage"/>
              </a:rPr>
              <a:t>Ē</a:t>
            </a:r>
            <a:r>
              <a:rPr lang="en-GB" sz="1800" b="0" strike="noStrike" spc="-1" baseline="-33000">
                <a:latin typeface="FrontPage"/>
                <a:ea typeface="FrontPage"/>
              </a:rPr>
              <a:t>e</a:t>
            </a:r>
            <a:r>
              <a:rPr lang="en-GB" sz="1800" b="0" strike="noStrike" spc="-1">
                <a:latin typeface="FrontPage"/>
                <a:ea typeface="FrontPage"/>
              </a:rPr>
              <a:t> ≈ </a:t>
            </a:r>
            <a:r>
              <a:rPr lang="en-GB" sz="1800" b="0" strike="noStrike" spc="-1">
                <a:latin typeface="FrontPage"/>
              </a:rPr>
              <a:t>130.197 MeV</a:t>
            </a:r>
            <a:endParaRPr lang="en-GB" sz="18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BCF0C-DF6D-6A11-DEE6-C5E0BCF197AA}"/>
              </a:ext>
            </a:extLst>
          </p:cNvPr>
          <p:cNvSpPr>
            <a:spLocks noGrp="1"/>
          </p:cNvSpPr>
          <p:nvPr>
            <p:ph type="title"/>
          </p:nvPr>
        </p:nvSpPr>
        <p:spPr/>
        <p:txBody>
          <a:bodyPr/>
          <a:lstStyle/>
          <a:p>
            <a:r>
              <a:rPr lang="de-DE" sz="2400" b="1" dirty="0">
                <a:latin typeface="Verdana" panose="020B0604030504040204" pitchFamily="34" charset="0"/>
                <a:ea typeface="Verdana" panose="020B0604030504040204" pitchFamily="34" charset="0"/>
              </a:rPr>
              <a:t>Compton Backscattering - </a:t>
            </a:r>
            <a:r>
              <a:rPr lang="de-DE" sz="2400" b="1" dirty="0" err="1">
                <a:latin typeface="Verdana" panose="020B0604030504040204" pitchFamily="34" charset="0"/>
                <a:ea typeface="Verdana" panose="020B0604030504040204" pitchFamily="34" charset="0"/>
              </a:rPr>
              <a:t>Flux</a:t>
            </a:r>
            <a:endParaRPr lang="de-DE" sz="2400" b="1" dirty="0">
              <a:latin typeface="Verdana" panose="020B0604030504040204" pitchFamily="34" charset="0"/>
              <a:ea typeface="Verdana" panose="020B0604030504040204" pitchFamily="34" charset="0"/>
            </a:endParaRPr>
          </a:p>
        </p:txBody>
      </p:sp>
      <p:sp>
        <p:nvSpPr>
          <p:cNvPr id="3" name="Abgerundetes Rechteck 260">
            <a:extLst>
              <a:ext uri="{FF2B5EF4-FFF2-40B4-BE49-F238E27FC236}">
                <a16:creationId xmlns:a16="http://schemas.microsoft.com/office/drawing/2014/main" id="{FE2560A0-5366-40C8-3FD5-DE2FCF136B49}"/>
              </a:ext>
            </a:extLst>
          </p:cNvPr>
          <p:cNvSpPr/>
          <p:nvPr/>
        </p:nvSpPr>
        <p:spPr>
          <a:xfrm>
            <a:off x="2213090" y="1739554"/>
            <a:ext cx="2304256" cy="586045"/>
          </a:xfrm>
          <a:prstGeom prst="roundRect">
            <a:avLst/>
          </a:prstGeom>
          <a:solidFill>
            <a:schemeClr val="bg1"/>
          </a:solidFill>
          <a:ln w="38100">
            <a:solidFill>
              <a:srgbClr val="3547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dirty="0">
              <a:solidFill>
                <a:schemeClr val="tx1"/>
              </a:solidFill>
            </a:endParaRPr>
          </a:p>
        </p:txBody>
      </p:sp>
      <p:sp>
        <p:nvSpPr>
          <p:cNvPr id="4" name="Abgerundetes Rechteck 31">
            <a:extLst>
              <a:ext uri="{FF2B5EF4-FFF2-40B4-BE49-F238E27FC236}">
                <a16:creationId xmlns:a16="http://schemas.microsoft.com/office/drawing/2014/main" id="{182291F9-3DF8-DBA3-F9CB-6412C12334DA}"/>
              </a:ext>
            </a:extLst>
          </p:cNvPr>
          <p:cNvSpPr/>
          <p:nvPr/>
        </p:nvSpPr>
        <p:spPr>
          <a:xfrm>
            <a:off x="3157192" y="4900657"/>
            <a:ext cx="2104614" cy="1353810"/>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mc:AlternateContent xmlns:mc="http://schemas.openxmlformats.org/markup-compatibility/2006">
        <mc:Choice xmlns:a14="http://schemas.microsoft.com/office/drawing/2010/main" Requires="a14">
          <p:sp>
            <p:nvSpPr>
              <p:cNvPr id="5" name="Abgerundetes Rechteck 260">
                <a:extLst>
                  <a:ext uri="{FF2B5EF4-FFF2-40B4-BE49-F238E27FC236}">
                    <a16:creationId xmlns:a16="http://schemas.microsoft.com/office/drawing/2014/main" id="{063566D6-D5BD-D1B0-A3C4-D643FAD872C4}"/>
                  </a:ext>
                </a:extLst>
              </p:cNvPr>
              <p:cNvSpPr/>
              <p:nvPr/>
            </p:nvSpPr>
            <p:spPr>
              <a:xfrm>
                <a:off x="5627755" y="3759081"/>
                <a:ext cx="2136425" cy="1104190"/>
              </a:xfrm>
              <a:prstGeom prst="roundRect">
                <a:avLst/>
              </a:prstGeom>
              <a:solidFill>
                <a:schemeClr val="bg1"/>
              </a:solidFill>
              <a:ln w="38100">
                <a:solidFill>
                  <a:srgbClr val="3547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14:m>
                  <m:oMath xmlns:m="http://schemas.openxmlformats.org/officeDocument/2006/math">
                    <m:r>
                      <a:rPr lang="de-DE" sz="1800" i="1" smtClean="0">
                        <a:solidFill>
                          <a:schemeClr val="tx1"/>
                        </a:solidFill>
                        <a:latin typeface="Cambria Math" panose="02040503050406030204" pitchFamily="18" charset="0"/>
                        <a:ea typeface="Cambria Math" panose="02040503050406030204" pitchFamily="18" charset="0"/>
                      </a:rPr>
                      <m:t>𝜑</m:t>
                    </m:r>
                    <m:r>
                      <a:rPr lang="en-US" sz="1800" i="1">
                        <a:solidFill>
                          <a:schemeClr val="tx1"/>
                        </a:solidFill>
                        <a:latin typeface="Cambria Math" panose="02040503050406030204" pitchFamily="18" charset="0"/>
                        <a:ea typeface="Cambria Math" panose="02040503050406030204" pitchFamily="18" charset="0"/>
                      </a:rPr>
                      <m:t>=</m:t>
                    </m:r>
                    <m:sSub>
                      <m:sSubPr>
                        <m:ctrlPr>
                          <a:rPr lang="de-DE" sz="1800" i="1">
                            <a:solidFill>
                              <a:schemeClr val="tx1"/>
                            </a:solidFill>
                            <a:latin typeface="Cambria Math" panose="02040503050406030204" pitchFamily="18" charset="0"/>
                          </a:rPr>
                        </m:ctrlPr>
                      </m:sSubPr>
                      <m:e>
                        <m:r>
                          <m:rPr>
                            <m:sty m:val="p"/>
                          </m:rPr>
                          <a:rPr lang="el-GR" sz="1800" i="1">
                            <a:solidFill>
                              <a:schemeClr val="tx1"/>
                            </a:solidFill>
                            <a:latin typeface="Cambria Math" panose="02040503050406030204" pitchFamily="18" charset="0"/>
                          </a:rPr>
                          <m:t>ϴ</m:t>
                        </m:r>
                      </m:e>
                      <m:sub>
                        <m:r>
                          <a:rPr lang="de-DE" sz="1800" i="1">
                            <a:solidFill>
                              <a:schemeClr val="tx1"/>
                            </a:solidFill>
                            <a:latin typeface="Cambria Math" panose="02040503050406030204" pitchFamily="18" charset="0"/>
                          </a:rPr>
                          <m:t>𝑖</m:t>
                        </m:r>
                      </m:sub>
                    </m:sSub>
                  </m:oMath>
                </a14:m>
                <a:r>
                  <a:rPr lang="de-DE" sz="1800" dirty="0">
                    <a:solidFill>
                      <a:schemeClr val="tx1"/>
                    </a:solidFill>
                  </a:rPr>
                  <a:t> -</a:t>
                </a:r>
                <a:r>
                  <a:rPr lang="en-US" sz="1800" dirty="0">
                    <a:solidFill>
                      <a:schemeClr val="tx1"/>
                    </a:solidFill>
                    <a:ea typeface="Cambria Math" panose="02040503050406030204" pitchFamily="18" charset="0"/>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𝜋</m:t>
                    </m:r>
                  </m:oMath>
                </a14:m>
                <a:r>
                  <a:rPr lang="de-DE" sz="1800" dirty="0">
                    <a:solidFill>
                      <a:schemeClr val="tx1"/>
                    </a:solidFill>
                  </a:rPr>
                  <a:t> </a:t>
                </a:r>
              </a:p>
            </p:txBody>
          </p:sp>
        </mc:Choice>
        <mc:Fallback>
          <p:sp>
            <p:nvSpPr>
              <p:cNvPr id="5" name="Abgerundetes Rechteck 260">
                <a:extLst>
                  <a:ext uri="{FF2B5EF4-FFF2-40B4-BE49-F238E27FC236}">
                    <a16:creationId xmlns:a16="http://schemas.microsoft.com/office/drawing/2014/main" id="{063566D6-D5BD-D1B0-A3C4-D643FAD872C4}"/>
                  </a:ext>
                </a:extLst>
              </p:cNvPr>
              <p:cNvSpPr>
                <a:spLocks noRot="1" noChangeAspect="1" noMove="1" noResize="1" noEditPoints="1" noAdjustHandles="1" noChangeArrowheads="1" noChangeShapeType="1" noTextEdit="1"/>
              </p:cNvSpPr>
              <p:nvPr/>
            </p:nvSpPr>
            <p:spPr>
              <a:xfrm>
                <a:off x="5627755" y="3759081"/>
                <a:ext cx="2136425" cy="1104190"/>
              </a:xfrm>
              <a:prstGeom prst="roundRect">
                <a:avLst/>
              </a:prstGeom>
              <a:blipFill>
                <a:blip r:embed="rId2"/>
                <a:stretch>
                  <a:fillRect b="-2139"/>
                </a:stretch>
              </a:blipFill>
              <a:ln w="38100">
                <a:solidFill>
                  <a:srgbClr val="354709"/>
                </a:solidFill>
              </a:ln>
              <a:effectLst/>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6" name="Box group vel.">
                <a:extLst>
                  <a:ext uri="{FF2B5EF4-FFF2-40B4-BE49-F238E27FC236}">
                    <a16:creationId xmlns:a16="http://schemas.microsoft.com/office/drawing/2014/main" id="{FD05741D-05C5-F477-E0BF-4D4816B186B1}"/>
                  </a:ext>
                </a:extLst>
              </p:cNvPr>
              <p:cNvSpPr/>
              <p:nvPr/>
            </p:nvSpPr>
            <p:spPr>
              <a:xfrm>
                <a:off x="340881" y="3465550"/>
                <a:ext cx="7423294" cy="1009020"/>
              </a:xfrm>
              <a:prstGeom prst="wedgeRoundRectCallout">
                <a:avLst>
                  <a:gd name="adj1" fmla="val -21376"/>
                  <a:gd name="adj2" fmla="val 48193"/>
                  <a:gd name="adj3" fmla="val 16667"/>
                </a:avLst>
              </a:prstGeom>
              <a:solidFill>
                <a:schemeClr val="bg1"/>
              </a:solidFill>
              <a:ln w="38100">
                <a:solidFill>
                  <a:srgbClr val="354709"/>
                </a:solidFill>
              </a:ln>
              <a:effectLst/>
              <a:scene3d>
                <a:camera prst="orthographicFront">
                  <a:rot lat="0" lon="0" rev="0"/>
                </a:camera>
                <a:lightRig rig="brightRoom" dir="t">
                  <a:rot lat="0" lon="0" rev="600000"/>
                </a:lightRig>
              </a:scene3d>
              <a:sp3d prstMaterial="metal"/>
            </p:spPr>
            <p:style>
              <a:lnRef idx="1">
                <a:schemeClr val="accent2"/>
              </a:lnRef>
              <a:fillRef idx="2">
                <a:schemeClr val="accent2"/>
              </a:fillRef>
              <a:effectRef idx="1">
                <a:schemeClr val="accent2"/>
              </a:effectRef>
              <a:fontRef idx="minor">
                <a:schemeClr val="dk1"/>
              </a:fontRef>
            </p:style>
            <p:txBody>
              <a:bodyPr/>
              <a:lstStyle/>
              <a:p>
                <a:pPr algn="ctr">
                  <a:defRPr/>
                </a:pPr>
                <a14:m>
                  <m:oMathPara xmlns:m="http://schemas.openxmlformats.org/officeDocument/2006/math">
                    <m:oMathParaPr>
                      <m:jc m:val="centerGroup"/>
                    </m:oMathParaPr>
                    <m:oMath xmlns:m="http://schemas.openxmlformats.org/officeDocument/2006/math">
                      <m:r>
                        <m:rPr>
                          <m:sty m:val="p"/>
                        </m:rPr>
                        <a:rPr lang="en-US" sz="1800">
                          <a:latin typeface="Cambria Math" panose="02040503050406030204" pitchFamily="18" charset="0"/>
                        </a:rPr>
                        <m:t>L</m:t>
                      </m:r>
                      <m:r>
                        <a:rPr lang="de-DE" sz="1800" i="1">
                          <a:latin typeface="Cambria Math" panose="02040503050406030204" pitchFamily="18" charset="0"/>
                        </a:rPr>
                        <m:t>= </m:t>
                      </m:r>
                      <m:f>
                        <m:fPr>
                          <m:ctrlPr>
                            <a:rPr lang="de-DE" sz="1800" i="1">
                              <a:latin typeface="Cambria Math" panose="02040503050406030204" pitchFamily="18" charset="0"/>
                            </a:rPr>
                          </m:ctrlPr>
                        </m:fPr>
                        <m:num>
                          <m:r>
                            <a:rPr lang="en-US" sz="1800" i="1" smtClean="0">
                              <a:latin typeface="Cambria Math" panose="02040503050406030204" pitchFamily="18" charset="0"/>
                            </a:rPr>
                            <m:t>𝑓</m:t>
                          </m:r>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𝑒</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𝐿</m:t>
                              </m:r>
                            </m:sub>
                          </m:sSub>
                          <m:r>
                            <m:rPr>
                              <m:sty m:val="p"/>
                            </m:rPr>
                            <a:rPr lang="de-DE" sz="1800">
                              <a:latin typeface="Cambria Math" panose="02040503050406030204" pitchFamily="18" charset="0"/>
                            </a:rPr>
                            <m:t>cos</m:t>
                          </m:r>
                          <m:r>
                            <a:rPr lang="de-DE" sz="1800" i="1">
                              <a:latin typeface="Cambria Math" panose="02040503050406030204" pitchFamily="18" charset="0"/>
                            </a:rPr>
                            <m:t>⁡</m:t>
                          </m:r>
                          <m:d>
                            <m:dPr>
                              <m:ctrlPr>
                                <a:rPr lang="de-DE" sz="1800" i="1">
                                  <a:latin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𝜑</m:t>
                              </m:r>
                              <m:r>
                                <a:rPr lang="en-US" sz="1800" i="1">
                                  <a:latin typeface="Cambria Math" panose="02040503050406030204" pitchFamily="18" charset="0"/>
                                  <a:ea typeface="Cambria Math" panose="02040503050406030204" pitchFamily="18" charset="0"/>
                                </a:rPr>
                                <m:t>/2</m:t>
                              </m:r>
                            </m:e>
                          </m:d>
                        </m:num>
                        <m:den>
                          <m:r>
                            <a:rPr lang="en-US" sz="1800" i="1">
                              <a:latin typeface="Cambria Math" panose="02040503050406030204" pitchFamily="18" charset="0"/>
                            </a:rPr>
                            <m:t>2</m:t>
                          </m:r>
                          <m:r>
                            <a:rPr lang="en-US" sz="1800" i="1">
                              <a:latin typeface="Cambria Math" panose="02040503050406030204" pitchFamily="18" charset="0"/>
                              <a:ea typeface="Cambria Math" panose="02040503050406030204" pitchFamily="18" charset="0"/>
                            </a:rPr>
                            <m:t>𝜋</m:t>
                          </m:r>
                          <m:rad>
                            <m:radPr>
                              <m:degHide m:val="on"/>
                              <m:ctrlPr>
                                <a:rPr lang="en-US" sz="1800" i="1">
                                  <a:latin typeface="Cambria Math" panose="02040503050406030204" pitchFamily="18" charset="0"/>
                                  <a:ea typeface="Cambria Math" panose="02040503050406030204" pitchFamily="18" charset="0"/>
                                </a:rPr>
                              </m:ctrlPr>
                            </m:radPr>
                            <m:deg/>
                            <m:e>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𝑒</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sub>
                                <m:sup>
                                  <m:r>
                                    <a:rPr lang="en-US" sz="1800" i="1">
                                      <a:latin typeface="Cambria Math" panose="02040503050406030204" pitchFamily="18" charset="0"/>
                                      <a:ea typeface="Cambria Math" panose="02040503050406030204" pitchFamily="18" charset="0"/>
                                    </a:rPr>
                                    <m:t>2</m:t>
                                  </m:r>
                                </m:sup>
                              </m:sSubSup>
                              <m:r>
                                <a:rPr lang="en-US" sz="1800" i="1">
                                  <a:latin typeface="Cambria Math" panose="02040503050406030204" pitchFamily="18" charset="0"/>
                                  <a:ea typeface="Cambria Math" panose="02040503050406030204" pitchFamily="18" charset="0"/>
                                </a:rPr>
                                <m:t>+</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sub>
                                <m:sup>
                                  <m:r>
                                    <a:rPr lang="en-US" sz="1800" i="1">
                                      <a:latin typeface="Cambria Math" panose="02040503050406030204" pitchFamily="18" charset="0"/>
                                      <a:ea typeface="Cambria Math" panose="02040503050406030204" pitchFamily="18" charset="0"/>
                                    </a:rPr>
                                    <m:t>2</m:t>
                                  </m:r>
                                </m:sup>
                              </m:sSubSup>
                            </m:e>
                          </m:rad>
                          <m:r>
                            <a:rPr lang="de-DE" sz="1800" i="1">
                              <a:latin typeface="Cambria Math" panose="02040503050406030204" pitchFamily="18" charset="0"/>
                            </a:rPr>
                            <m:t> </m:t>
                          </m:r>
                          <m:rad>
                            <m:radPr>
                              <m:degHide m:val="on"/>
                              <m:ctrlPr>
                                <a:rPr lang="de-DE" sz="1800" i="1">
                                  <a:latin typeface="Cambria Math" panose="02040503050406030204" pitchFamily="18" charset="0"/>
                                </a:rPr>
                              </m:ctrlPr>
                            </m:radPr>
                            <m:deg/>
                            <m:e>
                              <m:func>
                                <m:funcPr>
                                  <m:ctrlPr>
                                    <a:rPr lang="de-DE" sz="1800" i="1">
                                      <a:latin typeface="Cambria Math" panose="02040503050406030204" pitchFamily="18" charset="0"/>
                                    </a:rPr>
                                  </m:ctrlPr>
                                </m:funcPr>
                                <m:fName>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𝑒</m:t>
                                      </m:r>
                                      <m:r>
                                        <a:rPr lang="en-US" sz="1800" i="1">
                                          <a:latin typeface="Cambria Math" panose="02040503050406030204" pitchFamily="18" charset="0"/>
                                        </a:rPr>
                                        <m:t>,</m:t>
                                      </m:r>
                                      <m:r>
                                        <a:rPr lang="en-US" sz="1800" i="1">
                                          <a:latin typeface="Cambria Math" panose="02040503050406030204" pitchFamily="18" charset="0"/>
                                        </a:rPr>
                                        <m:t>𝑥</m:t>
                                      </m:r>
                                    </m:sub>
                                    <m:sup>
                                      <m:r>
                                        <a:rPr lang="en-US" sz="1800" i="1">
                                          <a:latin typeface="Cambria Math" panose="02040503050406030204" pitchFamily="18" charset="0"/>
                                        </a:rPr>
                                        <m:t>2</m:t>
                                      </m:r>
                                    </m:sup>
                                  </m:sSubSup>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r>
                                        <a:rPr lang="en-US" sz="1800" i="1">
                                          <a:latin typeface="Cambria Math" panose="02040503050406030204" pitchFamily="18" charset="0"/>
                                        </a:rPr>
                                        <m:t>,</m:t>
                                      </m:r>
                                      <m:r>
                                        <a:rPr lang="en-US" sz="1800" i="1">
                                          <a:latin typeface="Cambria Math" panose="02040503050406030204" pitchFamily="18" charset="0"/>
                                        </a:rPr>
                                        <m:t>𝑥</m:t>
                                      </m:r>
                                    </m:sub>
                                    <m:sup>
                                      <m:r>
                                        <a:rPr lang="en-US" sz="1800" i="1">
                                          <a:latin typeface="Cambria Math" panose="02040503050406030204" pitchFamily="18" charset="0"/>
                                        </a:rPr>
                                        <m:t>2</m:t>
                                      </m:r>
                                    </m:sup>
                                  </m:sSubSup>
                                  <m:r>
                                    <a:rPr lang="en-US" sz="1800" i="1">
                                      <a:latin typeface="Cambria Math" panose="02040503050406030204" pitchFamily="18" charset="0"/>
                                    </a:rPr>
                                    <m:t>)</m:t>
                                  </m:r>
                                  <m:sSup>
                                    <m:sSupPr>
                                      <m:ctrlPr>
                                        <a:rPr lang="en-US" sz="1800" i="1">
                                          <a:latin typeface="Cambria Math" panose="02040503050406030204" pitchFamily="18" charset="0"/>
                                        </a:rPr>
                                      </m:ctrlPr>
                                    </m:sSupPr>
                                    <m:e>
                                      <m:r>
                                        <m:rPr>
                                          <m:sty m:val="p"/>
                                        </m:rPr>
                                        <a:rPr lang="de-DE" sz="1800">
                                          <a:latin typeface="Cambria Math" panose="02040503050406030204" pitchFamily="18" charset="0"/>
                                        </a:rPr>
                                        <m:t>cos</m:t>
                                      </m:r>
                                    </m:e>
                                    <m:sup>
                                      <m:r>
                                        <a:rPr lang="en-US" sz="1800" i="1">
                                          <a:latin typeface="Cambria Math" panose="02040503050406030204" pitchFamily="18" charset="0"/>
                                        </a:rPr>
                                        <m:t>2</m:t>
                                      </m:r>
                                    </m:sup>
                                  </m:sSup>
                                </m:fName>
                                <m:e>
                                  <m:d>
                                    <m:dPr>
                                      <m:ctrlPr>
                                        <a:rPr lang="de-DE" sz="1800" i="1">
                                          <a:latin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𝜑</m:t>
                                      </m:r>
                                      <m:r>
                                        <a:rPr lang="en-US" sz="1800" i="1">
                                          <a:latin typeface="Cambria Math" panose="02040503050406030204" pitchFamily="18" charset="0"/>
                                          <a:ea typeface="Cambria Math" panose="02040503050406030204" pitchFamily="18" charset="0"/>
                                        </a:rPr>
                                        <m:t>/2</m:t>
                                      </m:r>
                                    </m:e>
                                  </m:d>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𝑒</m:t>
                                      </m:r>
                                      <m:r>
                                        <a:rPr lang="en-US" sz="1800" i="1">
                                          <a:latin typeface="Cambria Math" panose="02040503050406030204" pitchFamily="18" charset="0"/>
                                        </a:rPr>
                                        <m:t>,</m:t>
                                      </m:r>
                                      <m:r>
                                        <a:rPr lang="en-US" sz="1800" i="1">
                                          <a:latin typeface="Cambria Math" panose="02040503050406030204" pitchFamily="18" charset="0"/>
                                        </a:rPr>
                                        <m:t>𝑧</m:t>
                                      </m:r>
                                    </m:sub>
                                    <m:sup>
                                      <m:r>
                                        <a:rPr lang="en-US" sz="1800" i="1">
                                          <a:latin typeface="Cambria Math" panose="02040503050406030204" pitchFamily="18" charset="0"/>
                                        </a:rPr>
                                        <m:t>2</m:t>
                                      </m:r>
                                    </m:sup>
                                  </m:sSubSup>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r>
                                        <a:rPr lang="en-US" sz="1800" i="1">
                                          <a:latin typeface="Cambria Math" panose="02040503050406030204" pitchFamily="18" charset="0"/>
                                        </a:rPr>
                                        <m:t>,</m:t>
                                      </m:r>
                                      <m:r>
                                        <a:rPr lang="en-US" sz="1800" i="1">
                                          <a:latin typeface="Cambria Math" panose="02040503050406030204" pitchFamily="18" charset="0"/>
                                        </a:rPr>
                                        <m:t>𝑧</m:t>
                                      </m:r>
                                    </m:sub>
                                    <m:sup>
                                      <m:r>
                                        <a:rPr lang="en-US" sz="1800" i="1">
                                          <a:latin typeface="Cambria Math" panose="02040503050406030204" pitchFamily="18" charset="0"/>
                                        </a:rPr>
                                        <m:t>2</m:t>
                                      </m:r>
                                    </m:sup>
                                  </m:sSubSup>
                                  <m:r>
                                    <a:rPr lang="en-US" sz="1800" i="1">
                                      <a:latin typeface="Cambria Math" panose="02040503050406030204" pitchFamily="18" charset="0"/>
                                    </a:rPr>
                                    <m:t>)</m:t>
                                  </m:r>
                                  <m:sSup>
                                    <m:sSupPr>
                                      <m:ctrlPr>
                                        <a:rPr lang="en-US" sz="1800" i="1">
                                          <a:latin typeface="Cambria Math" panose="02040503050406030204" pitchFamily="18" charset="0"/>
                                        </a:rPr>
                                      </m:ctrlPr>
                                    </m:sSupPr>
                                    <m:e>
                                      <m:r>
                                        <m:rPr>
                                          <m:sty m:val="p"/>
                                        </m:rPr>
                                        <a:rPr lang="de-DE" sz="1800">
                                          <a:latin typeface="Cambria Math" panose="02040503050406030204" pitchFamily="18" charset="0"/>
                                        </a:rPr>
                                        <m:t>s</m:t>
                                      </m:r>
                                      <m:r>
                                        <m:rPr>
                                          <m:sty m:val="p"/>
                                        </m:rPr>
                                        <a:rPr lang="en-US" sz="1800">
                                          <a:latin typeface="Cambria Math" panose="02040503050406030204" pitchFamily="18" charset="0"/>
                                        </a:rPr>
                                        <m:t>in</m:t>
                                      </m:r>
                                    </m:e>
                                    <m:sup>
                                      <m:r>
                                        <a:rPr lang="en-US" sz="1800" i="1">
                                          <a:latin typeface="Cambria Math" panose="02040503050406030204" pitchFamily="18" charset="0"/>
                                        </a:rPr>
                                        <m:t>2</m:t>
                                      </m:r>
                                    </m:sup>
                                  </m:sSup>
                                  <m:d>
                                    <m:dPr>
                                      <m:ctrlPr>
                                        <a:rPr lang="de-DE" sz="1800" i="1">
                                          <a:latin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𝜑</m:t>
                                      </m:r>
                                      <m:r>
                                        <a:rPr lang="en-US" sz="1800" i="1">
                                          <a:latin typeface="Cambria Math" panose="02040503050406030204" pitchFamily="18" charset="0"/>
                                          <a:ea typeface="Cambria Math" panose="02040503050406030204" pitchFamily="18" charset="0"/>
                                        </a:rPr>
                                        <m:t>/2</m:t>
                                      </m:r>
                                    </m:e>
                                  </m:d>
                                </m:e>
                              </m:func>
                            </m:e>
                          </m:rad>
                        </m:den>
                      </m:f>
                    </m:oMath>
                  </m:oMathPara>
                </a14:m>
                <a:endParaRPr lang="de-DE" sz="1800" dirty="0"/>
              </a:p>
            </p:txBody>
          </p:sp>
        </mc:Choice>
        <mc:Fallback>
          <p:sp>
            <p:nvSpPr>
              <p:cNvPr id="6" name="Box group vel.">
                <a:extLst>
                  <a:ext uri="{FF2B5EF4-FFF2-40B4-BE49-F238E27FC236}">
                    <a16:creationId xmlns:a16="http://schemas.microsoft.com/office/drawing/2014/main" id="{FD05741D-05C5-F477-E0BF-4D4816B186B1}"/>
                  </a:ext>
                </a:extLst>
              </p:cNvPr>
              <p:cNvSpPr>
                <a:spLocks noRot="1" noChangeAspect="1" noMove="1" noResize="1" noEditPoints="1" noAdjustHandles="1" noChangeArrowheads="1" noChangeShapeType="1" noTextEdit="1"/>
              </p:cNvSpPr>
              <p:nvPr/>
            </p:nvSpPr>
            <p:spPr>
              <a:xfrm>
                <a:off x="340881" y="3465550"/>
                <a:ext cx="7423294" cy="1009020"/>
              </a:xfrm>
              <a:prstGeom prst="wedgeRoundRectCallout">
                <a:avLst>
                  <a:gd name="adj1" fmla="val -21376"/>
                  <a:gd name="adj2" fmla="val 48193"/>
                  <a:gd name="adj3" fmla="val 16667"/>
                </a:avLst>
              </a:prstGeom>
              <a:blipFill>
                <a:blip r:embed="rId3"/>
                <a:stretch>
                  <a:fillRect/>
                </a:stretch>
              </a:blipFill>
              <a:ln w="38100">
                <a:solidFill>
                  <a:srgbClr val="354709"/>
                </a:solidFill>
              </a:ln>
              <a:effectLst/>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7" name="Abgerundetes Rechteck 519">
                <a:extLst>
                  <a:ext uri="{FF2B5EF4-FFF2-40B4-BE49-F238E27FC236}">
                    <a16:creationId xmlns:a16="http://schemas.microsoft.com/office/drawing/2014/main" id="{370DFF07-DDCF-6DA5-7566-A935F5956B27}"/>
                  </a:ext>
                </a:extLst>
              </p:cNvPr>
              <p:cNvSpPr/>
              <p:nvPr/>
            </p:nvSpPr>
            <p:spPr>
              <a:xfrm>
                <a:off x="1493010" y="1739554"/>
                <a:ext cx="1296143" cy="586045"/>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14:m>
                  <m:oMathPara xmlns:m="http://schemas.openxmlformats.org/officeDocument/2006/math">
                    <m:oMathParaPr>
                      <m:jc m:val="right"/>
                    </m:oMathParaPr>
                    <m:oMath xmlns:m="http://schemas.openxmlformats.org/officeDocument/2006/math">
                      <m:r>
                        <a:rPr lang="en-US" sz="1800" i="1" smtClean="0">
                          <a:solidFill>
                            <a:schemeClr val="tx1"/>
                          </a:solidFill>
                          <a:latin typeface="Cambria Math" panose="02040503050406030204" pitchFamily="18" charset="0"/>
                        </a:rPr>
                        <m:t>𝐹</m:t>
                      </m:r>
                      <m:r>
                        <a:rPr lang="en-US" sz="180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𝜎</m:t>
                          </m:r>
                        </m:e>
                        <m:sub>
                          <m:r>
                            <a:rPr lang="en-US" sz="1800" b="0" i="1" smtClean="0">
                              <a:solidFill>
                                <a:schemeClr val="tx1"/>
                              </a:solidFill>
                              <a:latin typeface="Cambria Math" panose="02040503050406030204" pitchFamily="18" charset="0"/>
                              <a:ea typeface="Cambria Math" panose="02040503050406030204" pitchFamily="18" charset="0"/>
                            </a:rPr>
                            <m:t>𝑇</m:t>
                          </m:r>
                        </m:sub>
                      </m:sSub>
                      <m:r>
                        <a:rPr lang="en-US" sz="1800" i="1">
                          <a:solidFill>
                            <a:schemeClr val="tx1"/>
                          </a:solidFill>
                          <a:latin typeface="Cambria Math" panose="02040503050406030204" pitchFamily="18" charset="0"/>
                        </a:rPr>
                        <m:t>𝐿</m:t>
                      </m:r>
                    </m:oMath>
                  </m:oMathPara>
                </a14:m>
                <a:endParaRPr lang="de-DE" sz="1800" dirty="0">
                  <a:solidFill>
                    <a:schemeClr val="tx1"/>
                  </a:solidFill>
                </a:endParaRPr>
              </a:p>
            </p:txBody>
          </p:sp>
        </mc:Choice>
        <mc:Fallback>
          <p:sp>
            <p:nvSpPr>
              <p:cNvPr id="7" name="Abgerundetes Rechteck 519">
                <a:extLst>
                  <a:ext uri="{FF2B5EF4-FFF2-40B4-BE49-F238E27FC236}">
                    <a16:creationId xmlns:a16="http://schemas.microsoft.com/office/drawing/2014/main" id="{370DFF07-DDCF-6DA5-7566-A935F5956B27}"/>
                  </a:ext>
                </a:extLst>
              </p:cNvPr>
              <p:cNvSpPr>
                <a:spLocks noRot="1" noChangeAspect="1" noMove="1" noResize="1" noEditPoints="1" noAdjustHandles="1" noChangeArrowheads="1" noChangeShapeType="1" noTextEdit="1"/>
              </p:cNvSpPr>
              <p:nvPr/>
            </p:nvSpPr>
            <p:spPr>
              <a:xfrm>
                <a:off x="1493010" y="1739554"/>
                <a:ext cx="1296143" cy="586045"/>
              </a:xfrm>
              <a:prstGeom prst="roundRect">
                <a:avLst/>
              </a:prstGeom>
              <a:blipFill>
                <a:blip r:embed="rId4"/>
                <a:stretch>
                  <a:fillRect/>
                </a:stretch>
              </a:blipFill>
              <a:ln w="38100">
                <a:solidFill>
                  <a:srgbClr val="354709"/>
                </a:solidFill>
              </a:ln>
            </p:spPr>
            <p:txBody>
              <a:bodyPr/>
              <a:lstStyle/>
              <a:p>
                <a:r>
                  <a:rPr lang="de-DE">
                    <a:noFill/>
                  </a:rPr>
                  <a:t> </a:t>
                </a:r>
              </a:p>
            </p:txBody>
          </p:sp>
        </mc:Fallback>
      </mc:AlternateContent>
      <p:sp>
        <p:nvSpPr>
          <p:cNvPr id="8" name="Abgerundetes Rechteck 285">
            <a:extLst>
              <a:ext uri="{FF2B5EF4-FFF2-40B4-BE49-F238E27FC236}">
                <a16:creationId xmlns:a16="http://schemas.microsoft.com/office/drawing/2014/main" id="{198AE949-A5A0-C3E9-4DF5-519C59D73D4A}"/>
              </a:ext>
            </a:extLst>
          </p:cNvPr>
          <p:cNvSpPr/>
          <p:nvPr/>
        </p:nvSpPr>
        <p:spPr>
          <a:xfrm>
            <a:off x="328443" y="1739554"/>
            <a:ext cx="1353643" cy="586045"/>
          </a:xfrm>
          <a:prstGeom prst="roundRect">
            <a:avLst/>
          </a:prstGeom>
          <a:solidFill>
            <a:srgbClr val="648511"/>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de-DE" sz="1800" dirty="0" err="1">
                <a:solidFill>
                  <a:schemeClr val="tx1"/>
                </a:solidFill>
              </a:rPr>
              <a:t>Flux</a:t>
            </a:r>
            <a:endParaRPr lang="en-US" sz="1800" dirty="0">
              <a:solidFill>
                <a:schemeClr val="tx1"/>
              </a:solidFill>
            </a:endParaRPr>
          </a:p>
        </p:txBody>
      </p:sp>
      <p:sp>
        <p:nvSpPr>
          <p:cNvPr id="9" name="Abgerundetes Rechteck 31">
            <a:extLst>
              <a:ext uri="{FF2B5EF4-FFF2-40B4-BE49-F238E27FC236}">
                <a16:creationId xmlns:a16="http://schemas.microsoft.com/office/drawing/2014/main" id="{9DBEF4F1-F4E6-E26F-1515-DB2F22DBF19E}"/>
              </a:ext>
            </a:extLst>
          </p:cNvPr>
          <p:cNvSpPr/>
          <p:nvPr/>
        </p:nvSpPr>
        <p:spPr>
          <a:xfrm>
            <a:off x="328443" y="2928913"/>
            <a:ext cx="2104613" cy="615107"/>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err="1">
                <a:solidFill>
                  <a:schemeClr val="tx1"/>
                </a:solidFill>
              </a:rPr>
              <a:t>Luminosity</a:t>
            </a:r>
            <a:endParaRPr lang="de-DE" sz="1800" dirty="0">
              <a:solidFill>
                <a:schemeClr val="tx1"/>
              </a:solidFill>
            </a:endParaRPr>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2B7B4C72-74DE-ADB5-84B1-0B8DCD842350}"/>
                  </a:ext>
                </a:extLst>
              </p:cNvPr>
              <p:cNvSpPr txBox="1"/>
              <p:nvPr/>
            </p:nvSpPr>
            <p:spPr>
              <a:xfrm>
                <a:off x="3318534" y="5529655"/>
                <a:ext cx="1732590" cy="603114"/>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800" i="1">
                          <a:latin typeface="Cambria Math" panose="02040503050406030204" pitchFamily="18" charset="0"/>
                        </a:rPr>
                        <m:t>𝐿</m:t>
                      </m:r>
                      <m:r>
                        <a:rPr lang="de-DE" sz="1800" i="1">
                          <a:latin typeface="Cambria Math" panose="02040503050406030204" pitchFamily="18" charset="0"/>
                        </a:rPr>
                        <m:t>= </m:t>
                      </m:r>
                      <m:f>
                        <m:fPr>
                          <m:ctrlPr>
                            <a:rPr lang="de-DE" sz="1800" i="1">
                              <a:latin typeface="Cambria Math" panose="02040503050406030204" pitchFamily="18" charset="0"/>
                            </a:rPr>
                          </m:ctrlPr>
                        </m:fPr>
                        <m:num>
                          <m:r>
                            <a:rPr lang="de-DE" sz="1800" i="1">
                              <a:latin typeface="Cambria Math" panose="02040503050406030204" pitchFamily="18" charset="0"/>
                            </a:rPr>
                            <m:t>𝑓</m:t>
                          </m:r>
                          <m:sSub>
                            <m:sSubPr>
                              <m:ctrlPr>
                                <a:rPr lang="de-DE" sz="1800" i="1">
                                  <a:latin typeface="Cambria Math" panose="02040503050406030204" pitchFamily="18" charset="0"/>
                                </a:rPr>
                              </m:ctrlPr>
                            </m:sSubPr>
                            <m:e>
                              <m:r>
                                <a:rPr lang="de-DE" sz="1800" i="1">
                                  <a:latin typeface="Cambria Math" panose="02040503050406030204" pitchFamily="18" charset="0"/>
                                </a:rPr>
                                <m:t>𝑁</m:t>
                              </m:r>
                            </m:e>
                            <m:sub>
                              <m:r>
                                <a:rPr lang="de-DE" sz="1800" i="1">
                                  <a:latin typeface="Cambria Math" panose="02040503050406030204" pitchFamily="18" charset="0"/>
                                </a:rPr>
                                <m:t>𝑒</m:t>
                              </m:r>
                            </m:sub>
                          </m:sSub>
                          <m:sSub>
                            <m:sSubPr>
                              <m:ctrlPr>
                                <a:rPr lang="de-DE" sz="1800" i="1">
                                  <a:latin typeface="Cambria Math" panose="02040503050406030204" pitchFamily="18" charset="0"/>
                                </a:rPr>
                              </m:ctrlPr>
                            </m:sSubPr>
                            <m:e>
                              <m:r>
                                <a:rPr lang="de-DE" sz="1800" i="1">
                                  <a:latin typeface="Cambria Math" panose="02040503050406030204" pitchFamily="18" charset="0"/>
                                </a:rPr>
                                <m:t>𝑁</m:t>
                              </m:r>
                            </m:e>
                            <m:sub>
                              <m:r>
                                <a:rPr lang="de-DE" sz="1800" i="1">
                                  <a:latin typeface="Cambria Math" panose="02040503050406030204" pitchFamily="18" charset="0"/>
                                </a:rPr>
                                <m:t>𝐿</m:t>
                              </m:r>
                            </m:sub>
                          </m:sSub>
                        </m:num>
                        <m:den>
                          <m:r>
                            <a:rPr lang="de-DE" sz="1800" i="1">
                              <a:latin typeface="Cambria Math" panose="02040503050406030204" pitchFamily="18" charset="0"/>
                            </a:rPr>
                            <m:t>2</m:t>
                          </m:r>
                          <m:r>
                            <a:rPr lang="de-DE" sz="1800" i="1">
                              <a:latin typeface="Cambria Math" panose="02040503050406030204" pitchFamily="18" charset="0"/>
                            </a:rPr>
                            <m:t>𝜋</m:t>
                          </m:r>
                          <m:sSubSup>
                            <m:sSubSupPr>
                              <m:ctrlPr>
                                <a:rPr lang="de-DE" sz="1800" i="1">
                                  <a:latin typeface="Cambria Math" panose="02040503050406030204" pitchFamily="18" charset="0"/>
                                </a:rPr>
                              </m:ctrlPr>
                            </m:sSubSupPr>
                            <m:e>
                              <m:r>
                                <a:rPr lang="de-DE" sz="1800" i="1">
                                  <a:latin typeface="Cambria Math" panose="02040503050406030204" pitchFamily="18" charset="0"/>
                                </a:rPr>
                                <m:t>(</m:t>
                              </m:r>
                              <m:r>
                                <a:rPr lang="de-DE" sz="1800" i="1">
                                  <a:latin typeface="Cambria Math" panose="02040503050406030204" pitchFamily="18" charset="0"/>
                                </a:rPr>
                                <m:t>𝜎</m:t>
                              </m:r>
                            </m:e>
                            <m:sub>
                              <m:r>
                                <a:rPr lang="de-DE" sz="1800" i="1">
                                  <a:latin typeface="Cambria Math" panose="02040503050406030204" pitchFamily="18" charset="0"/>
                                </a:rPr>
                                <m:t>𝑒</m:t>
                              </m:r>
                            </m:sub>
                            <m:sup>
                              <m:r>
                                <a:rPr lang="de-DE" sz="1800" i="1">
                                  <a:latin typeface="Cambria Math" panose="02040503050406030204" pitchFamily="18" charset="0"/>
                                </a:rPr>
                                <m:t>2</m:t>
                              </m:r>
                            </m:sup>
                          </m:sSubSup>
                          <m:r>
                            <a:rPr lang="de-DE" sz="1800" i="1">
                              <a:latin typeface="Cambria Math" panose="02040503050406030204" pitchFamily="18" charset="0"/>
                            </a:rPr>
                            <m:t>+</m:t>
                          </m:r>
                          <m:sSubSup>
                            <m:sSubSupPr>
                              <m:ctrlPr>
                                <a:rPr lang="de-DE" sz="1800" i="1">
                                  <a:latin typeface="Cambria Math" panose="02040503050406030204" pitchFamily="18" charset="0"/>
                                </a:rPr>
                              </m:ctrlPr>
                            </m:sSubSupPr>
                            <m:e>
                              <m:r>
                                <a:rPr lang="de-DE" sz="1800" i="1">
                                  <a:latin typeface="Cambria Math" panose="02040503050406030204" pitchFamily="18" charset="0"/>
                                </a:rPr>
                                <m:t>𝜎</m:t>
                              </m:r>
                            </m:e>
                            <m:sub>
                              <m:r>
                                <a:rPr lang="de-DE" sz="1800" i="1">
                                  <a:latin typeface="Cambria Math" panose="02040503050406030204" pitchFamily="18" charset="0"/>
                                </a:rPr>
                                <m:t>𝐿</m:t>
                              </m:r>
                            </m:sub>
                            <m:sup>
                              <m:r>
                                <a:rPr lang="de-DE" sz="1800" i="1">
                                  <a:latin typeface="Cambria Math" panose="02040503050406030204" pitchFamily="18" charset="0"/>
                                </a:rPr>
                                <m:t>2</m:t>
                              </m:r>
                            </m:sup>
                          </m:sSubSup>
                          <m:r>
                            <a:rPr lang="de-DE" sz="1800" i="1">
                              <a:latin typeface="Cambria Math" panose="02040503050406030204" pitchFamily="18" charset="0"/>
                            </a:rPr>
                            <m:t>) </m:t>
                          </m:r>
                        </m:den>
                      </m:f>
                    </m:oMath>
                  </m:oMathPara>
                </a14:m>
                <a:endParaRPr lang="de-DE" sz="1800" dirty="0"/>
              </a:p>
            </p:txBody>
          </p:sp>
        </mc:Choice>
        <mc:Fallback>
          <p:sp>
            <p:nvSpPr>
              <p:cNvPr id="10" name="Textfeld 9">
                <a:extLst>
                  <a:ext uri="{FF2B5EF4-FFF2-40B4-BE49-F238E27FC236}">
                    <a16:creationId xmlns:a16="http://schemas.microsoft.com/office/drawing/2014/main" id="{2B7B4C72-74DE-ADB5-84B1-0B8DCD842350}"/>
                  </a:ext>
                </a:extLst>
              </p:cNvPr>
              <p:cNvSpPr txBox="1">
                <a:spLocks noRot="1" noChangeAspect="1" noMove="1" noResize="1" noEditPoints="1" noAdjustHandles="1" noChangeArrowheads="1" noChangeShapeType="1" noTextEdit="1"/>
              </p:cNvSpPr>
              <p:nvPr/>
            </p:nvSpPr>
            <p:spPr>
              <a:xfrm>
                <a:off x="3318534" y="5529655"/>
                <a:ext cx="1732590" cy="603114"/>
              </a:xfrm>
              <a:prstGeom prst="rect">
                <a:avLst/>
              </a:prstGeom>
              <a:blipFill>
                <a:blip r:embed="rId5"/>
                <a:stretch>
                  <a:fillRect/>
                </a:stretch>
              </a:blipFill>
              <a:ln w="38100">
                <a:noFill/>
              </a:ln>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FE4D3735-F6DA-93EF-2EE3-907F6F63EB56}"/>
                  </a:ext>
                </a:extLst>
              </p:cNvPr>
              <p:cNvSpPr txBox="1"/>
              <p:nvPr/>
            </p:nvSpPr>
            <p:spPr>
              <a:xfrm>
                <a:off x="3077185" y="2030462"/>
                <a:ext cx="1114023" cy="276999"/>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rPr>
                        <m:t>ν</m:t>
                      </m:r>
                      <m:r>
                        <a:rPr lang="de-DE" sz="1800" b="0" i="1" smtClean="0">
                          <a:latin typeface="Cambria Math" panose="02040503050406030204" pitchFamily="18" charset="0"/>
                        </a:rPr>
                        <m:t>h</m:t>
                      </m:r>
                      <m:r>
                        <a:rPr lang="de-DE" sz="1800" b="0" i="1" smtClean="0">
                          <a:latin typeface="Cambria Math" panose="02040503050406030204" pitchFamily="18" charset="0"/>
                        </a:rPr>
                        <m:t> ≪</m:t>
                      </m:r>
                      <m:r>
                        <a:rPr lang="de-DE" sz="1800" b="0" i="1" smtClean="0">
                          <a:latin typeface="Cambria Math" panose="02040503050406030204" pitchFamily="18" charset="0"/>
                          <a:ea typeface="Cambria Math" panose="02040503050406030204" pitchFamily="18" charset="0"/>
                        </a:rPr>
                        <m:t>𝑚</m:t>
                      </m:r>
                      <m:sSup>
                        <m:sSupPr>
                          <m:ctrlPr>
                            <a:rPr lang="de-DE" sz="1800" b="0" i="1" smtClean="0">
                              <a:latin typeface="Cambria Math" panose="02040503050406030204" pitchFamily="18" charset="0"/>
                              <a:ea typeface="Cambria Math" panose="02040503050406030204" pitchFamily="18" charset="0"/>
                            </a:rPr>
                          </m:ctrlPr>
                        </m:sSupPr>
                        <m:e>
                          <m:r>
                            <a:rPr lang="de-DE" sz="1800" b="0" i="1" smtClean="0">
                              <a:latin typeface="Cambria Math" panose="02040503050406030204" pitchFamily="18" charset="0"/>
                              <a:ea typeface="Cambria Math" panose="02040503050406030204" pitchFamily="18" charset="0"/>
                            </a:rPr>
                            <m:t>𝑐</m:t>
                          </m:r>
                        </m:e>
                        <m:sup>
                          <m:r>
                            <a:rPr lang="de-DE" sz="1800" b="0" i="1" smtClean="0">
                              <a:latin typeface="Cambria Math" panose="02040503050406030204" pitchFamily="18" charset="0"/>
                              <a:ea typeface="Cambria Math" panose="02040503050406030204" pitchFamily="18" charset="0"/>
                            </a:rPr>
                            <m:t>2</m:t>
                          </m:r>
                        </m:sup>
                      </m:sSup>
                    </m:oMath>
                  </m:oMathPara>
                </a14:m>
                <a:endParaRPr lang="de-DE" sz="1800" dirty="0"/>
              </a:p>
            </p:txBody>
          </p:sp>
        </mc:Choice>
        <mc:Fallback>
          <p:sp>
            <p:nvSpPr>
              <p:cNvPr id="11" name="Textfeld 10">
                <a:extLst>
                  <a:ext uri="{FF2B5EF4-FFF2-40B4-BE49-F238E27FC236}">
                    <a16:creationId xmlns:a16="http://schemas.microsoft.com/office/drawing/2014/main" id="{FE4D3735-F6DA-93EF-2EE3-907F6F63EB56}"/>
                  </a:ext>
                </a:extLst>
              </p:cNvPr>
              <p:cNvSpPr txBox="1">
                <a:spLocks noRot="1" noChangeAspect="1" noMove="1" noResize="1" noEditPoints="1" noAdjustHandles="1" noChangeArrowheads="1" noChangeShapeType="1" noTextEdit="1"/>
              </p:cNvSpPr>
              <p:nvPr/>
            </p:nvSpPr>
            <p:spPr>
              <a:xfrm>
                <a:off x="3077185" y="2030462"/>
                <a:ext cx="1114023" cy="276999"/>
              </a:xfrm>
              <a:prstGeom prst="rect">
                <a:avLst/>
              </a:prstGeom>
              <a:blipFill>
                <a:blip r:embed="rId6"/>
                <a:stretch>
                  <a:fillRect l="-2186" t="-2174" r="-546" b="-10870"/>
                </a:stretch>
              </a:blipFill>
              <a:ln w="38100">
                <a:noFill/>
              </a:ln>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2" name="Textfeld 11">
                <a:extLst>
                  <a:ext uri="{FF2B5EF4-FFF2-40B4-BE49-F238E27FC236}">
                    <a16:creationId xmlns:a16="http://schemas.microsoft.com/office/drawing/2014/main" id="{40AF6C02-01E5-CDAC-F078-441187757E74}"/>
                  </a:ext>
                </a:extLst>
              </p:cNvPr>
              <p:cNvSpPr txBox="1"/>
              <p:nvPr/>
            </p:nvSpPr>
            <p:spPr>
              <a:xfrm>
                <a:off x="2959839" y="1761684"/>
                <a:ext cx="1478289" cy="276999"/>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1800" i="1" smtClean="0">
                              <a:latin typeface="Cambria Math" panose="02040503050406030204" pitchFamily="18" charset="0"/>
                            </a:rPr>
                          </m:ctrlPr>
                        </m:sSubPr>
                        <m:e>
                          <m:r>
                            <m:rPr>
                              <m:sty m:val="p"/>
                            </m:rPr>
                            <a:rPr lang="el-GR" sz="1800" i="1">
                              <a:latin typeface="Cambria Math" panose="02040503050406030204" pitchFamily="18" charset="0"/>
                            </a:rPr>
                            <m:t>σ</m:t>
                          </m:r>
                        </m:e>
                        <m:sub>
                          <m:r>
                            <a:rPr lang="de-DE" sz="1800" b="0" i="1" smtClean="0">
                              <a:latin typeface="Cambria Math" panose="02040503050406030204" pitchFamily="18" charset="0"/>
                            </a:rPr>
                            <m:t>𝑇</m:t>
                          </m:r>
                        </m:sub>
                      </m:sSub>
                      <m:r>
                        <a:rPr lang="de-DE" sz="1800" b="0" i="1" smtClean="0">
                          <a:latin typeface="Cambria Math" panose="02040503050406030204" pitchFamily="18" charset="0"/>
                        </a:rPr>
                        <m:t>=66.5 </m:t>
                      </m:r>
                      <m:sSup>
                        <m:sSupPr>
                          <m:ctrlPr>
                            <a:rPr lang="de-DE" sz="1800" b="0" i="1" smtClean="0">
                              <a:latin typeface="Cambria Math" panose="02040503050406030204" pitchFamily="18" charset="0"/>
                            </a:rPr>
                          </m:ctrlPr>
                        </m:sSupPr>
                        <m:e>
                          <m:r>
                            <m:rPr>
                              <m:nor/>
                            </m:rPr>
                            <a:rPr lang="de-DE" sz="1800" b="0" i="0" smtClean="0">
                              <a:latin typeface="Cambria Math" panose="02040503050406030204" pitchFamily="18" charset="0"/>
                            </a:rPr>
                            <m:t>fm</m:t>
                          </m:r>
                        </m:e>
                        <m:sup>
                          <m:r>
                            <a:rPr lang="de-DE" sz="1800" b="0" i="1" smtClean="0">
                              <a:latin typeface="Cambria Math" panose="02040503050406030204" pitchFamily="18" charset="0"/>
                            </a:rPr>
                            <m:t>2</m:t>
                          </m:r>
                        </m:sup>
                      </m:sSup>
                    </m:oMath>
                  </m:oMathPara>
                </a14:m>
                <a:endParaRPr lang="de-DE" sz="1800" dirty="0"/>
              </a:p>
            </p:txBody>
          </p:sp>
        </mc:Choice>
        <mc:Fallback>
          <p:sp>
            <p:nvSpPr>
              <p:cNvPr id="12" name="Textfeld 11">
                <a:extLst>
                  <a:ext uri="{FF2B5EF4-FFF2-40B4-BE49-F238E27FC236}">
                    <a16:creationId xmlns:a16="http://schemas.microsoft.com/office/drawing/2014/main" id="{40AF6C02-01E5-CDAC-F078-441187757E74}"/>
                  </a:ext>
                </a:extLst>
              </p:cNvPr>
              <p:cNvSpPr txBox="1">
                <a:spLocks noRot="1" noChangeAspect="1" noMove="1" noResize="1" noEditPoints="1" noAdjustHandles="1" noChangeArrowheads="1" noChangeShapeType="1" noTextEdit="1"/>
              </p:cNvSpPr>
              <p:nvPr/>
            </p:nvSpPr>
            <p:spPr>
              <a:xfrm>
                <a:off x="2959839" y="1761684"/>
                <a:ext cx="1478289" cy="276999"/>
              </a:xfrm>
              <a:prstGeom prst="rect">
                <a:avLst/>
              </a:prstGeom>
              <a:blipFill>
                <a:blip r:embed="rId7"/>
                <a:stretch>
                  <a:fillRect l="-1653" t="-2222" r="-1240" b="-17778"/>
                </a:stretch>
              </a:blipFill>
              <a:ln w="38100">
                <a:noFill/>
              </a:ln>
            </p:spPr>
            <p:txBody>
              <a:bodyPr/>
              <a:lstStyle/>
              <a:p>
                <a:r>
                  <a:rPr lang="de-DE">
                    <a:noFill/>
                  </a:rPr>
                  <a:t> </a:t>
                </a:r>
              </a:p>
            </p:txBody>
          </p:sp>
        </mc:Fallback>
      </mc:AlternateContent>
      <p:sp>
        <p:nvSpPr>
          <p:cNvPr id="13" name="Pfeil nach rechts 247">
            <a:extLst>
              <a:ext uri="{FF2B5EF4-FFF2-40B4-BE49-F238E27FC236}">
                <a16:creationId xmlns:a16="http://schemas.microsoft.com/office/drawing/2014/main" id="{619E3E7F-B1E1-7328-E9CF-373AF1566D77}"/>
              </a:ext>
            </a:extLst>
          </p:cNvPr>
          <p:cNvSpPr/>
          <p:nvPr/>
        </p:nvSpPr>
        <p:spPr bwMode="auto">
          <a:xfrm>
            <a:off x="2170832" y="5364104"/>
            <a:ext cx="789007" cy="467108"/>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
        <p:nvSpPr>
          <p:cNvPr id="14" name="Textfeld 13">
            <a:extLst>
              <a:ext uri="{FF2B5EF4-FFF2-40B4-BE49-F238E27FC236}">
                <a16:creationId xmlns:a16="http://schemas.microsoft.com/office/drawing/2014/main" id="{5BD9BAEC-84A0-36B1-C43D-9E34A2D99760}"/>
              </a:ext>
            </a:extLst>
          </p:cNvPr>
          <p:cNvSpPr txBox="1"/>
          <p:nvPr/>
        </p:nvSpPr>
        <p:spPr>
          <a:xfrm>
            <a:off x="3676003" y="4922305"/>
            <a:ext cx="1120820" cy="369332"/>
          </a:xfrm>
          <a:prstGeom prst="rect">
            <a:avLst/>
          </a:prstGeom>
          <a:noFill/>
          <a:ln w="38100">
            <a:noFill/>
          </a:ln>
        </p:spPr>
        <p:txBody>
          <a:bodyPr wrap="none" rtlCol="0">
            <a:spAutoFit/>
          </a:bodyPr>
          <a:lstStyle/>
          <a:p>
            <a:r>
              <a:rPr lang="en-US" sz="1800" dirty="0"/>
              <a:t>Head</a:t>
            </a:r>
            <a:r>
              <a:rPr lang="de-DE" sz="1800" dirty="0"/>
              <a:t>-On</a:t>
            </a:r>
          </a:p>
        </p:txBody>
      </p:sp>
      <mc:AlternateContent xmlns:mc="http://schemas.openxmlformats.org/markup-compatibility/2006">
        <mc:Choice xmlns:a14="http://schemas.microsoft.com/office/drawing/2010/main" Requires="a14">
          <p:sp>
            <p:nvSpPr>
              <p:cNvPr id="15" name="Abgerundetes Rechteck 31">
                <a:extLst>
                  <a:ext uri="{FF2B5EF4-FFF2-40B4-BE49-F238E27FC236}">
                    <a16:creationId xmlns:a16="http://schemas.microsoft.com/office/drawing/2014/main" id="{9543931B-8AEF-072F-8B29-2176BAD2E54F}"/>
                  </a:ext>
                </a:extLst>
              </p:cNvPr>
              <p:cNvSpPr/>
              <p:nvPr/>
            </p:nvSpPr>
            <p:spPr>
              <a:xfrm>
                <a:off x="9787708" y="3212976"/>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Laser Pulse Energy </a:t>
                </a:r>
                <a14:m>
                  <m:oMath xmlns:m="http://schemas.openxmlformats.org/officeDocument/2006/math">
                    <m:r>
                      <a:rPr lang="de-DE" sz="1400" b="0" i="1" smtClean="0">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e>
                      <m:sub>
                        <m:r>
                          <a:rPr lang="en-US" sz="1400" i="1">
                            <a:solidFill>
                              <a:schemeClr val="tx1"/>
                            </a:solidFill>
                            <a:latin typeface="Cambria Math" panose="02040503050406030204" pitchFamily="18" charset="0"/>
                          </a:rPr>
                          <m:t>𝐿</m:t>
                        </m:r>
                      </m:sub>
                    </m:sSub>
                    <m:r>
                      <a:rPr lang="de-DE" sz="1400" b="0" i="1" smtClean="0">
                        <a:solidFill>
                          <a:schemeClr val="tx1"/>
                        </a:solidFill>
                        <a:latin typeface="Cambria Math" panose="02040503050406030204" pitchFamily="18" charset="0"/>
                      </a:rPr>
                      <m:t>)</m:t>
                    </m:r>
                  </m:oMath>
                </a14:m>
                <a:endParaRPr lang="de-DE" sz="1400" dirty="0"/>
              </a:p>
            </p:txBody>
          </p:sp>
        </mc:Choice>
        <mc:Fallback>
          <p:sp>
            <p:nvSpPr>
              <p:cNvPr id="15" name="Abgerundetes Rechteck 31">
                <a:extLst>
                  <a:ext uri="{FF2B5EF4-FFF2-40B4-BE49-F238E27FC236}">
                    <a16:creationId xmlns:a16="http://schemas.microsoft.com/office/drawing/2014/main" id="{9543931B-8AEF-072F-8B29-2176BAD2E54F}"/>
                  </a:ext>
                </a:extLst>
              </p:cNvPr>
              <p:cNvSpPr>
                <a:spLocks noRot="1" noChangeAspect="1" noMove="1" noResize="1" noEditPoints="1" noAdjustHandles="1" noChangeArrowheads="1" noChangeShapeType="1" noTextEdit="1"/>
              </p:cNvSpPr>
              <p:nvPr/>
            </p:nvSpPr>
            <p:spPr>
              <a:xfrm>
                <a:off x="9787708" y="3212976"/>
                <a:ext cx="2104614" cy="478994"/>
              </a:xfrm>
              <a:prstGeom prst="roundRect">
                <a:avLst/>
              </a:prstGeom>
              <a:blipFill>
                <a:blip r:embed="rId8"/>
                <a:stretch>
                  <a:fillRect t="-2353" b="-11765"/>
                </a:stretch>
              </a:blipFill>
              <a:ln w="38100">
                <a:solidFill>
                  <a:srgbClr val="354709"/>
                </a:solidFill>
              </a:ln>
            </p:spPr>
            <p:txBody>
              <a:bodyPr/>
              <a:lstStyle/>
              <a:p>
                <a:r>
                  <a:rPr lang="de-DE">
                    <a:noFill/>
                  </a:rPr>
                  <a:t> </a:t>
                </a:r>
              </a:p>
            </p:txBody>
          </p:sp>
        </mc:Fallback>
      </mc:AlternateContent>
      <p:sp>
        <p:nvSpPr>
          <p:cNvPr id="16" name="Pfeil nach rechts 247">
            <a:extLst>
              <a:ext uri="{FF2B5EF4-FFF2-40B4-BE49-F238E27FC236}">
                <a16:creationId xmlns:a16="http://schemas.microsoft.com/office/drawing/2014/main" id="{292F6B63-C622-0CBA-7423-0E10E1FA875D}"/>
              </a:ext>
            </a:extLst>
          </p:cNvPr>
          <p:cNvSpPr/>
          <p:nvPr/>
        </p:nvSpPr>
        <p:spPr bwMode="auto">
          <a:xfrm>
            <a:off x="9120649" y="3347649"/>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mc:AlternateContent xmlns:mc="http://schemas.openxmlformats.org/markup-compatibility/2006">
        <mc:Choice xmlns:a14="http://schemas.microsoft.com/office/drawing/2010/main" Requires="a14">
          <p:sp>
            <p:nvSpPr>
              <p:cNvPr id="17" name="Abgerundetes Rechteck 31">
                <a:extLst>
                  <a:ext uri="{FF2B5EF4-FFF2-40B4-BE49-F238E27FC236}">
                    <a16:creationId xmlns:a16="http://schemas.microsoft.com/office/drawing/2014/main" id="{ADBEEEBB-2749-CDF3-6EDB-9CC91E4BEAB4}"/>
                  </a:ext>
                </a:extLst>
              </p:cNvPr>
              <p:cNvSpPr/>
              <p:nvPr/>
            </p:nvSpPr>
            <p:spPr>
              <a:xfrm>
                <a:off x="9787705" y="3777066"/>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 </a:t>
                </a:r>
                <a:r>
                  <a:rPr lang="de-DE" sz="1400" dirty="0" err="1">
                    <a:solidFill>
                      <a:schemeClr val="tx1"/>
                    </a:solidFill>
                  </a:rPr>
                  <a:t>scattering</a:t>
                </a:r>
                <a:r>
                  <a:rPr lang="de-DE" sz="1400" dirty="0">
                    <a:solidFill>
                      <a:schemeClr val="tx1"/>
                    </a:solidFill>
                  </a:rPr>
                  <a:t> </a:t>
                </a:r>
                <a:r>
                  <a:rPr lang="de-DE" sz="1400" dirty="0" err="1">
                    <a:solidFill>
                      <a:schemeClr val="tx1"/>
                    </a:solidFill>
                  </a:rPr>
                  <a:t>frequency</a:t>
                </a:r>
                <a:r>
                  <a:rPr lang="de-DE" sz="1400" dirty="0">
                    <a:solidFill>
                      <a:schemeClr val="tx1"/>
                    </a:solidFill>
                  </a:rPr>
                  <a:t> </a:t>
                </a:r>
                <a14:m>
                  <m:oMath xmlns:m="http://schemas.openxmlformats.org/officeDocument/2006/math">
                    <m:r>
                      <a:rPr lang="de-DE" sz="1400" b="0" i="0"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𝑓</m:t>
                    </m:r>
                    <m:r>
                      <a:rPr lang="de-DE" sz="1400" b="0" i="1" smtClean="0">
                        <a:solidFill>
                          <a:schemeClr val="tx1"/>
                        </a:solidFill>
                        <a:latin typeface="Cambria Math" panose="02040503050406030204" pitchFamily="18" charset="0"/>
                      </a:rPr>
                      <m:t>)</m:t>
                    </m:r>
                  </m:oMath>
                </a14:m>
                <a:endParaRPr lang="de-DE" sz="1400" dirty="0">
                  <a:solidFill>
                    <a:schemeClr val="tx1"/>
                  </a:solidFill>
                </a:endParaRPr>
              </a:p>
            </p:txBody>
          </p:sp>
        </mc:Choice>
        <mc:Fallback>
          <p:sp>
            <p:nvSpPr>
              <p:cNvPr id="17" name="Abgerundetes Rechteck 31">
                <a:extLst>
                  <a:ext uri="{FF2B5EF4-FFF2-40B4-BE49-F238E27FC236}">
                    <a16:creationId xmlns:a16="http://schemas.microsoft.com/office/drawing/2014/main" id="{ADBEEEBB-2749-CDF3-6EDB-9CC91E4BEAB4}"/>
                  </a:ext>
                </a:extLst>
              </p:cNvPr>
              <p:cNvSpPr>
                <a:spLocks noRot="1" noChangeAspect="1" noMove="1" noResize="1" noEditPoints="1" noAdjustHandles="1" noChangeArrowheads="1" noChangeShapeType="1" noTextEdit="1"/>
              </p:cNvSpPr>
              <p:nvPr/>
            </p:nvSpPr>
            <p:spPr>
              <a:xfrm>
                <a:off x="9787705" y="3777066"/>
                <a:ext cx="2104613" cy="478994"/>
              </a:xfrm>
              <a:prstGeom prst="roundRect">
                <a:avLst/>
              </a:prstGeom>
              <a:blipFill>
                <a:blip r:embed="rId9"/>
                <a:stretch>
                  <a:fillRect t="-2381" b="-13095"/>
                </a:stretch>
              </a:blipFill>
              <a:ln w="38100">
                <a:solidFill>
                  <a:srgbClr val="354709"/>
                </a:solidFill>
              </a:ln>
            </p:spPr>
            <p:txBody>
              <a:bodyPr/>
              <a:lstStyle/>
              <a:p>
                <a:r>
                  <a:rPr lang="de-DE">
                    <a:noFill/>
                  </a:rPr>
                  <a:t> </a:t>
                </a:r>
              </a:p>
            </p:txBody>
          </p:sp>
        </mc:Fallback>
      </mc:AlternateContent>
      <p:sp>
        <p:nvSpPr>
          <p:cNvPr id="18" name="Pfeil nach rechts 247">
            <a:extLst>
              <a:ext uri="{FF2B5EF4-FFF2-40B4-BE49-F238E27FC236}">
                <a16:creationId xmlns:a16="http://schemas.microsoft.com/office/drawing/2014/main" id="{BB2AB863-EA21-070A-5DAC-4235A0A1EF2F}"/>
              </a:ext>
            </a:extLst>
          </p:cNvPr>
          <p:cNvSpPr/>
          <p:nvPr/>
        </p:nvSpPr>
        <p:spPr bwMode="auto">
          <a:xfrm>
            <a:off x="9121701" y="3911739"/>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
        <p:nvSpPr>
          <p:cNvPr id="19" name="Abgerundetes Rechteck 31">
            <a:extLst>
              <a:ext uri="{FF2B5EF4-FFF2-40B4-BE49-F238E27FC236}">
                <a16:creationId xmlns:a16="http://schemas.microsoft.com/office/drawing/2014/main" id="{6028AD8B-B2B0-59BB-EB21-3D4810EB8A1D}"/>
              </a:ext>
            </a:extLst>
          </p:cNvPr>
          <p:cNvSpPr/>
          <p:nvPr/>
        </p:nvSpPr>
        <p:spPr>
          <a:xfrm>
            <a:off x="9787709" y="4341156"/>
            <a:ext cx="2104613"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Small beam </a:t>
            </a:r>
            <a:r>
              <a:rPr lang="de-DE" sz="1400" dirty="0" err="1">
                <a:solidFill>
                  <a:schemeClr val="tx1"/>
                </a:solidFill>
              </a:rPr>
              <a:t>size</a:t>
            </a:r>
            <a:r>
              <a:rPr lang="de-DE" sz="1400" dirty="0">
                <a:solidFill>
                  <a:schemeClr val="tx1"/>
                </a:solidFill>
              </a:rPr>
              <a:t> at IP</a:t>
            </a:r>
          </a:p>
        </p:txBody>
      </p:sp>
      <p:sp>
        <p:nvSpPr>
          <p:cNvPr id="20" name="Pfeil nach rechts 247">
            <a:extLst>
              <a:ext uri="{FF2B5EF4-FFF2-40B4-BE49-F238E27FC236}">
                <a16:creationId xmlns:a16="http://schemas.microsoft.com/office/drawing/2014/main" id="{AFC561F5-689D-6D3D-F48D-49F312579733}"/>
              </a:ext>
            </a:extLst>
          </p:cNvPr>
          <p:cNvSpPr/>
          <p:nvPr/>
        </p:nvSpPr>
        <p:spPr bwMode="auto">
          <a:xfrm>
            <a:off x="9121701" y="4475829"/>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
        <p:nvSpPr>
          <p:cNvPr id="21" name="Abgerundetes Rechteck 31">
            <a:extLst>
              <a:ext uri="{FF2B5EF4-FFF2-40B4-BE49-F238E27FC236}">
                <a16:creationId xmlns:a16="http://schemas.microsoft.com/office/drawing/2014/main" id="{9CE4CEC9-A835-DF89-83F9-23BFDEDE968F}"/>
              </a:ext>
            </a:extLst>
          </p:cNvPr>
          <p:cNvSpPr/>
          <p:nvPr/>
        </p:nvSpPr>
        <p:spPr>
          <a:xfrm>
            <a:off x="9787707" y="2060847"/>
            <a:ext cx="2104613" cy="1080121"/>
          </a:xfrm>
          <a:prstGeom prst="roundRect">
            <a:avLst/>
          </a:prstGeom>
          <a:no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tabLst>
                <a:tab pos="269875" algn="l"/>
              </a:tabLst>
            </a:pPr>
            <a:endParaRPr lang="de-DE" sz="1600" dirty="0">
              <a:solidFill>
                <a:schemeClr val="tx1"/>
              </a:solidFill>
            </a:endParaRPr>
          </a:p>
          <a:p>
            <a:endParaRPr lang="de-DE" sz="1600" dirty="0">
              <a:solidFill>
                <a:schemeClr val="tx1"/>
              </a:solidFill>
            </a:endParaRPr>
          </a:p>
          <a:p>
            <a:pPr>
              <a:buFont typeface="Wingdings" panose="05000000000000000000" pitchFamily="2" charset="2"/>
              <a:buChar char="v"/>
            </a:pPr>
            <a:r>
              <a:rPr lang="de-DE" sz="1200" dirty="0" err="1">
                <a:solidFill>
                  <a:schemeClr val="tx1"/>
                </a:solidFill>
              </a:rPr>
              <a:t>For</a:t>
            </a:r>
            <a:r>
              <a:rPr lang="de-DE" sz="1200" dirty="0">
                <a:solidFill>
                  <a:schemeClr val="tx1"/>
                </a:solidFill>
              </a:rPr>
              <a:t> </a:t>
            </a:r>
            <a:r>
              <a:rPr lang="de-DE" sz="1200" dirty="0" err="1">
                <a:solidFill>
                  <a:schemeClr val="tx1"/>
                </a:solidFill>
              </a:rPr>
              <a:t>higher</a:t>
            </a:r>
            <a:r>
              <a:rPr lang="de-DE" sz="1200" dirty="0">
                <a:solidFill>
                  <a:schemeClr val="tx1"/>
                </a:solidFill>
              </a:rPr>
              <a:t> Energy</a:t>
            </a:r>
          </a:p>
          <a:p>
            <a:pPr>
              <a:buFont typeface="Wingdings" panose="05000000000000000000" pitchFamily="2" charset="2"/>
              <a:buChar char="v"/>
            </a:pPr>
            <a:r>
              <a:rPr lang="de-DE" sz="1200" dirty="0" err="1">
                <a:solidFill>
                  <a:schemeClr val="tx1"/>
                </a:solidFill>
              </a:rPr>
              <a:t>Easier</a:t>
            </a:r>
            <a:r>
              <a:rPr lang="de-DE" sz="1200" dirty="0">
                <a:solidFill>
                  <a:schemeClr val="tx1"/>
                </a:solidFill>
              </a:rPr>
              <a:t> </a:t>
            </a:r>
            <a:r>
              <a:rPr lang="de-DE" sz="1200" dirty="0" err="1">
                <a:solidFill>
                  <a:schemeClr val="tx1"/>
                </a:solidFill>
              </a:rPr>
              <a:t>overlap</a:t>
            </a:r>
            <a:endParaRPr lang="de-DE" sz="1200" dirty="0">
              <a:solidFill>
                <a:schemeClr val="tx1"/>
              </a:solidFill>
            </a:endParaRPr>
          </a:p>
        </p:txBody>
      </p:sp>
      <p:sp>
        <p:nvSpPr>
          <p:cNvPr id="22" name="Abgerundetes Rechteck 31">
            <a:extLst>
              <a:ext uri="{FF2B5EF4-FFF2-40B4-BE49-F238E27FC236}">
                <a16:creationId xmlns:a16="http://schemas.microsoft.com/office/drawing/2014/main" id="{C9C5A4D3-549B-C46D-29A6-3F69E57CA7A5}"/>
              </a:ext>
            </a:extLst>
          </p:cNvPr>
          <p:cNvSpPr/>
          <p:nvPr/>
        </p:nvSpPr>
        <p:spPr>
          <a:xfrm>
            <a:off x="9787707" y="2060849"/>
            <a:ext cx="2104614" cy="478994"/>
          </a:xfrm>
          <a:prstGeom prst="roundRect">
            <a:avLst/>
          </a:prstGeom>
          <a:solidFill>
            <a:srgbClr val="7FAB16"/>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Head-On </a:t>
            </a:r>
            <a:r>
              <a:rPr lang="de-DE" sz="1400" dirty="0" err="1">
                <a:solidFill>
                  <a:schemeClr val="tx1"/>
                </a:solidFill>
              </a:rPr>
              <a:t>Collision</a:t>
            </a:r>
            <a:endParaRPr lang="de-DE" sz="1400" dirty="0">
              <a:solidFill>
                <a:schemeClr val="tx1"/>
              </a:solidFill>
            </a:endParaRPr>
          </a:p>
        </p:txBody>
      </p:sp>
      <p:sp>
        <p:nvSpPr>
          <p:cNvPr id="23" name="Abgerundetes Rechteck 31">
            <a:extLst>
              <a:ext uri="{FF2B5EF4-FFF2-40B4-BE49-F238E27FC236}">
                <a16:creationId xmlns:a16="http://schemas.microsoft.com/office/drawing/2014/main" id="{372532E4-D5AA-0095-5AD4-9C7E62621BF6}"/>
              </a:ext>
            </a:extLst>
          </p:cNvPr>
          <p:cNvSpPr/>
          <p:nvPr/>
        </p:nvSpPr>
        <p:spPr>
          <a:xfrm>
            <a:off x="9787708" y="1496759"/>
            <a:ext cx="2104614" cy="478994"/>
          </a:xfrm>
          <a:prstGeom prst="roundRect">
            <a:avLst/>
          </a:prstGeom>
          <a:solidFill>
            <a:schemeClr val="bg1">
              <a:lumMod val="75000"/>
            </a:schemeClr>
          </a:solidFill>
          <a:ln w="38100">
            <a:solidFill>
              <a:srgbClr val="354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Higher </a:t>
            </a:r>
            <a:r>
              <a:rPr lang="de-DE" sz="1400" dirty="0" err="1">
                <a:solidFill>
                  <a:schemeClr val="tx1"/>
                </a:solidFill>
              </a:rPr>
              <a:t>photon</a:t>
            </a:r>
            <a:r>
              <a:rPr lang="de-DE" sz="1400" dirty="0">
                <a:solidFill>
                  <a:schemeClr val="tx1"/>
                </a:solidFill>
              </a:rPr>
              <a:t> </a:t>
            </a:r>
            <a:r>
              <a:rPr lang="de-DE" sz="1400" dirty="0" err="1">
                <a:solidFill>
                  <a:schemeClr val="tx1"/>
                </a:solidFill>
              </a:rPr>
              <a:t>energy</a:t>
            </a:r>
            <a:r>
              <a:rPr lang="de-DE" sz="1400" dirty="0">
                <a:solidFill>
                  <a:schemeClr val="tx1"/>
                </a:solidFill>
              </a:rPr>
              <a:t> </a:t>
            </a:r>
            <a:r>
              <a:rPr lang="de-DE" sz="1400" dirty="0" err="1">
                <a:solidFill>
                  <a:schemeClr val="tx1"/>
                </a:solidFill>
              </a:rPr>
              <a:t>preferred</a:t>
            </a:r>
            <a:endParaRPr lang="de-DE" sz="1400" dirty="0">
              <a:solidFill>
                <a:schemeClr val="tx1"/>
              </a:solidFill>
            </a:endParaRPr>
          </a:p>
        </p:txBody>
      </p:sp>
      <p:sp>
        <p:nvSpPr>
          <p:cNvPr id="24" name="Pfeil nach rechts 247">
            <a:extLst>
              <a:ext uri="{FF2B5EF4-FFF2-40B4-BE49-F238E27FC236}">
                <a16:creationId xmlns:a16="http://schemas.microsoft.com/office/drawing/2014/main" id="{A4737DF4-601C-B4FD-0BA5-837B66D75278}"/>
              </a:ext>
            </a:extLst>
          </p:cNvPr>
          <p:cNvSpPr/>
          <p:nvPr/>
        </p:nvSpPr>
        <p:spPr bwMode="auto">
          <a:xfrm>
            <a:off x="9121701" y="2191011"/>
            <a:ext cx="429261" cy="209647"/>
          </a:xfrm>
          <a:prstGeom prst="rightArrow">
            <a:avLst/>
          </a:prstGeom>
          <a:solidFill>
            <a:srgbClr val="7FAB16"/>
          </a:solidFill>
          <a:ln w="38100" cap="flat" cmpd="sng" algn="ctr">
            <a:solidFill>
              <a:srgbClr val="3547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5125"/>
            <a:endParaRPr lang="en-US" sz="4000">
              <a:latin typeface="Charter" pitchFamily="2" charset="0"/>
              <a:cs typeface="Arial" charset="0"/>
            </a:endParaRPr>
          </a:p>
        </p:txBody>
      </p:sp>
    </p:spTree>
    <p:extLst>
      <p:ext uri="{BB962C8B-B14F-4D97-AF65-F5344CB8AC3E}">
        <p14:creationId xmlns:p14="http://schemas.microsoft.com/office/powerpoint/2010/main" val="2234313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Präsentationsvorlage_BWL9</Template>
  <TotalTime>0</TotalTime>
  <Words>2863</Words>
  <Application>Microsoft Office PowerPoint</Application>
  <PresentationFormat>Breitbild</PresentationFormat>
  <Paragraphs>797</Paragraphs>
  <Slides>51</Slides>
  <Notes>9</Notes>
  <HiddenSlides>25</HiddenSlides>
  <MMClips>0</MMClips>
  <ScaleCrop>false</ScaleCrop>
  <HeadingPairs>
    <vt:vector size="6" baseType="variant">
      <vt:variant>
        <vt:lpstr>Verwendete Schriftarten</vt:lpstr>
      </vt:variant>
      <vt:variant>
        <vt:i4>9</vt:i4>
      </vt:variant>
      <vt:variant>
        <vt:lpstr>Design</vt:lpstr>
      </vt:variant>
      <vt:variant>
        <vt:i4>4</vt:i4>
      </vt:variant>
      <vt:variant>
        <vt:lpstr>Folientitel</vt:lpstr>
      </vt:variant>
      <vt:variant>
        <vt:i4>51</vt:i4>
      </vt:variant>
    </vt:vector>
  </HeadingPairs>
  <TitlesOfParts>
    <vt:vector size="64" baseType="lpstr">
      <vt:lpstr>Arial</vt:lpstr>
      <vt:lpstr>Calibri</vt:lpstr>
      <vt:lpstr>Cambria Math</vt:lpstr>
      <vt:lpstr>Charter</vt:lpstr>
      <vt:lpstr>FrontPage</vt:lpstr>
      <vt:lpstr>Symbol</vt:lpstr>
      <vt:lpstr>Times New Roman</vt:lpstr>
      <vt:lpstr>Verdana</vt:lpstr>
      <vt:lpstr>Wingdings</vt:lpstr>
      <vt:lpstr>Office Theme</vt:lpstr>
      <vt:lpstr>Office Theme</vt:lpstr>
      <vt:lpstr>Office Theme</vt:lpstr>
      <vt:lpstr>Office Theme</vt:lpstr>
      <vt:lpstr>PowerPoint-Präsentation</vt:lpstr>
      <vt:lpstr>PowerPoint-Präsentation</vt:lpstr>
      <vt:lpstr>Compton Backscattering – Photon Energy</vt:lpstr>
      <vt:lpstr>PowerPoint-Präsentation</vt:lpstr>
      <vt:lpstr>PowerPoint-Präsentation</vt:lpstr>
      <vt:lpstr>PowerPoint-Präsentation</vt:lpstr>
      <vt:lpstr>PowerPoint-Präsentation</vt:lpstr>
      <vt:lpstr>PowerPoint-Präsentation</vt:lpstr>
      <vt:lpstr>Compton Backscattering - Flux</vt:lpstr>
      <vt:lpstr>Compton Backscattering | Bandwidth</vt:lpstr>
      <vt:lpstr>PowerPoint-Präsentation</vt:lpstr>
      <vt:lpstr>PowerPoint-Präsentation</vt:lpstr>
      <vt:lpstr>Results of Comparse</vt:lpstr>
      <vt:lpstr>Results of Comparse</vt:lpstr>
      <vt:lpstr>Results of Comparse</vt:lpstr>
      <vt:lpstr>Results of Comparse</vt:lpstr>
      <vt:lpstr>Laser Compton Backscattering @ S-DALINAC </vt:lpstr>
      <vt:lpstr>Coupling Chamber of LCB-Source</vt:lpstr>
      <vt:lpstr>Laser System</vt:lpstr>
      <vt:lpstr>Laser Beam Line</vt:lpstr>
      <vt:lpstr>Laser Beam Transport</vt:lpstr>
      <vt:lpstr>Laser Compton Backscattering @ S-DALINAC </vt:lpstr>
      <vt:lpstr>Background Measurement @S-DALINAC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Moritz Lohse</dc:creator>
  <dc:description/>
  <cp:lastModifiedBy>Maximilian Meier</cp:lastModifiedBy>
  <cp:revision>940</cp:revision>
  <dcterms:created xsi:type="dcterms:W3CDTF">2009-12-23T09:42:49Z</dcterms:created>
  <dcterms:modified xsi:type="dcterms:W3CDTF">2023-07-09T19:35:05Z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DocSecurity">
    <vt:i4>0</vt:i4>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Breitbild</vt:lpwstr>
  </property>
  <property fmtid="{D5CDD505-2E9C-101B-9397-08002B2CF9AE}" pid="10" name="ScaleCrop">
    <vt:bool>false</vt:bool>
  </property>
  <property fmtid="{D5CDD505-2E9C-101B-9397-08002B2CF9AE}" pid="11" name="ShareDoc">
    <vt:bool>false</vt:bool>
  </property>
  <property fmtid="{D5CDD505-2E9C-101B-9397-08002B2CF9AE}" pid="12" name="Slides">
    <vt:i4>2</vt:i4>
  </property>
</Properties>
</file>