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47"/>
  </p:notesMasterIdLst>
  <p:sldIdLst>
    <p:sldId id="256" r:id="rId5"/>
    <p:sldId id="257" r:id="rId6"/>
    <p:sldId id="258" r:id="rId7"/>
    <p:sldId id="278" r:id="rId8"/>
    <p:sldId id="300" r:id="rId9"/>
    <p:sldId id="301" r:id="rId10"/>
    <p:sldId id="302" r:id="rId11"/>
    <p:sldId id="279" r:id="rId12"/>
    <p:sldId id="261" r:id="rId13"/>
    <p:sldId id="288" r:id="rId14"/>
    <p:sldId id="262" r:id="rId15"/>
    <p:sldId id="289" r:id="rId16"/>
    <p:sldId id="303" r:id="rId17"/>
    <p:sldId id="304" r:id="rId18"/>
    <p:sldId id="290" r:id="rId19"/>
    <p:sldId id="306" r:id="rId20"/>
    <p:sldId id="284" r:id="rId21"/>
    <p:sldId id="292" r:id="rId22"/>
    <p:sldId id="309" r:id="rId23"/>
    <p:sldId id="315" r:id="rId24"/>
    <p:sldId id="308" r:id="rId25"/>
    <p:sldId id="293" r:id="rId26"/>
    <p:sldId id="294" r:id="rId27"/>
    <p:sldId id="310" r:id="rId28"/>
    <p:sldId id="283" r:id="rId29"/>
    <p:sldId id="266" r:id="rId30"/>
    <p:sldId id="311" r:id="rId31"/>
    <p:sldId id="267" r:id="rId32"/>
    <p:sldId id="316" r:id="rId33"/>
    <p:sldId id="295" r:id="rId34"/>
    <p:sldId id="296" r:id="rId35"/>
    <p:sldId id="297" r:id="rId36"/>
    <p:sldId id="270" r:id="rId37"/>
    <p:sldId id="272" r:id="rId38"/>
    <p:sldId id="274" r:id="rId39"/>
    <p:sldId id="312" r:id="rId40"/>
    <p:sldId id="313" r:id="rId41"/>
    <p:sldId id="314" r:id="rId42"/>
    <p:sldId id="276" r:id="rId43"/>
    <p:sldId id="298" r:id="rId44"/>
    <p:sldId id="277" r:id="rId45"/>
    <p:sldId id="299" r:id="rId46"/>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2E6CA4"/>
    <a:srgbClr val="385723"/>
    <a:srgbClr val="BF9000"/>
    <a:srgbClr val="FFD5D5"/>
    <a:srgbClr val="FFC5C5"/>
    <a:srgbClr val="4A8522"/>
    <a:srgbClr val="D29500"/>
    <a:srgbClr val="BC4D02"/>
    <a:srgbClr val="8800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5226" autoAdjust="0"/>
  </p:normalViewPr>
  <p:slideViewPr>
    <p:cSldViewPr snapToGrid="0">
      <p:cViewPr varScale="1">
        <p:scale>
          <a:sx n="77" d="100"/>
          <a:sy n="77" d="100"/>
        </p:scale>
        <p:origin x="23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5EB2FD-8837-457C-8DC1-92AC65B0E5F8}" type="datetimeFigureOut">
              <a:rPr lang="de-AT" smtClean="0"/>
              <a:t>07.02.2024</a:t>
            </a:fld>
            <a:endParaRPr lang="de-AT"/>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163A42-6D36-4EEB-891C-1D3CDE78B092}" type="slidenum">
              <a:rPr lang="de-AT" smtClean="0"/>
              <a:t>‹Nr.›</a:t>
            </a:fld>
            <a:endParaRPr lang="de-AT"/>
          </a:p>
        </p:txBody>
      </p:sp>
    </p:spTree>
    <p:extLst>
      <p:ext uri="{BB962C8B-B14F-4D97-AF65-F5344CB8AC3E}">
        <p14:creationId xmlns:p14="http://schemas.microsoft.com/office/powerpoint/2010/main" val="474370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bg>
      <p:bgPr>
        <a:solidFill>
          <a:schemeClr val="bg1"/>
        </a:solidFill>
        <a:effectLst/>
      </p:bgPr>
    </p:bg>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6135DB14-679C-4A06-8B54-1CE5B174BA29}"/>
              </a:ext>
            </a:extLst>
          </p:cNvPr>
          <p:cNvPicPr>
            <a:picLocks noChangeAspect="1"/>
          </p:cNvPicPr>
          <p:nvPr userDrawn="1"/>
        </p:nvPicPr>
        <p:blipFill>
          <a:blip r:embed="rId2"/>
          <a:stretch>
            <a:fillRect/>
          </a:stretch>
        </p:blipFill>
        <p:spPr>
          <a:xfrm>
            <a:off x="298462" y="338829"/>
            <a:ext cx="2283711" cy="526041"/>
          </a:xfrm>
          <a:prstGeom prst="rect">
            <a:avLst/>
          </a:prstGeom>
        </p:spPr>
      </p:pic>
      <p:sp>
        <p:nvSpPr>
          <p:cNvPr id="2" name="Titel 1">
            <a:extLst>
              <a:ext uri="{FF2B5EF4-FFF2-40B4-BE49-F238E27FC236}">
                <a16:creationId xmlns:a16="http://schemas.microsoft.com/office/drawing/2014/main" id="{09CB662B-0D4F-4097-85C6-6BACBBC276D3}"/>
              </a:ext>
            </a:extLst>
          </p:cNvPr>
          <p:cNvSpPr>
            <a:spLocks noGrp="1"/>
          </p:cNvSpPr>
          <p:nvPr>
            <p:ph type="ctrTitle"/>
          </p:nvPr>
        </p:nvSpPr>
        <p:spPr>
          <a:xfrm>
            <a:off x="1524000" y="1881412"/>
            <a:ext cx="9086849" cy="1800000"/>
          </a:xfrm>
        </p:spPr>
        <p:txBody>
          <a:bodyPr anchor="b"/>
          <a:lstStyle>
            <a:lvl1pPr algn="ctr">
              <a:defRPr sz="6000">
                <a:solidFill>
                  <a:schemeClr val="accent6">
                    <a:lumMod val="50000"/>
                  </a:schemeClr>
                </a:solidFill>
              </a:defRPr>
            </a:lvl1pPr>
          </a:lstStyle>
          <a:p>
            <a:r>
              <a:rPr lang="de-DE"/>
              <a:t>Mastertitelformat bearbeiten</a:t>
            </a:r>
            <a:endParaRPr lang="de-AT" dirty="0"/>
          </a:p>
        </p:txBody>
      </p:sp>
      <p:sp>
        <p:nvSpPr>
          <p:cNvPr id="3" name="Untertitel 2">
            <a:extLst>
              <a:ext uri="{FF2B5EF4-FFF2-40B4-BE49-F238E27FC236}">
                <a16:creationId xmlns:a16="http://schemas.microsoft.com/office/drawing/2014/main" id="{A2ED923E-4869-4360-A3F3-37A315941DE3}"/>
              </a:ext>
            </a:extLst>
          </p:cNvPr>
          <p:cNvSpPr>
            <a:spLocks noGrp="1"/>
          </p:cNvSpPr>
          <p:nvPr>
            <p:ph type="subTitle" idx="1"/>
          </p:nvPr>
        </p:nvSpPr>
        <p:spPr>
          <a:xfrm>
            <a:off x="1524000" y="3773488"/>
            <a:ext cx="9086849"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AT"/>
          </a:p>
        </p:txBody>
      </p:sp>
      <p:pic>
        <p:nvPicPr>
          <p:cNvPr id="1028" name="Picture 4">
            <a:extLst>
              <a:ext uri="{FF2B5EF4-FFF2-40B4-BE49-F238E27FC236}">
                <a16:creationId xmlns:a16="http://schemas.microsoft.com/office/drawing/2014/main" id="{5F02C08D-85CD-48F9-8EC1-CA44C1E46AF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199491" y="338829"/>
            <a:ext cx="1646624" cy="66051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VRVis: Downloads">
            <a:extLst>
              <a:ext uri="{FF2B5EF4-FFF2-40B4-BE49-F238E27FC236}">
                <a16:creationId xmlns:a16="http://schemas.microsoft.com/office/drawing/2014/main" id="{80069BAF-113C-486A-9475-A550E1CA15F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397004" y="6114465"/>
            <a:ext cx="1218955" cy="390955"/>
          </a:xfrm>
          <a:prstGeom prst="rect">
            <a:avLst/>
          </a:prstGeom>
          <a:noFill/>
          <a:extLst>
            <a:ext uri="{909E8E84-426E-40DD-AFC4-6F175D3DCCD1}">
              <a14:hiddenFill xmlns:a14="http://schemas.microsoft.com/office/drawing/2010/main">
                <a:solidFill>
                  <a:srgbClr val="FFFFFF"/>
                </a:solidFill>
              </a14:hiddenFill>
            </a:ext>
          </a:extLst>
        </p:spPr>
      </p:pic>
      <p:pic>
        <p:nvPicPr>
          <p:cNvPr id="29" name="Grafik 28" descr="Ein Bild, das Text enthält.&#10;&#10;Automatisch generierte Beschreibung">
            <a:extLst>
              <a:ext uri="{FF2B5EF4-FFF2-40B4-BE49-F238E27FC236}">
                <a16:creationId xmlns:a16="http://schemas.microsoft.com/office/drawing/2014/main" id="{53FC1CF1-CCA5-4F6E-9505-8D5DEEACE15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98463" y="6089817"/>
            <a:ext cx="1465715" cy="440251"/>
          </a:xfrm>
          <a:prstGeom prst="rect">
            <a:avLst/>
          </a:prstGeom>
        </p:spPr>
      </p:pic>
      <p:pic>
        <p:nvPicPr>
          <p:cNvPr id="18" name="Picture 2" descr="Das Logo der Universität – Universität Innsbruck">
            <a:extLst>
              <a:ext uri="{FF2B5EF4-FFF2-40B4-BE49-F238E27FC236}">
                <a16:creationId xmlns:a16="http://schemas.microsoft.com/office/drawing/2014/main" id="{7D5D23FD-9732-4528-A53B-6B6AAFC881CF}"/>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337178" y="5979991"/>
            <a:ext cx="1663698" cy="65990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Robert Bosch GmbH – Wikipedia">
            <a:extLst>
              <a:ext uri="{FF2B5EF4-FFF2-40B4-BE49-F238E27FC236}">
                <a16:creationId xmlns:a16="http://schemas.microsoft.com/office/drawing/2014/main" id="{8BB1A2AB-3AF8-41BA-8537-5DE991C4A6BB}"/>
              </a:ext>
            </a:extLst>
          </p:cNvPr>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l="8021" b="18147"/>
          <a:stretch/>
        </p:blipFill>
        <p:spPr bwMode="auto">
          <a:xfrm>
            <a:off x="8209741" y="5853781"/>
            <a:ext cx="1867103" cy="70450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Digitalisierungsstrategie im Einkauf - ReqPOOL GmbH">
            <a:extLst>
              <a:ext uri="{FF2B5EF4-FFF2-40B4-BE49-F238E27FC236}">
                <a16:creationId xmlns:a16="http://schemas.microsoft.com/office/drawing/2014/main" id="{0547EC31-EBFC-4075-B455-02E670F41BF5}"/>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0442026" y="6162323"/>
            <a:ext cx="1218955" cy="2952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icon&#10;&#10;Description automatically generated">
            <a:extLst>
              <a:ext uri="{FF2B5EF4-FFF2-40B4-BE49-F238E27FC236}">
                <a16:creationId xmlns:a16="http://schemas.microsoft.com/office/drawing/2014/main" id="{80C39D23-6EC9-4029-974E-34DF747B338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494305" y="6079549"/>
            <a:ext cx="1409269" cy="470713"/>
          </a:xfrm>
          <a:prstGeom prst="rect">
            <a:avLst/>
          </a:prstGeom>
        </p:spPr>
      </p:pic>
    </p:spTree>
    <p:extLst>
      <p:ext uri="{BB962C8B-B14F-4D97-AF65-F5344CB8AC3E}">
        <p14:creationId xmlns:p14="http://schemas.microsoft.com/office/powerpoint/2010/main" val="1573715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ontakt">
    <p:bg>
      <p:bgPr>
        <a:solidFill>
          <a:schemeClr val="bg1"/>
        </a:solidFill>
        <a:effectLst/>
      </p:bgPr>
    </p:bg>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D3802ADC-A7F9-48C4-BC18-7DF1E659CC72}"/>
              </a:ext>
            </a:extLst>
          </p:cNvPr>
          <p:cNvPicPr>
            <a:picLocks noChangeAspect="1"/>
          </p:cNvPicPr>
          <p:nvPr userDrawn="1"/>
        </p:nvPicPr>
        <p:blipFill>
          <a:blip r:embed="rId2"/>
          <a:stretch>
            <a:fillRect/>
          </a:stretch>
        </p:blipFill>
        <p:spPr>
          <a:xfrm>
            <a:off x="298462" y="338829"/>
            <a:ext cx="2283711" cy="526041"/>
          </a:xfrm>
          <a:prstGeom prst="rect">
            <a:avLst/>
          </a:prstGeom>
        </p:spPr>
      </p:pic>
      <p:sp>
        <p:nvSpPr>
          <p:cNvPr id="4" name="Rechteck 3">
            <a:extLst>
              <a:ext uri="{FF2B5EF4-FFF2-40B4-BE49-F238E27FC236}">
                <a16:creationId xmlns:a16="http://schemas.microsoft.com/office/drawing/2014/main" id="{4688C4DF-22BB-4BDB-8344-B09D7047D888}"/>
              </a:ext>
            </a:extLst>
          </p:cNvPr>
          <p:cNvSpPr/>
          <p:nvPr userDrawn="1"/>
        </p:nvSpPr>
        <p:spPr>
          <a:xfrm>
            <a:off x="7870796" y="1627215"/>
            <a:ext cx="3483003" cy="3914603"/>
          </a:xfrm>
          <a:prstGeom prst="rect">
            <a:avLst/>
          </a:prstGeom>
          <a:solidFill>
            <a:schemeClr val="bg1">
              <a:lumMod val="95000"/>
            </a:schemeClr>
          </a:solidFill>
        </p:spPr>
        <p:txBody>
          <a:bodyPr vert="horz" lIns="91440" tIns="45720" rIns="91440" bIns="45720" rtlCol="0" anchor="b">
            <a:normAutofit/>
          </a:bodyPr>
          <a:lstStyle/>
          <a:p>
            <a:pPr marL="0" marR="0" lvl="0" indent="0" algn="l" defTabSz="914400" rtl="0" eaLnBrk="1" fontAlgn="auto" latinLnBrk="0" hangingPunct="1">
              <a:lnSpc>
                <a:spcPct val="90000"/>
              </a:lnSpc>
              <a:spcBef>
                <a:spcPts val="1000"/>
              </a:spcBef>
              <a:spcAft>
                <a:spcPts val="0"/>
              </a:spcAft>
              <a:buClr>
                <a:srgbClr val="C00000"/>
              </a:buClr>
              <a:buSzTx/>
              <a:buFont typeface="Wingdings" panose="05000000000000000000" pitchFamily="2" charset="2"/>
              <a:buNone/>
              <a:tabLst/>
              <a:defRPr/>
            </a:pPr>
            <a:r>
              <a:rPr lang="en-GB" sz="1600" noProof="0" dirty="0">
                <a:solidFill>
                  <a:schemeClr val="tx1">
                    <a:lumMod val="50000"/>
                    <a:lumOff val="50000"/>
                  </a:schemeClr>
                </a:solidFill>
              </a:rPr>
              <a:t>REINFORCE is funded under project number 887500 by the Federal Ministry for Climate Action, Environment, Energy, Mobility, Innovation and Technology (BMK) as part of the 9th call for proposals of the ICT of the Future programme.</a:t>
            </a:r>
          </a:p>
        </p:txBody>
      </p:sp>
      <p:pic>
        <p:nvPicPr>
          <p:cNvPr id="2" name="Picture 2">
            <a:extLst>
              <a:ext uri="{FF2B5EF4-FFF2-40B4-BE49-F238E27FC236}">
                <a16:creationId xmlns:a16="http://schemas.microsoft.com/office/drawing/2014/main" id="{31B1EC59-179F-4C8D-874F-2A00E4D2B29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878660" y="1675872"/>
            <a:ext cx="3475139" cy="14411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F02C08D-85CD-48F9-8EC1-CA44C1E46AF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199491" y="338829"/>
            <a:ext cx="1646624" cy="66051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VRVis: Downloads">
            <a:extLst>
              <a:ext uri="{FF2B5EF4-FFF2-40B4-BE49-F238E27FC236}">
                <a16:creationId xmlns:a16="http://schemas.microsoft.com/office/drawing/2014/main" id="{AF5CC580-9ABF-4E5F-A045-5A56331B4EA8}"/>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397004" y="6114465"/>
            <a:ext cx="1218955" cy="390955"/>
          </a:xfrm>
          <a:prstGeom prst="rect">
            <a:avLst/>
          </a:prstGeom>
          <a:noFill/>
          <a:extLst>
            <a:ext uri="{909E8E84-426E-40DD-AFC4-6F175D3DCCD1}">
              <a14:hiddenFill xmlns:a14="http://schemas.microsoft.com/office/drawing/2010/main">
                <a:solidFill>
                  <a:srgbClr val="FFFFFF"/>
                </a:solidFill>
              </a14:hiddenFill>
            </a:ext>
          </a:extLst>
        </p:spPr>
      </p:pic>
      <p:pic>
        <p:nvPicPr>
          <p:cNvPr id="14" name="Grafik 13" descr="Ein Bild, das Text enthält.&#10;&#10;Automatisch generierte Beschreibung">
            <a:extLst>
              <a:ext uri="{FF2B5EF4-FFF2-40B4-BE49-F238E27FC236}">
                <a16:creationId xmlns:a16="http://schemas.microsoft.com/office/drawing/2014/main" id="{88B253D4-6909-4567-98B6-DFE909A55D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98463" y="6089817"/>
            <a:ext cx="1465715" cy="440251"/>
          </a:xfrm>
          <a:prstGeom prst="rect">
            <a:avLst/>
          </a:prstGeom>
        </p:spPr>
      </p:pic>
      <p:pic>
        <p:nvPicPr>
          <p:cNvPr id="15" name="Picture 2" descr="Das Logo der Universität – Universität Innsbruck">
            <a:extLst>
              <a:ext uri="{FF2B5EF4-FFF2-40B4-BE49-F238E27FC236}">
                <a16:creationId xmlns:a16="http://schemas.microsoft.com/office/drawing/2014/main" id="{13467B18-2E99-4590-BE3B-B48F4053C9F5}"/>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337178" y="5979991"/>
            <a:ext cx="1663698" cy="65990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Robert Bosch GmbH – Wikipedia">
            <a:extLst>
              <a:ext uri="{FF2B5EF4-FFF2-40B4-BE49-F238E27FC236}">
                <a16:creationId xmlns:a16="http://schemas.microsoft.com/office/drawing/2014/main" id="{4691E96A-1194-4D41-A939-C22A5C5CF86F}"/>
              </a:ext>
            </a:extLst>
          </p:cNvPr>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l="8021" b="18147"/>
          <a:stretch/>
        </p:blipFill>
        <p:spPr bwMode="auto">
          <a:xfrm>
            <a:off x="8209741" y="5853781"/>
            <a:ext cx="1867103" cy="70450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Digitalisierungsstrategie im Einkauf - ReqPOOL GmbH">
            <a:extLst>
              <a:ext uri="{FF2B5EF4-FFF2-40B4-BE49-F238E27FC236}">
                <a16:creationId xmlns:a16="http://schemas.microsoft.com/office/drawing/2014/main" id="{02106E7D-51CF-44D4-9153-78CB6DA37849}"/>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0442026" y="6162323"/>
            <a:ext cx="1218955" cy="29523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picture containing icon&#10;&#10;Description automatically generated">
            <a:extLst>
              <a:ext uri="{FF2B5EF4-FFF2-40B4-BE49-F238E27FC236}">
                <a16:creationId xmlns:a16="http://schemas.microsoft.com/office/drawing/2014/main" id="{E696CCF9-5B31-4877-ABD9-4B434D5B3104}"/>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494305" y="6079549"/>
            <a:ext cx="1409269" cy="470713"/>
          </a:xfrm>
          <a:prstGeom prst="rect">
            <a:avLst/>
          </a:prstGeom>
        </p:spPr>
      </p:pic>
    </p:spTree>
    <p:extLst>
      <p:ext uri="{BB962C8B-B14F-4D97-AF65-F5344CB8AC3E}">
        <p14:creationId xmlns:p14="http://schemas.microsoft.com/office/powerpoint/2010/main" val="2224234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5915A8E7-A5DD-4475-849B-1CBCA0695088}"/>
              </a:ext>
            </a:extLst>
          </p:cNvPr>
          <p:cNvSpPr>
            <a:spLocks noGrp="1"/>
          </p:cNvSpPr>
          <p:nvPr>
            <p:ph idx="1"/>
          </p:nvPr>
        </p:nvSpPr>
        <p:spPr>
          <a:xfrm>
            <a:off x="838200" y="1825200"/>
            <a:ext cx="10515600" cy="4352400"/>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dirty="0"/>
          </a:p>
        </p:txBody>
      </p:sp>
      <p:sp>
        <p:nvSpPr>
          <p:cNvPr id="4" name="Datumsplatzhalter 3">
            <a:extLst>
              <a:ext uri="{FF2B5EF4-FFF2-40B4-BE49-F238E27FC236}">
                <a16:creationId xmlns:a16="http://schemas.microsoft.com/office/drawing/2014/main" id="{2474E11B-ED8E-4080-95D1-E02618DAC246}"/>
              </a:ext>
            </a:extLst>
          </p:cNvPr>
          <p:cNvSpPr>
            <a:spLocks noGrp="1"/>
          </p:cNvSpPr>
          <p:nvPr>
            <p:ph type="dt" sz="half" idx="10"/>
          </p:nvPr>
        </p:nvSpPr>
        <p:spPr/>
        <p:txBody>
          <a:bodyPr/>
          <a:lstStyle>
            <a:lvl1pPr>
              <a:defRPr/>
            </a:lvl1pPr>
          </a:lstStyle>
          <a:p>
            <a:fld id="{0FB4D643-3EA5-428F-98F4-EFA645B6984A}" type="datetime5">
              <a:rPr lang="en-GB" smtClean="0"/>
              <a:t>7-Feb-24</a:t>
            </a:fld>
            <a:endParaRPr lang="de-AT"/>
          </a:p>
        </p:txBody>
      </p:sp>
      <p:sp>
        <p:nvSpPr>
          <p:cNvPr id="5" name="Fußzeilenplatzhalter 4">
            <a:extLst>
              <a:ext uri="{FF2B5EF4-FFF2-40B4-BE49-F238E27FC236}">
                <a16:creationId xmlns:a16="http://schemas.microsoft.com/office/drawing/2014/main" id="{F339CB08-351E-451D-8EE2-6054C0109EAB}"/>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19D8FC2E-F4F1-4708-B1A6-1945054132C5}"/>
              </a:ext>
            </a:extLst>
          </p:cNvPr>
          <p:cNvSpPr>
            <a:spLocks noGrp="1"/>
          </p:cNvSpPr>
          <p:nvPr>
            <p:ph type="sldNum" sz="quarter" idx="12"/>
          </p:nvPr>
        </p:nvSpPr>
        <p:spPr/>
        <p:txBody>
          <a:bodyPr/>
          <a:lstStyle>
            <a:lvl1pPr>
              <a:defRPr/>
            </a:lvl1pPr>
          </a:lstStyle>
          <a:p>
            <a:fld id="{60585C73-3C26-4DF1-A0C4-0280BAD4D09C}" type="slidenum">
              <a:rPr lang="de-AT" smtClean="0"/>
              <a:pPr/>
              <a:t>‹Nr.›</a:t>
            </a:fld>
            <a:endParaRPr lang="de-AT"/>
          </a:p>
        </p:txBody>
      </p:sp>
      <p:sp>
        <p:nvSpPr>
          <p:cNvPr id="8" name="Titel 1">
            <a:extLst>
              <a:ext uri="{FF2B5EF4-FFF2-40B4-BE49-F238E27FC236}">
                <a16:creationId xmlns:a16="http://schemas.microsoft.com/office/drawing/2014/main" id="{A4951C4E-7D24-4706-9A67-41E7491E1AAF}"/>
              </a:ext>
            </a:extLst>
          </p:cNvPr>
          <p:cNvSpPr>
            <a:spLocks noGrp="1"/>
          </p:cNvSpPr>
          <p:nvPr>
            <p:ph type="title"/>
          </p:nvPr>
        </p:nvSpPr>
        <p:spPr>
          <a:xfrm>
            <a:off x="838200" y="365126"/>
            <a:ext cx="10515600" cy="689717"/>
          </a:xfrm>
        </p:spPr>
        <p:txBody>
          <a:bodyPr>
            <a:normAutofit/>
          </a:bodyPr>
          <a:lstStyle>
            <a:lvl1pPr>
              <a:defRPr sz="4000"/>
            </a:lvl1pPr>
          </a:lstStyle>
          <a:p>
            <a:r>
              <a:rPr lang="de-DE" noProof="0"/>
              <a:t>Mastertitelformat bearbeiten</a:t>
            </a:r>
            <a:endParaRPr lang="en-GB" noProof="0" dirty="0"/>
          </a:p>
        </p:txBody>
      </p:sp>
      <p:sp>
        <p:nvSpPr>
          <p:cNvPr id="10" name="Textplatzhalter 9">
            <a:extLst>
              <a:ext uri="{FF2B5EF4-FFF2-40B4-BE49-F238E27FC236}">
                <a16:creationId xmlns:a16="http://schemas.microsoft.com/office/drawing/2014/main" id="{CA05A8B2-AE1D-4308-9698-8E6648E1CF2D}"/>
              </a:ext>
            </a:extLst>
          </p:cNvPr>
          <p:cNvSpPr>
            <a:spLocks noGrp="1"/>
          </p:cNvSpPr>
          <p:nvPr>
            <p:ph type="body" sz="quarter" idx="13" hasCustomPrompt="1"/>
          </p:nvPr>
        </p:nvSpPr>
        <p:spPr>
          <a:xfrm>
            <a:off x="838200" y="1054843"/>
            <a:ext cx="10515381" cy="496863"/>
          </a:xfrm>
        </p:spPr>
        <p:txBody>
          <a:bodyPr>
            <a:noAutofit/>
          </a:bodyPr>
          <a:lstStyle>
            <a:lvl1pPr marL="0" indent="0">
              <a:buNone/>
              <a:defRPr sz="3400" b="0" i="0">
                <a:solidFill>
                  <a:schemeClr val="accent4">
                    <a:lumMod val="75000"/>
                  </a:schemeClr>
                </a:solidFill>
                <a:latin typeface="+mj-lt"/>
              </a:defRPr>
            </a:lvl1pPr>
          </a:lstStyle>
          <a:p>
            <a:pPr lvl="0"/>
            <a:r>
              <a:rPr lang="en-GB" noProof="0" dirty="0" err="1"/>
              <a:t>Masteruntertitelformat</a:t>
            </a:r>
            <a:r>
              <a:rPr lang="en-GB" noProof="0" dirty="0"/>
              <a:t> </a:t>
            </a:r>
            <a:r>
              <a:rPr lang="en-GB" noProof="0" dirty="0" err="1"/>
              <a:t>bearbeiten</a:t>
            </a:r>
            <a:endParaRPr lang="en-GB" noProof="0" dirty="0"/>
          </a:p>
        </p:txBody>
      </p:sp>
    </p:spTree>
    <p:extLst>
      <p:ext uri="{BB962C8B-B14F-4D97-AF65-F5344CB8AC3E}">
        <p14:creationId xmlns:p14="http://schemas.microsoft.com/office/powerpoint/2010/main" val="1697120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5EF55D-4275-4091-A052-40D927F0AEF4}"/>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de-AT"/>
          </a:p>
        </p:txBody>
      </p:sp>
      <p:sp>
        <p:nvSpPr>
          <p:cNvPr id="3" name="Textplatzhalter 2">
            <a:extLst>
              <a:ext uri="{FF2B5EF4-FFF2-40B4-BE49-F238E27FC236}">
                <a16:creationId xmlns:a16="http://schemas.microsoft.com/office/drawing/2014/main" id="{C2A308F2-ACC0-4DD0-ACA4-3C1196C9F1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E72776ED-8C08-4173-9336-FFC597D3829A}"/>
              </a:ext>
            </a:extLst>
          </p:cNvPr>
          <p:cNvSpPr>
            <a:spLocks noGrp="1"/>
          </p:cNvSpPr>
          <p:nvPr>
            <p:ph type="dt" sz="half" idx="10"/>
          </p:nvPr>
        </p:nvSpPr>
        <p:spPr/>
        <p:txBody>
          <a:bodyPr/>
          <a:lstStyle/>
          <a:p>
            <a:fld id="{090B4011-036B-4AAA-B0E4-D3A58E92FDAD}" type="datetime5">
              <a:rPr lang="en-GB" smtClean="0"/>
              <a:t>7-Feb-24</a:t>
            </a:fld>
            <a:endParaRPr lang="de-AT"/>
          </a:p>
        </p:txBody>
      </p:sp>
      <p:sp>
        <p:nvSpPr>
          <p:cNvPr id="5" name="Fußzeilenplatzhalter 4">
            <a:extLst>
              <a:ext uri="{FF2B5EF4-FFF2-40B4-BE49-F238E27FC236}">
                <a16:creationId xmlns:a16="http://schemas.microsoft.com/office/drawing/2014/main" id="{153EAB4A-473B-41AE-BA3B-42B863E295D8}"/>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CA40AAE2-2F45-4589-A3CA-00B2B8627688}"/>
              </a:ext>
            </a:extLst>
          </p:cNvPr>
          <p:cNvSpPr>
            <a:spLocks noGrp="1"/>
          </p:cNvSpPr>
          <p:nvPr>
            <p:ph type="sldNum" sz="quarter" idx="12"/>
          </p:nvPr>
        </p:nvSpPr>
        <p:spPr/>
        <p:txBody>
          <a:bodyPr/>
          <a:lstStyle/>
          <a:p>
            <a:fld id="{2E20F451-5E11-4411-AAB5-4D06230AB08F}" type="slidenum">
              <a:rPr lang="de-AT" smtClean="0"/>
              <a:t>‹Nr.›</a:t>
            </a:fld>
            <a:endParaRPr lang="de-AT"/>
          </a:p>
        </p:txBody>
      </p:sp>
    </p:spTree>
    <p:extLst>
      <p:ext uri="{BB962C8B-B14F-4D97-AF65-F5344CB8AC3E}">
        <p14:creationId xmlns:p14="http://schemas.microsoft.com/office/powerpoint/2010/main" val="2007652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84758E9-E19D-4A2D-99AB-B4196D91047A}"/>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a:extLst>
              <a:ext uri="{FF2B5EF4-FFF2-40B4-BE49-F238E27FC236}">
                <a16:creationId xmlns:a16="http://schemas.microsoft.com/office/drawing/2014/main" id="{2756E59E-23FB-4CE8-B570-391341F4C506}"/>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Datumsplatzhalter 4">
            <a:extLst>
              <a:ext uri="{FF2B5EF4-FFF2-40B4-BE49-F238E27FC236}">
                <a16:creationId xmlns:a16="http://schemas.microsoft.com/office/drawing/2014/main" id="{38FA851E-9B1B-4855-8381-7937A6875720}"/>
              </a:ext>
            </a:extLst>
          </p:cNvPr>
          <p:cNvSpPr>
            <a:spLocks noGrp="1"/>
          </p:cNvSpPr>
          <p:nvPr>
            <p:ph type="dt" sz="half" idx="10"/>
          </p:nvPr>
        </p:nvSpPr>
        <p:spPr/>
        <p:txBody>
          <a:bodyPr/>
          <a:lstStyle/>
          <a:p>
            <a:fld id="{315ABB14-C791-4115-80E6-D22AEB2FAA04}" type="datetime5">
              <a:rPr lang="en-GB" smtClean="0"/>
              <a:t>7-Feb-24</a:t>
            </a:fld>
            <a:endParaRPr lang="de-AT"/>
          </a:p>
        </p:txBody>
      </p:sp>
      <p:sp>
        <p:nvSpPr>
          <p:cNvPr id="6" name="Fußzeilenplatzhalter 5">
            <a:extLst>
              <a:ext uri="{FF2B5EF4-FFF2-40B4-BE49-F238E27FC236}">
                <a16:creationId xmlns:a16="http://schemas.microsoft.com/office/drawing/2014/main" id="{E2915028-1CC4-489C-8900-786C0BA23161}"/>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D0D7CE65-714C-40FA-B31C-D6DA2EEC0B23}"/>
              </a:ext>
            </a:extLst>
          </p:cNvPr>
          <p:cNvSpPr>
            <a:spLocks noGrp="1"/>
          </p:cNvSpPr>
          <p:nvPr>
            <p:ph type="sldNum" sz="quarter" idx="12"/>
          </p:nvPr>
        </p:nvSpPr>
        <p:spPr/>
        <p:txBody>
          <a:bodyPr/>
          <a:lstStyle/>
          <a:p>
            <a:fld id="{2E20F451-5E11-4411-AAB5-4D06230AB08F}" type="slidenum">
              <a:rPr lang="de-AT" smtClean="0"/>
              <a:t>‹Nr.›</a:t>
            </a:fld>
            <a:endParaRPr lang="de-AT"/>
          </a:p>
        </p:txBody>
      </p:sp>
      <p:sp>
        <p:nvSpPr>
          <p:cNvPr id="8" name="Titel 1">
            <a:extLst>
              <a:ext uri="{FF2B5EF4-FFF2-40B4-BE49-F238E27FC236}">
                <a16:creationId xmlns:a16="http://schemas.microsoft.com/office/drawing/2014/main" id="{C1D9AA61-657A-46FD-B10C-1BF4B22E125B}"/>
              </a:ext>
            </a:extLst>
          </p:cNvPr>
          <p:cNvSpPr>
            <a:spLocks noGrp="1"/>
          </p:cNvSpPr>
          <p:nvPr>
            <p:ph type="title"/>
          </p:nvPr>
        </p:nvSpPr>
        <p:spPr>
          <a:xfrm>
            <a:off x="838200" y="365126"/>
            <a:ext cx="10515600" cy="689717"/>
          </a:xfrm>
        </p:spPr>
        <p:txBody>
          <a:bodyPr>
            <a:normAutofit/>
          </a:bodyPr>
          <a:lstStyle>
            <a:lvl1pPr>
              <a:defRPr sz="4000"/>
            </a:lvl1pPr>
          </a:lstStyle>
          <a:p>
            <a:r>
              <a:rPr lang="de-DE"/>
              <a:t>Mastertitelformat bearbeiten</a:t>
            </a:r>
            <a:endParaRPr lang="de-AT"/>
          </a:p>
        </p:txBody>
      </p:sp>
      <p:sp>
        <p:nvSpPr>
          <p:cNvPr id="9" name="Textplatzhalter 9">
            <a:extLst>
              <a:ext uri="{FF2B5EF4-FFF2-40B4-BE49-F238E27FC236}">
                <a16:creationId xmlns:a16="http://schemas.microsoft.com/office/drawing/2014/main" id="{C22030E3-1F8F-49AF-BE03-A6FB661660E8}"/>
              </a:ext>
            </a:extLst>
          </p:cNvPr>
          <p:cNvSpPr>
            <a:spLocks noGrp="1"/>
          </p:cNvSpPr>
          <p:nvPr>
            <p:ph type="body" sz="quarter" idx="13" hasCustomPrompt="1"/>
          </p:nvPr>
        </p:nvSpPr>
        <p:spPr>
          <a:xfrm>
            <a:off x="838200" y="1054843"/>
            <a:ext cx="10515381" cy="496863"/>
          </a:xfrm>
        </p:spPr>
        <p:txBody>
          <a:bodyPr>
            <a:noAutofit/>
          </a:bodyPr>
          <a:lstStyle>
            <a:lvl1pPr marL="0" indent="0">
              <a:buNone/>
              <a:defRPr lang="de-AT" sz="3400" b="0" i="0" kern="1200" dirty="0">
                <a:solidFill>
                  <a:schemeClr val="accent4">
                    <a:lumMod val="75000"/>
                  </a:schemeClr>
                </a:solidFill>
                <a:latin typeface="+mj-lt"/>
                <a:ea typeface="+mn-ea"/>
                <a:cs typeface="+mn-cs"/>
              </a:defRPr>
            </a:lvl1pPr>
          </a:lstStyle>
          <a:p>
            <a:pPr marL="0" lvl="0" indent="0" algn="l" defTabSz="914400" rtl="0" eaLnBrk="1" latinLnBrk="0" hangingPunct="1">
              <a:lnSpc>
                <a:spcPct val="90000"/>
              </a:lnSpc>
              <a:spcBef>
                <a:spcPts val="1000"/>
              </a:spcBef>
              <a:buClr>
                <a:srgbClr val="BF9000"/>
              </a:buClr>
              <a:buFont typeface="Wingdings" panose="05000000000000000000" pitchFamily="2" charset="2"/>
              <a:buNone/>
            </a:pPr>
            <a:r>
              <a:rPr lang="de-DE" dirty="0"/>
              <a:t>Masteruntertitelformat bearbeiten</a:t>
            </a:r>
            <a:endParaRPr lang="de-AT" dirty="0"/>
          </a:p>
        </p:txBody>
      </p:sp>
    </p:spTree>
    <p:extLst>
      <p:ext uri="{BB962C8B-B14F-4D97-AF65-F5344CB8AC3E}">
        <p14:creationId xmlns:p14="http://schemas.microsoft.com/office/powerpoint/2010/main" val="1514256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6375CD10-1C58-4719-87D2-61EFDBC561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C12035DB-6A05-49E7-8E11-085D534CA965}"/>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a:extLst>
              <a:ext uri="{FF2B5EF4-FFF2-40B4-BE49-F238E27FC236}">
                <a16:creationId xmlns:a16="http://schemas.microsoft.com/office/drawing/2014/main" id="{E48B0566-E878-4C2B-8DAE-D14E0DC048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96F84548-B88E-4D77-B000-5033BB0FA97F}"/>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Datumsplatzhalter 6">
            <a:extLst>
              <a:ext uri="{FF2B5EF4-FFF2-40B4-BE49-F238E27FC236}">
                <a16:creationId xmlns:a16="http://schemas.microsoft.com/office/drawing/2014/main" id="{49A7B47F-EC45-46F1-BAC3-647CA8CF1B19}"/>
              </a:ext>
            </a:extLst>
          </p:cNvPr>
          <p:cNvSpPr>
            <a:spLocks noGrp="1"/>
          </p:cNvSpPr>
          <p:nvPr>
            <p:ph type="dt" sz="half" idx="10"/>
          </p:nvPr>
        </p:nvSpPr>
        <p:spPr/>
        <p:txBody>
          <a:bodyPr/>
          <a:lstStyle/>
          <a:p>
            <a:fld id="{F00C0A0F-014D-4353-976E-00C89D146C91}" type="datetime5">
              <a:rPr lang="en-GB" smtClean="0"/>
              <a:t>7-Feb-24</a:t>
            </a:fld>
            <a:endParaRPr lang="de-AT"/>
          </a:p>
        </p:txBody>
      </p:sp>
      <p:sp>
        <p:nvSpPr>
          <p:cNvPr id="8" name="Fußzeilenplatzhalter 7">
            <a:extLst>
              <a:ext uri="{FF2B5EF4-FFF2-40B4-BE49-F238E27FC236}">
                <a16:creationId xmlns:a16="http://schemas.microsoft.com/office/drawing/2014/main" id="{3D5B2AAA-D461-4416-A472-5F287FE0DC94}"/>
              </a:ext>
            </a:extLst>
          </p:cNvPr>
          <p:cNvSpPr>
            <a:spLocks noGrp="1"/>
          </p:cNvSpPr>
          <p:nvPr>
            <p:ph type="ftr" sz="quarter" idx="11"/>
          </p:nvPr>
        </p:nvSpPr>
        <p:spPr/>
        <p:txBody>
          <a:bodyPr/>
          <a:lstStyle/>
          <a:p>
            <a:endParaRPr lang="de-AT"/>
          </a:p>
        </p:txBody>
      </p:sp>
      <p:sp>
        <p:nvSpPr>
          <p:cNvPr id="9" name="Foliennummernplatzhalter 8">
            <a:extLst>
              <a:ext uri="{FF2B5EF4-FFF2-40B4-BE49-F238E27FC236}">
                <a16:creationId xmlns:a16="http://schemas.microsoft.com/office/drawing/2014/main" id="{2A312647-F3EC-42EC-9272-347951C991F5}"/>
              </a:ext>
            </a:extLst>
          </p:cNvPr>
          <p:cNvSpPr>
            <a:spLocks noGrp="1"/>
          </p:cNvSpPr>
          <p:nvPr>
            <p:ph type="sldNum" sz="quarter" idx="12"/>
          </p:nvPr>
        </p:nvSpPr>
        <p:spPr/>
        <p:txBody>
          <a:bodyPr/>
          <a:lstStyle/>
          <a:p>
            <a:fld id="{2E20F451-5E11-4411-AAB5-4D06230AB08F}" type="slidenum">
              <a:rPr lang="de-AT" smtClean="0"/>
              <a:t>‹Nr.›</a:t>
            </a:fld>
            <a:endParaRPr lang="de-AT"/>
          </a:p>
        </p:txBody>
      </p:sp>
      <p:sp>
        <p:nvSpPr>
          <p:cNvPr id="10" name="Titel 1">
            <a:extLst>
              <a:ext uri="{FF2B5EF4-FFF2-40B4-BE49-F238E27FC236}">
                <a16:creationId xmlns:a16="http://schemas.microsoft.com/office/drawing/2014/main" id="{063200BB-D943-4152-B5F0-950D67BB46E0}"/>
              </a:ext>
            </a:extLst>
          </p:cNvPr>
          <p:cNvSpPr>
            <a:spLocks noGrp="1"/>
          </p:cNvSpPr>
          <p:nvPr>
            <p:ph type="title"/>
          </p:nvPr>
        </p:nvSpPr>
        <p:spPr>
          <a:xfrm>
            <a:off x="838200" y="365126"/>
            <a:ext cx="10515600" cy="689717"/>
          </a:xfrm>
        </p:spPr>
        <p:txBody>
          <a:bodyPr>
            <a:normAutofit/>
          </a:bodyPr>
          <a:lstStyle>
            <a:lvl1pPr>
              <a:defRPr sz="4000"/>
            </a:lvl1pPr>
          </a:lstStyle>
          <a:p>
            <a:r>
              <a:rPr lang="de-DE"/>
              <a:t>Mastertitelformat bearbeiten</a:t>
            </a:r>
            <a:endParaRPr lang="de-AT"/>
          </a:p>
        </p:txBody>
      </p:sp>
      <p:sp>
        <p:nvSpPr>
          <p:cNvPr id="11" name="Textplatzhalter 9">
            <a:extLst>
              <a:ext uri="{FF2B5EF4-FFF2-40B4-BE49-F238E27FC236}">
                <a16:creationId xmlns:a16="http://schemas.microsoft.com/office/drawing/2014/main" id="{34FE6AD8-BFAC-416D-8CB7-492B570398F9}"/>
              </a:ext>
            </a:extLst>
          </p:cNvPr>
          <p:cNvSpPr>
            <a:spLocks noGrp="1"/>
          </p:cNvSpPr>
          <p:nvPr>
            <p:ph type="body" sz="quarter" idx="13" hasCustomPrompt="1"/>
          </p:nvPr>
        </p:nvSpPr>
        <p:spPr>
          <a:xfrm>
            <a:off x="838200" y="1054843"/>
            <a:ext cx="10515381" cy="496863"/>
          </a:xfrm>
        </p:spPr>
        <p:txBody>
          <a:bodyPr>
            <a:noAutofit/>
          </a:bodyPr>
          <a:lstStyle>
            <a:lvl1pPr marL="0" indent="0">
              <a:buNone/>
              <a:defRPr lang="de-AT" sz="3400" b="0" i="0" kern="1200" dirty="0">
                <a:solidFill>
                  <a:schemeClr val="accent4">
                    <a:lumMod val="75000"/>
                  </a:schemeClr>
                </a:solidFill>
                <a:latin typeface="+mj-lt"/>
                <a:ea typeface="+mn-ea"/>
                <a:cs typeface="+mn-cs"/>
              </a:defRPr>
            </a:lvl1pPr>
          </a:lstStyle>
          <a:p>
            <a:pPr marL="0" lvl="0" indent="0" algn="l" defTabSz="914400" rtl="0" eaLnBrk="1" latinLnBrk="0" hangingPunct="1">
              <a:lnSpc>
                <a:spcPct val="90000"/>
              </a:lnSpc>
              <a:spcBef>
                <a:spcPts val="1000"/>
              </a:spcBef>
              <a:buClr>
                <a:srgbClr val="BF9000"/>
              </a:buClr>
              <a:buFont typeface="Wingdings" panose="05000000000000000000" pitchFamily="2" charset="2"/>
              <a:buNone/>
            </a:pPr>
            <a:r>
              <a:rPr lang="de-DE" dirty="0"/>
              <a:t>Masteruntertitelformat bearbeiten</a:t>
            </a:r>
            <a:endParaRPr lang="de-AT" dirty="0"/>
          </a:p>
        </p:txBody>
      </p:sp>
    </p:spTree>
    <p:extLst>
      <p:ext uri="{BB962C8B-B14F-4D97-AF65-F5344CB8AC3E}">
        <p14:creationId xmlns:p14="http://schemas.microsoft.com/office/powerpoint/2010/main" val="2456005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1AE5D3A7-CAB7-4E4D-A78A-96BC5B29B9F5}"/>
              </a:ext>
            </a:extLst>
          </p:cNvPr>
          <p:cNvSpPr>
            <a:spLocks noGrp="1"/>
          </p:cNvSpPr>
          <p:nvPr>
            <p:ph type="dt" sz="half" idx="10"/>
          </p:nvPr>
        </p:nvSpPr>
        <p:spPr/>
        <p:txBody>
          <a:bodyPr/>
          <a:lstStyle/>
          <a:p>
            <a:fld id="{3C8B6E23-000D-42C5-A5A0-4EBD05D92DC2}" type="datetime5">
              <a:rPr lang="en-GB" smtClean="0"/>
              <a:t>7-Feb-24</a:t>
            </a:fld>
            <a:endParaRPr lang="de-AT"/>
          </a:p>
        </p:txBody>
      </p:sp>
      <p:sp>
        <p:nvSpPr>
          <p:cNvPr id="4" name="Fußzeilenplatzhalter 3">
            <a:extLst>
              <a:ext uri="{FF2B5EF4-FFF2-40B4-BE49-F238E27FC236}">
                <a16:creationId xmlns:a16="http://schemas.microsoft.com/office/drawing/2014/main" id="{8BFE81F4-7D07-4559-ADEC-A3A53918A0B8}"/>
              </a:ext>
            </a:extLst>
          </p:cNvPr>
          <p:cNvSpPr>
            <a:spLocks noGrp="1"/>
          </p:cNvSpPr>
          <p:nvPr>
            <p:ph type="ftr" sz="quarter" idx="11"/>
          </p:nvPr>
        </p:nvSpPr>
        <p:spPr/>
        <p:txBody>
          <a:bodyPr/>
          <a:lstStyle/>
          <a:p>
            <a:endParaRPr lang="de-AT"/>
          </a:p>
        </p:txBody>
      </p:sp>
      <p:sp>
        <p:nvSpPr>
          <p:cNvPr id="5" name="Foliennummernplatzhalter 4">
            <a:extLst>
              <a:ext uri="{FF2B5EF4-FFF2-40B4-BE49-F238E27FC236}">
                <a16:creationId xmlns:a16="http://schemas.microsoft.com/office/drawing/2014/main" id="{9A37014E-4CE9-43AB-B94E-597E10FB4C8E}"/>
              </a:ext>
            </a:extLst>
          </p:cNvPr>
          <p:cNvSpPr>
            <a:spLocks noGrp="1"/>
          </p:cNvSpPr>
          <p:nvPr>
            <p:ph type="sldNum" sz="quarter" idx="12"/>
          </p:nvPr>
        </p:nvSpPr>
        <p:spPr/>
        <p:txBody>
          <a:bodyPr/>
          <a:lstStyle/>
          <a:p>
            <a:fld id="{2E20F451-5E11-4411-AAB5-4D06230AB08F}" type="slidenum">
              <a:rPr lang="de-AT" smtClean="0"/>
              <a:t>‹Nr.›</a:t>
            </a:fld>
            <a:endParaRPr lang="de-AT"/>
          </a:p>
        </p:txBody>
      </p:sp>
      <p:sp>
        <p:nvSpPr>
          <p:cNvPr id="6" name="Titel 1">
            <a:extLst>
              <a:ext uri="{FF2B5EF4-FFF2-40B4-BE49-F238E27FC236}">
                <a16:creationId xmlns:a16="http://schemas.microsoft.com/office/drawing/2014/main" id="{782C3EB8-A322-45F6-BAB0-1D618DF2A17A}"/>
              </a:ext>
            </a:extLst>
          </p:cNvPr>
          <p:cNvSpPr>
            <a:spLocks noGrp="1"/>
          </p:cNvSpPr>
          <p:nvPr>
            <p:ph type="title"/>
          </p:nvPr>
        </p:nvSpPr>
        <p:spPr>
          <a:xfrm>
            <a:off x="838200" y="365126"/>
            <a:ext cx="10515600" cy="689717"/>
          </a:xfrm>
        </p:spPr>
        <p:txBody>
          <a:bodyPr>
            <a:normAutofit/>
          </a:bodyPr>
          <a:lstStyle>
            <a:lvl1pPr>
              <a:defRPr sz="4000"/>
            </a:lvl1pPr>
          </a:lstStyle>
          <a:p>
            <a:r>
              <a:rPr lang="de-DE"/>
              <a:t>Mastertitelformat bearbeiten</a:t>
            </a:r>
            <a:endParaRPr lang="de-AT"/>
          </a:p>
        </p:txBody>
      </p:sp>
      <p:sp>
        <p:nvSpPr>
          <p:cNvPr id="7" name="Textplatzhalter 9">
            <a:extLst>
              <a:ext uri="{FF2B5EF4-FFF2-40B4-BE49-F238E27FC236}">
                <a16:creationId xmlns:a16="http://schemas.microsoft.com/office/drawing/2014/main" id="{33BFE078-A20B-454F-8914-3D44829619D0}"/>
              </a:ext>
            </a:extLst>
          </p:cNvPr>
          <p:cNvSpPr>
            <a:spLocks noGrp="1"/>
          </p:cNvSpPr>
          <p:nvPr>
            <p:ph type="body" sz="quarter" idx="13" hasCustomPrompt="1"/>
          </p:nvPr>
        </p:nvSpPr>
        <p:spPr>
          <a:xfrm>
            <a:off x="838200" y="1054843"/>
            <a:ext cx="10515381" cy="496863"/>
          </a:xfrm>
        </p:spPr>
        <p:txBody>
          <a:bodyPr>
            <a:noAutofit/>
          </a:bodyPr>
          <a:lstStyle>
            <a:lvl1pPr marL="0" indent="0">
              <a:buNone/>
              <a:defRPr lang="de-AT" sz="3400" b="0" i="0" kern="1200" dirty="0">
                <a:solidFill>
                  <a:schemeClr val="accent4">
                    <a:lumMod val="75000"/>
                  </a:schemeClr>
                </a:solidFill>
                <a:latin typeface="+mj-lt"/>
                <a:ea typeface="+mn-ea"/>
                <a:cs typeface="+mn-cs"/>
              </a:defRPr>
            </a:lvl1pPr>
          </a:lstStyle>
          <a:p>
            <a:pPr marL="0" lvl="0" indent="0" algn="l" defTabSz="914400" rtl="0" eaLnBrk="1" latinLnBrk="0" hangingPunct="1">
              <a:lnSpc>
                <a:spcPct val="90000"/>
              </a:lnSpc>
              <a:spcBef>
                <a:spcPts val="1000"/>
              </a:spcBef>
              <a:buClr>
                <a:srgbClr val="BF9000"/>
              </a:buClr>
              <a:buFont typeface="Wingdings" panose="05000000000000000000" pitchFamily="2" charset="2"/>
              <a:buNone/>
            </a:pPr>
            <a:r>
              <a:rPr lang="de-DE" dirty="0"/>
              <a:t>Masteruntertitelformat bearbeiten</a:t>
            </a:r>
            <a:endParaRPr lang="de-AT" dirty="0"/>
          </a:p>
        </p:txBody>
      </p:sp>
    </p:spTree>
    <p:extLst>
      <p:ext uri="{BB962C8B-B14F-4D97-AF65-F5344CB8AC3E}">
        <p14:creationId xmlns:p14="http://schemas.microsoft.com/office/powerpoint/2010/main" val="3159857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EC728416-9872-430D-88F6-902A1FF9111E}"/>
              </a:ext>
            </a:extLst>
          </p:cNvPr>
          <p:cNvSpPr>
            <a:spLocks noGrp="1"/>
          </p:cNvSpPr>
          <p:nvPr>
            <p:ph type="dt" sz="half" idx="10"/>
          </p:nvPr>
        </p:nvSpPr>
        <p:spPr/>
        <p:txBody>
          <a:bodyPr/>
          <a:lstStyle/>
          <a:p>
            <a:fld id="{3DC6753D-C290-421B-A2A6-6B8FFBF1F57C}" type="datetime5">
              <a:rPr lang="en-GB" smtClean="0"/>
              <a:t>7-Feb-24</a:t>
            </a:fld>
            <a:endParaRPr lang="de-AT"/>
          </a:p>
        </p:txBody>
      </p:sp>
      <p:sp>
        <p:nvSpPr>
          <p:cNvPr id="3" name="Fußzeilenplatzhalter 2">
            <a:extLst>
              <a:ext uri="{FF2B5EF4-FFF2-40B4-BE49-F238E27FC236}">
                <a16:creationId xmlns:a16="http://schemas.microsoft.com/office/drawing/2014/main" id="{9F488BA5-B541-4CAB-8933-53D548D800A7}"/>
              </a:ext>
            </a:extLst>
          </p:cNvPr>
          <p:cNvSpPr>
            <a:spLocks noGrp="1"/>
          </p:cNvSpPr>
          <p:nvPr>
            <p:ph type="ftr" sz="quarter" idx="11"/>
          </p:nvPr>
        </p:nvSpPr>
        <p:spPr/>
        <p:txBody>
          <a:bodyPr/>
          <a:lstStyle/>
          <a:p>
            <a:endParaRPr lang="de-AT"/>
          </a:p>
        </p:txBody>
      </p:sp>
      <p:sp>
        <p:nvSpPr>
          <p:cNvPr id="4" name="Foliennummernplatzhalter 3">
            <a:extLst>
              <a:ext uri="{FF2B5EF4-FFF2-40B4-BE49-F238E27FC236}">
                <a16:creationId xmlns:a16="http://schemas.microsoft.com/office/drawing/2014/main" id="{E6C542B7-3294-4EEC-B8BA-81FD3C365059}"/>
              </a:ext>
            </a:extLst>
          </p:cNvPr>
          <p:cNvSpPr>
            <a:spLocks noGrp="1"/>
          </p:cNvSpPr>
          <p:nvPr>
            <p:ph type="sldNum" sz="quarter" idx="12"/>
          </p:nvPr>
        </p:nvSpPr>
        <p:spPr/>
        <p:txBody>
          <a:bodyPr/>
          <a:lstStyle/>
          <a:p>
            <a:fld id="{2E20F451-5E11-4411-AAB5-4D06230AB08F}" type="slidenum">
              <a:rPr lang="de-AT" smtClean="0"/>
              <a:t>‹Nr.›</a:t>
            </a:fld>
            <a:endParaRPr lang="de-AT"/>
          </a:p>
        </p:txBody>
      </p:sp>
    </p:spTree>
    <p:extLst>
      <p:ext uri="{BB962C8B-B14F-4D97-AF65-F5344CB8AC3E}">
        <p14:creationId xmlns:p14="http://schemas.microsoft.com/office/powerpoint/2010/main" val="3419362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C65B53-7C98-4E28-BECA-B842C2E427D1}"/>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AT"/>
          </a:p>
        </p:txBody>
      </p:sp>
      <p:sp>
        <p:nvSpPr>
          <p:cNvPr id="3" name="Inhaltsplatzhalter 2">
            <a:extLst>
              <a:ext uri="{FF2B5EF4-FFF2-40B4-BE49-F238E27FC236}">
                <a16:creationId xmlns:a16="http://schemas.microsoft.com/office/drawing/2014/main" id="{7F800A1D-7A9D-4432-AC42-2076301AFE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a:extLst>
              <a:ext uri="{FF2B5EF4-FFF2-40B4-BE49-F238E27FC236}">
                <a16:creationId xmlns:a16="http://schemas.microsoft.com/office/drawing/2014/main" id="{1F3DD65A-0A30-48DF-84AF-2D7DAAD437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DA5F90A4-318C-4BFF-8A18-8F9DF954B59E}"/>
              </a:ext>
            </a:extLst>
          </p:cNvPr>
          <p:cNvSpPr>
            <a:spLocks noGrp="1"/>
          </p:cNvSpPr>
          <p:nvPr>
            <p:ph type="dt" sz="half" idx="10"/>
          </p:nvPr>
        </p:nvSpPr>
        <p:spPr/>
        <p:txBody>
          <a:bodyPr/>
          <a:lstStyle/>
          <a:p>
            <a:fld id="{B16A9987-91B9-42AE-9D5B-437E6BA9B3B7}" type="datetime5">
              <a:rPr lang="en-GB" smtClean="0"/>
              <a:t>7-Feb-24</a:t>
            </a:fld>
            <a:endParaRPr lang="de-AT"/>
          </a:p>
        </p:txBody>
      </p:sp>
      <p:sp>
        <p:nvSpPr>
          <p:cNvPr id="6" name="Fußzeilenplatzhalter 5">
            <a:extLst>
              <a:ext uri="{FF2B5EF4-FFF2-40B4-BE49-F238E27FC236}">
                <a16:creationId xmlns:a16="http://schemas.microsoft.com/office/drawing/2014/main" id="{A8B8575B-045C-40DB-AE18-3459EB86B3F4}"/>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89B508F9-1751-42B3-AD97-771F71533F50}"/>
              </a:ext>
            </a:extLst>
          </p:cNvPr>
          <p:cNvSpPr>
            <a:spLocks noGrp="1"/>
          </p:cNvSpPr>
          <p:nvPr>
            <p:ph type="sldNum" sz="quarter" idx="12"/>
          </p:nvPr>
        </p:nvSpPr>
        <p:spPr/>
        <p:txBody>
          <a:bodyPr/>
          <a:lstStyle/>
          <a:p>
            <a:fld id="{2E20F451-5E11-4411-AAB5-4D06230AB08F}" type="slidenum">
              <a:rPr lang="de-AT" smtClean="0"/>
              <a:t>‹Nr.›</a:t>
            </a:fld>
            <a:endParaRPr lang="de-AT"/>
          </a:p>
        </p:txBody>
      </p:sp>
    </p:spTree>
    <p:extLst>
      <p:ext uri="{BB962C8B-B14F-4D97-AF65-F5344CB8AC3E}">
        <p14:creationId xmlns:p14="http://schemas.microsoft.com/office/powerpoint/2010/main" val="2046958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E93C75-D6DD-4A0D-BC94-61AC641D5101}"/>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AT"/>
          </a:p>
        </p:txBody>
      </p:sp>
      <p:sp>
        <p:nvSpPr>
          <p:cNvPr id="3" name="Bildplatzhalter 2">
            <a:extLst>
              <a:ext uri="{FF2B5EF4-FFF2-40B4-BE49-F238E27FC236}">
                <a16:creationId xmlns:a16="http://schemas.microsoft.com/office/drawing/2014/main" id="{5D217BFD-A660-4B0A-B88E-82E37D0AC4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de-AT"/>
          </a:p>
        </p:txBody>
      </p:sp>
      <p:sp>
        <p:nvSpPr>
          <p:cNvPr id="4" name="Textplatzhalter 3">
            <a:extLst>
              <a:ext uri="{FF2B5EF4-FFF2-40B4-BE49-F238E27FC236}">
                <a16:creationId xmlns:a16="http://schemas.microsoft.com/office/drawing/2014/main" id="{AABDD875-4491-433D-860C-BCFC98BAF0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304A3C38-23EA-4AC4-80F4-941F33629A3D}"/>
              </a:ext>
            </a:extLst>
          </p:cNvPr>
          <p:cNvSpPr>
            <a:spLocks noGrp="1"/>
          </p:cNvSpPr>
          <p:nvPr>
            <p:ph type="dt" sz="half" idx="10"/>
          </p:nvPr>
        </p:nvSpPr>
        <p:spPr/>
        <p:txBody>
          <a:bodyPr/>
          <a:lstStyle/>
          <a:p>
            <a:fld id="{2A9B333F-A6D2-462D-B7A5-077A26FC39B3}" type="datetime5">
              <a:rPr lang="en-GB" smtClean="0"/>
              <a:t>7-Feb-24</a:t>
            </a:fld>
            <a:endParaRPr lang="de-AT"/>
          </a:p>
        </p:txBody>
      </p:sp>
      <p:sp>
        <p:nvSpPr>
          <p:cNvPr id="6" name="Fußzeilenplatzhalter 5">
            <a:extLst>
              <a:ext uri="{FF2B5EF4-FFF2-40B4-BE49-F238E27FC236}">
                <a16:creationId xmlns:a16="http://schemas.microsoft.com/office/drawing/2014/main" id="{5CB8E080-C112-4171-98A8-91F77006B03A}"/>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28D4E84D-50DA-488B-9D5D-711D230A84C4}"/>
              </a:ext>
            </a:extLst>
          </p:cNvPr>
          <p:cNvSpPr>
            <a:spLocks noGrp="1"/>
          </p:cNvSpPr>
          <p:nvPr>
            <p:ph type="sldNum" sz="quarter" idx="12"/>
          </p:nvPr>
        </p:nvSpPr>
        <p:spPr/>
        <p:txBody>
          <a:bodyPr/>
          <a:lstStyle/>
          <a:p>
            <a:fld id="{2E20F451-5E11-4411-AAB5-4D06230AB08F}" type="slidenum">
              <a:rPr lang="de-AT" smtClean="0"/>
              <a:t>‹Nr.›</a:t>
            </a:fld>
            <a:endParaRPr lang="de-AT"/>
          </a:p>
        </p:txBody>
      </p:sp>
    </p:spTree>
    <p:extLst>
      <p:ext uri="{BB962C8B-B14F-4D97-AF65-F5344CB8AC3E}">
        <p14:creationId xmlns:p14="http://schemas.microsoft.com/office/powerpoint/2010/main" val="4221762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45AA1055-1E26-45F6-86EF-663868078D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noProof="0" dirty="0" err="1"/>
              <a:t>Mastertitelformat</a:t>
            </a:r>
            <a:r>
              <a:rPr lang="en-GB" noProof="0" dirty="0"/>
              <a:t> </a:t>
            </a:r>
            <a:r>
              <a:rPr lang="en-GB" noProof="0" dirty="0" err="1"/>
              <a:t>bearbeiten</a:t>
            </a:r>
            <a:endParaRPr lang="en-GB" noProof="0" dirty="0"/>
          </a:p>
        </p:txBody>
      </p:sp>
      <p:sp>
        <p:nvSpPr>
          <p:cNvPr id="3" name="Textplatzhalter 2">
            <a:extLst>
              <a:ext uri="{FF2B5EF4-FFF2-40B4-BE49-F238E27FC236}">
                <a16:creationId xmlns:a16="http://schemas.microsoft.com/office/drawing/2014/main" id="{FFB51E96-2EFA-474B-AC50-0EFAEB323B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noProof="0" dirty="0" err="1"/>
              <a:t>Mastertextformat</a:t>
            </a:r>
            <a:r>
              <a:rPr lang="en-GB" noProof="0" dirty="0"/>
              <a:t> </a:t>
            </a:r>
            <a:r>
              <a:rPr lang="en-GB" noProof="0" dirty="0" err="1"/>
              <a:t>bearbeiten</a:t>
            </a:r>
            <a:endParaRPr lang="en-GB" noProof="0" dirty="0"/>
          </a:p>
          <a:p>
            <a:pPr lvl="1"/>
            <a:r>
              <a:rPr lang="en-GB" noProof="0" dirty="0" err="1"/>
              <a:t>Zweite</a:t>
            </a:r>
            <a:r>
              <a:rPr lang="en-GB" noProof="0" dirty="0"/>
              <a:t> Ebene</a:t>
            </a:r>
          </a:p>
          <a:p>
            <a:pPr lvl="2"/>
            <a:r>
              <a:rPr lang="en-GB" noProof="0" dirty="0" err="1"/>
              <a:t>Dritte</a:t>
            </a:r>
            <a:r>
              <a:rPr lang="en-GB" noProof="0" dirty="0"/>
              <a:t> Ebene</a:t>
            </a:r>
          </a:p>
          <a:p>
            <a:pPr lvl="3"/>
            <a:r>
              <a:rPr lang="en-GB" noProof="0" dirty="0" err="1"/>
              <a:t>Vierte</a:t>
            </a:r>
            <a:r>
              <a:rPr lang="en-GB" noProof="0" dirty="0"/>
              <a:t> Ebene</a:t>
            </a:r>
          </a:p>
          <a:p>
            <a:pPr lvl="4"/>
            <a:r>
              <a:rPr lang="en-GB" noProof="0" dirty="0" err="1"/>
              <a:t>Fünfte</a:t>
            </a:r>
            <a:r>
              <a:rPr lang="en-GB" noProof="0" dirty="0"/>
              <a:t> Ebene</a:t>
            </a:r>
          </a:p>
        </p:txBody>
      </p:sp>
      <p:sp>
        <p:nvSpPr>
          <p:cNvPr id="4" name="Datumsplatzhalter 3">
            <a:extLst>
              <a:ext uri="{FF2B5EF4-FFF2-40B4-BE49-F238E27FC236}">
                <a16:creationId xmlns:a16="http://schemas.microsoft.com/office/drawing/2014/main" id="{44B1DB79-910A-4333-A997-B4EE929835CB}"/>
              </a:ext>
            </a:extLst>
          </p:cNvPr>
          <p:cNvSpPr>
            <a:spLocks noGrp="1"/>
          </p:cNvSpPr>
          <p:nvPr>
            <p:ph type="dt" sz="half" idx="2"/>
          </p:nvPr>
        </p:nvSpPr>
        <p:spPr>
          <a:xfrm>
            <a:off x="838200" y="6356350"/>
            <a:ext cx="14400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2844C7-9A69-4D18-A3E9-11E8B3EE1B9A}" type="datetime5">
              <a:rPr lang="en-GB" smtClean="0"/>
              <a:t>7-Feb-24</a:t>
            </a:fld>
            <a:endParaRPr lang="de-AT" dirty="0"/>
          </a:p>
        </p:txBody>
      </p:sp>
      <p:sp>
        <p:nvSpPr>
          <p:cNvPr id="5" name="Fußzeilenplatzhalter 4">
            <a:extLst>
              <a:ext uri="{FF2B5EF4-FFF2-40B4-BE49-F238E27FC236}">
                <a16:creationId xmlns:a16="http://schemas.microsoft.com/office/drawing/2014/main" id="{58B86E5D-A060-40ED-8982-FA572BA9CDB7}"/>
              </a:ext>
            </a:extLst>
          </p:cNvPr>
          <p:cNvSpPr>
            <a:spLocks noGrp="1"/>
          </p:cNvSpPr>
          <p:nvPr>
            <p:ph type="ftr" sz="quarter" idx="3"/>
          </p:nvPr>
        </p:nvSpPr>
        <p:spPr>
          <a:xfrm>
            <a:off x="2647949" y="6356350"/>
            <a:ext cx="68865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dirty="0"/>
          </a:p>
        </p:txBody>
      </p:sp>
      <p:sp>
        <p:nvSpPr>
          <p:cNvPr id="6" name="Foliennummernplatzhalter 5">
            <a:extLst>
              <a:ext uri="{FF2B5EF4-FFF2-40B4-BE49-F238E27FC236}">
                <a16:creationId xmlns:a16="http://schemas.microsoft.com/office/drawing/2014/main" id="{DD17545D-EA7D-4E52-A0E6-CD3008DC64E1}"/>
              </a:ext>
            </a:extLst>
          </p:cNvPr>
          <p:cNvSpPr>
            <a:spLocks noGrp="1"/>
          </p:cNvSpPr>
          <p:nvPr>
            <p:ph type="sldNum" sz="quarter" idx="4"/>
          </p:nvPr>
        </p:nvSpPr>
        <p:spPr>
          <a:xfrm>
            <a:off x="9913581" y="6356350"/>
            <a:ext cx="14400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20F451-5E11-4411-AAB5-4D06230AB08F}" type="slidenum">
              <a:rPr lang="de-AT" smtClean="0"/>
              <a:t>‹Nr.›</a:t>
            </a:fld>
            <a:endParaRPr lang="de-AT"/>
          </a:p>
        </p:txBody>
      </p:sp>
      <p:grpSp>
        <p:nvGrpSpPr>
          <p:cNvPr id="10" name="Gruppieren 9">
            <a:extLst>
              <a:ext uri="{FF2B5EF4-FFF2-40B4-BE49-F238E27FC236}">
                <a16:creationId xmlns:a16="http://schemas.microsoft.com/office/drawing/2014/main" id="{536FCF4A-4DFC-4EC0-9371-824C8A834093}"/>
              </a:ext>
            </a:extLst>
          </p:cNvPr>
          <p:cNvGrpSpPr/>
          <p:nvPr userDrawn="1"/>
        </p:nvGrpSpPr>
        <p:grpSpPr>
          <a:xfrm>
            <a:off x="1" y="6756400"/>
            <a:ext cx="12192001" cy="101600"/>
            <a:chOff x="2028825" y="6756400"/>
            <a:chExt cx="10163177" cy="101600"/>
          </a:xfrm>
        </p:grpSpPr>
        <p:sp>
          <p:nvSpPr>
            <p:cNvPr id="20" name="Rechteck 19">
              <a:extLst>
                <a:ext uri="{FF2B5EF4-FFF2-40B4-BE49-F238E27FC236}">
                  <a16:creationId xmlns:a16="http://schemas.microsoft.com/office/drawing/2014/main" id="{B62F4AEC-82AA-4211-B19A-21CC764C2B00}"/>
                </a:ext>
              </a:extLst>
            </p:cNvPr>
            <p:cNvSpPr/>
            <p:nvPr userDrawn="1"/>
          </p:nvSpPr>
          <p:spPr>
            <a:xfrm>
              <a:off x="2028825" y="6756400"/>
              <a:ext cx="3086668" cy="101600"/>
            </a:xfrm>
            <a:prstGeom prst="rect">
              <a:avLst/>
            </a:prstGeom>
            <a:solidFill>
              <a:srgbClr val="385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1" name="Rechteck 20">
              <a:extLst>
                <a:ext uri="{FF2B5EF4-FFF2-40B4-BE49-F238E27FC236}">
                  <a16:creationId xmlns:a16="http://schemas.microsoft.com/office/drawing/2014/main" id="{24FDAF5C-2ACE-4F8A-A056-08DFAC0DFF6A}"/>
                </a:ext>
              </a:extLst>
            </p:cNvPr>
            <p:cNvSpPr/>
            <p:nvPr userDrawn="1"/>
          </p:nvSpPr>
          <p:spPr>
            <a:xfrm>
              <a:off x="5115494" y="6756400"/>
              <a:ext cx="7076508" cy="101600"/>
            </a:xfrm>
            <a:prstGeom prst="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spTree>
    <p:extLst>
      <p:ext uri="{BB962C8B-B14F-4D97-AF65-F5344CB8AC3E}">
        <p14:creationId xmlns:p14="http://schemas.microsoft.com/office/powerpoint/2010/main" val="697758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Lst>
  <p:hf hdr="0" ftr="0"/>
  <p:txStyles>
    <p:titleStyle>
      <a:lvl1pPr algn="l" defTabSz="914400" rtl="0" eaLnBrk="1" latinLnBrk="0" hangingPunct="1">
        <a:lnSpc>
          <a:spcPct val="90000"/>
        </a:lnSpc>
        <a:spcBef>
          <a:spcPct val="0"/>
        </a:spcBef>
        <a:buNone/>
        <a:defRPr sz="4400" b="1" kern="1200">
          <a:solidFill>
            <a:schemeClr val="accent6">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BF9000"/>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BF9000"/>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BF9000"/>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BF9000"/>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BF9000"/>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6B1F36-5267-4528-B886-CBA77A8B5657}"/>
              </a:ext>
            </a:extLst>
          </p:cNvPr>
          <p:cNvSpPr>
            <a:spLocks noGrp="1"/>
          </p:cNvSpPr>
          <p:nvPr>
            <p:ph type="ctrTitle"/>
          </p:nvPr>
        </p:nvSpPr>
        <p:spPr/>
        <p:txBody>
          <a:bodyPr>
            <a:normAutofit fontScale="90000"/>
          </a:bodyPr>
          <a:lstStyle/>
          <a:p>
            <a:r>
              <a:rPr lang="en-US" sz="4900" dirty="0" err="1"/>
              <a:t>Explainability</a:t>
            </a:r>
            <a:r>
              <a:rPr lang="en-US" sz="4900" dirty="0"/>
              <a:t> in Reinforcement Learning:</a:t>
            </a:r>
            <a:br>
              <a:rPr lang="en-US" dirty="0"/>
            </a:br>
            <a:r>
              <a:rPr lang="en-US" sz="3600" dirty="0"/>
              <a:t>An Application for Powertrain Control</a:t>
            </a:r>
            <a:endParaRPr lang="de-AT" sz="3600" dirty="0"/>
          </a:p>
        </p:txBody>
      </p:sp>
      <p:sp>
        <p:nvSpPr>
          <p:cNvPr id="3" name="Untertitel 2">
            <a:extLst>
              <a:ext uri="{FF2B5EF4-FFF2-40B4-BE49-F238E27FC236}">
                <a16:creationId xmlns:a16="http://schemas.microsoft.com/office/drawing/2014/main" id="{7C0FDE9B-914F-4EE6-A198-8010FDBE924F}"/>
              </a:ext>
            </a:extLst>
          </p:cNvPr>
          <p:cNvSpPr>
            <a:spLocks noGrp="1"/>
          </p:cNvSpPr>
          <p:nvPr>
            <p:ph type="subTitle" idx="1"/>
          </p:nvPr>
        </p:nvSpPr>
        <p:spPr/>
        <p:txBody>
          <a:bodyPr/>
          <a:lstStyle/>
          <a:p>
            <a:r>
              <a:rPr lang="en-US" dirty="0"/>
              <a:t>Catherine Laflamme, PhD</a:t>
            </a:r>
          </a:p>
          <a:p>
            <a:endParaRPr lang="de-AT" dirty="0"/>
          </a:p>
        </p:txBody>
      </p:sp>
    </p:spTree>
    <p:extLst>
      <p:ext uri="{BB962C8B-B14F-4D97-AF65-F5344CB8AC3E}">
        <p14:creationId xmlns:p14="http://schemas.microsoft.com/office/powerpoint/2010/main" val="34660899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04B38B5-6D66-9F53-80E4-C5489714B540}"/>
              </a:ext>
            </a:extLst>
          </p:cNvPr>
          <p:cNvSpPr>
            <a:spLocks noGrp="1"/>
          </p:cNvSpPr>
          <p:nvPr>
            <p:ph idx="1"/>
          </p:nvPr>
        </p:nvSpPr>
        <p:spPr/>
        <p:txBody>
          <a:bodyPr/>
          <a:lstStyle/>
          <a:p>
            <a:r>
              <a:rPr lang="de-DE" dirty="0"/>
              <a:t>Gear shifting </a:t>
            </a:r>
            <a:r>
              <a:rPr lang="de-DE" dirty="0" err="1"/>
              <a:t>logic</a:t>
            </a:r>
            <a:r>
              <a:rPr lang="de-DE" dirty="0"/>
              <a:t> </a:t>
            </a:r>
            <a:r>
              <a:rPr lang="de-DE" dirty="0" err="1"/>
              <a:t>for</a:t>
            </a:r>
            <a:r>
              <a:rPr lang="de-DE" dirty="0"/>
              <a:t> an </a:t>
            </a:r>
            <a:r>
              <a:rPr lang="de-DE" dirty="0" err="1"/>
              <a:t>automatic</a:t>
            </a:r>
            <a:r>
              <a:rPr lang="de-DE" dirty="0"/>
              <a:t> </a:t>
            </a:r>
            <a:r>
              <a:rPr lang="de-DE" dirty="0" err="1"/>
              <a:t>drive</a:t>
            </a:r>
            <a:r>
              <a:rPr lang="de-DE" dirty="0"/>
              <a:t> </a:t>
            </a:r>
            <a:r>
              <a:rPr lang="de-DE" dirty="0" err="1"/>
              <a:t>vehicle</a:t>
            </a:r>
            <a:r>
              <a:rPr lang="de-DE" dirty="0"/>
              <a:t>.</a:t>
            </a:r>
          </a:p>
          <a:p>
            <a:r>
              <a:rPr lang="de-DE" dirty="0"/>
              <a:t>Just a </a:t>
            </a:r>
            <a:r>
              <a:rPr lang="de-DE" dirty="0" err="1"/>
              <a:t>good</a:t>
            </a:r>
            <a:r>
              <a:rPr lang="de-DE" dirty="0"/>
              <a:t>, </a:t>
            </a:r>
            <a:r>
              <a:rPr lang="de-DE" dirty="0" err="1"/>
              <a:t>well</a:t>
            </a:r>
            <a:r>
              <a:rPr lang="de-DE" dirty="0"/>
              <a:t> </a:t>
            </a:r>
            <a:r>
              <a:rPr lang="de-DE" dirty="0" err="1"/>
              <a:t>understood</a:t>
            </a:r>
            <a:r>
              <a:rPr lang="de-DE" dirty="0"/>
              <a:t> </a:t>
            </a:r>
            <a:r>
              <a:rPr lang="de-DE" dirty="0" err="1"/>
              <a:t>use</a:t>
            </a:r>
            <a:r>
              <a:rPr lang="de-DE" dirty="0"/>
              <a:t> </a:t>
            </a:r>
            <a:r>
              <a:rPr lang="de-DE" dirty="0" err="1"/>
              <a:t>case</a:t>
            </a:r>
            <a:r>
              <a:rPr lang="de-DE" dirty="0"/>
              <a:t> </a:t>
            </a:r>
            <a:r>
              <a:rPr lang="de-DE" dirty="0" err="1"/>
              <a:t>to</a:t>
            </a:r>
            <a:r>
              <a:rPr lang="de-DE" dirty="0"/>
              <a:t> </a:t>
            </a:r>
            <a:r>
              <a:rPr lang="de-DE" dirty="0" err="1"/>
              <a:t>demonstrate</a:t>
            </a:r>
            <a:r>
              <a:rPr lang="de-DE" dirty="0"/>
              <a:t> </a:t>
            </a:r>
            <a:r>
              <a:rPr lang="de-DE" dirty="0" err="1"/>
              <a:t>feasibility</a:t>
            </a:r>
            <a:r>
              <a:rPr lang="de-DE" dirty="0"/>
              <a:t>.</a:t>
            </a:r>
          </a:p>
          <a:p>
            <a:r>
              <a:rPr lang="de-DE" dirty="0"/>
              <a:t>Start </a:t>
            </a:r>
            <a:r>
              <a:rPr lang="de-DE" dirty="0" err="1"/>
              <a:t>boring</a:t>
            </a:r>
            <a:r>
              <a:rPr lang="de-DE" dirty="0"/>
              <a:t> </a:t>
            </a:r>
            <a:r>
              <a:rPr lang="de-DE" dirty="0">
                <a:sym typeface="Wingdings" panose="05000000000000000000" pitchFamily="2" charset="2"/>
              </a:rPr>
              <a:t></a:t>
            </a:r>
            <a:r>
              <a:rPr lang="de-DE" dirty="0"/>
              <a:t>  </a:t>
            </a:r>
          </a:p>
        </p:txBody>
      </p:sp>
      <p:sp>
        <p:nvSpPr>
          <p:cNvPr id="3" name="Datumsplatzhalter 2">
            <a:extLst>
              <a:ext uri="{FF2B5EF4-FFF2-40B4-BE49-F238E27FC236}">
                <a16:creationId xmlns:a16="http://schemas.microsoft.com/office/drawing/2014/main" id="{4A57CCE3-DD58-266D-2557-33BDAC2AB7E6}"/>
              </a:ext>
            </a:extLst>
          </p:cNvPr>
          <p:cNvSpPr>
            <a:spLocks noGrp="1"/>
          </p:cNvSpPr>
          <p:nvPr>
            <p:ph type="dt" sz="half" idx="10"/>
          </p:nvPr>
        </p:nvSpPr>
        <p:spPr/>
        <p:txBody>
          <a:bodyPr/>
          <a:lstStyle/>
          <a:p>
            <a:fld id="{0FB4D643-3EA5-428F-98F4-EFA645B6984A}" type="datetime5">
              <a:rPr lang="en-GB" smtClean="0"/>
              <a:t>7-Feb-24</a:t>
            </a:fld>
            <a:endParaRPr lang="de-AT"/>
          </a:p>
        </p:txBody>
      </p:sp>
      <p:sp>
        <p:nvSpPr>
          <p:cNvPr id="4" name="Foliennummernplatzhalter 3">
            <a:extLst>
              <a:ext uri="{FF2B5EF4-FFF2-40B4-BE49-F238E27FC236}">
                <a16:creationId xmlns:a16="http://schemas.microsoft.com/office/drawing/2014/main" id="{D5DE350F-32CA-060C-4AB0-60A8013E3BD9}"/>
              </a:ext>
            </a:extLst>
          </p:cNvPr>
          <p:cNvSpPr>
            <a:spLocks noGrp="1"/>
          </p:cNvSpPr>
          <p:nvPr>
            <p:ph type="sldNum" sz="quarter" idx="12"/>
          </p:nvPr>
        </p:nvSpPr>
        <p:spPr/>
        <p:txBody>
          <a:bodyPr/>
          <a:lstStyle/>
          <a:p>
            <a:fld id="{60585C73-3C26-4DF1-A0C4-0280BAD4D09C}" type="slidenum">
              <a:rPr lang="de-AT" smtClean="0"/>
              <a:pPr/>
              <a:t>10</a:t>
            </a:fld>
            <a:endParaRPr lang="de-AT"/>
          </a:p>
        </p:txBody>
      </p:sp>
      <p:sp>
        <p:nvSpPr>
          <p:cNvPr id="5" name="Titel 4">
            <a:extLst>
              <a:ext uri="{FF2B5EF4-FFF2-40B4-BE49-F238E27FC236}">
                <a16:creationId xmlns:a16="http://schemas.microsoft.com/office/drawing/2014/main" id="{143B183C-EA57-1A8C-B525-50455986A447}"/>
              </a:ext>
            </a:extLst>
          </p:cNvPr>
          <p:cNvSpPr>
            <a:spLocks noGrp="1"/>
          </p:cNvSpPr>
          <p:nvPr>
            <p:ph type="title"/>
          </p:nvPr>
        </p:nvSpPr>
        <p:spPr/>
        <p:txBody>
          <a:bodyPr/>
          <a:lstStyle/>
          <a:p>
            <a:r>
              <a:rPr lang="en-US" sz="4000" dirty="0" err="1"/>
              <a:t>Explainability</a:t>
            </a:r>
            <a:r>
              <a:rPr lang="en-US" sz="4000" dirty="0"/>
              <a:t> in Reinforcement Learning</a:t>
            </a:r>
            <a:endParaRPr lang="de-DE" dirty="0"/>
          </a:p>
        </p:txBody>
      </p:sp>
      <p:sp>
        <p:nvSpPr>
          <p:cNvPr id="6" name="Textplatzhalter 5">
            <a:extLst>
              <a:ext uri="{FF2B5EF4-FFF2-40B4-BE49-F238E27FC236}">
                <a16:creationId xmlns:a16="http://schemas.microsoft.com/office/drawing/2014/main" id="{11268F96-6F77-E0EE-D7D3-406EB3B9B6DA}"/>
              </a:ext>
            </a:extLst>
          </p:cNvPr>
          <p:cNvSpPr>
            <a:spLocks noGrp="1"/>
          </p:cNvSpPr>
          <p:nvPr>
            <p:ph type="body" sz="quarter" idx="13"/>
          </p:nvPr>
        </p:nvSpPr>
        <p:spPr/>
        <p:txBody>
          <a:bodyPr/>
          <a:lstStyle/>
          <a:p>
            <a:r>
              <a:rPr lang="de-DE" dirty="0"/>
              <a:t>Powertrain Control Use Case</a:t>
            </a:r>
          </a:p>
        </p:txBody>
      </p:sp>
      <p:pic>
        <p:nvPicPr>
          <p:cNvPr id="7" name="Picture 23">
            <a:extLst>
              <a:ext uri="{FF2B5EF4-FFF2-40B4-BE49-F238E27FC236}">
                <a16:creationId xmlns:a16="http://schemas.microsoft.com/office/drawing/2014/main" id="{56AB9B6D-9831-7A20-8CC4-B8BF24E9912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62686" y="3893176"/>
            <a:ext cx="6766799" cy="2748400"/>
          </a:xfrm>
          <a:prstGeom prst="rect">
            <a:avLst/>
          </a:prstGeom>
          <a:noFill/>
          <a:ln>
            <a:noFill/>
          </a:ln>
        </p:spPr>
      </p:pic>
      <p:sp>
        <p:nvSpPr>
          <p:cNvPr id="8" name="Rechteck: abgerundete Ecken 7">
            <a:extLst>
              <a:ext uri="{FF2B5EF4-FFF2-40B4-BE49-F238E27FC236}">
                <a16:creationId xmlns:a16="http://schemas.microsoft.com/office/drawing/2014/main" id="{F5E56B9D-CB3B-AF65-AB39-9C6EB3EB2E38}"/>
              </a:ext>
            </a:extLst>
          </p:cNvPr>
          <p:cNvSpPr/>
          <p:nvPr/>
        </p:nvSpPr>
        <p:spPr>
          <a:xfrm>
            <a:off x="7053241" y="2898179"/>
            <a:ext cx="1699987" cy="58513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RL Agent</a:t>
            </a:r>
          </a:p>
        </p:txBody>
      </p:sp>
      <p:cxnSp>
        <p:nvCxnSpPr>
          <p:cNvPr id="9" name="Gerade Verbindung mit Pfeil 8">
            <a:extLst>
              <a:ext uri="{FF2B5EF4-FFF2-40B4-BE49-F238E27FC236}">
                <a16:creationId xmlns:a16="http://schemas.microsoft.com/office/drawing/2014/main" id="{3B2958AE-EDC5-9797-8A3A-DBBB97E5F94E}"/>
              </a:ext>
            </a:extLst>
          </p:cNvPr>
          <p:cNvCxnSpPr>
            <a:cxnSpLocks/>
            <a:stCxn id="8" idx="2"/>
          </p:cNvCxnSpPr>
          <p:nvPr/>
        </p:nvCxnSpPr>
        <p:spPr>
          <a:xfrm>
            <a:off x="7903235" y="3483311"/>
            <a:ext cx="0" cy="4095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18019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04B38B5-6D66-9F53-80E4-C5489714B540}"/>
              </a:ext>
            </a:extLst>
          </p:cNvPr>
          <p:cNvSpPr>
            <a:spLocks noGrp="1"/>
          </p:cNvSpPr>
          <p:nvPr>
            <p:ph idx="1"/>
          </p:nvPr>
        </p:nvSpPr>
        <p:spPr>
          <a:xfrm>
            <a:off x="838200" y="1696675"/>
            <a:ext cx="10515381" cy="4480925"/>
          </a:xfrm>
        </p:spPr>
        <p:txBody>
          <a:bodyPr/>
          <a:lstStyle/>
          <a:p>
            <a:r>
              <a:rPr lang="en-US" sz="1800" dirty="0">
                <a:solidFill>
                  <a:srgbClr val="000000"/>
                </a:solidFill>
              </a:rPr>
              <a:t>Full vehicle model with internal combustion engine, transmission, powertrain control algorithms.</a:t>
            </a:r>
          </a:p>
          <a:p>
            <a:r>
              <a:rPr lang="en-US" sz="1800" dirty="0">
                <a:solidFill>
                  <a:srgbClr val="000000"/>
                </a:solidFill>
              </a:rPr>
              <a:t>Used for powertrain matching analysis and component selection, control and diagnostic algorithm design, and hardware-in-the-loop testing</a:t>
            </a:r>
            <a:endParaRPr lang="de-DE" sz="1800" dirty="0">
              <a:solidFill>
                <a:srgbClr val="000000"/>
              </a:solidFill>
            </a:endParaRPr>
          </a:p>
        </p:txBody>
      </p:sp>
      <p:sp>
        <p:nvSpPr>
          <p:cNvPr id="3" name="Datumsplatzhalter 2">
            <a:extLst>
              <a:ext uri="{FF2B5EF4-FFF2-40B4-BE49-F238E27FC236}">
                <a16:creationId xmlns:a16="http://schemas.microsoft.com/office/drawing/2014/main" id="{4A57CCE3-DD58-266D-2557-33BDAC2AB7E6}"/>
              </a:ext>
            </a:extLst>
          </p:cNvPr>
          <p:cNvSpPr>
            <a:spLocks noGrp="1"/>
          </p:cNvSpPr>
          <p:nvPr>
            <p:ph type="dt" sz="half" idx="10"/>
          </p:nvPr>
        </p:nvSpPr>
        <p:spPr/>
        <p:txBody>
          <a:bodyPr/>
          <a:lstStyle/>
          <a:p>
            <a:fld id="{0FB4D643-3EA5-428F-98F4-EFA645B6984A}" type="datetime5">
              <a:rPr lang="en-GB" smtClean="0"/>
              <a:t>7-Feb-24</a:t>
            </a:fld>
            <a:endParaRPr lang="de-AT"/>
          </a:p>
        </p:txBody>
      </p:sp>
      <p:sp>
        <p:nvSpPr>
          <p:cNvPr id="4" name="Foliennummernplatzhalter 3">
            <a:extLst>
              <a:ext uri="{FF2B5EF4-FFF2-40B4-BE49-F238E27FC236}">
                <a16:creationId xmlns:a16="http://schemas.microsoft.com/office/drawing/2014/main" id="{D5DE350F-32CA-060C-4AB0-60A8013E3BD9}"/>
              </a:ext>
            </a:extLst>
          </p:cNvPr>
          <p:cNvSpPr>
            <a:spLocks noGrp="1"/>
          </p:cNvSpPr>
          <p:nvPr>
            <p:ph type="sldNum" sz="quarter" idx="12"/>
          </p:nvPr>
        </p:nvSpPr>
        <p:spPr/>
        <p:txBody>
          <a:bodyPr/>
          <a:lstStyle/>
          <a:p>
            <a:fld id="{60585C73-3C26-4DF1-A0C4-0280BAD4D09C}" type="slidenum">
              <a:rPr lang="de-AT" smtClean="0"/>
              <a:pPr/>
              <a:t>11</a:t>
            </a:fld>
            <a:endParaRPr lang="de-AT"/>
          </a:p>
        </p:txBody>
      </p:sp>
      <p:sp>
        <p:nvSpPr>
          <p:cNvPr id="5" name="Titel 4">
            <a:extLst>
              <a:ext uri="{FF2B5EF4-FFF2-40B4-BE49-F238E27FC236}">
                <a16:creationId xmlns:a16="http://schemas.microsoft.com/office/drawing/2014/main" id="{143B183C-EA57-1A8C-B525-50455986A447}"/>
              </a:ext>
            </a:extLst>
          </p:cNvPr>
          <p:cNvSpPr>
            <a:spLocks noGrp="1"/>
          </p:cNvSpPr>
          <p:nvPr>
            <p:ph type="title"/>
          </p:nvPr>
        </p:nvSpPr>
        <p:spPr/>
        <p:txBody>
          <a:bodyPr/>
          <a:lstStyle/>
          <a:p>
            <a:r>
              <a:rPr lang="en-US" sz="4000" dirty="0" err="1"/>
              <a:t>Explainability</a:t>
            </a:r>
            <a:r>
              <a:rPr lang="en-US" sz="4000" dirty="0"/>
              <a:t> in Reinforcement Learning</a:t>
            </a:r>
            <a:endParaRPr lang="de-DE" dirty="0"/>
          </a:p>
        </p:txBody>
      </p:sp>
      <p:sp>
        <p:nvSpPr>
          <p:cNvPr id="6" name="Textplatzhalter 5">
            <a:extLst>
              <a:ext uri="{FF2B5EF4-FFF2-40B4-BE49-F238E27FC236}">
                <a16:creationId xmlns:a16="http://schemas.microsoft.com/office/drawing/2014/main" id="{11268F96-6F77-E0EE-D7D3-406EB3B9B6DA}"/>
              </a:ext>
            </a:extLst>
          </p:cNvPr>
          <p:cNvSpPr>
            <a:spLocks noGrp="1"/>
          </p:cNvSpPr>
          <p:nvPr>
            <p:ph type="body" sz="quarter" idx="13"/>
          </p:nvPr>
        </p:nvSpPr>
        <p:spPr/>
        <p:txBody>
          <a:bodyPr/>
          <a:lstStyle/>
          <a:p>
            <a:r>
              <a:rPr lang="de-DE" dirty="0" err="1"/>
              <a:t>Matlab</a:t>
            </a:r>
            <a:r>
              <a:rPr lang="de-DE" dirty="0"/>
              <a:t>: </a:t>
            </a:r>
            <a:r>
              <a:rPr lang="de-DE" dirty="0" err="1"/>
              <a:t>Conventional</a:t>
            </a:r>
            <a:r>
              <a:rPr lang="de-DE" dirty="0"/>
              <a:t> Vehicle Reference </a:t>
            </a:r>
            <a:r>
              <a:rPr lang="de-DE" dirty="0" err="1"/>
              <a:t>Application</a:t>
            </a:r>
            <a:r>
              <a:rPr lang="de-DE" dirty="0"/>
              <a:t> </a:t>
            </a:r>
          </a:p>
        </p:txBody>
      </p:sp>
      <p:pic>
        <p:nvPicPr>
          <p:cNvPr id="2050" name="Picture 4">
            <a:extLst>
              <a:ext uri="{FF2B5EF4-FFF2-40B4-BE49-F238E27FC236}">
                <a16:creationId xmlns:a16="http://schemas.microsoft.com/office/drawing/2014/main" id="{6B546B36-A993-3945-D02C-8CB5F283FA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476" b="22485"/>
          <a:stretch/>
        </p:blipFill>
        <p:spPr bwMode="auto">
          <a:xfrm>
            <a:off x="2278200" y="2619423"/>
            <a:ext cx="7193850" cy="2816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7">
            <a:extLst>
              <a:ext uri="{FF2B5EF4-FFF2-40B4-BE49-F238E27FC236}">
                <a16:creationId xmlns:a16="http://schemas.microsoft.com/office/drawing/2014/main" id="{8C7A0CBB-EDE8-F486-3B1A-C12AAD4552A7}"/>
              </a:ext>
            </a:extLst>
          </p:cNvPr>
          <p:cNvSpPr txBox="1"/>
          <p:nvPr/>
        </p:nvSpPr>
        <p:spPr>
          <a:xfrm>
            <a:off x="203433" y="5676238"/>
            <a:ext cx="9334849" cy="276999"/>
          </a:xfrm>
          <a:prstGeom prst="rect">
            <a:avLst/>
          </a:prstGeom>
          <a:noFill/>
        </p:spPr>
        <p:txBody>
          <a:bodyPr wrap="square">
            <a:spAutoFit/>
          </a:bodyPr>
          <a:lstStyle/>
          <a:p>
            <a:r>
              <a:rPr lang="de-DE" sz="1200" dirty="0"/>
              <a:t>https://www.mathworks.com/help/autoblks/ug/conventional-vehicle-reference-application.html</a:t>
            </a:r>
          </a:p>
        </p:txBody>
      </p:sp>
    </p:spTree>
    <p:extLst>
      <p:ext uri="{BB962C8B-B14F-4D97-AF65-F5344CB8AC3E}">
        <p14:creationId xmlns:p14="http://schemas.microsoft.com/office/powerpoint/2010/main" val="1578875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4A57CCE3-DD58-266D-2557-33BDAC2AB7E6}"/>
              </a:ext>
            </a:extLst>
          </p:cNvPr>
          <p:cNvSpPr>
            <a:spLocks noGrp="1"/>
          </p:cNvSpPr>
          <p:nvPr>
            <p:ph type="dt" sz="half" idx="10"/>
          </p:nvPr>
        </p:nvSpPr>
        <p:spPr/>
        <p:txBody>
          <a:bodyPr/>
          <a:lstStyle/>
          <a:p>
            <a:fld id="{0FB4D643-3EA5-428F-98F4-EFA645B6984A}" type="datetime5">
              <a:rPr lang="en-GB" smtClean="0"/>
              <a:t>7-Feb-24</a:t>
            </a:fld>
            <a:endParaRPr lang="de-AT"/>
          </a:p>
        </p:txBody>
      </p:sp>
      <p:sp>
        <p:nvSpPr>
          <p:cNvPr id="4" name="Foliennummernplatzhalter 3">
            <a:extLst>
              <a:ext uri="{FF2B5EF4-FFF2-40B4-BE49-F238E27FC236}">
                <a16:creationId xmlns:a16="http://schemas.microsoft.com/office/drawing/2014/main" id="{D5DE350F-32CA-060C-4AB0-60A8013E3BD9}"/>
              </a:ext>
            </a:extLst>
          </p:cNvPr>
          <p:cNvSpPr>
            <a:spLocks noGrp="1"/>
          </p:cNvSpPr>
          <p:nvPr>
            <p:ph type="sldNum" sz="quarter" idx="12"/>
          </p:nvPr>
        </p:nvSpPr>
        <p:spPr/>
        <p:txBody>
          <a:bodyPr/>
          <a:lstStyle/>
          <a:p>
            <a:fld id="{60585C73-3C26-4DF1-A0C4-0280BAD4D09C}" type="slidenum">
              <a:rPr lang="de-AT" smtClean="0"/>
              <a:pPr/>
              <a:t>12</a:t>
            </a:fld>
            <a:endParaRPr lang="de-AT"/>
          </a:p>
        </p:txBody>
      </p:sp>
      <p:sp>
        <p:nvSpPr>
          <p:cNvPr id="5" name="Titel 4">
            <a:extLst>
              <a:ext uri="{FF2B5EF4-FFF2-40B4-BE49-F238E27FC236}">
                <a16:creationId xmlns:a16="http://schemas.microsoft.com/office/drawing/2014/main" id="{143B183C-EA57-1A8C-B525-50455986A447}"/>
              </a:ext>
            </a:extLst>
          </p:cNvPr>
          <p:cNvSpPr>
            <a:spLocks noGrp="1"/>
          </p:cNvSpPr>
          <p:nvPr>
            <p:ph type="title"/>
          </p:nvPr>
        </p:nvSpPr>
        <p:spPr/>
        <p:txBody>
          <a:bodyPr/>
          <a:lstStyle/>
          <a:p>
            <a:r>
              <a:rPr lang="en-US" sz="4000" dirty="0" err="1"/>
              <a:t>Explainability</a:t>
            </a:r>
            <a:r>
              <a:rPr lang="en-US" sz="4000" dirty="0"/>
              <a:t> in Reinforcement Learning</a:t>
            </a:r>
            <a:endParaRPr lang="de-DE" dirty="0"/>
          </a:p>
        </p:txBody>
      </p:sp>
      <p:sp>
        <p:nvSpPr>
          <p:cNvPr id="6" name="Textplatzhalter 5">
            <a:extLst>
              <a:ext uri="{FF2B5EF4-FFF2-40B4-BE49-F238E27FC236}">
                <a16:creationId xmlns:a16="http://schemas.microsoft.com/office/drawing/2014/main" id="{11268F96-6F77-E0EE-D7D3-406EB3B9B6DA}"/>
              </a:ext>
            </a:extLst>
          </p:cNvPr>
          <p:cNvSpPr>
            <a:spLocks noGrp="1"/>
          </p:cNvSpPr>
          <p:nvPr>
            <p:ph type="body" sz="quarter" idx="13"/>
          </p:nvPr>
        </p:nvSpPr>
        <p:spPr/>
        <p:txBody>
          <a:bodyPr/>
          <a:lstStyle/>
          <a:p>
            <a:r>
              <a:rPr lang="de-DE" dirty="0" err="1"/>
              <a:t>Matlab</a:t>
            </a:r>
            <a:r>
              <a:rPr lang="de-DE" dirty="0"/>
              <a:t>: </a:t>
            </a:r>
            <a:r>
              <a:rPr lang="de-DE" dirty="0" err="1"/>
              <a:t>Conventional</a:t>
            </a:r>
            <a:r>
              <a:rPr lang="de-DE" dirty="0"/>
              <a:t> Vehicle Reference </a:t>
            </a:r>
            <a:r>
              <a:rPr lang="de-DE" dirty="0" err="1"/>
              <a:t>Application</a:t>
            </a:r>
            <a:r>
              <a:rPr lang="de-DE" dirty="0"/>
              <a:t> </a:t>
            </a:r>
          </a:p>
        </p:txBody>
      </p:sp>
      <p:pic>
        <p:nvPicPr>
          <p:cNvPr id="2050" name="Picture 4">
            <a:extLst>
              <a:ext uri="{FF2B5EF4-FFF2-40B4-BE49-F238E27FC236}">
                <a16:creationId xmlns:a16="http://schemas.microsoft.com/office/drawing/2014/main" id="{6B546B36-A993-3945-D02C-8CB5F283FA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476" b="22485"/>
          <a:stretch/>
        </p:blipFill>
        <p:spPr bwMode="auto">
          <a:xfrm>
            <a:off x="2278200" y="2619423"/>
            <a:ext cx="7193850" cy="2816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a:extLst>
              <a:ext uri="{FF2B5EF4-FFF2-40B4-BE49-F238E27FC236}">
                <a16:creationId xmlns:a16="http://schemas.microsoft.com/office/drawing/2014/main" id="{09DCA734-C050-F437-0313-3A8ED22BE274}"/>
              </a:ext>
            </a:extLst>
          </p:cNvPr>
          <p:cNvSpPr txBox="1"/>
          <p:nvPr/>
        </p:nvSpPr>
        <p:spPr>
          <a:xfrm>
            <a:off x="328672" y="2619423"/>
            <a:ext cx="3328604" cy="646331"/>
          </a:xfrm>
          <a:prstGeom prst="rect">
            <a:avLst/>
          </a:prstGeom>
          <a:noFill/>
          <a:ln w="12700">
            <a:solidFill>
              <a:srgbClr val="FF0000"/>
            </a:solidFill>
          </a:ln>
        </p:spPr>
        <p:txBody>
          <a:bodyPr wrap="none" rtlCol="0">
            <a:spAutoFit/>
          </a:bodyPr>
          <a:lstStyle/>
          <a:p>
            <a:r>
              <a:rPr lang="de-DE" dirty="0" err="1"/>
              <a:t>Driving</a:t>
            </a:r>
            <a:r>
              <a:rPr lang="de-DE" dirty="0"/>
              <a:t> Cycle: </a:t>
            </a:r>
          </a:p>
          <a:p>
            <a:r>
              <a:rPr lang="de-DE" dirty="0"/>
              <a:t>Reference Velocity </a:t>
            </a:r>
            <a:r>
              <a:rPr lang="de-DE" dirty="0" err="1"/>
              <a:t>to</a:t>
            </a:r>
            <a:r>
              <a:rPr lang="de-DE" dirty="0"/>
              <a:t> </a:t>
            </a:r>
            <a:r>
              <a:rPr lang="de-DE" dirty="0" err="1"/>
              <a:t>be</a:t>
            </a:r>
            <a:r>
              <a:rPr lang="de-DE" dirty="0"/>
              <a:t> </a:t>
            </a:r>
            <a:r>
              <a:rPr lang="de-DE" dirty="0" err="1"/>
              <a:t>followed</a:t>
            </a:r>
            <a:endParaRPr lang="de-DE" dirty="0"/>
          </a:p>
        </p:txBody>
      </p:sp>
      <p:cxnSp>
        <p:nvCxnSpPr>
          <p:cNvPr id="11" name="Verbinder: gewinkelt 10">
            <a:extLst>
              <a:ext uri="{FF2B5EF4-FFF2-40B4-BE49-F238E27FC236}">
                <a16:creationId xmlns:a16="http://schemas.microsoft.com/office/drawing/2014/main" id="{3051FD3F-EC82-DF6E-B24D-4DB7F7E537D4}"/>
              </a:ext>
            </a:extLst>
          </p:cNvPr>
          <p:cNvCxnSpPr>
            <a:cxnSpLocks/>
            <a:stCxn id="9" idx="2"/>
            <a:endCxn id="15" idx="1"/>
          </p:cNvCxnSpPr>
          <p:nvPr/>
        </p:nvCxnSpPr>
        <p:spPr>
          <a:xfrm rot="16200000" flipH="1">
            <a:off x="1826118" y="3432609"/>
            <a:ext cx="739989" cy="406277"/>
          </a:xfrm>
          <a:prstGeom prst="bentConnector2">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hteck 14">
            <a:extLst>
              <a:ext uri="{FF2B5EF4-FFF2-40B4-BE49-F238E27FC236}">
                <a16:creationId xmlns:a16="http://schemas.microsoft.com/office/drawing/2014/main" id="{2A752115-4726-6A45-D9C9-B2726163698B}"/>
              </a:ext>
            </a:extLst>
          </p:cNvPr>
          <p:cNvSpPr/>
          <p:nvPr/>
        </p:nvSpPr>
        <p:spPr>
          <a:xfrm>
            <a:off x="2399251" y="3523376"/>
            <a:ext cx="1191237" cy="96473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6059398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4A57CCE3-DD58-266D-2557-33BDAC2AB7E6}"/>
              </a:ext>
            </a:extLst>
          </p:cNvPr>
          <p:cNvSpPr>
            <a:spLocks noGrp="1"/>
          </p:cNvSpPr>
          <p:nvPr>
            <p:ph type="dt" sz="half" idx="10"/>
          </p:nvPr>
        </p:nvSpPr>
        <p:spPr/>
        <p:txBody>
          <a:bodyPr/>
          <a:lstStyle/>
          <a:p>
            <a:fld id="{0FB4D643-3EA5-428F-98F4-EFA645B6984A}" type="datetime5">
              <a:rPr lang="en-GB" smtClean="0"/>
              <a:t>7-Feb-24</a:t>
            </a:fld>
            <a:endParaRPr lang="de-AT"/>
          </a:p>
        </p:txBody>
      </p:sp>
      <p:sp>
        <p:nvSpPr>
          <p:cNvPr id="4" name="Foliennummernplatzhalter 3">
            <a:extLst>
              <a:ext uri="{FF2B5EF4-FFF2-40B4-BE49-F238E27FC236}">
                <a16:creationId xmlns:a16="http://schemas.microsoft.com/office/drawing/2014/main" id="{D5DE350F-32CA-060C-4AB0-60A8013E3BD9}"/>
              </a:ext>
            </a:extLst>
          </p:cNvPr>
          <p:cNvSpPr>
            <a:spLocks noGrp="1"/>
          </p:cNvSpPr>
          <p:nvPr>
            <p:ph type="sldNum" sz="quarter" idx="12"/>
          </p:nvPr>
        </p:nvSpPr>
        <p:spPr/>
        <p:txBody>
          <a:bodyPr/>
          <a:lstStyle/>
          <a:p>
            <a:fld id="{60585C73-3C26-4DF1-A0C4-0280BAD4D09C}" type="slidenum">
              <a:rPr lang="de-AT" smtClean="0"/>
              <a:pPr/>
              <a:t>13</a:t>
            </a:fld>
            <a:endParaRPr lang="de-AT"/>
          </a:p>
        </p:txBody>
      </p:sp>
      <p:sp>
        <p:nvSpPr>
          <p:cNvPr id="5" name="Titel 4">
            <a:extLst>
              <a:ext uri="{FF2B5EF4-FFF2-40B4-BE49-F238E27FC236}">
                <a16:creationId xmlns:a16="http://schemas.microsoft.com/office/drawing/2014/main" id="{143B183C-EA57-1A8C-B525-50455986A447}"/>
              </a:ext>
            </a:extLst>
          </p:cNvPr>
          <p:cNvSpPr>
            <a:spLocks noGrp="1"/>
          </p:cNvSpPr>
          <p:nvPr>
            <p:ph type="title"/>
          </p:nvPr>
        </p:nvSpPr>
        <p:spPr/>
        <p:txBody>
          <a:bodyPr/>
          <a:lstStyle/>
          <a:p>
            <a:r>
              <a:rPr lang="en-US" sz="4000" dirty="0" err="1"/>
              <a:t>Explainability</a:t>
            </a:r>
            <a:r>
              <a:rPr lang="en-US" sz="4000" dirty="0"/>
              <a:t> in Reinforcement Learning</a:t>
            </a:r>
            <a:endParaRPr lang="de-DE" dirty="0"/>
          </a:p>
        </p:txBody>
      </p:sp>
      <p:sp>
        <p:nvSpPr>
          <p:cNvPr id="6" name="Textplatzhalter 5">
            <a:extLst>
              <a:ext uri="{FF2B5EF4-FFF2-40B4-BE49-F238E27FC236}">
                <a16:creationId xmlns:a16="http://schemas.microsoft.com/office/drawing/2014/main" id="{11268F96-6F77-E0EE-D7D3-406EB3B9B6DA}"/>
              </a:ext>
            </a:extLst>
          </p:cNvPr>
          <p:cNvSpPr>
            <a:spLocks noGrp="1"/>
          </p:cNvSpPr>
          <p:nvPr>
            <p:ph type="body" sz="quarter" idx="13"/>
          </p:nvPr>
        </p:nvSpPr>
        <p:spPr/>
        <p:txBody>
          <a:bodyPr/>
          <a:lstStyle/>
          <a:p>
            <a:r>
              <a:rPr lang="de-DE" dirty="0" err="1"/>
              <a:t>Matlab</a:t>
            </a:r>
            <a:r>
              <a:rPr lang="de-DE" dirty="0"/>
              <a:t>: </a:t>
            </a:r>
            <a:r>
              <a:rPr lang="de-DE" dirty="0" err="1"/>
              <a:t>Conventional</a:t>
            </a:r>
            <a:r>
              <a:rPr lang="de-DE" dirty="0"/>
              <a:t> Vehicle Reference </a:t>
            </a:r>
            <a:r>
              <a:rPr lang="de-DE" dirty="0" err="1"/>
              <a:t>Application</a:t>
            </a:r>
            <a:r>
              <a:rPr lang="de-DE" dirty="0"/>
              <a:t> </a:t>
            </a:r>
          </a:p>
        </p:txBody>
      </p:sp>
      <p:pic>
        <p:nvPicPr>
          <p:cNvPr id="2050" name="Picture 4">
            <a:extLst>
              <a:ext uri="{FF2B5EF4-FFF2-40B4-BE49-F238E27FC236}">
                <a16:creationId xmlns:a16="http://schemas.microsoft.com/office/drawing/2014/main" id="{6B546B36-A993-3945-D02C-8CB5F283FA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476" b="22485"/>
          <a:stretch/>
        </p:blipFill>
        <p:spPr bwMode="auto">
          <a:xfrm>
            <a:off x="2278200" y="2619423"/>
            <a:ext cx="7193850" cy="2816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a:extLst>
              <a:ext uri="{FF2B5EF4-FFF2-40B4-BE49-F238E27FC236}">
                <a16:creationId xmlns:a16="http://schemas.microsoft.com/office/drawing/2014/main" id="{09DCA734-C050-F437-0313-3A8ED22BE274}"/>
              </a:ext>
            </a:extLst>
          </p:cNvPr>
          <p:cNvSpPr txBox="1"/>
          <p:nvPr/>
        </p:nvSpPr>
        <p:spPr>
          <a:xfrm>
            <a:off x="6745785" y="1656671"/>
            <a:ext cx="2808810" cy="1200329"/>
          </a:xfrm>
          <a:prstGeom prst="rect">
            <a:avLst/>
          </a:prstGeom>
          <a:noFill/>
          <a:ln w="12700">
            <a:solidFill>
              <a:srgbClr val="FF0000"/>
            </a:solidFill>
          </a:ln>
        </p:spPr>
        <p:txBody>
          <a:bodyPr wrap="square" rtlCol="0">
            <a:spAutoFit/>
          </a:bodyPr>
          <a:lstStyle/>
          <a:p>
            <a:r>
              <a:rPr lang="de-DE" dirty="0"/>
              <a:t>Driver: </a:t>
            </a:r>
          </a:p>
          <a:p>
            <a:r>
              <a:rPr lang="de-DE" dirty="0"/>
              <a:t>Driver </a:t>
            </a:r>
            <a:r>
              <a:rPr lang="en-US" dirty="0"/>
              <a:t>generates normalized acceleration and braking commands.</a:t>
            </a:r>
            <a:endParaRPr lang="de-DE" dirty="0"/>
          </a:p>
        </p:txBody>
      </p:sp>
      <p:cxnSp>
        <p:nvCxnSpPr>
          <p:cNvPr id="11" name="Verbinder: gewinkelt 10">
            <a:extLst>
              <a:ext uri="{FF2B5EF4-FFF2-40B4-BE49-F238E27FC236}">
                <a16:creationId xmlns:a16="http://schemas.microsoft.com/office/drawing/2014/main" id="{3051FD3F-EC82-DF6E-B24D-4DB7F7E537D4}"/>
              </a:ext>
            </a:extLst>
          </p:cNvPr>
          <p:cNvCxnSpPr>
            <a:cxnSpLocks/>
            <a:stCxn id="9" idx="2"/>
            <a:endCxn id="15" idx="1"/>
          </p:cNvCxnSpPr>
          <p:nvPr/>
        </p:nvCxnSpPr>
        <p:spPr>
          <a:xfrm rot="5400000">
            <a:off x="5547638" y="1394802"/>
            <a:ext cx="1140354" cy="4064751"/>
          </a:xfrm>
          <a:prstGeom prst="bentConnector4">
            <a:avLst>
              <a:gd name="adj1" fmla="val 40253"/>
              <a:gd name="adj2" fmla="val 105624"/>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hteck 14">
            <a:extLst>
              <a:ext uri="{FF2B5EF4-FFF2-40B4-BE49-F238E27FC236}">
                <a16:creationId xmlns:a16="http://schemas.microsoft.com/office/drawing/2014/main" id="{2A752115-4726-6A45-D9C9-B2726163698B}"/>
              </a:ext>
            </a:extLst>
          </p:cNvPr>
          <p:cNvSpPr/>
          <p:nvPr/>
        </p:nvSpPr>
        <p:spPr>
          <a:xfrm>
            <a:off x="4085439" y="3775046"/>
            <a:ext cx="436227" cy="44461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887040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4A57CCE3-DD58-266D-2557-33BDAC2AB7E6}"/>
              </a:ext>
            </a:extLst>
          </p:cNvPr>
          <p:cNvSpPr>
            <a:spLocks noGrp="1"/>
          </p:cNvSpPr>
          <p:nvPr>
            <p:ph type="dt" sz="half" idx="10"/>
          </p:nvPr>
        </p:nvSpPr>
        <p:spPr/>
        <p:txBody>
          <a:bodyPr/>
          <a:lstStyle/>
          <a:p>
            <a:fld id="{0FB4D643-3EA5-428F-98F4-EFA645B6984A}" type="datetime5">
              <a:rPr lang="en-GB" smtClean="0"/>
              <a:t>7-Feb-24</a:t>
            </a:fld>
            <a:endParaRPr lang="de-AT"/>
          </a:p>
        </p:txBody>
      </p:sp>
      <p:sp>
        <p:nvSpPr>
          <p:cNvPr id="4" name="Foliennummernplatzhalter 3">
            <a:extLst>
              <a:ext uri="{FF2B5EF4-FFF2-40B4-BE49-F238E27FC236}">
                <a16:creationId xmlns:a16="http://schemas.microsoft.com/office/drawing/2014/main" id="{D5DE350F-32CA-060C-4AB0-60A8013E3BD9}"/>
              </a:ext>
            </a:extLst>
          </p:cNvPr>
          <p:cNvSpPr>
            <a:spLocks noGrp="1"/>
          </p:cNvSpPr>
          <p:nvPr>
            <p:ph type="sldNum" sz="quarter" idx="12"/>
          </p:nvPr>
        </p:nvSpPr>
        <p:spPr/>
        <p:txBody>
          <a:bodyPr/>
          <a:lstStyle/>
          <a:p>
            <a:fld id="{60585C73-3C26-4DF1-A0C4-0280BAD4D09C}" type="slidenum">
              <a:rPr lang="de-AT" smtClean="0"/>
              <a:pPr/>
              <a:t>14</a:t>
            </a:fld>
            <a:endParaRPr lang="de-AT"/>
          </a:p>
        </p:txBody>
      </p:sp>
      <p:sp>
        <p:nvSpPr>
          <p:cNvPr id="5" name="Titel 4">
            <a:extLst>
              <a:ext uri="{FF2B5EF4-FFF2-40B4-BE49-F238E27FC236}">
                <a16:creationId xmlns:a16="http://schemas.microsoft.com/office/drawing/2014/main" id="{143B183C-EA57-1A8C-B525-50455986A447}"/>
              </a:ext>
            </a:extLst>
          </p:cNvPr>
          <p:cNvSpPr>
            <a:spLocks noGrp="1"/>
          </p:cNvSpPr>
          <p:nvPr>
            <p:ph type="title"/>
          </p:nvPr>
        </p:nvSpPr>
        <p:spPr/>
        <p:txBody>
          <a:bodyPr/>
          <a:lstStyle/>
          <a:p>
            <a:r>
              <a:rPr lang="en-US" sz="4000" dirty="0" err="1"/>
              <a:t>Explainability</a:t>
            </a:r>
            <a:r>
              <a:rPr lang="en-US" sz="4000" dirty="0"/>
              <a:t> in Reinforcement Learning</a:t>
            </a:r>
            <a:endParaRPr lang="de-DE" dirty="0"/>
          </a:p>
        </p:txBody>
      </p:sp>
      <p:sp>
        <p:nvSpPr>
          <p:cNvPr id="6" name="Textplatzhalter 5">
            <a:extLst>
              <a:ext uri="{FF2B5EF4-FFF2-40B4-BE49-F238E27FC236}">
                <a16:creationId xmlns:a16="http://schemas.microsoft.com/office/drawing/2014/main" id="{11268F96-6F77-E0EE-D7D3-406EB3B9B6DA}"/>
              </a:ext>
            </a:extLst>
          </p:cNvPr>
          <p:cNvSpPr>
            <a:spLocks noGrp="1"/>
          </p:cNvSpPr>
          <p:nvPr>
            <p:ph type="body" sz="quarter" idx="13"/>
          </p:nvPr>
        </p:nvSpPr>
        <p:spPr/>
        <p:txBody>
          <a:bodyPr/>
          <a:lstStyle/>
          <a:p>
            <a:r>
              <a:rPr lang="de-DE" dirty="0" err="1"/>
              <a:t>Matlab</a:t>
            </a:r>
            <a:r>
              <a:rPr lang="de-DE" dirty="0"/>
              <a:t>: </a:t>
            </a:r>
            <a:r>
              <a:rPr lang="de-DE" dirty="0" err="1"/>
              <a:t>Conventional</a:t>
            </a:r>
            <a:r>
              <a:rPr lang="de-DE" dirty="0"/>
              <a:t> Vehicle Reference </a:t>
            </a:r>
            <a:r>
              <a:rPr lang="de-DE" dirty="0" err="1"/>
              <a:t>Application</a:t>
            </a:r>
            <a:r>
              <a:rPr lang="de-DE" dirty="0"/>
              <a:t> </a:t>
            </a:r>
          </a:p>
        </p:txBody>
      </p:sp>
      <p:pic>
        <p:nvPicPr>
          <p:cNvPr id="2050" name="Picture 4">
            <a:extLst>
              <a:ext uri="{FF2B5EF4-FFF2-40B4-BE49-F238E27FC236}">
                <a16:creationId xmlns:a16="http://schemas.microsoft.com/office/drawing/2014/main" id="{6B546B36-A993-3945-D02C-8CB5F283FA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476" b="22485"/>
          <a:stretch/>
        </p:blipFill>
        <p:spPr bwMode="auto">
          <a:xfrm>
            <a:off x="2278200" y="2619423"/>
            <a:ext cx="7193850" cy="2816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a:extLst>
              <a:ext uri="{FF2B5EF4-FFF2-40B4-BE49-F238E27FC236}">
                <a16:creationId xmlns:a16="http://schemas.microsoft.com/office/drawing/2014/main" id="{09DCA734-C050-F437-0313-3A8ED22BE274}"/>
              </a:ext>
            </a:extLst>
          </p:cNvPr>
          <p:cNvSpPr txBox="1"/>
          <p:nvPr/>
        </p:nvSpPr>
        <p:spPr>
          <a:xfrm>
            <a:off x="4194496" y="1848480"/>
            <a:ext cx="5444456" cy="923330"/>
          </a:xfrm>
          <a:prstGeom prst="rect">
            <a:avLst/>
          </a:prstGeom>
          <a:noFill/>
          <a:ln w="12700">
            <a:solidFill>
              <a:srgbClr val="FF0000"/>
            </a:solidFill>
          </a:ln>
        </p:spPr>
        <p:txBody>
          <a:bodyPr wrap="square" rtlCol="0">
            <a:spAutoFit/>
          </a:bodyPr>
          <a:lstStyle/>
          <a:p>
            <a:r>
              <a:rPr lang="de-DE" dirty="0"/>
              <a:t>Control Unit: </a:t>
            </a:r>
            <a:r>
              <a:rPr lang="en-US" dirty="0"/>
              <a:t>Implements a powertrain control module (PCM) containing a transmission control module (TCM) and engine control module (ECM)</a:t>
            </a:r>
            <a:r>
              <a:rPr lang="de-DE" dirty="0"/>
              <a:t> </a:t>
            </a:r>
          </a:p>
        </p:txBody>
      </p:sp>
      <p:cxnSp>
        <p:nvCxnSpPr>
          <p:cNvPr id="11" name="Verbinder: gewinkelt 10">
            <a:extLst>
              <a:ext uri="{FF2B5EF4-FFF2-40B4-BE49-F238E27FC236}">
                <a16:creationId xmlns:a16="http://schemas.microsoft.com/office/drawing/2014/main" id="{3051FD3F-EC82-DF6E-B24D-4DB7F7E537D4}"/>
              </a:ext>
            </a:extLst>
          </p:cNvPr>
          <p:cNvCxnSpPr>
            <a:cxnSpLocks/>
            <a:stCxn id="9" idx="2"/>
            <a:endCxn id="15" idx="1"/>
          </p:cNvCxnSpPr>
          <p:nvPr/>
        </p:nvCxnSpPr>
        <p:spPr>
          <a:xfrm rot="5400000">
            <a:off x="5374871" y="2438723"/>
            <a:ext cx="1208766" cy="1874941"/>
          </a:xfrm>
          <a:prstGeom prst="bentConnector4">
            <a:avLst>
              <a:gd name="adj1" fmla="val 34905"/>
              <a:gd name="adj2" fmla="val 112192"/>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hteck 14">
            <a:extLst>
              <a:ext uri="{FF2B5EF4-FFF2-40B4-BE49-F238E27FC236}">
                <a16:creationId xmlns:a16="http://schemas.microsoft.com/office/drawing/2014/main" id="{2A752115-4726-6A45-D9C9-B2726163698B}"/>
              </a:ext>
            </a:extLst>
          </p:cNvPr>
          <p:cNvSpPr/>
          <p:nvPr/>
        </p:nvSpPr>
        <p:spPr>
          <a:xfrm>
            <a:off x="5041783" y="3615655"/>
            <a:ext cx="780177" cy="72984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6893402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4A57CCE3-DD58-266D-2557-33BDAC2AB7E6}"/>
              </a:ext>
            </a:extLst>
          </p:cNvPr>
          <p:cNvSpPr>
            <a:spLocks noGrp="1"/>
          </p:cNvSpPr>
          <p:nvPr>
            <p:ph type="dt" sz="half" idx="10"/>
          </p:nvPr>
        </p:nvSpPr>
        <p:spPr/>
        <p:txBody>
          <a:bodyPr/>
          <a:lstStyle/>
          <a:p>
            <a:fld id="{0FB4D643-3EA5-428F-98F4-EFA645B6984A}" type="datetime5">
              <a:rPr lang="en-GB" smtClean="0"/>
              <a:t>7-Feb-24</a:t>
            </a:fld>
            <a:endParaRPr lang="de-AT"/>
          </a:p>
        </p:txBody>
      </p:sp>
      <p:sp>
        <p:nvSpPr>
          <p:cNvPr id="4" name="Foliennummernplatzhalter 3">
            <a:extLst>
              <a:ext uri="{FF2B5EF4-FFF2-40B4-BE49-F238E27FC236}">
                <a16:creationId xmlns:a16="http://schemas.microsoft.com/office/drawing/2014/main" id="{D5DE350F-32CA-060C-4AB0-60A8013E3BD9}"/>
              </a:ext>
            </a:extLst>
          </p:cNvPr>
          <p:cNvSpPr>
            <a:spLocks noGrp="1"/>
          </p:cNvSpPr>
          <p:nvPr>
            <p:ph type="sldNum" sz="quarter" idx="12"/>
          </p:nvPr>
        </p:nvSpPr>
        <p:spPr/>
        <p:txBody>
          <a:bodyPr/>
          <a:lstStyle/>
          <a:p>
            <a:fld id="{60585C73-3C26-4DF1-A0C4-0280BAD4D09C}" type="slidenum">
              <a:rPr lang="de-AT" smtClean="0"/>
              <a:pPr/>
              <a:t>15</a:t>
            </a:fld>
            <a:endParaRPr lang="de-AT"/>
          </a:p>
        </p:txBody>
      </p:sp>
      <p:sp>
        <p:nvSpPr>
          <p:cNvPr id="5" name="Titel 4">
            <a:extLst>
              <a:ext uri="{FF2B5EF4-FFF2-40B4-BE49-F238E27FC236}">
                <a16:creationId xmlns:a16="http://schemas.microsoft.com/office/drawing/2014/main" id="{143B183C-EA57-1A8C-B525-50455986A447}"/>
              </a:ext>
            </a:extLst>
          </p:cNvPr>
          <p:cNvSpPr>
            <a:spLocks noGrp="1"/>
          </p:cNvSpPr>
          <p:nvPr>
            <p:ph type="title"/>
          </p:nvPr>
        </p:nvSpPr>
        <p:spPr/>
        <p:txBody>
          <a:bodyPr/>
          <a:lstStyle/>
          <a:p>
            <a:r>
              <a:rPr lang="en-US" sz="4000" dirty="0" err="1"/>
              <a:t>Explainability</a:t>
            </a:r>
            <a:r>
              <a:rPr lang="en-US" sz="4000" dirty="0"/>
              <a:t> in Reinforcement Learning</a:t>
            </a:r>
            <a:endParaRPr lang="de-DE" dirty="0"/>
          </a:p>
        </p:txBody>
      </p:sp>
      <p:sp>
        <p:nvSpPr>
          <p:cNvPr id="6" name="Textplatzhalter 5">
            <a:extLst>
              <a:ext uri="{FF2B5EF4-FFF2-40B4-BE49-F238E27FC236}">
                <a16:creationId xmlns:a16="http://schemas.microsoft.com/office/drawing/2014/main" id="{11268F96-6F77-E0EE-D7D3-406EB3B9B6DA}"/>
              </a:ext>
            </a:extLst>
          </p:cNvPr>
          <p:cNvSpPr>
            <a:spLocks noGrp="1"/>
          </p:cNvSpPr>
          <p:nvPr>
            <p:ph type="body" sz="quarter" idx="13"/>
          </p:nvPr>
        </p:nvSpPr>
        <p:spPr/>
        <p:txBody>
          <a:bodyPr/>
          <a:lstStyle/>
          <a:p>
            <a:r>
              <a:rPr lang="de-DE" dirty="0" err="1"/>
              <a:t>Matlab</a:t>
            </a:r>
            <a:r>
              <a:rPr lang="de-DE" dirty="0"/>
              <a:t>: </a:t>
            </a:r>
            <a:r>
              <a:rPr lang="de-DE" dirty="0" err="1"/>
              <a:t>Conventional</a:t>
            </a:r>
            <a:r>
              <a:rPr lang="de-DE" dirty="0"/>
              <a:t> Vehicle Reference </a:t>
            </a:r>
            <a:r>
              <a:rPr lang="de-DE" dirty="0" err="1"/>
              <a:t>Application</a:t>
            </a:r>
            <a:r>
              <a:rPr lang="de-DE" dirty="0"/>
              <a:t> </a:t>
            </a:r>
          </a:p>
        </p:txBody>
      </p:sp>
      <p:pic>
        <p:nvPicPr>
          <p:cNvPr id="2050" name="Picture 4">
            <a:extLst>
              <a:ext uri="{FF2B5EF4-FFF2-40B4-BE49-F238E27FC236}">
                <a16:creationId xmlns:a16="http://schemas.microsoft.com/office/drawing/2014/main" id="{6B546B36-A993-3945-D02C-8CB5F283FA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476" b="22485"/>
          <a:stretch/>
        </p:blipFill>
        <p:spPr bwMode="auto">
          <a:xfrm>
            <a:off x="2278200" y="2619423"/>
            <a:ext cx="7193850" cy="2816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feld 16">
            <a:extLst>
              <a:ext uri="{FF2B5EF4-FFF2-40B4-BE49-F238E27FC236}">
                <a16:creationId xmlns:a16="http://schemas.microsoft.com/office/drawing/2014/main" id="{F9B71038-1F61-D55D-4906-B35C966036EB}"/>
              </a:ext>
            </a:extLst>
          </p:cNvPr>
          <p:cNvSpPr txBox="1"/>
          <p:nvPr/>
        </p:nvSpPr>
        <p:spPr>
          <a:xfrm>
            <a:off x="613898" y="5531269"/>
            <a:ext cx="8835176" cy="369332"/>
          </a:xfrm>
          <a:prstGeom prst="rect">
            <a:avLst/>
          </a:prstGeom>
          <a:noFill/>
          <a:ln w="12700">
            <a:solidFill>
              <a:srgbClr val="FF0000"/>
            </a:solidFill>
          </a:ln>
        </p:spPr>
        <p:txBody>
          <a:bodyPr wrap="none" rtlCol="0">
            <a:spAutoFit/>
          </a:bodyPr>
          <a:lstStyle/>
          <a:p>
            <a:r>
              <a:rPr lang="de-DE" dirty="0" err="1"/>
              <a:t>TransSwitch</a:t>
            </a:r>
            <a:r>
              <a:rPr lang="de-DE" dirty="0"/>
              <a:t>: External </a:t>
            </a:r>
            <a:r>
              <a:rPr lang="de-DE" dirty="0" err="1"/>
              <a:t>input</a:t>
            </a:r>
            <a:r>
              <a:rPr lang="de-DE" dirty="0"/>
              <a:t> </a:t>
            </a:r>
            <a:r>
              <a:rPr lang="de-DE" dirty="0" err="1"/>
              <a:t>for</a:t>
            </a:r>
            <a:r>
              <a:rPr lang="de-DE" dirty="0"/>
              <a:t> </a:t>
            </a:r>
            <a:r>
              <a:rPr lang="de-DE" dirty="0" err="1"/>
              <a:t>transmission</a:t>
            </a:r>
            <a:r>
              <a:rPr lang="de-DE" dirty="0"/>
              <a:t> </a:t>
            </a:r>
            <a:r>
              <a:rPr lang="de-DE" dirty="0" err="1"/>
              <a:t>control</a:t>
            </a:r>
            <a:r>
              <a:rPr lang="de-DE" dirty="0"/>
              <a:t> </a:t>
            </a:r>
            <a:r>
              <a:rPr lang="de-DE" dirty="0" err="1"/>
              <a:t>model</a:t>
            </a:r>
            <a:r>
              <a:rPr lang="de-DE" dirty="0"/>
              <a:t>. </a:t>
            </a:r>
            <a:r>
              <a:rPr lang="de-DE" dirty="0" err="1"/>
              <a:t>Allows</a:t>
            </a:r>
            <a:r>
              <a:rPr lang="de-DE" dirty="0"/>
              <a:t> </a:t>
            </a:r>
            <a:r>
              <a:rPr lang="de-DE" dirty="0" err="1"/>
              <a:t>for</a:t>
            </a:r>
            <a:r>
              <a:rPr lang="de-DE" dirty="0"/>
              <a:t> external </a:t>
            </a:r>
            <a:r>
              <a:rPr lang="de-DE" dirty="0" err="1"/>
              <a:t>input</a:t>
            </a:r>
            <a:r>
              <a:rPr lang="de-DE" dirty="0"/>
              <a:t> </a:t>
            </a:r>
            <a:r>
              <a:rPr lang="de-DE" dirty="0" err="1"/>
              <a:t>of</a:t>
            </a:r>
            <a:r>
              <a:rPr lang="de-DE" dirty="0"/>
              <a:t> </a:t>
            </a:r>
            <a:r>
              <a:rPr lang="de-DE" dirty="0" err="1"/>
              <a:t>gear</a:t>
            </a:r>
            <a:r>
              <a:rPr lang="de-DE" dirty="0"/>
              <a:t>. </a:t>
            </a:r>
          </a:p>
        </p:txBody>
      </p:sp>
      <p:cxnSp>
        <p:nvCxnSpPr>
          <p:cNvPr id="18" name="Verbinder: gewinkelt 17">
            <a:extLst>
              <a:ext uri="{FF2B5EF4-FFF2-40B4-BE49-F238E27FC236}">
                <a16:creationId xmlns:a16="http://schemas.microsoft.com/office/drawing/2014/main" id="{3757BBBF-BB79-DB44-EBD4-18F17C3FA90A}"/>
              </a:ext>
            </a:extLst>
          </p:cNvPr>
          <p:cNvCxnSpPr>
            <a:cxnSpLocks/>
            <a:stCxn id="17" idx="0"/>
            <a:endCxn id="21" idx="1"/>
          </p:cNvCxnSpPr>
          <p:nvPr/>
        </p:nvCxnSpPr>
        <p:spPr>
          <a:xfrm rot="16200000" flipV="1">
            <a:off x="3517154" y="4016936"/>
            <a:ext cx="560607" cy="2468059"/>
          </a:xfrm>
          <a:prstGeom prst="bentConnector4">
            <a:avLst>
              <a:gd name="adj1" fmla="val 35988"/>
              <a:gd name="adj2" fmla="val 188253"/>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Rechteck 20">
            <a:extLst>
              <a:ext uri="{FF2B5EF4-FFF2-40B4-BE49-F238E27FC236}">
                <a16:creationId xmlns:a16="http://schemas.microsoft.com/office/drawing/2014/main" id="{2E02891E-4AE7-514A-B3B6-D962A7ABA118}"/>
              </a:ext>
            </a:extLst>
          </p:cNvPr>
          <p:cNvSpPr/>
          <p:nvPr/>
        </p:nvSpPr>
        <p:spPr>
          <a:xfrm>
            <a:off x="2563427" y="4813556"/>
            <a:ext cx="4080654" cy="31421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8965748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4A57CCE3-DD58-266D-2557-33BDAC2AB7E6}"/>
              </a:ext>
            </a:extLst>
          </p:cNvPr>
          <p:cNvSpPr>
            <a:spLocks noGrp="1"/>
          </p:cNvSpPr>
          <p:nvPr>
            <p:ph type="dt" sz="half" idx="10"/>
          </p:nvPr>
        </p:nvSpPr>
        <p:spPr/>
        <p:txBody>
          <a:bodyPr/>
          <a:lstStyle/>
          <a:p>
            <a:fld id="{0FB4D643-3EA5-428F-98F4-EFA645B6984A}" type="datetime5">
              <a:rPr lang="en-GB" smtClean="0"/>
              <a:t>7-Feb-24</a:t>
            </a:fld>
            <a:endParaRPr lang="de-AT"/>
          </a:p>
        </p:txBody>
      </p:sp>
      <p:sp>
        <p:nvSpPr>
          <p:cNvPr id="4" name="Foliennummernplatzhalter 3">
            <a:extLst>
              <a:ext uri="{FF2B5EF4-FFF2-40B4-BE49-F238E27FC236}">
                <a16:creationId xmlns:a16="http://schemas.microsoft.com/office/drawing/2014/main" id="{D5DE350F-32CA-060C-4AB0-60A8013E3BD9}"/>
              </a:ext>
            </a:extLst>
          </p:cNvPr>
          <p:cNvSpPr>
            <a:spLocks noGrp="1"/>
          </p:cNvSpPr>
          <p:nvPr>
            <p:ph type="sldNum" sz="quarter" idx="12"/>
          </p:nvPr>
        </p:nvSpPr>
        <p:spPr/>
        <p:txBody>
          <a:bodyPr/>
          <a:lstStyle/>
          <a:p>
            <a:fld id="{60585C73-3C26-4DF1-A0C4-0280BAD4D09C}" type="slidenum">
              <a:rPr lang="de-AT" smtClean="0"/>
              <a:pPr/>
              <a:t>16</a:t>
            </a:fld>
            <a:endParaRPr lang="de-AT"/>
          </a:p>
        </p:txBody>
      </p:sp>
      <p:sp>
        <p:nvSpPr>
          <p:cNvPr id="5" name="Titel 4">
            <a:extLst>
              <a:ext uri="{FF2B5EF4-FFF2-40B4-BE49-F238E27FC236}">
                <a16:creationId xmlns:a16="http://schemas.microsoft.com/office/drawing/2014/main" id="{143B183C-EA57-1A8C-B525-50455986A447}"/>
              </a:ext>
            </a:extLst>
          </p:cNvPr>
          <p:cNvSpPr>
            <a:spLocks noGrp="1"/>
          </p:cNvSpPr>
          <p:nvPr>
            <p:ph type="title"/>
          </p:nvPr>
        </p:nvSpPr>
        <p:spPr/>
        <p:txBody>
          <a:bodyPr/>
          <a:lstStyle/>
          <a:p>
            <a:r>
              <a:rPr lang="en-US" sz="4000" dirty="0" err="1"/>
              <a:t>Explainability</a:t>
            </a:r>
            <a:r>
              <a:rPr lang="en-US" sz="4000" dirty="0"/>
              <a:t> in Reinforcement Learning</a:t>
            </a:r>
            <a:endParaRPr lang="de-DE" dirty="0"/>
          </a:p>
        </p:txBody>
      </p:sp>
      <p:sp>
        <p:nvSpPr>
          <p:cNvPr id="6" name="Textplatzhalter 5">
            <a:extLst>
              <a:ext uri="{FF2B5EF4-FFF2-40B4-BE49-F238E27FC236}">
                <a16:creationId xmlns:a16="http://schemas.microsoft.com/office/drawing/2014/main" id="{11268F96-6F77-E0EE-D7D3-406EB3B9B6DA}"/>
              </a:ext>
            </a:extLst>
          </p:cNvPr>
          <p:cNvSpPr>
            <a:spLocks noGrp="1"/>
          </p:cNvSpPr>
          <p:nvPr>
            <p:ph type="body" sz="quarter" idx="13"/>
          </p:nvPr>
        </p:nvSpPr>
        <p:spPr/>
        <p:txBody>
          <a:bodyPr/>
          <a:lstStyle/>
          <a:p>
            <a:r>
              <a:rPr lang="de-DE" dirty="0"/>
              <a:t>Goal:</a:t>
            </a:r>
          </a:p>
        </p:txBody>
      </p:sp>
      <p:pic>
        <p:nvPicPr>
          <p:cNvPr id="2050" name="Picture 4">
            <a:extLst>
              <a:ext uri="{FF2B5EF4-FFF2-40B4-BE49-F238E27FC236}">
                <a16:creationId xmlns:a16="http://schemas.microsoft.com/office/drawing/2014/main" id="{6B546B36-A993-3945-D02C-8CB5F283FA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476" b="22485"/>
          <a:stretch/>
        </p:blipFill>
        <p:spPr bwMode="auto">
          <a:xfrm>
            <a:off x="2278200" y="2619423"/>
            <a:ext cx="7193850" cy="2816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feld 16">
            <a:extLst>
              <a:ext uri="{FF2B5EF4-FFF2-40B4-BE49-F238E27FC236}">
                <a16:creationId xmlns:a16="http://schemas.microsoft.com/office/drawing/2014/main" id="{F9B71038-1F61-D55D-4906-B35C966036EB}"/>
              </a:ext>
            </a:extLst>
          </p:cNvPr>
          <p:cNvSpPr txBox="1"/>
          <p:nvPr/>
        </p:nvSpPr>
        <p:spPr>
          <a:xfrm>
            <a:off x="1117237" y="2044444"/>
            <a:ext cx="7209794" cy="369332"/>
          </a:xfrm>
          <a:prstGeom prst="rect">
            <a:avLst/>
          </a:prstGeom>
          <a:noFill/>
          <a:ln w="12700">
            <a:solidFill>
              <a:srgbClr val="FF0000"/>
            </a:solidFill>
          </a:ln>
        </p:spPr>
        <p:txBody>
          <a:bodyPr wrap="none" rtlCol="0">
            <a:spAutoFit/>
          </a:bodyPr>
          <a:lstStyle/>
          <a:p>
            <a:r>
              <a:rPr lang="de-DE" dirty="0"/>
              <a:t>Can </a:t>
            </a:r>
            <a:r>
              <a:rPr lang="de-DE" dirty="0" err="1"/>
              <a:t>we</a:t>
            </a:r>
            <a:r>
              <a:rPr lang="de-DE" dirty="0"/>
              <a:t> </a:t>
            </a:r>
            <a:r>
              <a:rPr lang="de-DE" dirty="0" err="1"/>
              <a:t>replace</a:t>
            </a:r>
            <a:r>
              <a:rPr lang="de-DE" dirty="0"/>
              <a:t> </a:t>
            </a:r>
            <a:r>
              <a:rPr lang="de-DE" dirty="0" err="1"/>
              <a:t>this</a:t>
            </a:r>
            <a:r>
              <a:rPr lang="de-DE" dirty="0"/>
              <a:t> </a:t>
            </a:r>
            <a:r>
              <a:rPr lang="de-DE" dirty="0" err="1"/>
              <a:t>gear</a:t>
            </a:r>
            <a:r>
              <a:rPr lang="de-DE" dirty="0"/>
              <a:t> shifting </a:t>
            </a:r>
            <a:r>
              <a:rPr lang="de-DE" dirty="0" err="1"/>
              <a:t>logic</a:t>
            </a:r>
            <a:r>
              <a:rPr lang="de-DE" dirty="0"/>
              <a:t> </a:t>
            </a:r>
            <a:r>
              <a:rPr lang="de-DE" dirty="0" err="1"/>
              <a:t>with</a:t>
            </a:r>
            <a:r>
              <a:rPr lang="de-DE" dirty="0"/>
              <a:t> an </a:t>
            </a:r>
            <a:r>
              <a:rPr lang="de-DE" dirty="0" err="1"/>
              <a:t>explainable</a:t>
            </a:r>
            <a:r>
              <a:rPr lang="de-DE" dirty="0"/>
              <a:t> RL-</a:t>
            </a:r>
            <a:r>
              <a:rPr lang="de-DE" dirty="0" err="1"/>
              <a:t>based</a:t>
            </a:r>
            <a:r>
              <a:rPr lang="de-DE" dirty="0"/>
              <a:t> </a:t>
            </a:r>
            <a:r>
              <a:rPr lang="de-DE" dirty="0" err="1"/>
              <a:t>policy</a:t>
            </a:r>
            <a:r>
              <a:rPr lang="de-DE" dirty="0"/>
              <a:t>?</a:t>
            </a:r>
          </a:p>
        </p:txBody>
      </p:sp>
      <p:cxnSp>
        <p:nvCxnSpPr>
          <p:cNvPr id="18" name="Verbinder: gewinkelt 17">
            <a:extLst>
              <a:ext uri="{FF2B5EF4-FFF2-40B4-BE49-F238E27FC236}">
                <a16:creationId xmlns:a16="http://schemas.microsoft.com/office/drawing/2014/main" id="{3757BBBF-BB79-DB44-EBD4-18F17C3FA90A}"/>
              </a:ext>
            </a:extLst>
          </p:cNvPr>
          <p:cNvCxnSpPr>
            <a:cxnSpLocks/>
            <a:stCxn id="17" idx="0"/>
            <a:endCxn id="21" idx="1"/>
          </p:cNvCxnSpPr>
          <p:nvPr/>
        </p:nvCxnSpPr>
        <p:spPr>
          <a:xfrm rot="16200000" flipH="1" flipV="1">
            <a:off x="2179672" y="2428199"/>
            <a:ext cx="2926218" cy="2158707"/>
          </a:xfrm>
          <a:prstGeom prst="bentConnector4">
            <a:avLst>
              <a:gd name="adj1" fmla="val -7812"/>
              <a:gd name="adj2" fmla="val 177583"/>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Rechteck 20">
            <a:extLst>
              <a:ext uri="{FF2B5EF4-FFF2-40B4-BE49-F238E27FC236}">
                <a16:creationId xmlns:a16="http://schemas.microsoft.com/office/drawing/2014/main" id="{2E02891E-4AE7-514A-B3B6-D962A7ABA118}"/>
              </a:ext>
            </a:extLst>
          </p:cNvPr>
          <p:cNvSpPr/>
          <p:nvPr/>
        </p:nvSpPr>
        <p:spPr>
          <a:xfrm>
            <a:off x="2563427" y="4813556"/>
            <a:ext cx="4080654" cy="31421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2141895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04B38B5-6D66-9F53-80E4-C5489714B540}"/>
              </a:ext>
            </a:extLst>
          </p:cNvPr>
          <p:cNvSpPr>
            <a:spLocks noGrp="1"/>
          </p:cNvSpPr>
          <p:nvPr>
            <p:ph idx="1"/>
          </p:nvPr>
        </p:nvSpPr>
        <p:spPr/>
        <p:txBody>
          <a:bodyPr/>
          <a:lstStyle/>
          <a:p>
            <a:r>
              <a:rPr lang="de-DE" dirty="0" err="1"/>
              <a:t>Matlab</a:t>
            </a:r>
            <a:r>
              <a:rPr lang="de-DE" dirty="0"/>
              <a:t> </a:t>
            </a:r>
            <a:r>
              <a:rPr lang="de-DE" dirty="0" err="1"/>
              <a:t>optimised</a:t>
            </a:r>
            <a:r>
              <a:rPr lang="de-DE" dirty="0"/>
              <a:t> </a:t>
            </a:r>
            <a:r>
              <a:rPr lang="de-DE" dirty="0" err="1"/>
              <a:t>controller</a:t>
            </a:r>
            <a:endParaRPr lang="de-DE" dirty="0"/>
          </a:p>
          <a:p>
            <a:r>
              <a:rPr lang="de-DE" dirty="0"/>
              <a:t>Inputs: </a:t>
            </a:r>
          </a:p>
          <a:p>
            <a:pPr lvl="1"/>
            <a:r>
              <a:rPr lang="de-DE" dirty="0"/>
              <a:t>Vehicle Speed</a:t>
            </a:r>
          </a:p>
          <a:p>
            <a:pPr lvl="1"/>
            <a:r>
              <a:rPr lang="de-DE" dirty="0"/>
              <a:t>Pedal Position</a:t>
            </a:r>
          </a:p>
          <a:p>
            <a:pPr lvl="1"/>
            <a:r>
              <a:rPr lang="de-DE" dirty="0" err="1"/>
              <a:t>Current</a:t>
            </a:r>
            <a:r>
              <a:rPr lang="de-DE" dirty="0"/>
              <a:t> Gear </a:t>
            </a:r>
          </a:p>
          <a:p>
            <a:endParaRPr lang="de-DE" dirty="0"/>
          </a:p>
          <a:p>
            <a:endParaRPr lang="de-DE" dirty="0"/>
          </a:p>
        </p:txBody>
      </p:sp>
      <p:sp>
        <p:nvSpPr>
          <p:cNvPr id="3" name="Datumsplatzhalter 2">
            <a:extLst>
              <a:ext uri="{FF2B5EF4-FFF2-40B4-BE49-F238E27FC236}">
                <a16:creationId xmlns:a16="http://schemas.microsoft.com/office/drawing/2014/main" id="{4A57CCE3-DD58-266D-2557-33BDAC2AB7E6}"/>
              </a:ext>
            </a:extLst>
          </p:cNvPr>
          <p:cNvSpPr>
            <a:spLocks noGrp="1"/>
          </p:cNvSpPr>
          <p:nvPr>
            <p:ph type="dt" sz="half" idx="10"/>
          </p:nvPr>
        </p:nvSpPr>
        <p:spPr/>
        <p:txBody>
          <a:bodyPr/>
          <a:lstStyle/>
          <a:p>
            <a:fld id="{0FB4D643-3EA5-428F-98F4-EFA645B6984A}" type="datetime5">
              <a:rPr lang="en-GB" smtClean="0"/>
              <a:t>7-Feb-24</a:t>
            </a:fld>
            <a:endParaRPr lang="de-AT"/>
          </a:p>
        </p:txBody>
      </p:sp>
      <p:sp>
        <p:nvSpPr>
          <p:cNvPr id="4" name="Foliennummernplatzhalter 3">
            <a:extLst>
              <a:ext uri="{FF2B5EF4-FFF2-40B4-BE49-F238E27FC236}">
                <a16:creationId xmlns:a16="http://schemas.microsoft.com/office/drawing/2014/main" id="{D5DE350F-32CA-060C-4AB0-60A8013E3BD9}"/>
              </a:ext>
            </a:extLst>
          </p:cNvPr>
          <p:cNvSpPr>
            <a:spLocks noGrp="1"/>
          </p:cNvSpPr>
          <p:nvPr>
            <p:ph type="sldNum" sz="quarter" idx="12"/>
          </p:nvPr>
        </p:nvSpPr>
        <p:spPr/>
        <p:txBody>
          <a:bodyPr/>
          <a:lstStyle/>
          <a:p>
            <a:fld id="{60585C73-3C26-4DF1-A0C4-0280BAD4D09C}" type="slidenum">
              <a:rPr lang="de-AT" smtClean="0"/>
              <a:pPr/>
              <a:t>17</a:t>
            </a:fld>
            <a:endParaRPr lang="de-AT"/>
          </a:p>
        </p:txBody>
      </p:sp>
      <p:sp>
        <p:nvSpPr>
          <p:cNvPr id="5" name="Titel 4">
            <a:extLst>
              <a:ext uri="{FF2B5EF4-FFF2-40B4-BE49-F238E27FC236}">
                <a16:creationId xmlns:a16="http://schemas.microsoft.com/office/drawing/2014/main" id="{143B183C-EA57-1A8C-B525-50455986A447}"/>
              </a:ext>
            </a:extLst>
          </p:cNvPr>
          <p:cNvSpPr>
            <a:spLocks noGrp="1"/>
          </p:cNvSpPr>
          <p:nvPr>
            <p:ph type="title"/>
          </p:nvPr>
        </p:nvSpPr>
        <p:spPr/>
        <p:txBody>
          <a:bodyPr/>
          <a:lstStyle/>
          <a:p>
            <a:r>
              <a:rPr lang="en-US" sz="4000" dirty="0" err="1"/>
              <a:t>Explainability</a:t>
            </a:r>
            <a:r>
              <a:rPr lang="en-US" sz="4000" dirty="0"/>
              <a:t> in Reinforcement Learning</a:t>
            </a:r>
            <a:endParaRPr lang="de-DE" dirty="0"/>
          </a:p>
        </p:txBody>
      </p:sp>
      <p:sp>
        <p:nvSpPr>
          <p:cNvPr id="6" name="Textplatzhalter 5">
            <a:extLst>
              <a:ext uri="{FF2B5EF4-FFF2-40B4-BE49-F238E27FC236}">
                <a16:creationId xmlns:a16="http://schemas.microsoft.com/office/drawing/2014/main" id="{11268F96-6F77-E0EE-D7D3-406EB3B9B6DA}"/>
              </a:ext>
            </a:extLst>
          </p:cNvPr>
          <p:cNvSpPr>
            <a:spLocks noGrp="1"/>
          </p:cNvSpPr>
          <p:nvPr>
            <p:ph type="body" sz="quarter" idx="13"/>
          </p:nvPr>
        </p:nvSpPr>
        <p:spPr/>
        <p:txBody>
          <a:bodyPr/>
          <a:lstStyle/>
          <a:p>
            <a:r>
              <a:rPr lang="de-DE" dirty="0"/>
              <a:t>Benchmark</a:t>
            </a:r>
          </a:p>
        </p:txBody>
      </p:sp>
      <p:pic>
        <p:nvPicPr>
          <p:cNvPr id="8" name="Grafik 7">
            <a:extLst>
              <a:ext uri="{FF2B5EF4-FFF2-40B4-BE49-F238E27FC236}">
                <a16:creationId xmlns:a16="http://schemas.microsoft.com/office/drawing/2014/main" id="{3C7039BE-53BA-8CC1-CA76-D26667E8ED47}"/>
              </a:ext>
            </a:extLst>
          </p:cNvPr>
          <p:cNvPicPr>
            <a:picLocks noChangeAspect="1"/>
          </p:cNvPicPr>
          <p:nvPr/>
        </p:nvPicPr>
        <p:blipFill>
          <a:blip r:embed="rId2"/>
          <a:stretch>
            <a:fillRect/>
          </a:stretch>
        </p:blipFill>
        <p:spPr>
          <a:xfrm>
            <a:off x="5515754" y="1599301"/>
            <a:ext cx="5930105" cy="4667674"/>
          </a:xfrm>
          <a:prstGeom prst="rect">
            <a:avLst/>
          </a:prstGeom>
        </p:spPr>
      </p:pic>
    </p:spTree>
    <p:extLst>
      <p:ext uri="{BB962C8B-B14F-4D97-AF65-F5344CB8AC3E}">
        <p14:creationId xmlns:p14="http://schemas.microsoft.com/office/powerpoint/2010/main" val="35017354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04B38B5-6D66-9F53-80E4-C5489714B540}"/>
              </a:ext>
            </a:extLst>
          </p:cNvPr>
          <p:cNvSpPr>
            <a:spLocks noGrp="1"/>
          </p:cNvSpPr>
          <p:nvPr>
            <p:ph idx="1"/>
          </p:nvPr>
        </p:nvSpPr>
        <p:spPr/>
        <p:txBody>
          <a:bodyPr/>
          <a:lstStyle/>
          <a:p>
            <a:r>
              <a:rPr lang="de-DE" dirty="0" err="1"/>
              <a:t>Matlab</a:t>
            </a:r>
            <a:r>
              <a:rPr lang="de-DE" dirty="0"/>
              <a:t> </a:t>
            </a:r>
            <a:r>
              <a:rPr lang="de-DE" dirty="0" err="1"/>
              <a:t>optimised</a:t>
            </a:r>
            <a:r>
              <a:rPr lang="de-DE" dirty="0"/>
              <a:t> </a:t>
            </a:r>
            <a:r>
              <a:rPr lang="de-DE" dirty="0" err="1"/>
              <a:t>controller</a:t>
            </a:r>
            <a:endParaRPr lang="de-DE" dirty="0"/>
          </a:p>
          <a:p>
            <a:r>
              <a:rPr lang="de-DE" dirty="0"/>
              <a:t>Inputs: </a:t>
            </a:r>
          </a:p>
          <a:p>
            <a:pPr lvl="1"/>
            <a:r>
              <a:rPr lang="de-DE" dirty="0"/>
              <a:t>Vehicle Speed</a:t>
            </a:r>
          </a:p>
          <a:p>
            <a:pPr lvl="1"/>
            <a:r>
              <a:rPr lang="de-DE" dirty="0"/>
              <a:t>Pedal Position</a:t>
            </a:r>
          </a:p>
          <a:p>
            <a:pPr lvl="1"/>
            <a:r>
              <a:rPr lang="de-DE" dirty="0" err="1"/>
              <a:t>Current</a:t>
            </a:r>
            <a:r>
              <a:rPr lang="de-DE" dirty="0"/>
              <a:t> Gear </a:t>
            </a:r>
          </a:p>
          <a:p>
            <a:endParaRPr lang="de-DE" dirty="0"/>
          </a:p>
          <a:p>
            <a:endParaRPr lang="de-DE" dirty="0"/>
          </a:p>
        </p:txBody>
      </p:sp>
      <p:sp>
        <p:nvSpPr>
          <p:cNvPr id="3" name="Datumsplatzhalter 2">
            <a:extLst>
              <a:ext uri="{FF2B5EF4-FFF2-40B4-BE49-F238E27FC236}">
                <a16:creationId xmlns:a16="http://schemas.microsoft.com/office/drawing/2014/main" id="{4A57CCE3-DD58-266D-2557-33BDAC2AB7E6}"/>
              </a:ext>
            </a:extLst>
          </p:cNvPr>
          <p:cNvSpPr>
            <a:spLocks noGrp="1"/>
          </p:cNvSpPr>
          <p:nvPr>
            <p:ph type="dt" sz="half" idx="10"/>
          </p:nvPr>
        </p:nvSpPr>
        <p:spPr/>
        <p:txBody>
          <a:bodyPr/>
          <a:lstStyle/>
          <a:p>
            <a:fld id="{0FB4D643-3EA5-428F-98F4-EFA645B6984A}" type="datetime5">
              <a:rPr lang="en-GB" smtClean="0"/>
              <a:t>7-Feb-24</a:t>
            </a:fld>
            <a:endParaRPr lang="de-AT"/>
          </a:p>
        </p:txBody>
      </p:sp>
      <p:sp>
        <p:nvSpPr>
          <p:cNvPr id="4" name="Foliennummernplatzhalter 3">
            <a:extLst>
              <a:ext uri="{FF2B5EF4-FFF2-40B4-BE49-F238E27FC236}">
                <a16:creationId xmlns:a16="http://schemas.microsoft.com/office/drawing/2014/main" id="{D5DE350F-32CA-060C-4AB0-60A8013E3BD9}"/>
              </a:ext>
            </a:extLst>
          </p:cNvPr>
          <p:cNvSpPr>
            <a:spLocks noGrp="1"/>
          </p:cNvSpPr>
          <p:nvPr>
            <p:ph type="sldNum" sz="quarter" idx="12"/>
          </p:nvPr>
        </p:nvSpPr>
        <p:spPr/>
        <p:txBody>
          <a:bodyPr/>
          <a:lstStyle/>
          <a:p>
            <a:fld id="{60585C73-3C26-4DF1-A0C4-0280BAD4D09C}" type="slidenum">
              <a:rPr lang="de-AT" smtClean="0"/>
              <a:pPr/>
              <a:t>18</a:t>
            </a:fld>
            <a:endParaRPr lang="de-AT"/>
          </a:p>
        </p:txBody>
      </p:sp>
      <p:sp>
        <p:nvSpPr>
          <p:cNvPr id="5" name="Titel 4">
            <a:extLst>
              <a:ext uri="{FF2B5EF4-FFF2-40B4-BE49-F238E27FC236}">
                <a16:creationId xmlns:a16="http://schemas.microsoft.com/office/drawing/2014/main" id="{143B183C-EA57-1A8C-B525-50455986A447}"/>
              </a:ext>
            </a:extLst>
          </p:cNvPr>
          <p:cNvSpPr>
            <a:spLocks noGrp="1"/>
          </p:cNvSpPr>
          <p:nvPr>
            <p:ph type="title"/>
          </p:nvPr>
        </p:nvSpPr>
        <p:spPr/>
        <p:txBody>
          <a:bodyPr/>
          <a:lstStyle/>
          <a:p>
            <a:r>
              <a:rPr lang="en-US" sz="4000" dirty="0" err="1"/>
              <a:t>Explainability</a:t>
            </a:r>
            <a:r>
              <a:rPr lang="en-US" sz="4000" dirty="0"/>
              <a:t> in Reinforcement Learning</a:t>
            </a:r>
            <a:endParaRPr lang="de-DE" dirty="0"/>
          </a:p>
        </p:txBody>
      </p:sp>
      <p:sp>
        <p:nvSpPr>
          <p:cNvPr id="6" name="Textplatzhalter 5">
            <a:extLst>
              <a:ext uri="{FF2B5EF4-FFF2-40B4-BE49-F238E27FC236}">
                <a16:creationId xmlns:a16="http://schemas.microsoft.com/office/drawing/2014/main" id="{11268F96-6F77-E0EE-D7D3-406EB3B9B6DA}"/>
              </a:ext>
            </a:extLst>
          </p:cNvPr>
          <p:cNvSpPr>
            <a:spLocks noGrp="1"/>
          </p:cNvSpPr>
          <p:nvPr>
            <p:ph type="body" sz="quarter" idx="13"/>
          </p:nvPr>
        </p:nvSpPr>
        <p:spPr/>
        <p:txBody>
          <a:bodyPr/>
          <a:lstStyle/>
          <a:p>
            <a:r>
              <a:rPr lang="de-DE" dirty="0"/>
              <a:t>Benchmark</a:t>
            </a:r>
          </a:p>
        </p:txBody>
      </p:sp>
      <p:pic>
        <p:nvPicPr>
          <p:cNvPr id="8" name="Grafik 7">
            <a:extLst>
              <a:ext uri="{FF2B5EF4-FFF2-40B4-BE49-F238E27FC236}">
                <a16:creationId xmlns:a16="http://schemas.microsoft.com/office/drawing/2014/main" id="{3C7039BE-53BA-8CC1-CA76-D26667E8ED47}"/>
              </a:ext>
            </a:extLst>
          </p:cNvPr>
          <p:cNvPicPr>
            <a:picLocks noChangeAspect="1"/>
          </p:cNvPicPr>
          <p:nvPr/>
        </p:nvPicPr>
        <p:blipFill>
          <a:blip r:embed="rId2"/>
          <a:stretch>
            <a:fillRect/>
          </a:stretch>
        </p:blipFill>
        <p:spPr>
          <a:xfrm>
            <a:off x="5515754" y="1599301"/>
            <a:ext cx="5930105" cy="4667674"/>
          </a:xfrm>
          <a:prstGeom prst="rect">
            <a:avLst/>
          </a:prstGeom>
        </p:spPr>
      </p:pic>
      <p:sp>
        <p:nvSpPr>
          <p:cNvPr id="7" name="Rechteck 6">
            <a:extLst>
              <a:ext uri="{FF2B5EF4-FFF2-40B4-BE49-F238E27FC236}">
                <a16:creationId xmlns:a16="http://schemas.microsoft.com/office/drawing/2014/main" id="{BA512089-FEE5-8FF2-2FE9-52B96187EE3A}"/>
              </a:ext>
            </a:extLst>
          </p:cNvPr>
          <p:cNvSpPr/>
          <p:nvPr/>
        </p:nvSpPr>
        <p:spPr>
          <a:xfrm>
            <a:off x="1241571" y="2768367"/>
            <a:ext cx="2348917" cy="1300293"/>
          </a:xfrm>
          <a:prstGeom prst="rect">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AC1B4564-9C85-2430-87B8-390C7993AB1F}"/>
              </a:ext>
            </a:extLst>
          </p:cNvPr>
          <p:cNvSpPr txBox="1"/>
          <p:nvPr/>
        </p:nvSpPr>
        <p:spPr>
          <a:xfrm>
            <a:off x="2949318" y="4193904"/>
            <a:ext cx="1345846" cy="369332"/>
          </a:xfrm>
          <a:prstGeom prst="rect">
            <a:avLst/>
          </a:prstGeom>
          <a:noFill/>
          <a:ln w="12700">
            <a:solidFill>
              <a:srgbClr val="FF0000"/>
            </a:solidFill>
          </a:ln>
        </p:spPr>
        <p:txBody>
          <a:bodyPr wrap="square">
            <a:spAutoFit/>
          </a:bodyPr>
          <a:lstStyle/>
          <a:p>
            <a:r>
              <a:rPr lang="de-DE" dirty="0"/>
              <a:t>State Space</a:t>
            </a:r>
          </a:p>
        </p:txBody>
      </p:sp>
      <p:cxnSp>
        <p:nvCxnSpPr>
          <p:cNvPr id="10" name="Verbinder: gewinkelt 9">
            <a:extLst>
              <a:ext uri="{FF2B5EF4-FFF2-40B4-BE49-F238E27FC236}">
                <a16:creationId xmlns:a16="http://schemas.microsoft.com/office/drawing/2014/main" id="{3C67DB3C-23FE-3C6D-864B-47AD9EBEC494}"/>
              </a:ext>
            </a:extLst>
          </p:cNvPr>
          <p:cNvCxnSpPr>
            <a:cxnSpLocks/>
            <a:endCxn id="9" idx="1"/>
          </p:cNvCxnSpPr>
          <p:nvPr/>
        </p:nvCxnSpPr>
        <p:spPr>
          <a:xfrm>
            <a:off x="2278199" y="4068659"/>
            <a:ext cx="671119" cy="309911"/>
          </a:xfrm>
          <a:prstGeom prst="bentConnector3">
            <a:avLst>
              <a:gd name="adj1" fmla="val 50000"/>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62729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04B38B5-6D66-9F53-80E4-C5489714B540}"/>
              </a:ext>
            </a:extLst>
          </p:cNvPr>
          <p:cNvSpPr>
            <a:spLocks noGrp="1"/>
          </p:cNvSpPr>
          <p:nvPr>
            <p:ph idx="1"/>
          </p:nvPr>
        </p:nvSpPr>
        <p:spPr/>
        <p:txBody>
          <a:bodyPr/>
          <a:lstStyle/>
          <a:p>
            <a:r>
              <a:rPr lang="de-DE" dirty="0"/>
              <a:t>Fuel Economy</a:t>
            </a:r>
          </a:p>
          <a:p>
            <a:pPr lvl="1"/>
            <a:r>
              <a:rPr lang="de-DE" dirty="0"/>
              <a:t>Total </a:t>
            </a:r>
            <a:r>
              <a:rPr lang="de-DE" dirty="0" err="1"/>
              <a:t>distance</a:t>
            </a:r>
            <a:r>
              <a:rPr lang="de-DE" dirty="0"/>
              <a:t> / total </a:t>
            </a:r>
            <a:r>
              <a:rPr lang="de-DE" dirty="0" err="1"/>
              <a:t>fuel</a:t>
            </a:r>
            <a:r>
              <a:rPr lang="de-DE" dirty="0"/>
              <a:t> </a:t>
            </a:r>
            <a:r>
              <a:rPr lang="de-DE" dirty="0" err="1"/>
              <a:t>accumulated</a:t>
            </a:r>
            <a:r>
              <a:rPr lang="de-DE" dirty="0"/>
              <a:t> </a:t>
            </a:r>
            <a:r>
              <a:rPr lang="de-DE" dirty="0" err="1"/>
              <a:t>for</a:t>
            </a:r>
            <a:r>
              <a:rPr lang="de-DE" dirty="0"/>
              <a:t> </a:t>
            </a:r>
            <a:r>
              <a:rPr lang="de-DE" dirty="0" err="1"/>
              <a:t>the</a:t>
            </a:r>
            <a:r>
              <a:rPr lang="de-DE" dirty="0"/>
              <a:t> </a:t>
            </a:r>
            <a:r>
              <a:rPr lang="de-DE" dirty="0" err="1"/>
              <a:t>complete</a:t>
            </a:r>
            <a:r>
              <a:rPr lang="de-DE" dirty="0"/>
              <a:t> </a:t>
            </a:r>
            <a:r>
              <a:rPr lang="de-DE" dirty="0" err="1"/>
              <a:t>driving</a:t>
            </a:r>
            <a:r>
              <a:rPr lang="de-DE" dirty="0"/>
              <a:t> </a:t>
            </a:r>
            <a:r>
              <a:rPr lang="de-DE" dirty="0" err="1"/>
              <a:t>cycle</a:t>
            </a:r>
            <a:r>
              <a:rPr lang="de-DE" dirty="0"/>
              <a:t>. </a:t>
            </a:r>
          </a:p>
        </p:txBody>
      </p:sp>
      <p:sp>
        <p:nvSpPr>
          <p:cNvPr id="3" name="Datumsplatzhalter 2">
            <a:extLst>
              <a:ext uri="{FF2B5EF4-FFF2-40B4-BE49-F238E27FC236}">
                <a16:creationId xmlns:a16="http://schemas.microsoft.com/office/drawing/2014/main" id="{4A57CCE3-DD58-266D-2557-33BDAC2AB7E6}"/>
              </a:ext>
            </a:extLst>
          </p:cNvPr>
          <p:cNvSpPr>
            <a:spLocks noGrp="1"/>
          </p:cNvSpPr>
          <p:nvPr>
            <p:ph type="dt" sz="half" idx="10"/>
          </p:nvPr>
        </p:nvSpPr>
        <p:spPr/>
        <p:txBody>
          <a:bodyPr/>
          <a:lstStyle/>
          <a:p>
            <a:fld id="{0FB4D643-3EA5-428F-98F4-EFA645B6984A}" type="datetime5">
              <a:rPr lang="en-GB" smtClean="0"/>
              <a:t>7-Feb-24</a:t>
            </a:fld>
            <a:endParaRPr lang="de-AT"/>
          </a:p>
        </p:txBody>
      </p:sp>
      <p:sp>
        <p:nvSpPr>
          <p:cNvPr id="4" name="Foliennummernplatzhalter 3">
            <a:extLst>
              <a:ext uri="{FF2B5EF4-FFF2-40B4-BE49-F238E27FC236}">
                <a16:creationId xmlns:a16="http://schemas.microsoft.com/office/drawing/2014/main" id="{D5DE350F-32CA-060C-4AB0-60A8013E3BD9}"/>
              </a:ext>
            </a:extLst>
          </p:cNvPr>
          <p:cNvSpPr>
            <a:spLocks noGrp="1"/>
          </p:cNvSpPr>
          <p:nvPr>
            <p:ph type="sldNum" sz="quarter" idx="12"/>
          </p:nvPr>
        </p:nvSpPr>
        <p:spPr/>
        <p:txBody>
          <a:bodyPr/>
          <a:lstStyle/>
          <a:p>
            <a:fld id="{60585C73-3C26-4DF1-A0C4-0280BAD4D09C}" type="slidenum">
              <a:rPr lang="de-AT" smtClean="0"/>
              <a:pPr/>
              <a:t>19</a:t>
            </a:fld>
            <a:endParaRPr lang="de-AT"/>
          </a:p>
        </p:txBody>
      </p:sp>
      <p:sp>
        <p:nvSpPr>
          <p:cNvPr id="5" name="Titel 4">
            <a:extLst>
              <a:ext uri="{FF2B5EF4-FFF2-40B4-BE49-F238E27FC236}">
                <a16:creationId xmlns:a16="http://schemas.microsoft.com/office/drawing/2014/main" id="{143B183C-EA57-1A8C-B525-50455986A447}"/>
              </a:ext>
            </a:extLst>
          </p:cNvPr>
          <p:cNvSpPr>
            <a:spLocks noGrp="1"/>
          </p:cNvSpPr>
          <p:nvPr>
            <p:ph type="title"/>
          </p:nvPr>
        </p:nvSpPr>
        <p:spPr/>
        <p:txBody>
          <a:bodyPr/>
          <a:lstStyle/>
          <a:p>
            <a:r>
              <a:rPr lang="en-US" sz="4000" dirty="0" err="1"/>
              <a:t>Explainability</a:t>
            </a:r>
            <a:r>
              <a:rPr lang="en-US" sz="4000" dirty="0"/>
              <a:t> in Reinforcement Learning</a:t>
            </a:r>
            <a:endParaRPr lang="de-DE" dirty="0"/>
          </a:p>
        </p:txBody>
      </p:sp>
      <p:sp>
        <p:nvSpPr>
          <p:cNvPr id="6" name="Textplatzhalter 5">
            <a:extLst>
              <a:ext uri="{FF2B5EF4-FFF2-40B4-BE49-F238E27FC236}">
                <a16:creationId xmlns:a16="http://schemas.microsoft.com/office/drawing/2014/main" id="{11268F96-6F77-E0EE-D7D3-406EB3B9B6DA}"/>
              </a:ext>
            </a:extLst>
          </p:cNvPr>
          <p:cNvSpPr>
            <a:spLocks noGrp="1"/>
          </p:cNvSpPr>
          <p:nvPr>
            <p:ph type="body" sz="quarter" idx="13"/>
          </p:nvPr>
        </p:nvSpPr>
        <p:spPr/>
        <p:txBody>
          <a:bodyPr/>
          <a:lstStyle/>
          <a:p>
            <a:r>
              <a:rPr lang="de-DE" dirty="0"/>
              <a:t>Evaluation</a:t>
            </a:r>
          </a:p>
        </p:txBody>
      </p:sp>
      <p:pic>
        <p:nvPicPr>
          <p:cNvPr id="8" name="Grafik 7" descr="Ein Bild, das Text, Diagramm, Screenshot, Reihe enthält.&#10;&#10;Automatisch generierte Beschreibung">
            <a:extLst>
              <a:ext uri="{FF2B5EF4-FFF2-40B4-BE49-F238E27FC236}">
                <a16:creationId xmlns:a16="http://schemas.microsoft.com/office/drawing/2014/main" id="{26643A08-D58B-115D-588A-9BA2BBFA1C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5403" y="2756849"/>
            <a:ext cx="6739637" cy="3599501"/>
          </a:xfrm>
          <a:prstGeom prst="rect">
            <a:avLst/>
          </a:prstGeom>
        </p:spPr>
      </p:pic>
    </p:spTree>
    <p:extLst>
      <p:ext uri="{BB962C8B-B14F-4D97-AF65-F5344CB8AC3E}">
        <p14:creationId xmlns:p14="http://schemas.microsoft.com/office/powerpoint/2010/main" val="17592271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04B38B5-6D66-9F53-80E4-C5489714B540}"/>
              </a:ext>
            </a:extLst>
          </p:cNvPr>
          <p:cNvSpPr>
            <a:spLocks noGrp="1"/>
          </p:cNvSpPr>
          <p:nvPr>
            <p:ph idx="1"/>
          </p:nvPr>
        </p:nvSpPr>
        <p:spPr/>
        <p:txBody>
          <a:bodyPr>
            <a:normAutofit/>
          </a:bodyPr>
          <a:lstStyle/>
          <a:p>
            <a:r>
              <a:rPr lang="en-US" b="1" i="0" dirty="0" err="1">
                <a:effectLst/>
                <a:latin typeface="Söhne"/>
              </a:rPr>
              <a:t>AlphaZero</a:t>
            </a:r>
            <a:r>
              <a:rPr lang="en-US" b="1" i="0" dirty="0">
                <a:effectLst/>
                <a:latin typeface="Söhne"/>
              </a:rPr>
              <a:t> (2017):</a:t>
            </a:r>
          </a:p>
          <a:p>
            <a:pPr lvl="1"/>
            <a:r>
              <a:rPr lang="en-US" i="0" dirty="0">
                <a:effectLst/>
                <a:latin typeface="Söhne"/>
              </a:rPr>
              <a:t>General-purpose game-playing AI. </a:t>
            </a:r>
          </a:p>
          <a:p>
            <a:pPr lvl="1"/>
            <a:r>
              <a:rPr lang="en-US" dirty="0">
                <a:latin typeface="Söhne"/>
              </a:rPr>
              <a:t>Ch</a:t>
            </a:r>
            <a:r>
              <a:rPr lang="en-US" i="0" dirty="0">
                <a:effectLst/>
                <a:latin typeface="Söhne"/>
              </a:rPr>
              <a:t>ess, shogi, and Go at a superhuman level. </a:t>
            </a:r>
          </a:p>
          <a:p>
            <a:pPr lvl="1"/>
            <a:r>
              <a:rPr lang="en-US" dirty="0">
                <a:latin typeface="Söhne"/>
              </a:rPr>
              <a:t>T</a:t>
            </a:r>
            <a:r>
              <a:rPr lang="en-US" i="0" dirty="0">
                <a:effectLst/>
                <a:latin typeface="Söhne"/>
              </a:rPr>
              <a:t>raining solely through self-play, without any prior knowledge of the games.</a:t>
            </a:r>
          </a:p>
        </p:txBody>
      </p:sp>
      <p:sp>
        <p:nvSpPr>
          <p:cNvPr id="3" name="Datumsplatzhalter 2">
            <a:extLst>
              <a:ext uri="{FF2B5EF4-FFF2-40B4-BE49-F238E27FC236}">
                <a16:creationId xmlns:a16="http://schemas.microsoft.com/office/drawing/2014/main" id="{4A57CCE3-DD58-266D-2557-33BDAC2AB7E6}"/>
              </a:ext>
            </a:extLst>
          </p:cNvPr>
          <p:cNvSpPr>
            <a:spLocks noGrp="1"/>
          </p:cNvSpPr>
          <p:nvPr>
            <p:ph type="dt" sz="half" idx="10"/>
          </p:nvPr>
        </p:nvSpPr>
        <p:spPr/>
        <p:txBody>
          <a:bodyPr/>
          <a:lstStyle/>
          <a:p>
            <a:fld id="{0FB4D643-3EA5-428F-98F4-EFA645B6984A}" type="datetime5">
              <a:rPr lang="en-GB" smtClean="0"/>
              <a:t>7-Feb-24</a:t>
            </a:fld>
            <a:endParaRPr lang="de-AT"/>
          </a:p>
        </p:txBody>
      </p:sp>
      <p:sp>
        <p:nvSpPr>
          <p:cNvPr id="4" name="Foliennummernplatzhalter 3">
            <a:extLst>
              <a:ext uri="{FF2B5EF4-FFF2-40B4-BE49-F238E27FC236}">
                <a16:creationId xmlns:a16="http://schemas.microsoft.com/office/drawing/2014/main" id="{D5DE350F-32CA-060C-4AB0-60A8013E3BD9}"/>
              </a:ext>
            </a:extLst>
          </p:cNvPr>
          <p:cNvSpPr>
            <a:spLocks noGrp="1"/>
          </p:cNvSpPr>
          <p:nvPr>
            <p:ph type="sldNum" sz="quarter" idx="12"/>
          </p:nvPr>
        </p:nvSpPr>
        <p:spPr/>
        <p:txBody>
          <a:bodyPr/>
          <a:lstStyle/>
          <a:p>
            <a:fld id="{60585C73-3C26-4DF1-A0C4-0280BAD4D09C}" type="slidenum">
              <a:rPr lang="de-AT" smtClean="0"/>
              <a:pPr/>
              <a:t>2</a:t>
            </a:fld>
            <a:endParaRPr lang="de-AT"/>
          </a:p>
        </p:txBody>
      </p:sp>
      <p:sp>
        <p:nvSpPr>
          <p:cNvPr id="5" name="Titel 4">
            <a:extLst>
              <a:ext uri="{FF2B5EF4-FFF2-40B4-BE49-F238E27FC236}">
                <a16:creationId xmlns:a16="http://schemas.microsoft.com/office/drawing/2014/main" id="{143B183C-EA57-1A8C-B525-50455986A447}"/>
              </a:ext>
            </a:extLst>
          </p:cNvPr>
          <p:cNvSpPr>
            <a:spLocks noGrp="1"/>
          </p:cNvSpPr>
          <p:nvPr>
            <p:ph type="title"/>
          </p:nvPr>
        </p:nvSpPr>
        <p:spPr/>
        <p:txBody>
          <a:bodyPr/>
          <a:lstStyle/>
          <a:p>
            <a:r>
              <a:rPr lang="en-US" sz="4000" dirty="0"/>
              <a:t>Reinforcement Learning</a:t>
            </a:r>
            <a:endParaRPr lang="de-DE" dirty="0"/>
          </a:p>
        </p:txBody>
      </p:sp>
      <p:sp>
        <p:nvSpPr>
          <p:cNvPr id="6" name="Textplatzhalter 5">
            <a:extLst>
              <a:ext uri="{FF2B5EF4-FFF2-40B4-BE49-F238E27FC236}">
                <a16:creationId xmlns:a16="http://schemas.microsoft.com/office/drawing/2014/main" id="{11268F96-6F77-E0EE-D7D3-406EB3B9B6DA}"/>
              </a:ext>
            </a:extLst>
          </p:cNvPr>
          <p:cNvSpPr>
            <a:spLocks noGrp="1"/>
          </p:cNvSpPr>
          <p:nvPr>
            <p:ph type="body" sz="quarter" idx="13"/>
          </p:nvPr>
        </p:nvSpPr>
        <p:spPr/>
        <p:txBody>
          <a:bodyPr/>
          <a:lstStyle/>
          <a:p>
            <a:r>
              <a:rPr lang="de-DE" dirty="0" err="1"/>
              <a:t>Success</a:t>
            </a:r>
            <a:r>
              <a:rPr lang="de-DE" dirty="0"/>
              <a:t> Stories</a:t>
            </a:r>
          </a:p>
        </p:txBody>
      </p:sp>
    </p:spTree>
    <p:extLst>
      <p:ext uri="{BB962C8B-B14F-4D97-AF65-F5344CB8AC3E}">
        <p14:creationId xmlns:p14="http://schemas.microsoft.com/office/powerpoint/2010/main" val="13364455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04B38B5-6D66-9F53-80E4-C5489714B540}"/>
              </a:ext>
            </a:extLst>
          </p:cNvPr>
          <p:cNvSpPr>
            <a:spLocks noGrp="1"/>
          </p:cNvSpPr>
          <p:nvPr>
            <p:ph idx="1"/>
          </p:nvPr>
        </p:nvSpPr>
        <p:spPr/>
        <p:txBody>
          <a:bodyPr/>
          <a:lstStyle/>
          <a:p>
            <a:r>
              <a:rPr lang="de-DE" dirty="0"/>
              <a:t>Fuel Economy</a:t>
            </a:r>
          </a:p>
          <a:p>
            <a:pPr lvl="1"/>
            <a:r>
              <a:rPr lang="de-DE" dirty="0"/>
              <a:t>Total </a:t>
            </a:r>
            <a:r>
              <a:rPr lang="de-DE" dirty="0" err="1"/>
              <a:t>distance</a:t>
            </a:r>
            <a:r>
              <a:rPr lang="de-DE" dirty="0"/>
              <a:t> / total </a:t>
            </a:r>
            <a:r>
              <a:rPr lang="de-DE" dirty="0" err="1"/>
              <a:t>fuel</a:t>
            </a:r>
            <a:r>
              <a:rPr lang="de-DE" dirty="0"/>
              <a:t> </a:t>
            </a:r>
            <a:r>
              <a:rPr lang="de-DE" dirty="0" err="1"/>
              <a:t>accumulated</a:t>
            </a:r>
            <a:r>
              <a:rPr lang="de-DE" dirty="0"/>
              <a:t> </a:t>
            </a:r>
            <a:r>
              <a:rPr lang="de-DE" dirty="0" err="1"/>
              <a:t>for</a:t>
            </a:r>
            <a:r>
              <a:rPr lang="de-DE" dirty="0"/>
              <a:t> </a:t>
            </a:r>
            <a:r>
              <a:rPr lang="de-DE" dirty="0" err="1"/>
              <a:t>the</a:t>
            </a:r>
            <a:r>
              <a:rPr lang="de-DE" dirty="0"/>
              <a:t> </a:t>
            </a:r>
            <a:r>
              <a:rPr lang="de-DE" dirty="0" err="1"/>
              <a:t>complete</a:t>
            </a:r>
            <a:r>
              <a:rPr lang="de-DE" dirty="0"/>
              <a:t> </a:t>
            </a:r>
            <a:r>
              <a:rPr lang="de-DE" dirty="0" err="1"/>
              <a:t>driving</a:t>
            </a:r>
            <a:r>
              <a:rPr lang="de-DE" dirty="0"/>
              <a:t> </a:t>
            </a:r>
            <a:r>
              <a:rPr lang="de-DE" dirty="0" err="1"/>
              <a:t>cycle</a:t>
            </a:r>
            <a:r>
              <a:rPr lang="de-DE" dirty="0"/>
              <a:t>. </a:t>
            </a:r>
          </a:p>
        </p:txBody>
      </p:sp>
      <p:sp>
        <p:nvSpPr>
          <p:cNvPr id="3" name="Datumsplatzhalter 2">
            <a:extLst>
              <a:ext uri="{FF2B5EF4-FFF2-40B4-BE49-F238E27FC236}">
                <a16:creationId xmlns:a16="http://schemas.microsoft.com/office/drawing/2014/main" id="{4A57CCE3-DD58-266D-2557-33BDAC2AB7E6}"/>
              </a:ext>
            </a:extLst>
          </p:cNvPr>
          <p:cNvSpPr>
            <a:spLocks noGrp="1"/>
          </p:cNvSpPr>
          <p:nvPr>
            <p:ph type="dt" sz="half" idx="10"/>
          </p:nvPr>
        </p:nvSpPr>
        <p:spPr/>
        <p:txBody>
          <a:bodyPr/>
          <a:lstStyle/>
          <a:p>
            <a:fld id="{0FB4D643-3EA5-428F-98F4-EFA645B6984A}" type="datetime5">
              <a:rPr lang="en-GB" smtClean="0"/>
              <a:t>7-Feb-24</a:t>
            </a:fld>
            <a:endParaRPr lang="de-AT"/>
          </a:p>
        </p:txBody>
      </p:sp>
      <p:sp>
        <p:nvSpPr>
          <p:cNvPr id="4" name="Foliennummernplatzhalter 3">
            <a:extLst>
              <a:ext uri="{FF2B5EF4-FFF2-40B4-BE49-F238E27FC236}">
                <a16:creationId xmlns:a16="http://schemas.microsoft.com/office/drawing/2014/main" id="{D5DE350F-32CA-060C-4AB0-60A8013E3BD9}"/>
              </a:ext>
            </a:extLst>
          </p:cNvPr>
          <p:cNvSpPr>
            <a:spLocks noGrp="1"/>
          </p:cNvSpPr>
          <p:nvPr>
            <p:ph type="sldNum" sz="quarter" idx="12"/>
          </p:nvPr>
        </p:nvSpPr>
        <p:spPr/>
        <p:txBody>
          <a:bodyPr/>
          <a:lstStyle/>
          <a:p>
            <a:fld id="{60585C73-3C26-4DF1-A0C4-0280BAD4D09C}" type="slidenum">
              <a:rPr lang="de-AT" smtClean="0"/>
              <a:pPr/>
              <a:t>20</a:t>
            </a:fld>
            <a:endParaRPr lang="de-AT"/>
          </a:p>
        </p:txBody>
      </p:sp>
      <p:sp>
        <p:nvSpPr>
          <p:cNvPr id="5" name="Titel 4">
            <a:extLst>
              <a:ext uri="{FF2B5EF4-FFF2-40B4-BE49-F238E27FC236}">
                <a16:creationId xmlns:a16="http://schemas.microsoft.com/office/drawing/2014/main" id="{143B183C-EA57-1A8C-B525-50455986A447}"/>
              </a:ext>
            </a:extLst>
          </p:cNvPr>
          <p:cNvSpPr>
            <a:spLocks noGrp="1"/>
          </p:cNvSpPr>
          <p:nvPr>
            <p:ph type="title"/>
          </p:nvPr>
        </p:nvSpPr>
        <p:spPr/>
        <p:txBody>
          <a:bodyPr/>
          <a:lstStyle/>
          <a:p>
            <a:r>
              <a:rPr lang="en-US" sz="4000" dirty="0" err="1"/>
              <a:t>Explainability</a:t>
            </a:r>
            <a:r>
              <a:rPr lang="en-US" sz="4000" dirty="0"/>
              <a:t> in Reinforcement Learning</a:t>
            </a:r>
            <a:endParaRPr lang="de-DE" dirty="0"/>
          </a:p>
        </p:txBody>
      </p:sp>
      <p:sp>
        <p:nvSpPr>
          <p:cNvPr id="6" name="Textplatzhalter 5">
            <a:extLst>
              <a:ext uri="{FF2B5EF4-FFF2-40B4-BE49-F238E27FC236}">
                <a16:creationId xmlns:a16="http://schemas.microsoft.com/office/drawing/2014/main" id="{11268F96-6F77-E0EE-D7D3-406EB3B9B6DA}"/>
              </a:ext>
            </a:extLst>
          </p:cNvPr>
          <p:cNvSpPr>
            <a:spLocks noGrp="1"/>
          </p:cNvSpPr>
          <p:nvPr>
            <p:ph type="body" sz="quarter" idx="13"/>
          </p:nvPr>
        </p:nvSpPr>
        <p:spPr/>
        <p:txBody>
          <a:bodyPr/>
          <a:lstStyle/>
          <a:p>
            <a:r>
              <a:rPr lang="de-DE" dirty="0"/>
              <a:t>Evaluation</a:t>
            </a:r>
          </a:p>
        </p:txBody>
      </p:sp>
      <p:pic>
        <p:nvPicPr>
          <p:cNvPr id="8" name="Grafik 7" descr="Ein Bild, das Text, Diagramm, Screenshot, Reihe enthält.&#10;&#10;Automatisch generierte Beschreibung">
            <a:extLst>
              <a:ext uri="{FF2B5EF4-FFF2-40B4-BE49-F238E27FC236}">
                <a16:creationId xmlns:a16="http://schemas.microsoft.com/office/drawing/2014/main" id="{26643A08-D58B-115D-588A-9BA2BBFA1C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5403" y="2756849"/>
            <a:ext cx="6739637" cy="3599501"/>
          </a:xfrm>
          <a:prstGeom prst="rect">
            <a:avLst/>
          </a:prstGeom>
        </p:spPr>
      </p:pic>
      <p:sp>
        <p:nvSpPr>
          <p:cNvPr id="11" name="Rechteck 10">
            <a:extLst>
              <a:ext uri="{FF2B5EF4-FFF2-40B4-BE49-F238E27FC236}">
                <a16:creationId xmlns:a16="http://schemas.microsoft.com/office/drawing/2014/main" id="{CE761549-0BD5-B8B9-63BD-DB139AD36E88}"/>
              </a:ext>
            </a:extLst>
          </p:cNvPr>
          <p:cNvSpPr/>
          <p:nvPr/>
        </p:nvSpPr>
        <p:spPr>
          <a:xfrm>
            <a:off x="7802198" y="3985954"/>
            <a:ext cx="3674226" cy="889461"/>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pic>
        <p:nvPicPr>
          <p:cNvPr id="12" name="Picture 2" descr="Warning Sign Stock Illustrations – 433,428 Warning Sign ...">
            <a:extLst>
              <a:ext uri="{FF2B5EF4-FFF2-40B4-BE49-F238E27FC236}">
                <a16:creationId xmlns:a16="http://schemas.microsoft.com/office/drawing/2014/main" id="{626D49E3-1732-87F2-9844-C788652F6E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1028" y="4082056"/>
            <a:ext cx="704850" cy="704850"/>
          </a:xfrm>
          <a:prstGeom prst="rect">
            <a:avLst/>
          </a:prstGeom>
          <a:noFill/>
          <a:extLst>
            <a:ext uri="{909E8E84-426E-40DD-AFC4-6F175D3DCCD1}">
              <a14:hiddenFill xmlns:a14="http://schemas.microsoft.com/office/drawing/2010/main">
                <a:solidFill>
                  <a:srgbClr val="FFFFFF"/>
                </a:solidFill>
              </a14:hiddenFill>
            </a:ext>
          </a:extLst>
        </p:spPr>
      </p:pic>
      <p:sp>
        <p:nvSpPr>
          <p:cNvPr id="13" name="Textfeld 12">
            <a:extLst>
              <a:ext uri="{FF2B5EF4-FFF2-40B4-BE49-F238E27FC236}">
                <a16:creationId xmlns:a16="http://schemas.microsoft.com/office/drawing/2014/main" id="{7C88DE0C-9812-724E-3230-B7F23E2B832E}"/>
              </a:ext>
            </a:extLst>
          </p:cNvPr>
          <p:cNvSpPr txBox="1"/>
          <p:nvPr/>
        </p:nvSpPr>
        <p:spPr>
          <a:xfrm>
            <a:off x="8784708" y="4203264"/>
            <a:ext cx="2647228" cy="461665"/>
          </a:xfrm>
          <a:prstGeom prst="rect">
            <a:avLst/>
          </a:prstGeom>
          <a:noFill/>
        </p:spPr>
        <p:txBody>
          <a:bodyPr wrap="square">
            <a:spAutoFit/>
          </a:bodyPr>
          <a:lstStyle/>
          <a:p>
            <a:r>
              <a:rPr lang="de-DE" sz="2400" dirty="0"/>
              <a:t> Higher </a:t>
            </a:r>
            <a:r>
              <a:rPr lang="de-DE" sz="2400" dirty="0" err="1"/>
              <a:t>is</a:t>
            </a:r>
            <a:r>
              <a:rPr lang="de-DE" sz="2400" dirty="0"/>
              <a:t> </a:t>
            </a:r>
            <a:r>
              <a:rPr lang="de-DE" sz="2400" dirty="0" err="1"/>
              <a:t>better</a:t>
            </a:r>
            <a:r>
              <a:rPr lang="de-DE" sz="2400" dirty="0"/>
              <a:t>!</a:t>
            </a:r>
          </a:p>
        </p:txBody>
      </p:sp>
    </p:spTree>
    <p:extLst>
      <p:ext uri="{BB962C8B-B14F-4D97-AF65-F5344CB8AC3E}">
        <p14:creationId xmlns:p14="http://schemas.microsoft.com/office/powerpoint/2010/main" val="4627683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04B38B5-6D66-9F53-80E4-C5489714B540}"/>
              </a:ext>
            </a:extLst>
          </p:cNvPr>
          <p:cNvSpPr>
            <a:spLocks noGrp="1"/>
          </p:cNvSpPr>
          <p:nvPr>
            <p:ph idx="1"/>
          </p:nvPr>
        </p:nvSpPr>
        <p:spPr/>
        <p:txBody>
          <a:bodyPr/>
          <a:lstStyle/>
          <a:p>
            <a:r>
              <a:rPr lang="de-DE" dirty="0"/>
              <a:t>Velocity </a:t>
            </a:r>
            <a:r>
              <a:rPr lang="de-DE" dirty="0" err="1"/>
              <a:t>Following</a:t>
            </a:r>
            <a:endParaRPr lang="de-DE" dirty="0"/>
          </a:p>
        </p:txBody>
      </p:sp>
      <p:sp>
        <p:nvSpPr>
          <p:cNvPr id="3" name="Datumsplatzhalter 2">
            <a:extLst>
              <a:ext uri="{FF2B5EF4-FFF2-40B4-BE49-F238E27FC236}">
                <a16:creationId xmlns:a16="http://schemas.microsoft.com/office/drawing/2014/main" id="{4A57CCE3-DD58-266D-2557-33BDAC2AB7E6}"/>
              </a:ext>
            </a:extLst>
          </p:cNvPr>
          <p:cNvSpPr>
            <a:spLocks noGrp="1"/>
          </p:cNvSpPr>
          <p:nvPr>
            <p:ph type="dt" sz="half" idx="10"/>
          </p:nvPr>
        </p:nvSpPr>
        <p:spPr/>
        <p:txBody>
          <a:bodyPr/>
          <a:lstStyle/>
          <a:p>
            <a:fld id="{0FB4D643-3EA5-428F-98F4-EFA645B6984A}" type="datetime5">
              <a:rPr lang="en-GB" smtClean="0"/>
              <a:t>7-Feb-24</a:t>
            </a:fld>
            <a:endParaRPr lang="de-AT"/>
          </a:p>
        </p:txBody>
      </p:sp>
      <p:sp>
        <p:nvSpPr>
          <p:cNvPr id="4" name="Foliennummernplatzhalter 3">
            <a:extLst>
              <a:ext uri="{FF2B5EF4-FFF2-40B4-BE49-F238E27FC236}">
                <a16:creationId xmlns:a16="http://schemas.microsoft.com/office/drawing/2014/main" id="{D5DE350F-32CA-060C-4AB0-60A8013E3BD9}"/>
              </a:ext>
            </a:extLst>
          </p:cNvPr>
          <p:cNvSpPr>
            <a:spLocks noGrp="1"/>
          </p:cNvSpPr>
          <p:nvPr>
            <p:ph type="sldNum" sz="quarter" idx="12"/>
          </p:nvPr>
        </p:nvSpPr>
        <p:spPr/>
        <p:txBody>
          <a:bodyPr/>
          <a:lstStyle/>
          <a:p>
            <a:fld id="{60585C73-3C26-4DF1-A0C4-0280BAD4D09C}" type="slidenum">
              <a:rPr lang="de-AT" smtClean="0"/>
              <a:pPr/>
              <a:t>21</a:t>
            </a:fld>
            <a:endParaRPr lang="de-AT"/>
          </a:p>
        </p:txBody>
      </p:sp>
      <p:sp>
        <p:nvSpPr>
          <p:cNvPr id="5" name="Titel 4">
            <a:extLst>
              <a:ext uri="{FF2B5EF4-FFF2-40B4-BE49-F238E27FC236}">
                <a16:creationId xmlns:a16="http://schemas.microsoft.com/office/drawing/2014/main" id="{143B183C-EA57-1A8C-B525-50455986A447}"/>
              </a:ext>
            </a:extLst>
          </p:cNvPr>
          <p:cNvSpPr>
            <a:spLocks noGrp="1"/>
          </p:cNvSpPr>
          <p:nvPr>
            <p:ph type="title"/>
          </p:nvPr>
        </p:nvSpPr>
        <p:spPr/>
        <p:txBody>
          <a:bodyPr/>
          <a:lstStyle/>
          <a:p>
            <a:r>
              <a:rPr lang="en-US" sz="4000" dirty="0" err="1"/>
              <a:t>Explainability</a:t>
            </a:r>
            <a:r>
              <a:rPr lang="en-US" sz="4000" dirty="0"/>
              <a:t> in Reinforcement Learning</a:t>
            </a:r>
            <a:endParaRPr lang="de-DE" dirty="0"/>
          </a:p>
        </p:txBody>
      </p:sp>
      <p:sp>
        <p:nvSpPr>
          <p:cNvPr id="6" name="Textplatzhalter 5">
            <a:extLst>
              <a:ext uri="{FF2B5EF4-FFF2-40B4-BE49-F238E27FC236}">
                <a16:creationId xmlns:a16="http://schemas.microsoft.com/office/drawing/2014/main" id="{11268F96-6F77-E0EE-D7D3-406EB3B9B6DA}"/>
              </a:ext>
            </a:extLst>
          </p:cNvPr>
          <p:cNvSpPr>
            <a:spLocks noGrp="1"/>
          </p:cNvSpPr>
          <p:nvPr>
            <p:ph type="body" sz="quarter" idx="13"/>
          </p:nvPr>
        </p:nvSpPr>
        <p:spPr/>
        <p:txBody>
          <a:bodyPr/>
          <a:lstStyle/>
          <a:p>
            <a:r>
              <a:rPr lang="de-DE" dirty="0"/>
              <a:t>Evaluation</a:t>
            </a:r>
          </a:p>
        </p:txBody>
      </p:sp>
      <p:pic>
        <p:nvPicPr>
          <p:cNvPr id="9" name="Grafik 8" descr="Ein Bild, das Text, Diagramm, Screenshot, Reihe enthält.&#10;&#10;Automatisch generierte Beschreibung">
            <a:extLst>
              <a:ext uri="{FF2B5EF4-FFF2-40B4-BE49-F238E27FC236}">
                <a16:creationId xmlns:a16="http://schemas.microsoft.com/office/drawing/2014/main" id="{7BE6CB0F-8D7E-AAB6-BEB7-4CCD16349284}"/>
              </a:ext>
            </a:extLst>
          </p:cNvPr>
          <p:cNvPicPr>
            <a:picLocks noChangeAspect="1"/>
          </p:cNvPicPr>
          <p:nvPr/>
        </p:nvPicPr>
        <p:blipFill rotWithShape="1">
          <a:blip r:embed="rId2">
            <a:extLst>
              <a:ext uri="{28A0092B-C50C-407E-A947-70E740481C1C}">
                <a14:useLocalDpi xmlns:a14="http://schemas.microsoft.com/office/drawing/2010/main" val="0"/>
              </a:ext>
            </a:extLst>
          </a:blip>
          <a:srcRect t="8299" r="15795"/>
          <a:stretch/>
        </p:blipFill>
        <p:spPr>
          <a:xfrm>
            <a:off x="2419517" y="2560320"/>
            <a:ext cx="6533291" cy="3796030"/>
          </a:xfrm>
          <a:prstGeom prst="rect">
            <a:avLst/>
          </a:prstGeom>
        </p:spPr>
      </p:pic>
    </p:spTree>
    <p:extLst>
      <p:ext uri="{BB962C8B-B14F-4D97-AF65-F5344CB8AC3E}">
        <p14:creationId xmlns:p14="http://schemas.microsoft.com/office/powerpoint/2010/main" val="22879275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04B38B5-6D66-9F53-80E4-C5489714B540}"/>
              </a:ext>
            </a:extLst>
          </p:cNvPr>
          <p:cNvSpPr>
            <a:spLocks noGrp="1"/>
          </p:cNvSpPr>
          <p:nvPr>
            <p:ph idx="1"/>
          </p:nvPr>
        </p:nvSpPr>
        <p:spPr>
          <a:xfrm>
            <a:off x="838200" y="1825200"/>
            <a:ext cx="10515600" cy="689717"/>
          </a:xfrm>
        </p:spPr>
        <p:txBody>
          <a:bodyPr>
            <a:normAutofit/>
          </a:bodyPr>
          <a:lstStyle/>
          <a:p>
            <a:r>
              <a:rPr lang="de-DE" sz="1800" b="0" i="0" dirty="0">
                <a:solidFill>
                  <a:srgbClr val="212121"/>
                </a:solidFill>
                <a:effectLst/>
              </a:rPr>
              <a:t>European Union </a:t>
            </a:r>
            <a:r>
              <a:rPr lang="de-DE" sz="1800" b="0" i="0" dirty="0" err="1">
                <a:solidFill>
                  <a:srgbClr val="212121"/>
                </a:solidFill>
                <a:effectLst/>
              </a:rPr>
              <a:t>Commission</a:t>
            </a:r>
            <a:r>
              <a:rPr lang="de-DE" sz="1800" b="0" i="0" dirty="0">
                <a:solidFill>
                  <a:srgbClr val="212121"/>
                </a:solidFill>
                <a:effectLst/>
              </a:rPr>
              <a:t>. "Speed trace </a:t>
            </a:r>
            <a:r>
              <a:rPr lang="de-DE" sz="1800" b="0" i="0" dirty="0" err="1">
                <a:solidFill>
                  <a:srgbClr val="212121"/>
                </a:solidFill>
                <a:effectLst/>
              </a:rPr>
              <a:t>tolerances</a:t>
            </a:r>
            <a:r>
              <a:rPr lang="de-DE" sz="1800" b="0" i="0" dirty="0">
                <a:solidFill>
                  <a:srgbClr val="212121"/>
                </a:solidFill>
                <a:effectLst/>
              </a:rPr>
              <a:t>". </a:t>
            </a:r>
            <a:r>
              <a:rPr lang="de-DE" sz="1800" b="0" i="1" dirty="0">
                <a:solidFill>
                  <a:srgbClr val="212121"/>
                </a:solidFill>
                <a:effectLst/>
              </a:rPr>
              <a:t>European Union </a:t>
            </a:r>
            <a:r>
              <a:rPr lang="de-DE" sz="1800" b="0" i="1" dirty="0" err="1">
                <a:solidFill>
                  <a:srgbClr val="212121"/>
                </a:solidFill>
                <a:effectLst/>
              </a:rPr>
              <a:t>Commission</a:t>
            </a:r>
            <a:r>
              <a:rPr lang="de-DE" sz="1800" b="0" i="1" dirty="0">
                <a:solidFill>
                  <a:srgbClr val="212121"/>
                </a:solidFill>
                <a:effectLst/>
              </a:rPr>
              <a:t> Regulation</a:t>
            </a:r>
            <a:r>
              <a:rPr lang="de-DE" sz="1800" b="0" i="0" dirty="0">
                <a:solidFill>
                  <a:srgbClr val="212121"/>
                </a:solidFill>
                <a:effectLst/>
              </a:rPr>
              <a:t>. 32017R1151, Sec 1.2.6.6, June 1, 2017.</a:t>
            </a:r>
            <a:endParaRPr lang="de-DE" sz="1800" dirty="0"/>
          </a:p>
        </p:txBody>
      </p:sp>
      <p:sp>
        <p:nvSpPr>
          <p:cNvPr id="3" name="Datumsplatzhalter 2">
            <a:extLst>
              <a:ext uri="{FF2B5EF4-FFF2-40B4-BE49-F238E27FC236}">
                <a16:creationId xmlns:a16="http://schemas.microsoft.com/office/drawing/2014/main" id="{4A57CCE3-DD58-266D-2557-33BDAC2AB7E6}"/>
              </a:ext>
            </a:extLst>
          </p:cNvPr>
          <p:cNvSpPr>
            <a:spLocks noGrp="1"/>
          </p:cNvSpPr>
          <p:nvPr>
            <p:ph type="dt" sz="half" idx="10"/>
          </p:nvPr>
        </p:nvSpPr>
        <p:spPr/>
        <p:txBody>
          <a:bodyPr/>
          <a:lstStyle/>
          <a:p>
            <a:fld id="{0FB4D643-3EA5-428F-98F4-EFA645B6984A}" type="datetime5">
              <a:rPr lang="en-GB" smtClean="0"/>
              <a:t>7-Feb-24</a:t>
            </a:fld>
            <a:endParaRPr lang="de-AT"/>
          </a:p>
        </p:txBody>
      </p:sp>
      <p:sp>
        <p:nvSpPr>
          <p:cNvPr id="4" name="Foliennummernplatzhalter 3">
            <a:extLst>
              <a:ext uri="{FF2B5EF4-FFF2-40B4-BE49-F238E27FC236}">
                <a16:creationId xmlns:a16="http://schemas.microsoft.com/office/drawing/2014/main" id="{D5DE350F-32CA-060C-4AB0-60A8013E3BD9}"/>
              </a:ext>
            </a:extLst>
          </p:cNvPr>
          <p:cNvSpPr>
            <a:spLocks noGrp="1"/>
          </p:cNvSpPr>
          <p:nvPr>
            <p:ph type="sldNum" sz="quarter" idx="12"/>
          </p:nvPr>
        </p:nvSpPr>
        <p:spPr/>
        <p:txBody>
          <a:bodyPr/>
          <a:lstStyle/>
          <a:p>
            <a:fld id="{60585C73-3C26-4DF1-A0C4-0280BAD4D09C}" type="slidenum">
              <a:rPr lang="de-AT" smtClean="0"/>
              <a:pPr/>
              <a:t>22</a:t>
            </a:fld>
            <a:endParaRPr lang="de-AT"/>
          </a:p>
        </p:txBody>
      </p:sp>
      <p:sp>
        <p:nvSpPr>
          <p:cNvPr id="5" name="Titel 4">
            <a:extLst>
              <a:ext uri="{FF2B5EF4-FFF2-40B4-BE49-F238E27FC236}">
                <a16:creationId xmlns:a16="http://schemas.microsoft.com/office/drawing/2014/main" id="{143B183C-EA57-1A8C-B525-50455986A447}"/>
              </a:ext>
            </a:extLst>
          </p:cNvPr>
          <p:cNvSpPr>
            <a:spLocks noGrp="1"/>
          </p:cNvSpPr>
          <p:nvPr>
            <p:ph type="title"/>
          </p:nvPr>
        </p:nvSpPr>
        <p:spPr/>
        <p:txBody>
          <a:bodyPr/>
          <a:lstStyle/>
          <a:p>
            <a:r>
              <a:rPr lang="en-US" sz="4000" dirty="0" err="1"/>
              <a:t>Explainability</a:t>
            </a:r>
            <a:r>
              <a:rPr lang="en-US" sz="4000" dirty="0"/>
              <a:t> in Reinforcement Learning</a:t>
            </a:r>
            <a:endParaRPr lang="de-DE" dirty="0"/>
          </a:p>
        </p:txBody>
      </p:sp>
      <p:sp>
        <p:nvSpPr>
          <p:cNvPr id="6" name="Textplatzhalter 5">
            <a:extLst>
              <a:ext uri="{FF2B5EF4-FFF2-40B4-BE49-F238E27FC236}">
                <a16:creationId xmlns:a16="http://schemas.microsoft.com/office/drawing/2014/main" id="{11268F96-6F77-E0EE-D7D3-406EB3B9B6DA}"/>
              </a:ext>
            </a:extLst>
          </p:cNvPr>
          <p:cNvSpPr>
            <a:spLocks noGrp="1"/>
          </p:cNvSpPr>
          <p:nvPr>
            <p:ph type="body" sz="quarter" idx="13"/>
          </p:nvPr>
        </p:nvSpPr>
        <p:spPr/>
        <p:txBody>
          <a:bodyPr/>
          <a:lstStyle/>
          <a:p>
            <a:r>
              <a:rPr lang="de-DE" dirty="0"/>
              <a:t>Speed Faults</a:t>
            </a:r>
          </a:p>
        </p:txBody>
      </p:sp>
      <p:pic>
        <p:nvPicPr>
          <p:cNvPr id="9" name="Grafik 8">
            <a:extLst>
              <a:ext uri="{FF2B5EF4-FFF2-40B4-BE49-F238E27FC236}">
                <a16:creationId xmlns:a16="http://schemas.microsoft.com/office/drawing/2014/main" id="{CDD62A4F-4264-CA7E-C478-9E2239668BEC}"/>
              </a:ext>
            </a:extLst>
          </p:cNvPr>
          <p:cNvPicPr>
            <a:picLocks noChangeAspect="1"/>
          </p:cNvPicPr>
          <p:nvPr/>
        </p:nvPicPr>
        <p:blipFill>
          <a:blip r:embed="rId2"/>
          <a:stretch>
            <a:fillRect/>
          </a:stretch>
        </p:blipFill>
        <p:spPr>
          <a:xfrm>
            <a:off x="3732402" y="2788411"/>
            <a:ext cx="4562475" cy="3257550"/>
          </a:xfrm>
          <a:prstGeom prst="rect">
            <a:avLst/>
          </a:prstGeom>
        </p:spPr>
      </p:pic>
    </p:spTree>
    <p:extLst>
      <p:ext uri="{BB962C8B-B14F-4D97-AF65-F5344CB8AC3E}">
        <p14:creationId xmlns:p14="http://schemas.microsoft.com/office/powerpoint/2010/main" val="5468535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04B38B5-6D66-9F53-80E4-C5489714B540}"/>
              </a:ext>
            </a:extLst>
          </p:cNvPr>
          <p:cNvSpPr>
            <a:spLocks noGrp="1"/>
          </p:cNvSpPr>
          <p:nvPr>
            <p:ph idx="1"/>
          </p:nvPr>
        </p:nvSpPr>
        <p:spPr>
          <a:xfrm>
            <a:off x="838200" y="1825200"/>
            <a:ext cx="10515600" cy="689717"/>
          </a:xfrm>
        </p:spPr>
        <p:txBody>
          <a:bodyPr>
            <a:normAutofit/>
          </a:bodyPr>
          <a:lstStyle/>
          <a:p>
            <a:r>
              <a:rPr lang="de-DE" sz="1800" b="0" i="0" dirty="0">
                <a:solidFill>
                  <a:srgbClr val="212121"/>
                </a:solidFill>
                <a:effectLst/>
              </a:rPr>
              <a:t>European Union </a:t>
            </a:r>
            <a:r>
              <a:rPr lang="de-DE" sz="1800" b="0" i="0" dirty="0" err="1">
                <a:solidFill>
                  <a:srgbClr val="212121"/>
                </a:solidFill>
                <a:effectLst/>
              </a:rPr>
              <a:t>Commission</a:t>
            </a:r>
            <a:r>
              <a:rPr lang="de-DE" sz="1800" b="0" i="0" dirty="0">
                <a:solidFill>
                  <a:srgbClr val="212121"/>
                </a:solidFill>
                <a:effectLst/>
              </a:rPr>
              <a:t>. "Speed trace </a:t>
            </a:r>
            <a:r>
              <a:rPr lang="de-DE" sz="1800" b="0" i="0" dirty="0" err="1">
                <a:solidFill>
                  <a:srgbClr val="212121"/>
                </a:solidFill>
                <a:effectLst/>
              </a:rPr>
              <a:t>tolerances</a:t>
            </a:r>
            <a:r>
              <a:rPr lang="de-DE" sz="1800" b="0" i="0" dirty="0">
                <a:solidFill>
                  <a:srgbClr val="212121"/>
                </a:solidFill>
                <a:effectLst/>
              </a:rPr>
              <a:t>". </a:t>
            </a:r>
            <a:r>
              <a:rPr lang="de-DE" sz="1800" b="0" i="1" dirty="0">
                <a:solidFill>
                  <a:srgbClr val="212121"/>
                </a:solidFill>
                <a:effectLst/>
              </a:rPr>
              <a:t>European Union </a:t>
            </a:r>
            <a:r>
              <a:rPr lang="de-DE" sz="1800" b="0" i="1" dirty="0" err="1">
                <a:solidFill>
                  <a:srgbClr val="212121"/>
                </a:solidFill>
                <a:effectLst/>
              </a:rPr>
              <a:t>Commission</a:t>
            </a:r>
            <a:r>
              <a:rPr lang="de-DE" sz="1800" b="0" i="1" dirty="0">
                <a:solidFill>
                  <a:srgbClr val="212121"/>
                </a:solidFill>
                <a:effectLst/>
              </a:rPr>
              <a:t> Regulation</a:t>
            </a:r>
            <a:r>
              <a:rPr lang="de-DE" sz="1800" b="0" i="0" dirty="0">
                <a:solidFill>
                  <a:srgbClr val="212121"/>
                </a:solidFill>
                <a:effectLst/>
              </a:rPr>
              <a:t>. 32017R1151, Sec 1.2.6.6, June 1, 2017.</a:t>
            </a:r>
            <a:endParaRPr lang="de-DE" sz="1800" dirty="0"/>
          </a:p>
        </p:txBody>
      </p:sp>
      <p:sp>
        <p:nvSpPr>
          <p:cNvPr id="3" name="Datumsplatzhalter 2">
            <a:extLst>
              <a:ext uri="{FF2B5EF4-FFF2-40B4-BE49-F238E27FC236}">
                <a16:creationId xmlns:a16="http://schemas.microsoft.com/office/drawing/2014/main" id="{4A57CCE3-DD58-266D-2557-33BDAC2AB7E6}"/>
              </a:ext>
            </a:extLst>
          </p:cNvPr>
          <p:cNvSpPr>
            <a:spLocks noGrp="1"/>
          </p:cNvSpPr>
          <p:nvPr>
            <p:ph type="dt" sz="half" idx="10"/>
          </p:nvPr>
        </p:nvSpPr>
        <p:spPr/>
        <p:txBody>
          <a:bodyPr/>
          <a:lstStyle/>
          <a:p>
            <a:fld id="{0FB4D643-3EA5-428F-98F4-EFA645B6984A}" type="datetime5">
              <a:rPr lang="en-GB" smtClean="0"/>
              <a:t>7-Feb-24</a:t>
            </a:fld>
            <a:endParaRPr lang="de-AT"/>
          </a:p>
        </p:txBody>
      </p:sp>
      <p:sp>
        <p:nvSpPr>
          <p:cNvPr id="4" name="Foliennummernplatzhalter 3">
            <a:extLst>
              <a:ext uri="{FF2B5EF4-FFF2-40B4-BE49-F238E27FC236}">
                <a16:creationId xmlns:a16="http://schemas.microsoft.com/office/drawing/2014/main" id="{D5DE350F-32CA-060C-4AB0-60A8013E3BD9}"/>
              </a:ext>
            </a:extLst>
          </p:cNvPr>
          <p:cNvSpPr>
            <a:spLocks noGrp="1"/>
          </p:cNvSpPr>
          <p:nvPr>
            <p:ph type="sldNum" sz="quarter" idx="12"/>
          </p:nvPr>
        </p:nvSpPr>
        <p:spPr/>
        <p:txBody>
          <a:bodyPr/>
          <a:lstStyle/>
          <a:p>
            <a:fld id="{60585C73-3C26-4DF1-A0C4-0280BAD4D09C}" type="slidenum">
              <a:rPr lang="de-AT" smtClean="0"/>
              <a:pPr/>
              <a:t>23</a:t>
            </a:fld>
            <a:endParaRPr lang="de-AT"/>
          </a:p>
        </p:txBody>
      </p:sp>
      <p:sp>
        <p:nvSpPr>
          <p:cNvPr id="5" name="Titel 4">
            <a:extLst>
              <a:ext uri="{FF2B5EF4-FFF2-40B4-BE49-F238E27FC236}">
                <a16:creationId xmlns:a16="http://schemas.microsoft.com/office/drawing/2014/main" id="{143B183C-EA57-1A8C-B525-50455986A447}"/>
              </a:ext>
            </a:extLst>
          </p:cNvPr>
          <p:cNvSpPr>
            <a:spLocks noGrp="1"/>
          </p:cNvSpPr>
          <p:nvPr>
            <p:ph type="title"/>
          </p:nvPr>
        </p:nvSpPr>
        <p:spPr/>
        <p:txBody>
          <a:bodyPr/>
          <a:lstStyle/>
          <a:p>
            <a:r>
              <a:rPr lang="en-US" sz="4000" dirty="0" err="1"/>
              <a:t>Explainability</a:t>
            </a:r>
            <a:r>
              <a:rPr lang="en-US" sz="4000" dirty="0"/>
              <a:t> in Reinforcement Learning</a:t>
            </a:r>
            <a:endParaRPr lang="de-DE" dirty="0"/>
          </a:p>
        </p:txBody>
      </p:sp>
      <p:sp>
        <p:nvSpPr>
          <p:cNvPr id="6" name="Textplatzhalter 5">
            <a:extLst>
              <a:ext uri="{FF2B5EF4-FFF2-40B4-BE49-F238E27FC236}">
                <a16:creationId xmlns:a16="http://schemas.microsoft.com/office/drawing/2014/main" id="{11268F96-6F77-E0EE-D7D3-406EB3B9B6DA}"/>
              </a:ext>
            </a:extLst>
          </p:cNvPr>
          <p:cNvSpPr>
            <a:spLocks noGrp="1"/>
          </p:cNvSpPr>
          <p:nvPr>
            <p:ph type="body" sz="quarter" idx="13"/>
          </p:nvPr>
        </p:nvSpPr>
        <p:spPr/>
        <p:txBody>
          <a:bodyPr/>
          <a:lstStyle/>
          <a:p>
            <a:r>
              <a:rPr lang="de-DE" dirty="0"/>
              <a:t>Velocity </a:t>
            </a:r>
            <a:r>
              <a:rPr lang="de-DE" dirty="0" err="1"/>
              <a:t>Following</a:t>
            </a:r>
            <a:r>
              <a:rPr lang="de-DE" dirty="0"/>
              <a:t> </a:t>
            </a:r>
          </a:p>
        </p:txBody>
      </p:sp>
      <p:pic>
        <p:nvPicPr>
          <p:cNvPr id="9" name="Grafik 8">
            <a:extLst>
              <a:ext uri="{FF2B5EF4-FFF2-40B4-BE49-F238E27FC236}">
                <a16:creationId xmlns:a16="http://schemas.microsoft.com/office/drawing/2014/main" id="{CDD62A4F-4264-CA7E-C478-9E2239668BEC}"/>
              </a:ext>
            </a:extLst>
          </p:cNvPr>
          <p:cNvPicPr>
            <a:picLocks noChangeAspect="1"/>
          </p:cNvPicPr>
          <p:nvPr/>
        </p:nvPicPr>
        <p:blipFill>
          <a:blip r:embed="rId2"/>
          <a:stretch>
            <a:fillRect/>
          </a:stretch>
        </p:blipFill>
        <p:spPr>
          <a:xfrm>
            <a:off x="201337" y="2402518"/>
            <a:ext cx="3402778" cy="2429541"/>
          </a:xfrm>
          <a:prstGeom prst="rect">
            <a:avLst/>
          </a:prstGeom>
        </p:spPr>
      </p:pic>
      <p:grpSp>
        <p:nvGrpSpPr>
          <p:cNvPr id="7" name="Gruppieren 6">
            <a:extLst>
              <a:ext uri="{FF2B5EF4-FFF2-40B4-BE49-F238E27FC236}">
                <a16:creationId xmlns:a16="http://schemas.microsoft.com/office/drawing/2014/main" id="{86891E39-7B91-9354-5B43-027D9FD7E838}"/>
              </a:ext>
            </a:extLst>
          </p:cNvPr>
          <p:cNvGrpSpPr/>
          <p:nvPr/>
        </p:nvGrpSpPr>
        <p:grpSpPr>
          <a:xfrm>
            <a:off x="2860646" y="4057182"/>
            <a:ext cx="8575143" cy="2336192"/>
            <a:chOff x="352338" y="2762687"/>
            <a:chExt cx="8575143" cy="2336192"/>
          </a:xfrm>
        </p:grpSpPr>
        <p:pic>
          <p:nvPicPr>
            <p:cNvPr id="8" name="Grafik 7">
              <a:extLst>
                <a:ext uri="{FF2B5EF4-FFF2-40B4-BE49-F238E27FC236}">
                  <a16:creationId xmlns:a16="http://schemas.microsoft.com/office/drawing/2014/main" id="{EF5B594D-95EB-C7D2-C663-1F9D7144D1A9}"/>
                </a:ext>
              </a:extLst>
            </p:cNvPr>
            <p:cNvPicPr>
              <a:picLocks noChangeAspect="1"/>
            </p:cNvPicPr>
            <p:nvPr/>
          </p:nvPicPr>
          <p:blipFill rotWithShape="1">
            <a:blip r:embed="rId3"/>
            <a:srcRect r="39587"/>
            <a:stretch/>
          </p:blipFill>
          <p:spPr>
            <a:xfrm>
              <a:off x="352338" y="2762687"/>
              <a:ext cx="7365534" cy="2336192"/>
            </a:xfrm>
            <a:prstGeom prst="rect">
              <a:avLst/>
            </a:prstGeom>
          </p:spPr>
        </p:pic>
        <p:pic>
          <p:nvPicPr>
            <p:cNvPr id="10" name="Grafik 9">
              <a:extLst>
                <a:ext uri="{FF2B5EF4-FFF2-40B4-BE49-F238E27FC236}">
                  <a16:creationId xmlns:a16="http://schemas.microsoft.com/office/drawing/2014/main" id="{BE7DC6A0-87A6-DD15-B96A-DF2511495BAE}"/>
                </a:ext>
              </a:extLst>
            </p:cNvPr>
            <p:cNvPicPr>
              <a:picLocks noChangeAspect="1"/>
            </p:cNvPicPr>
            <p:nvPr/>
          </p:nvPicPr>
          <p:blipFill rotWithShape="1">
            <a:blip r:embed="rId3"/>
            <a:srcRect l="89941"/>
            <a:stretch/>
          </p:blipFill>
          <p:spPr>
            <a:xfrm>
              <a:off x="7701094" y="2762687"/>
              <a:ext cx="1226387" cy="2336192"/>
            </a:xfrm>
            <a:prstGeom prst="rect">
              <a:avLst/>
            </a:prstGeom>
          </p:spPr>
        </p:pic>
      </p:grpSp>
    </p:spTree>
    <p:extLst>
      <p:ext uri="{BB962C8B-B14F-4D97-AF65-F5344CB8AC3E}">
        <p14:creationId xmlns:p14="http://schemas.microsoft.com/office/powerpoint/2010/main" val="26177685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4A57CCE3-DD58-266D-2557-33BDAC2AB7E6}"/>
              </a:ext>
            </a:extLst>
          </p:cNvPr>
          <p:cNvSpPr>
            <a:spLocks noGrp="1"/>
          </p:cNvSpPr>
          <p:nvPr>
            <p:ph type="dt" sz="half" idx="10"/>
          </p:nvPr>
        </p:nvSpPr>
        <p:spPr/>
        <p:txBody>
          <a:bodyPr/>
          <a:lstStyle/>
          <a:p>
            <a:fld id="{0FB4D643-3EA5-428F-98F4-EFA645B6984A}" type="datetime5">
              <a:rPr lang="en-GB" smtClean="0"/>
              <a:t>7-Feb-24</a:t>
            </a:fld>
            <a:endParaRPr lang="de-AT"/>
          </a:p>
        </p:txBody>
      </p:sp>
      <p:sp>
        <p:nvSpPr>
          <p:cNvPr id="4" name="Foliennummernplatzhalter 3">
            <a:extLst>
              <a:ext uri="{FF2B5EF4-FFF2-40B4-BE49-F238E27FC236}">
                <a16:creationId xmlns:a16="http://schemas.microsoft.com/office/drawing/2014/main" id="{D5DE350F-32CA-060C-4AB0-60A8013E3BD9}"/>
              </a:ext>
            </a:extLst>
          </p:cNvPr>
          <p:cNvSpPr>
            <a:spLocks noGrp="1"/>
          </p:cNvSpPr>
          <p:nvPr>
            <p:ph type="sldNum" sz="quarter" idx="12"/>
          </p:nvPr>
        </p:nvSpPr>
        <p:spPr/>
        <p:txBody>
          <a:bodyPr/>
          <a:lstStyle/>
          <a:p>
            <a:fld id="{60585C73-3C26-4DF1-A0C4-0280BAD4D09C}" type="slidenum">
              <a:rPr lang="de-AT" smtClean="0"/>
              <a:pPr/>
              <a:t>24</a:t>
            </a:fld>
            <a:endParaRPr lang="de-AT"/>
          </a:p>
        </p:txBody>
      </p:sp>
      <p:sp>
        <p:nvSpPr>
          <p:cNvPr id="5" name="Titel 4">
            <a:extLst>
              <a:ext uri="{FF2B5EF4-FFF2-40B4-BE49-F238E27FC236}">
                <a16:creationId xmlns:a16="http://schemas.microsoft.com/office/drawing/2014/main" id="{143B183C-EA57-1A8C-B525-50455986A447}"/>
              </a:ext>
            </a:extLst>
          </p:cNvPr>
          <p:cNvSpPr>
            <a:spLocks noGrp="1"/>
          </p:cNvSpPr>
          <p:nvPr>
            <p:ph type="title"/>
          </p:nvPr>
        </p:nvSpPr>
        <p:spPr/>
        <p:txBody>
          <a:bodyPr/>
          <a:lstStyle/>
          <a:p>
            <a:r>
              <a:rPr lang="en-US" sz="4000" dirty="0" err="1"/>
              <a:t>Explainability</a:t>
            </a:r>
            <a:r>
              <a:rPr lang="en-US" sz="4000" dirty="0"/>
              <a:t> in Reinforcement Learning</a:t>
            </a:r>
            <a:endParaRPr lang="de-DE" dirty="0"/>
          </a:p>
        </p:txBody>
      </p:sp>
      <p:sp>
        <p:nvSpPr>
          <p:cNvPr id="6" name="Textplatzhalter 5">
            <a:extLst>
              <a:ext uri="{FF2B5EF4-FFF2-40B4-BE49-F238E27FC236}">
                <a16:creationId xmlns:a16="http://schemas.microsoft.com/office/drawing/2014/main" id="{11268F96-6F77-E0EE-D7D3-406EB3B9B6DA}"/>
              </a:ext>
            </a:extLst>
          </p:cNvPr>
          <p:cNvSpPr>
            <a:spLocks noGrp="1"/>
          </p:cNvSpPr>
          <p:nvPr>
            <p:ph type="body" sz="quarter" idx="13"/>
          </p:nvPr>
        </p:nvSpPr>
        <p:spPr/>
        <p:txBody>
          <a:bodyPr/>
          <a:lstStyle/>
          <a:p>
            <a:r>
              <a:rPr lang="de-DE" dirty="0"/>
              <a:t>Benchmark</a:t>
            </a:r>
          </a:p>
        </p:txBody>
      </p:sp>
      <p:pic>
        <p:nvPicPr>
          <p:cNvPr id="15" name="Grafik 14" descr="Ein Bild, das Text, Screenshot, Reihe, Diagramm enthält.&#10;&#10;Automatisch generierte Beschreibung">
            <a:extLst>
              <a:ext uri="{FF2B5EF4-FFF2-40B4-BE49-F238E27FC236}">
                <a16:creationId xmlns:a16="http://schemas.microsoft.com/office/drawing/2014/main" id="{47C631FF-BAEA-C514-D976-4D9950DFBF19}"/>
              </a:ext>
            </a:extLst>
          </p:cNvPr>
          <p:cNvPicPr>
            <a:picLocks noChangeAspect="1"/>
          </p:cNvPicPr>
          <p:nvPr/>
        </p:nvPicPr>
        <p:blipFill rotWithShape="1">
          <a:blip r:embed="rId2">
            <a:extLst>
              <a:ext uri="{28A0092B-C50C-407E-A947-70E740481C1C}">
                <a14:useLocalDpi xmlns:a14="http://schemas.microsoft.com/office/drawing/2010/main" val="0"/>
              </a:ext>
            </a:extLst>
          </a:blip>
          <a:srcRect l="2557" r="6689"/>
          <a:stretch/>
        </p:blipFill>
        <p:spPr>
          <a:xfrm>
            <a:off x="5867441" y="2856935"/>
            <a:ext cx="6184670" cy="3635939"/>
          </a:xfrm>
          <a:prstGeom prst="rect">
            <a:avLst/>
          </a:prstGeom>
        </p:spPr>
      </p:pic>
      <p:graphicFrame>
        <p:nvGraphicFramePr>
          <p:cNvPr id="16" name="Tabelle 15">
            <a:extLst>
              <a:ext uri="{FF2B5EF4-FFF2-40B4-BE49-F238E27FC236}">
                <a16:creationId xmlns:a16="http://schemas.microsoft.com/office/drawing/2014/main" id="{58DEF25D-4590-D19A-E45F-750B1D51EBBC}"/>
              </a:ext>
            </a:extLst>
          </p:cNvPr>
          <p:cNvGraphicFramePr>
            <a:graphicFrameLocks noGrp="1"/>
          </p:cNvGraphicFramePr>
          <p:nvPr>
            <p:extLst>
              <p:ext uri="{D42A27DB-BD31-4B8C-83A1-F6EECF244321}">
                <p14:modId xmlns:p14="http://schemas.microsoft.com/office/powerpoint/2010/main" val="2323019474"/>
              </p:ext>
            </p:extLst>
          </p:nvPr>
        </p:nvGraphicFramePr>
        <p:xfrm>
          <a:off x="4063349" y="1973713"/>
          <a:ext cx="3608184" cy="731520"/>
        </p:xfrm>
        <a:graphic>
          <a:graphicData uri="http://schemas.openxmlformats.org/drawingml/2006/table">
            <a:tbl>
              <a:tblPr firstRow="1" bandRow="1">
                <a:tableStyleId>{5C22544A-7EE6-4342-B048-85BDC9FD1C3A}</a:tableStyleId>
              </a:tblPr>
              <a:tblGrid>
                <a:gridCol w="909675">
                  <a:extLst>
                    <a:ext uri="{9D8B030D-6E8A-4147-A177-3AD203B41FA5}">
                      <a16:colId xmlns:a16="http://schemas.microsoft.com/office/drawing/2014/main" val="1061186162"/>
                    </a:ext>
                  </a:extLst>
                </a:gridCol>
                <a:gridCol w="1719591">
                  <a:extLst>
                    <a:ext uri="{9D8B030D-6E8A-4147-A177-3AD203B41FA5}">
                      <a16:colId xmlns:a16="http://schemas.microsoft.com/office/drawing/2014/main" val="475830717"/>
                    </a:ext>
                  </a:extLst>
                </a:gridCol>
                <a:gridCol w="978918">
                  <a:extLst>
                    <a:ext uri="{9D8B030D-6E8A-4147-A177-3AD203B41FA5}">
                      <a16:colId xmlns:a16="http://schemas.microsoft.com/office/drawing/2014/main" val="3929217776"/>
                    </a:ext>
                  </a:extLst>
                </a:gridCol>
              </a:tblGrid>
              <a:tr h="344859">
                <a:tc>
                  <a:txBody>
                    <a:bodyPr/>
                    <a:lstStyle/>
                    <a:p>
                      <a:endParaRPr lang="de-DE" dirty="0"/>
                    </a:p>
                  </a:txBody>
                  <a:tcPr/>
                </a:tc>
                <a:tc>
                  <a:txBody>
                    <a:bodyPr/>
                    <a:lstStyle/>
                    <a:p>
                      <a:r>
                        <a:rPr lang="de-DE" dirty="0"/>
                        <a:t>Fuel Economy</a:t>
                      </a:r>
                    </a:p>
                  </a:txBody>
                  <a:tcPr/>
                </a:tc>
                <a:tc>
                  <a:txBody>
                    <a:bodyPr/>
                    <a:lstStyle/>
                    <a:p>
                      <a:r>
                        <a:rPr lang="de-DE" dirty="0"/>
                        <a:t># Faults</a:t>
                      </a:r>
                    </a:p>
                  </a:txBody>
                  <a:tcPr/>
                </a:tc>
                <a:extLst>
                  <a:ext uri="{0D108BD9-81ED-4DB2-BD59-A6C34878D82A}">
                    <a16:rowId xmlns:a16="http://schemas.microsoft.com/office/drawing/2014/main" val="2134860996"/>
                  </a:ext>
                </a:extLst>
              </a:tr>
              <a:tr h="344859">
                <a:tc>
                  <a:txBody>
                    <a:bodyPr/>
                    <a:lstStyle/>
                    <a:p>
                      <a:r>
                        <a:rPr lang="de-DE" dirty="0" err="1"/>
                        <a:t>Matlab</a:t>
                      </a:r>
                      <a:endParaRPr lang="de-DE" dirty="0"/>
                    </a:p>
                  </a:txBody>
                  <a:tcPr/>
                </a:tc>
                <a:tc>
                  <a:txBody>
                    <a:bodyPr/>
                    <a:lstStyle/>
                    <a:p>
                      <a:r>
                        <a:rPr lang="de-DE" dirty="0"/>
                        <a:t>38.76</a:t>
                      </a:r>
                    </a:p>
                  </a:txBody>
                  <a:tcPr/>
                </a:tc>
                <a:tc>
                  <a:txBody>
                    <a:bodyPr/>
                    <a:lstStyle/>
                    <a:p>
                      <a:r>
                        <a:rPr lang="de-DE" dirty="0"/>
                        <a:t>8</a:t>
                      </a:r>
                    </a:p>
                  </a:txBody>
                  <a:tcPr/>
                </a:tc>
                <a:extLst>
                  <a:ext uri="{0D108BD9-81ED-4DB2-BD59-A6C34878D82A}">
                    <a16:rowId xmlns:a16="http://schemas.microsoft.com/office/drawing/2014/main" val="4043727007"/>
                  </a:ext>
                </a:extLst>
              </a:tr>
            </a:tbl>
          </a:graphicData>
        </a:graphic>
      </p:graphicFrame>
      <p:pic>
        <p:nvPicPr>
          <p:cNvPr id="18" name="Grafik 17" descr="Ein Bild, das Text, Schrift, Diagramm, Reihe enthält.&#10;&#10;Automatisch generierte Beschreibung">
            <a:extLst>
              <a:ext uri="{FF2B5EF4-FFF2-40B4-BE49-F238E27FC236}">
                <a16:creationId xmlns:a16="http://schemas.microsoft.com/office/drawing/2014/main" id="{66E7B25E-73E7-750A-6F7A-993A3CBA9AE2}"/>
              </a:ext>
            </a:extLst>
          </p:cNvPr>
          <p:cNvPicPr>
            <a:picLocks noChangeAspect="1"/>
          </p:cNvPicPr>
          <p:nvPr/>
        </p:nvPicPr>
        <p:blipFill rotWithShape="1">
          <a:blip r:embed="rId3">
            <a:extLst>
              <a:ext uri="{28A0092B-C50C-407E-A947-70E740481C1C}">
                <a14:useLocalDpi xmlns:a14="http://schemas.microsoft.com/office/drawing/2010/main" val="0"/>
              </a:ext>
            </a:extLst>
          </a:blip>
          <a:srcRect l="1937" r="5808"/>
          <a:stretch/>
        </p:blipFill>
        <p:spPr>
          <a:xfrm>
            <a:off x="47412" y="2990436"/>
            <a:ext cx="5820029" cy="3365914"/>
          </a:xfrm>
          <a:prstGeom prst="rect">
            <a:avLst/>
          </a:prstGeom>
        </p:spPr>
      </p:pic>
    </p:spTree>
    <p:extLst>
      <p:ext uri="{BB962C8B-B14F-4D97-AF65-F5344CB8AC3E}">
        <p14:creationId xmlns:p14="http://schemas.microsoft.com/office/powerpoint/2010/main" val="23726853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4A57CCE3-DD58-266D-2557-33BDAC2AB7E6}"/>
              </a:ext>
            </a:extLst>
          </p:cNvPr>
          <p:cNvSpPr>
            <a:spLocks noGrp="1"/>
          </p:cNvSpPr>
          <p:nvPr>
            <p:ph type="dt" sz="half" idx="10"/>
          </p:nvPr>
        </p:nvSpPr>
        <p:spPr/>
        <p:txBody>
          <a:bodyPr/>
          <a:lstStyle/>
          <a:p>
            <a:fld id="{0FB4D643-3EA5-428F-98F4-EFA645B6984A}" type="datetime5">
              <a:rPr lang="en-GB" smtClean="0"/>
              <a:t>7-Feb-24</a:t>
            </a:fld>
            <a:endParaRPr lang="de-AT"/>
          </a:p>
        </p:txBody>
      </p:sp>
      <p:sp>
        <p:nvSpPr>
          <p:cNvPr id="4" name="Foliennummernplatzhalter 3">
            <a:extLst>
              <a:ext uri="{FF2B5EF4-FFF2-40B4-BE49-F238E27FC236}">
                <a16:creationId xmlns:a16="http://schemas.microsoft.com/office/drawing/2014/main" id="{D5DE350F-32CA-060C-4AB0-60A8013E3BD9}"/>
              </a:ext>
            </a:extLst>
          </p:cNvPr>
          <p:cNvSpPr>
            <a:spLocks noGrp="1"/>
          </p:cNvSpPr>
          <p:nvPr>
            <p:ph type="sldNum" sz="quarter" idx="12"/>
          </p:nvPr>
        </p:nvSpPr>
        <p:spPr/>
        <p:txBody>
          <a:bodyPr/>
          <a:lstStyle/>
          <a:p>
            <a:fld id="{60585C73-3C26-4DF1-A0C4-0280BAD4D09C}" type="slidenum">
              <a:rPr lang="de-AT" smtClean="0"/>
              <a:pPr/>
              <a:t>25</a:t>
            </a:fld>
            <a:endParaRPr lang="de-AT"/>
          </a:p>
        </p:txBody>
      </p:sp>
      <p:sp>
        <p:nvSpPr>
          <p:cNvPr id="5" name="Titel 4">
            <a:extLst>
              <a:ext uri="{FF2B5EF4-FFF2-40B4-BE49-F238E27FC236}">
                <a16:creationId xmlns:a16="http://schemas.microsoft.com/office/drawing/2014/main" id="{143B183C-EA57-1A8C-B525-50455986A447}"/>
              </a:ext>
            </a:extLst>
          </p:cNvPr>
          <p:cNvSpPr>
            <a:spLocks noGrp="1"/>
          </p:cNvSpPr>
          <p:nvPr>
            <p:ph type="title"/>
          </p:nvPr>
        </p:nvSpPr>
        <p:spPr/>
        <p:txBody>
          <a:bodyPr/>
          <a:lstStyle/>
          <a:p>
            <a:r>
              <a:rPr lang="en-US" sz="4000" dirty="0" err="1"/>
              <a:t>Explainability</a:t>
            </a:r>
            <a:r>
              <a:rPr lang="en-US" sz="4000" dirty="0"/>
              <a:t> in Reinforcement Learning</a:t>
            </a:r>
            <a:endParaRPr lang="de-DE" dirty="0"/>
          </a:p>
        </p:txBody>
      </p:sp>
      <p:sp>
        <p:nvSpPr>
          <p:cNvPr id="6" name="Textplatzhalter 5">
            <a:extLst>
              <a:ext uri="{FF2B5EF4-FFF2-40B4-BE49-F238E27FC236}">
                <a16:creationId xmlns:a16="http://schemas.microsoft.com/office/drawing/2014/main" id="{11268F96-6F77-E0EE-D7D3-406EB3B9B6DA}"/>
              </a:ext>
            </a:extLst>
          </p:cNvPr>
          <p:cNvSpPr>
            <a:spLocks noGrp="1"/>
          </p:cNvSpPr>
          <p:nvPr>
            <p:ph type="body" sz="quarter" idx="13"/>
          </p:nvPr>
        </p:nvSpPr>
        <p:spPr/>
        <p:txBody>
          <a:bodyPr/>
          <a:lstStyle/>
          <a:p>
            <a:r>
              <a:rPr lang="de-DE" dirty="0" err="1"/>
              <a:t>Driving</a:t>
            </a:r>
            <a:r>
              <a:rPr lang="de-DE" dirty="0"/>
              <a:t> </a:t>
            </a:r>
            <a:r>
              <a:rPr lang="de-DE" dirty="0" err="1"/>
              <a:t>Cycles</a:t>
            </a:r>
            <a:endParaRPr lang="de-DE" dirty="0"/>
          </a:p>
        </p:txBody>
      </p:sp>
      <p:pic>
        <p:nvPicPr>
          <p:cNvPr id="8" name="Grafik 7">
            <a:extLst>
              <a:ext uri="{FF2B5EF4-FFF2-40B4-BE49-F238E27FC236}">
                <a16:creationId xmlns:a16="http://schemas.microsoft.com/office/drawing/2014/main" id="{19297ECA-A757-0DFF-24E3-AD357D0341F5}"/>
              </a:ext>
            </a:extLst>
          </p:cNvPr>
          <p:cNvPicPr>
            <a:picLocks noChangeAspect="1"/>
          </p:cNvPicPr>
          <p:nvPr/>
        </p:nvPicPr>
        <p:blipFill>
          <a:blip r:embed="rId2"/>
          <a:stretch>
            <a:fillRect/>
          </a:stretch>
        </p:blipFill>
        <p:spPr>
          <a:xfrm>
            <a:off x="5133894" y="1467259"/>
            <a:ext cx="6442913" cy="4799716"/>
          </a:xfrm>
          <a:prstGeom prst="rect">
            <a:avLst/>
          </a:prstGeom>
        </p:spPr>
      </p:pic>
      <p:pic>
        <p:nvPicPr>
          <p:cNvPr id="4098" name="Picture 2" descr="EPA Urban Dynamometer Driving Schedule">
            <a:extLst>
              <a:ext uri="{FF2B5EF4-FFF2-40B4-BE49-F238E27FC236}">
                <a16:creationId xmlns:a16="http://schemas.microsoft.com/office/drawing/2014/main" id="{CFD00337-B446-9155-1A69-E935CFC630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193" y="1962750"/>
            <a:ext cx="3557049" cy="187034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414FAD1A-00B8-EB92-9E69-9627ACBF71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4814" y="4074965"/>
            <a:ext cx="3288137" cy="1966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90923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4A57CCE3-DD58-266D-2557-33BDAC2AB7E6}"/>
              </a:ext>
            </a:extLst>
          </p:cNvPr>
          <p:cNvSpPr>
            <a:spLocks noGrp="1"/>
          </p:cNvSpPr>
          <p:nvPr>
            <p:ph type="dt" sz="half" idx="10"/>
          </p:nvPr>
        </p:nvSpPr>
        <p:spPr/>
        <p:txBody>
          <a:bodyPr/>
          <a:lstStyle/>
          <a:p>
            <a:fld id="{0FB4D643-3EA5-428F-98F4-EFA645B6984A}" type="datetime5">
              <a:rPr lang="en-GB" smtClean="0"/>
              <a:t>7-Feb-24</a:t>
            </a:fld>
            <a:endParaRPr lang="de-AT"/>
          </a:p>
        </p:txBody>
      </p:sp>
      <p:sp>
        <p:nvSpPr>
          <p:cNvPr id="4" name="Foliennummernplatzhalter 3">
            <a:extLst>
              <a:ext uri="{FF2B5EF4-FFF2-40B4-BE49-F238E27FC236}">
                <a16:creationId xmlns:a16="http://schemas.microsoft.com/office/drawing/2014/main" id="{D5DE350F-32CA-060C-4AB0-60A8013E3BD9}"/>
              </a:ext>
            </a:extLst>
          </p:cNvPr>
          <p:cNvSpPr>
            <a:spLocks noGrp="1"/>
          </p:cNvSpPr>
          <p:nvPr>
            <p:ph type="sldNum" sz="quarter" idx="12"/>
          </p:nvPr>
        </p:nvSpPr>
        <p:spPr/>
        <p:txBody>
          <a:bodyPr/>
          <a:lstStyle/>
          <a:p>
            <a:fld id="{60585C73-3C26-4DF1-A0C4-0280BAD4D09C}" type="slidenum">
              <a:rPr lang="de-AT" smtClean="0"/>
              <a:pPr/>
              <a:t>26</a:t>
            </a:fld>
            <a:endParaRPr lang="de-AT"/>
          </a:p>
        </p:txBody>
      </p:sp>
      <p:sp>
        <p:nvSpPr>
          <p:cNvPr id="5" name="Titel 4">
            <a:extLst>
              <a:ext uri="{FF2B5EF4-FFF2-40B4-BE49-F238E27FC236}">
                <a16:creationId xmlns:a16="http://schemas.microsoft.com/office/drawing/2014/main" id="{143B183C-EA57-1A8C-B525-50455986A447}"/>
              </a:ext>
            </a:extLst>
          </p:cNvPr>
          <p:cNvSpPr>
            <a:spLocks noGrp="1"/>
          </p:cNvSpPr>
          <p:nvPr>
            <p:ph type="title"/>
          </p:nvPr>
        </p:nvSpPr>
        <p:spPr/>
        <p:txBody>
          <a:bodyPr/>
          <a:lstStyle/>
          <a:p>
            <a:r>
              <a:rPr lang="en-US" sz="4000" dirty="0" err="1"/>
              <a:t>Explainability</a:t>
            </a:r>
            <a:r>
              <a:rPr lang="en-US" sz="4000" dirty="0"/>
              <a:t> in Reinforcement Learning</a:t>
            </a:r>
            <a:endParaRPr lang="de-DE" dirty="0"/>
          </a:p>
        </p:txBody>
      </p:sp>
      <p:sp>
        <p:nvSpPr>
          <p:cNvPr id="6" name="Textplatzhalter 5">
            <a:extLst>
              <a:ext uri="{FF2B5EF4-FFF2-40B4-BE49-F238E27FC236}">
                <a16:creationId xmlns:a16="http://schemas.microsoft.com/office/drawing/2014/main" id="{11268F96-6F77-E0EE-D7D3-406EB3B9B6DA}"/>
              </a:ext>
            </a:extLst>
          </p:cNvPr>
          <p:cNvSpPr>
            <a:spLocks noGrp="1"/>
          </p:cNvSpPr>
          <p:nvPr>
            <p:ph type="body" sz="quarter" idx="13"/>
          </p:nvPr>
        </p:nvSpPr>
        <p:spPr/>
        <p:txBody>
          <a:bodyPr/>
          <a:lstStyle/>
          <a:p>
            <a:r>
              <a:rPr lang="de-DE" dirty="0"/>
              <a:t>Gymnasium Environment</a:t>
            </a:r>
          </a:p>
        </p:txBody>
      </p:sp>
      <p:sp>
        <p:nvSpPr>
          <p:cNvPr id="2" name="Inhaltsplatzhalter 1">
            <a:extLst>
              <a:ext uri="{FF2B5EF4-FFF2-40B4-BE49-F238E27FC236}">
                <a16:creationId xmlns:a16="http://schemas.microsoft.com/office/drawing/2014/main" id="{E10253EB-B387-6CB5-D9A6-1083EA2CB0F7}"/>
              </a:ext>
            </a:extLst>
          </p:cNvPr>
          <p:cNvSpPr>
            <a:spLocks noGrp="1"/>
          </p:cNvSpPr>
          <p:nvPr>
            <p:ph idx="1"/>
          </p:nvPr>
        </p:nvSpPr>
        <p:spPr/>
        <p:txBody>
          <a:bodyPr>
            <a:normAutofit/>
          </a:bodyPr>
          <a:lstStyle/>
          <a:p>
            <a:r>
              <a:rPr lang="de-DE" dirty="0" err="1"/>
              <a:t>Compile</a:t>
            </a:r>
            <a:r>
              <a:rPr lang="de-DE" dirty="0"/>
              <a:t> </a:t>
            </a:r>
            <a:r>
              <a:rPr lang="de-DE" dirty="0" err="1"/>
              <a:t>Matlab</a:t>
            </a:r>
            <a:r>
              <a:rPr lang="de-DE" dirty="0"/>
              <a:t> </a:t>
            </a:r>
            <a:r>
              <a:rPr lang="de-DE" dirty="0" err="1"/>
              <a:t>simulation</a:t>
            </a:r>
            <a:r>
              <a:rPr lang="de-DE" dirty="0"/>
              <a:t> </a:t>
            </a:r>
            <a:r>
              <a:rPr lang="de-DE" dirty="0" err="1"/>
              <a:t>into</a:t>
            </a:r>
            <a:r>
              <a:rPr lang="de-DE" dirty="0"/>
              <a:t> a *.</a:t>
            </a:r>
            <a:r>
              <a:rPr lang="de-DE" dirty="0" err="1"/>
              <a:t>dll</a:t>
            </a:r>
            <a:r>
              <a:rPr lang="de-DE" dirty="0"/>
              <a:t> </a:t>
            </a:r>
            <a:r>
              <a:rPr lang="de-DE" dirty="0" err="1"/>
              <a:t>file</a:t>
            </a:r>
            <a:r>
              <a:rPr lang="de-DE" dirty="0"/>
              <a:t>.</a:t>
            </a:r>
          </a:p>
          <a:p>
            <a:pPr lvl="1"/>
            <a:r>
              <a:rPr lang="de-DE" dirty="0"/>
              <a:t>Can </a:t>
            </a:r>
            <a:r>
              <a:rPr lang="de-DE" dirty="0" err="1"/>
              <a:t>be</a:t>
            </a:r>
            <a:r>
              <a:rPr lang="de-DE" dirty="0"/>
              <a:t> </a:t>
            </a:r>
            <a:r>
              <a:rPr lang="de-DE" dirty="0" err="1"/>
              <a:t>called</a:t>
            </a:r>
            <a:r>
              <a:rPr lang="de-DE" dirty="0"/>
              <a:t> in Python via a </a:t>
            </a:r>
            <a:r>
              <a:rPr lang="de-DE" dirty="0" err="1"/>
              <a:t>step</a:t>
            </a:r>
            <a:r>
              <a:rPr lang="de-DE" dirty="0"/>
              <a:t>() </a:t>
            </a:r>
            <a:r>
              <a:rPr lang="de-DE" dirty="0" err="1"/>
              <a:t>function</a:t>
            </a:r>
            <a:r>
              <a:rPr lang="de-DE" dirty="0"/>
              <a:t>. </a:t>
            </a:r>
          </a:p>
          <a:p>
            <a:pPr lvl="1"/>
            <a:r>
              <a:rPr lang="de-DE" dirty="0"/>
              <a:t>Includes </a:t>
            </a:r>
            <a:r>
              <a:rPr lang="de-DE" dirty="0" err="1"/>
              <a:t>our</a:t>
            </a:r>
            <a:r>
              <a:rPr lang="de-DE" dirty="0"/>
              <a:t> </a:t>
            </a:r>
            <a:r>
              <a:rPr lang="de-DE" dirty="0" err="1"/>
              <a:t>reward</a:t>
            </a:r>
            <a:r>
              <a:rPr lang="de-DE" dirty="0"/>
              <a:t> </a:t>
            </a:r>
            <a:r>
              <a:rPr lang="de-DE" dirty="0" err="1"/>
              <a:t>function</a:t>
            </a:r>
            <a:endParaRPr lang="de-DE" dirty="0"/>
          </a:p>
        </p:txBody>
      </p:sp>
    </p:spTree>
    <p:extLst>
      <p:ext uri="{BB962C8B-B14F-4D97-AF65-F5344CB8AC3E}">
        <p14:creationId xmlns:p14="http://schemas.microsoft.com/office/powerpoint/2010/main" val="34500479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4A57CCE3-DD58-266D-2557-33BDAC2AB7E6}"/>
              </a:ext>
            </a:extLst>
          </p:cNvPr>
          <p:cNvSpPr>
            <a:spLocks noGrp="1"/>
          </p:cNvSpPr>
          <p:nvPr>
            <p:ph type="dt" sz="half" idx="10"/>
          </p:nvPr>
        </p:nvSpPr>
        <p:spPr/>
        <p:txBody>
          <a:bodyPr/>
          <a:lstStyle/>
          <a:p>
            <a:fld id="{0FB4D643-3EA5-428F-98F4-EFA645B6984A}" type="datetime5">
              <a:rPr lang="en-GB" smtClean="0"/>
              <a:t>7-Feb-24</a:t>
            </a:fld>
            <a:endParaRPr lang="de-AT"/>
          </a:p>
        </p:txBody>
      </p:sp>
      <p:sp>
        <p:nvSpPr>
          <p:cNvPr id="4" name="Foliennummernplatzhalter 3">
            <a:extLst>
              <a:ext uri="{FF2B5EF4-FFF2-40B4-BE49-F238E27FC236}">
                <a16:creationId xmlns:a16="http://schemas.microsoft.com/office/drawing/2014/main" id="{D5DE350F-32CA-060C-4AB0-60A8013E3BD9}"/>
              </a:ext>
            </a:extLst>
          </p:cNvPr>
          <p:cNvSpPr>
            <a:spLocks noGrp="1"/>
          </p:cNvSpPr>
          <p:nvPr>
            <p:ph type="sldNum" sz="quarter" idx="12"/>
          </p:nvPr>
        </p:nvSpPr>
        <p:spPr/>
        <p:txBody>
          <a:bodyPr/>
          <a:lstStyle/>
          <a:p>
            <a:fld id="{60585C73-3C26-4DF1-A0C4-0280BAD4D09C}" type="slidenum">
              <a:rPr lang="de-AT" smtClean="0"/>
              <a:pPr/>
              <a:t>27</a:t>
            </a:fld>
            <a:endParaRPr lang="de-AT"/>
          </a:p>
        </p:txBody>
      </p:sp>
      <p:sp>
        <p:nvSpPr>
          <p:cNvPr id="5" name="Titel 4">
            <a:extLst>
              <a:ext uri="{FF2B5EF4-FFF2-40B4-BE49-F238E27FC236}">
                <a16:creationId xmlns:a16="http://schemas.microsoft.com/office/drawing/2014/main" id="{143B183C-EA57-1A8C-B525-50455986A447}"/>
              </a:ext>
            </a:extLst>
          </p:cNvPr>
          <p:cNvSpPr>
            <a:spLocks noGrp="1"/>
          </p:cNvSpPr>
          <p:nvPr>
            <p:ph type="title"/>
          </p:nvPr>
        </p:nvSpPr>
        <p:spPr/>
        <p:txBody>
          <a:bodyPr/>
          <a:lstStyle/>
          <a:p>
            <a:r>
              <a:rPr lang="en-US" sz="4000" dirty="0" err="1"/>
              <a:t>Explainability</a:t>
            </a:r>
            <a:r>
              <a:rPr lang="en-US" sz="4000" dirty="0"/>
              <a:t> in Reinforcement Learning</a:t>
            </a:r>
            <a:endParaRPr lang="de-DE" dirty="0"/>
          </a:p>
        </p:txBody>
      </p:sp>
      <p:sp>
        <p:nvSpPr>
          <p:cNvPr id="6" name="Textplatzhalter 5">
            <a:extLst>
              <a:ext uri="{FF2B5EF4-FFF2-40B4-BE49-F238E27FC236}">
                <a16:creationId xmlns:a16="http://schemas.microsoft.com/office/drawing/2014/main" id="{11268F96-6F77-E0EE-D7D3-406EB3B9B6DA}"/>
              </a:ext>
            </a:extLst>
          </p:cNvPr>
          <p:cNvSpPr>
            <a:spLocks noGrp="1"/>
          </p:cNvSpPr>
          <p:nvPr>
            <p:ph type="body" sz="quarter" idx="13"/>
          </p:nvPr>
        </p:nvSpPr>
        <p:spPr/>
        <p:txBody>
          <a:bodyPr/>
          <a:lstStyle/>
          <a:p>
            <a:r>
              <a:rPr lang="de-DE" dirty="0"/>
              <a:t>Gymnasium Environment</a:t>
            </a:r>
          </a:p>
        </p:txBody>
      </p:sp>
      <p:sp>
        <p:nvSpPr>
          <p:cNvPr id="2" name="Inhaltsplatzhalter 1">
            <a:extLst>
              <a:ext uri="{FF2B5EF4-FFF2-40B4-BE49-F238E27FC236}">
                <a16:creationId xmlns:a16="http://schemas.microsoft.com/office/drawing/2014/main" id="{E10253EB-B387-6CB5-D9A6-1083EA2CB0F7}"/>
              </a:ext>
            </a:extLst>
          </p:cNvPr>
          <p:cNvSpPr>
            <a:spLocks noGrp="1"/>
          </p:cNvSpPr>
          <p:nvPr>
            <p:ph idx="1"/>
          </p:nvPr>
        </p:nvSpPr>
        <p:spPr/>
        <p:txBody>
          <a:bodyPr>
            <a:normAutofit/>
          </a:bodyPr>
          <a:lstStyle/>
          <a:p>
            <a:r>
              <a:rPr lang="de-DE" dirty="0" err="1"/>
              <a:t>Compile</a:t>
            </a:r>
            <a:r>
              <a:rPr lang="de-DE" dirty="0"/>
              <a:t> </a:t>
            </a:r>
            <a:r>
              <a:rPr lang="de-DE" dirty="0" err="1"/>
              <a:t>Matlab</a:t>
            </a:r>
            <a:r>
              <a:rPr lang="de-DE" dirty="0"/>
              <a:t> </a:t>
            </a:r>
            <a:r>
              <a:rPr lang="de-DE" dirty="0" err="1"/>
              <a:t>simulation</a:t>
            </a:r>
            <a:r>
              <a:rPr lang="de-DE" dirty="0"/>
              <a:t> </a:t>
            </a:r>
            <a:r>
              <a:rPr lang="de-DE" dirty="0" err="1"/>
              <a:t>into</a:t>
            </a:r>
            <a:r>
              <a:rPr lang="de-DE" dirty="0"/>
              <a:t> a *.</a:t>
            </a:r>
            <a:r>
              <a:rPr lang="de-DE" dirty="0" err="1"/>
              <a:t>dll</a:t>
            </a:r>
            <a:r>
              <a:rPr lang="de-DE" dirty="0"/>
              <a:t> </a:t>
            </a:r>
            <a:r>
              <a:rPr lang="de-DE" dirty="0" err="1"/>
              <a:t>file</a:t>
            </a:r>
            <a:r>
              <a:rPr lang="de-DE" dirty="0"/>
              <a:t>.</a:t>
            </a:r>
          </a:p>
          <a:p>
            <a:pPr lvl="1"/>
            <a:r>
              <a:rPr lang="de-DE" dirty="0"/>
              <a:t>Can </a:t>
            </a:r>
            <a:r>
              <a:rPr lang="de-DE" dirty="0" err="1"/>
              <a:t>be</a:t>
            </a:r>
            <a:r>
              <a:rPr lang="de-DE" dirty="0"/>
              <a:t> </a:t>
            </a:r>
            <a:r>
              <a:rPr lang="de-DE" dirty="0" err="1"/>
              <a:t>called</a:t>
            </a:r>
            <a:r>
              <a:rPr lang="de-DE" dirty="0"/>
              <a:t> in Python via a </a:t>
            </a:r>
            <a:r>
              <a:rPr lang="de-DE" dirty="0" err="1"/>
              <a:t>step</a:t>
            </a:r>
            <a:r>
              <a:rPr lang="de-DE" dirty="0"/>
              <a:t>() </a:t>
            </a:r>
            <a:r>
              <a:rPr lang="de-DE" dirty="0" err="1"/>
              <a:t>function</a:t>
            </a:r>
            <a:r>
              <a:rPr lang="de-DE" dirty="0"/>
              <a:t>. </a:t>
            </a:r>
          </a:p>
          <a:p>
            <a:pPr lvl="1"/>
            <a:r>
              <a:rPr lang="de-DE" dirty="0"/>
              <a:t>Includes </a:t>
            </a:r>
            <a:r>
              <a:rPr lang="de-DE" dirty="0" err="1"/>
              <a:t>our</a:t>
            </a:r>
            <a:r>
              <a:rPr lang="de-DE" dirty="0"/>
              <a:t> </a:t>
            </a:r>
            <a:r>
              <a:rPr lang="de-DE" dirty="0" err="1"/>
              <a:t>reward</a:t>
            </a:r>
            <a:r>
              <a:rPr lang="de-DE" dirty="0"/>
              <a:t> </a:t>
            </a:r>
            <a:r>
              <a:rPr lang="de-DE" dirty="0" err="1"/>
              <a:t>function</a:t>
            </a:r>
            <a:endParaRPr lang="de-DE" dirty="0"/>
          </a:p>
        </p:txBody>
      </p:sp>
      <p:pic>
        <p:nvPicPr>
          <p:cNvPr id="7" name="Grafik 6">
            <a:extLst>
              <a:ext uri="{FF2B5EF4-FFF2-40B4-BE49-F238E27FC236}">
                <a16:creationId xmlns:a16="http://schemas.microsoft.com/office/drawing/2014/main" id="{9E02C052-4862-ECE9-8B54-8100A87E9493}"/>
              </a:ext>
            </a:extLst>
          </p:cNvPr>
          <p:cNvPicPr>
            <a:picLocks noChangeAspect="1"/>
          </p:cNvPicPr>
          <p:nvPr/>
        </p:nvPicPr>
        <p:blipFill>
          <a:blip r:embed="rId2"/>
          <a:stretch>
            <a:fillRect/>
          </a:stretch>
        </p:blipFill>
        <p:spPr>
          <a:xfrm>
            <a:off x="2796797" y="3429000"/>
            <a:ext cx="5610225" cy="1304925"/>
          </a:xfrm>
          <a:prstGeom prst="rect">
            <a:avLst/>
          </a:prstGeom>
        </p:spPr>
      </p:pic>
      <p:sp>
        <p:nvSpPr>
          <p:cNvPr id="8" name="Rechteck 7">
            <a:extLst>
              <a:ext uri="{FF2B5EF4-FFF2-40B4-BE49-F238E27FC236}">
                <a16:creationId xmlns:a16="http://schemas.microsoft.com/office/drawing/2014/main" id="{E68ECF99-FA9E-4BD5-2EDC-9462CE8DAE92}"/>
              </a:ext>
            </a:extLst>
          </p:cNvPr>
          <p:cNvSpPr/>
          <p:nvPr/>
        </p:nvSpPr>
        <p:spPr>
          <a:xfrm>
            <a:off x="4334901" y="3919211"/>
            <a:ext cx="260059" cy="35233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a:extLst>
              <a:ext uri="{FF2B5EF4-FFF2-40B4-BE49-F238E27FC236}">
                <a16:creationId xmlns:a16="http://schemas.microsoft.com/office/drawing/2014/main" id="{8E591B66-A32B-EF4D-7B78-C603CDC84A5F}"/>
              </a:ext>
            </a:extLst>
          </p:cNvPr>
          <p:cNvSpPr txBox="1"/>
          <p:nvPr/>
        </p:nvSpPr>
        <p:spPr>
          <a:xfrm>
            <a:off x="8274066" y="4543343"/>
            <a:ext cx="1639515" cy="369332"/>
          </a:xfrm>
          <a:prstGeom prst="rect">
            <a:avLst/>
          </a:prstGeom>
          <a:noFill/>
          <a:ln w="12700">
            <a:solidFill>
              <a:srgbClr val="FF0000"/>
            </a:solidFill>
          </a:ln>
        </p:spPr>
        <p:txBody>
          <a:bodyPr wrap="square">
            <a:spAutoFit/>
          </a:bodyPr>
          <a:lstStyle/>
          <a:p>
            <a:r>
              <a:rPr lang="de-DE" dirty="0"/>
              <a:t>Free </a:t>
            </a:r>
            <a:r>
              <a:rPr lang="de-DE" dirty="0" err="1"/>
              <a:t>parameter</a:t>
            </a:r>
            <a:endParaRPr lang="de-DE" dirty="0"/>
          </a:p>
        </p:txBody>
      </p:sp>
      <p:cxnSp>
        <p:nvCxnSpPr>
          <p:cNvPr id="11" name="Verbinder: gewinkelt 10">
            <a:extLst>
              <a:ext uri="{FF2B5EF4-FFF2-40B4-BE49-F238E27FC236}">
                <a16:creationId xmlns:a16="http://schemas.microsoft.com/office/drawing/2014/main" id="{F7698603-E4BF-D640-86F5-6B88E6664694}"/>
              </a:ext>
            </a:extLst>
          </p:cNvPr>
          <p:cNvCxnSpPr>
            <a:cxnSpLocks/>
            <a:stCxn id="8" idx="2"/>
            <a:endCxn id="10" idx="1"/>
          </p:cNvCxnSpPr>
          <p:nvPr/>
        </p:nvCxnSpPr>
        <p:spPr>
          <a:xfrm rot="16200000" flipH="1">
            <a:off x="6141268" y="2595210"/>
            <a:ext cx="456461" cy="3809135"/>
          </a:xfrm>
          <a:prstGeom prst="bentConnector2">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50228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4A57CCE3-DD58-266D-2557-33BDAC2AB7E6}"/>
              </a:ext>
            </a:extLst>
          </p:cNvPr>
          <p:cNvSpPr>
            <a:spLocks noGrp="1"/>
          </p:cNvSpPr>
          <p:nvPr>
            <p:ph type="dt" sz="half" idx="10"/>
          </p:nvPr>
        </p:nvSpPr>
        <p:spPr/>
        <p:txBody>
          <a:bodyPr/>
          <a:lstStyle/>
          <a:p>
            <a:fld id="{0FB4D643-3EA5-428F-98F4-EFA645B6984A}" type="datetime5">
              <a:rPr lang="en-GB" smtClean="0"/>
              <a:t>7-Feb-24</a:t>
            </a:fld>
            <a:endParaRPr lang="de-AT"/>
          </a:p>
        </p:txBody>
      </p:sp>
      <p:sp>
        <p:nvSpPr>
          <p:cNvPr id="4" name="Foliennummernplatzhalter 3">
            <a:extLst>
              <a:ext uri="{FF2B5EF4-FFF2-40B4-BE49-F238E27FC236}">
                <a16:creationId xmlns:a16="http://schemas.microsoft.com/office/drawing/2014/main" id="{D5DE350F-32CA-060C-4AB0-60A8013E3BD9}"/>
              </a:ext>
            </a:extLst>
          </p:cNvPr>
          <p:cNvSpPr>
            <a:spLocks noGrp="1"/>
          </p:cNvSpPr>
          <p:nvPr>
            <p:ph type="sldNum" sz="quarter" idx="12"/>
          </p:nvPr>
        </p:nvSpPr>
        <p:spPr/>
        <p:txBody>
          <a:bodyPr/>
          <a:lstStyle/>
          <a:p>
            <a:fld id="{60585C73-3C26-4DF1-A0C4-0280BAD4D09C}" type="slidenum">
              <a:rPr lang="de-AT" smtClean="0"/>
              <a:pPr/>
              <a:t>28</a:t>
            </a:fld>
            <a:endParaRPr lang="de-AT"/>
          </a:p>
        </p:txBody>
      </p:sp>
      <p:sp>
        <p:nvSpPr>
          <p:cNvPr id="5" name="Titel 4">
            <a:extLst>
              <a:ext uri="{FF2B5EF4-FFF2-40B4-BE49-F238E27FC236}">
                <a16:creationId xmlns:a16="http://schemas.microsoft.com/office/drawing/2014/main" id="{143B183C-EA57-1A8C-B525-50455986A447}"/>
              </a:ext>
            </a:extLst>
          </p:cNvPr>
          <p:cNvSpPr>
            <a:spLocks noGrp="1"/>
          </p:cNvSpPr>
          <p:nvPr>
            <p:ph type="title"/>
          </p:nvPr>
        </p:nvSpPr>
        <p:spPr/>
        <p:txBody>
          <a:bodyPr/>
          <a:lstStyle/>
          <a:p>
            <a:r>
              <a:rPr lang="en-US" sz="4000" dirty="0" err="1"/>
              <a:t>Explainability</a:t>
            </a:r>
            <a:r>
              <a:rPr lang="en-US" sz="4000" dirty="0"/>
              <a:t> in Reinforcement Learning</a:t>
            </a:r>
            <a:endParaRPr lang="de-DE" dirty="0"/>
          </a:p>
        </p:txBody>
      </p:sp>
      <p:sp>
        <p:nvSpPr>
          <p:cNvPr id="6" name="Textplatzhalter 5">
            <a:extLst>
              <a:ext uri="{FF2B5EF4-FFF2-40B4-BE49-F238E27FC236}">
                <a16:creationId xmlns:a16="http://schemas.microsoft.com/office/drawing/2014/main" id="{11268F96-6F77-E0EE-D7D3-406EB3B9B6DA}"/>
              </a:ext>
            </a:extLst>
          </p:cNvPr>
          <p:cNvSpPr>
            <a:spLocks noGrp="1"/>
          </p:cNvSpPr>
          <p:nvPr>
            <p:ph type="body" sz="quarter" idx="13"/>
          </p:nvPr>
        </p:nvSpPr>
        <p:spPr/>
        <p:txBody>
          <a:bodyPr/>
          <a:lstStyle/>
          <a:p>
            <a:r>
              <a:rPr lang="de-DE" dirty="0" err="1"/>
              <a:t>Stable</a:t>
            </a:r>
            <a:r>
              <a:rPr lang="de-DE" dirty="0"/>
              <a:t> </a:t>
            </a:r>
            <a:r>
              <a:rPr lang="de-DE" dirty="0" err="1"/>
              <a:t>Baslines</a:t>
            </a:r>
            <a:r>
              <a:rPr lang="de-DE" dirty="0"/>
              <a:t> </a:t>
            </a:r>
            <a:r>
              <a:rPr lang="de-DE" dirty="0" err="1"/>
              <a:t>implementation</a:t>
            </a:r>
            <a:endParaRPr lang="de-DE" dirty="0"/>
          </a:p>
        </p:txBody>
      </p:sp>
      <p:sp>
        <p:nvSpPr>
          <p:cNvPr id="2" name="Inhaltsplatzhalter 1">
            <a:extLst>
              <a:ext uri="{FF2B5EF4-FFF2-40B4-BE49-F238E27FC236}">
                <a16:creationId xmlns:a16="http://schemas.microsoft.com/office/drawing/2014/main" id="{E10253EB-B387-6CB5-D9A6-1083EA2CB0F7}"/>
              </a:ext>
            </a:extLst>
          </p:cNvPr>
          <p:cNvSpPr>
            <a:spLocks noGrp="1"/>
          </p:cNvSpPr>
          <p:nvPr>
            <p:ph idx="1"/>
          </p:nvPr>
        </p:nvSpPr>
        <p:spPr/>
        <p:txBody>
          <a:bodyPr/>
          <a:lstStyle/>
          <a:p>
            <a:r>
              <a:rPr lang="de-DE" dirty="0"/>
              <a:t>Gymnasium </a:t>
            </a:r>
            <a:r>
              <a:rPr lang="de-DE" dirty="0" err="1"/>
              <a:t>environments</a:t>
            </a:r>
            <a:r>
              <a:rPr lang="de-DE" dirty="0"/>
              <a:t> </a:t>
            </a:r>
            <a:r>
              <a:rPr lang="de-DE" dirty="0" err="1"/>
              <a:t>are</a:t>
            </a:r>
            <a:r>
              <a:rPr lang="de-DE" dirty="0"/>
              <a:t> </a:t>
            </a:r>
            <a:r>
              <a:rPr lang="de-DE" dirty="0" err="1"/>
              <a:t>compatible</a:t>
            </a:r>
            <a:r>
              <a:rPr lang="de-DE" dirty="0"/>
              <a:t> </a:t>
            </a:r>
            <a:r>
              <a:rPr lang="de-DE" dirty="0" err="1"/>
              <a:t>with</a:t>
            </a:r>
            <a:r>
              <a:rPr lang="de-DE" dirty="0"/>
              <a:t> </a:t>
            </a:r>
            <a:r>
              <a:rPr lang="de-DE" dirty="0" err="1"/>
              <a:t>stable</a:t>
            </a:r>
            <a:r>
              <a:rPr lang="de-DE" dirty="0"/>
              <a:t> </a:t>
            </a:r>
            <a:r>
              <a:rPr lang="de-DE" dirty="0" err="1"/>
              <a:t>baselines</a:t>
            </a:r>
            <a:r>
              <a:rPr lang="de-DE" dirty="0"/>
              <a:t>. </a:t>
            </a:r>
          </a:p>
          <a:p>
            <a:r>
              <a:rPr lang="en-US" dirty="0"/>
              <a:t>Stable Baselines3 is “a set of reliable implementations of reinforcement learning algorithms in </a:t>
            </a:r>
            <a:r>
              <a:rPr lang="en-US" dirty="0" err="1"/>
              <a:t>PyTorch</a:t>
            </a:r>
            <a:r>
              <a:rPr lang="en-US" dirty="0"/>
              <a:t>.” </a:t>
            </a:r>
            <a:endParaRPr lang="de-DE" dirty="0"/>
          </a:p>
          <a:p>
            <a:r>
              <a:rPr lang="de-DE" dirty="0"/>
              <a:t>PPO: </a:t>
            </a:r>
          </a:p>
          <a:p>
            <a:endParaRPr lang="de-DE" dirty="0"/>
          </a:p>
        </p:txBody>
      </p:sp>
      <p:pic>
        <p:nvPicPr>
          <p:cNvPr id="8" name="Grafik 7">
            <a:extLst>
              <a:ext uri="{FF2B5EF4-FFF2-40B4-BE49-F238E27FC236}">
                <a16:creationId xmlns:a16="http://schemas.microsoft.com/office/drawing/2014/main" id="{33489C58-1A30-CCFB-C44D-E38340B526B9}"/>
              </a:ext>
            </a:extLst>
          </p:cNvPr>
          <p:cNvPicPr>
            <a:picLocks noChangeAspect="1"/>
          </p:cNvPicPr>
          <p:nvPr/>
        </p:nvPicPr>
        <p:blipFill>
          <a:blip r:embed="rId2"/>
          <a:stretch>
            <a:fillRect/>
          </a:stretch>
        </p:blipFill>
        <p:spPr>
          <a:xfrm>
            <a:off x="1787946" y="3876719"/>
            <a:ext cx="7038975" cy="581025"/>
          </a:xfrm>
          <a:prstGeom prst="rect">
            <a:avLst/>
          </a:prstGeom>
        </p:spPr>
      </p:pic>
    </p:spTree>
    <p:extLst>
      <p:ext uri="{BB962C8B-B14F-4D97-AF65-F5344CB8AC3E}">
        <p14:creationId xmlns:p14="http://schemas.microsoft.com/office/powerpoint/2010/main" val="36598217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4A57CCE3-DD58-266D-2557-33BDAC2AB7E6}"/>
              </a:ext>
            </a:extLst>
          </p:cNvPr>
          <p:cNvSpPr>
            <a:spLocks noGrp="1"/>
          </p:cNvSpPr>
          <p:nvPr>
            <p:ph type="dt" sz="half" idx="10"/>
          </p:nvPr>
        </p:nvSpPr>
        <p:spPr/>
        <p:txBody>
          <a:bodyPr/>
          <a:lstStyle/>
          <a:p>
            <a:fld id="{0FB4D643-3EA5-428F-98F4-EFA645B6984A}" type="datetime5">
              <a:rPr lang="en-GB" smtClean="0"/>
              <a:t>7-Feb-24</a:t>
            </a:fld>
            <a:endParaRPr lang="de-AT"/>
          </a:p>
        </p:txBody>
      </p:sp>
      <p:sp>
        <p:nvSpPr>
          <p:cNvPr id="4" name="Foliennummernplatzhalter 3">
            <a:extLst>
              <a:ext uri="{FF2B5EF4-FFF2-40B4-BE49-F238E27FC236}">
                <a16:creationId xmlns:a16="http://schemas.microsoft.com/office/drawing/2014/main" id="{D5DE350F-32CA-060C-4AB0-60A8013E3BD9}"/>
              </a:ext>
            </a:extLst>
          </p:cNvPr>
          <p:cNvSpPr>
            <a:spLocks noGrp="1"/>
          </p:cNvSpPr>
          <p:nvPr>
            <p:ph type="sldNum" sz="quarter" idx="12"/>
          </p:nvPr>
        </p:nvSpPr>
        <p:spPr/>
        <p:txBody>
          <a:bodyPr/>
          <a:lstStyle/>
          <a:p>
            <a:fld id="{60585C73-3C26-4DF1-A0C4-0280BAD4D09C}" type="slidenum">
              <a:rPr lang="de-AT" smtClean="0"/>
              <a:pPr/>
              <a:t>29</a:t>
            </a:fld>
            <a:endParaRPr lang="de-AT"/>
          </a:p>
        </p:txBody>
      </p:sp>
      <p:sp>
        <p:nvSpPr>
          <p:cNvPr id="5" name="Titel 4">
            <a:extLst>
              <a:ext uri="{FF2B5EF4-FFF2-40B4-BE49-F238E27FC236}">
                <a16:creationId xmlns:a16="http://schemas.microsoft.com/office/drawing/2014/main" id="{143B183C-EA57-1A8C-B525-50455986A447}"/>
              </a:ext>
            </a:extLst>
          </p:cNvPr>
          <p:cNvSpPr>
            <a:spLocks noGrp="1"/>
          </p:cNvSpPr>
          <p:nvPr>
            <p:ph type="title"/>
          </p:nvPr>
        </p:nvSpPr>
        <p:spPr/>
        <p:txBody>
          <a:bodyPr/>
          <a:lstStyle/>
          <a:p>
            <a:r>
              <a:rPr lang="en-US" sz="4000" dirty="0" err="1"/>
              <a:t>Explainability</a:t>
            </a:r>
            <a:r>
              <a:rPr lang="en-US" sz="4000" dirty="0"/>
              <a:t> in Reinforcement Learning</a:t>
            </a:r>
            <a:endParaRPr lang="de-DE" dirty="0"/>
          </a:p>
        </p:txBody>
      </p:sp>
      <p:sp>
        <p:nvSpPr>
          <p:cNvPr id="6" name="Textplatzhalter 5">
            <a:extLst>
              <a:ext uri="{FF2B5EF4-FFF2-40B4-BE49-F238E27FC236}">
                <a16:creationId xmlns:a16="http://schemas.microsoft.com/office/drawing/2014/main" id="{11268F96-6F77-E0EE-D7D3-406EB3B9B6DA}"/>
              </a:ext>
            </a:extLst>
          </p:cNvPr>
          <p:cNvSpPr>
            <a:spLocks noGrp="1"/>
          </p:cNvSpPr>
          <p:nvPr>
            <p:ph type="body" sz="quarter" idx="13"/>
          </p:nvPr>
        </p:nvSpPr>
        <p:spPr/>
        <p:txBody>
          <a:bodyPr/>
          <a:lstStyle/>
          <a:p>
            <a:r>
              <a:rPr lang="de-DE" dirty="0"/>
              <a:t>Hyperparameter Tuning </a:t>
            </a:r>
            <a:r>
              <a:rPr lang="de-DE" dirty="0" err="1"/>
              <a:t>with</a:t>
            </a:r>
            <a:r>
              <a:rPr lang="de-DE" dirty="0"/>
              <a:t> </a:t>
            </a:r>
            <a:r>
              <a:rPr lang="de-DE" dirty="0" err="1"/>
              <a:t>Weights</a:t>
            </a:r>
            <a:r>
              <a:rPr lang="de-DE" dirty="0"/>
              <a:t> and </a:t>
            </a:r>
            <a:r>
              <a:rPr lang="de-DE" dirty="0" err="1"/>
              <a:t>Biases</a:t>
            </a:r>
            <a:r>
              <a:rPr lang="de-DE" dirty="0"/>
              <a:t> </a:t>
            </a:r>
          </a:p>
        </p:txBody>
      </p:sp>
      <p:pic>
        <p:nvPicPr>
          <p:cNvPr id="10" name="Grafik 9">
            <a:extLst>
              <a:ext uri="{FF2B5EF4-FFF2-40B4-BE49-F238E27FC236}">
                <a16:creationId xmlns:a16="http://schemas.microsoft.com/office/drawing/2014/main" id="{EACA8B3A-4016-8461-9103-8FA5E31A5112}"/>
              </a:ext>
            </a:extLst>
          </p:cNvPr>
          <p:cNvPicPr>
            <a:picLocks noChangeAspect="1"/>
          </p:cNvPicPr>
          <p:nvPr/>
        </p:nvPicPr>
        <p:blipFill rotWithShape="1">
          <a:blip r:embed="rId2"/>
          <a:srcRect l="18399" t="13827" r="231" b="43223"/>
          <a:stretch/>
        </p:blipFill>
        <p:spPr>
          <a:xfrm>
            <a:off x="95960" y="2241423"/>
            <a:ext cx="12000080" cy="3000022"/>
          </a:xfrm>
          <a:prstGeom prst="rect">
            <a:avLst/>
          </a:prstGeom>
        </p:spPr>
      </p:pic>
    </p:spTree>
    <p:extLst>
      <p:ext uri="{BB962C8B-B14F-4D97-AF65-F5344CB8AC3E}">
        <p14:creationId xmlns:p14="http://schemas.microsoft.com/office/powerpoint/2010/main" val="1324036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04B38B5-6D66-9F53-80E4-C5489714B540}"/>
              </a:ext>
            </a:extLst>
          </p:cNvPr>
          <p:cNvSpPr>
            <a:spLocks noGrp="1"/>
          </p:cNvSpPr>
          <p:nvPr>
            <p:ph idx="1"/>
          </p:nvPr>
        </p:nvSpPr>
        <p:spPr/>
        <p:txBody>
          <a:bodyPr>
            <a:normAutofit/>
          </a:bodyPr>
          <a:lstStyle/>
          <a:p>
            <a:r>
              <a:rPr lang="de-DE" dirty="0"/>
              <a:t>Job Shop Scheduling</a:t>
            </a:r>
          </a:p>
          <a:p>
            <a:r>
              <a:rPr lang="de-DE" dirty="0" err="1"/>
              <a:t>Planning</a:t>
            </a:r>
            <a:r>
              <a:rPr lang="de-DE" dirty="0"/>
              <a:t> in Matrix </a:t>
            </a:r>
            <a:r>
              <a:rPr lang="de-DE" dirty="0" err="1"/>
              <a:t>Production</a:t>
            </a:r>
            <a:endParaRPr lang="de-DE" dirty="0"/>
          </a:p>
          <a:p>
            <a:r>
              <a:rPr lang="de-DE" dirty="0"/>
              <a:t>Routing</a:t>
            </a:r>
          </a:p>
          <a:p>
            <a:r>
              <a:rPr lang="de-DE" dirty="0"/>
              <a:t>Energy Management Systems</a:t>
            </a:r>
          </a:p>
          <a:p>
            <a:endParaRPr lang="de-DE" dirty="0"/>
          </a:p>
        </p:txBody>
      </p:sp>
      <p:sp>
        <p:nvSpPr>
          <p:cNvPr id="3" name="Datumsplatzhalter 2">
            <a:extLst>
              <a:ext uri="{FF2B5EF4-FFF2-40B4-BE49-F238E27FC236}">
                <a16:creationId xmlns:a16="http://schemas.microsoft.com/office/drawing/2014/main" id="{4A57CCE3-DD58-266D-2557-33BDAC2AB7E6}"/>
              </a:ext>
            </a:extLst>
          </p:cNvPr>
          <p:cNvSpPr>
            <a:spLocks noGrp="1"/>
          </p:cNvSpPr>
          <p:nvPr>
            <p:ph type="dt" sz="half" idx="10"/>
          </p:nvPr>
        </p:nvSpPr>
        <p:spPr/>
        <p:txBody>
          <a:bodyPr/>
          <a:lstStyle/>
          <a:p>
            <a:fld id="{0FB4D643-3EA5-428F-98F4-EFA645B6984A}" type="datetime5">
              <a:rPr lang="en-GB" smtClean="0"/>
              <a:t>7-Feb-24</a:t>
            </a:fld>
            <a:endParaRPr lang="de-AT"/>
          </a:p>
        </p:txBody>
      </p:sp>
      <p:sp>
        <p:nvSpPr>
          <p:cNvPr id="4" name="Foliennummernplatzhalter 3">
            <a:extLst>
              <a:ext uri="{FF2B5EF4-FFF2-40B4-BE49-F238E27FC236}">
                <a16:creationId xmlns:a16="http://schemas.microsoft.com/office/drawing/2014/main" id="{D5DE350F-32CA-060C-4AB0-60A8013E3BD9}"/>
              </a:ext>
            </a:extLst>
          </p:cNvPr>
          <p:cNvSpPr>
            <a:spLocks noGrp="1"/>
          </p:cNvSpPr>
          <p:nvPr>
            <p:ph type="sldNum" sz="quarter" idx="12"/>
          </p:nvPr>
        </p:nvSpPr>
        <p:spPr/>
        <p:txBody>
          <a:bodyPr/>
          <a:lstStyle/>
          <a:p>
            <a:fld id="{60585C73-3C26-4DF1-A0C4-0280BAD4D09C}" type="slidenum">
              <a:rPr lang="de-AT" smtClean="0"/>
              <a:pPr/>
              <a:t>3</a:t>
            </a:fld>
            <a:endParaRPr lang="de-AT"/>
          </a:p>
        </p:txBody>
      </p:sp>
      <p:sp>
        <p:nvSpPr>
          <p:cNvPr id="5" name="Titel 4">
            <a:extLst>
              <a:ext uri="{FF2B5EF4-FFF2-40B4-BE49-F238E27FC236}">
                <a16:creationId xmlns:a16="http://schemas.microsoft.com/office/drawing/2014/main" id="{143B183C-EA57-1A8C-B525-50455986A447}"/>
              </a:ext>
            </a:extLst>
          </p:cNvPr>
          <p:cNvSpPr>
            <a:spLocks noGrp="1"/>
          </p:cNvSpPr>
          <p:nvPr>
            <p:ph type="title"/>
          </p:nvPr>
        </p:nvSpPr>
        <p:spPr/>
        <p:txBody>
          <a:bodyPr/>
          <a:lstStyle/>
          <a:p>
            <a:r>
              <a:rPr lang="en-US" dirty="0"/>
              <a:t>RL in Industry Applications</a:t>
            </a:r>
            <a:endParaRPr lang="de-DE" dirty="0"/>
          </a:p>
        </p:txBody>
      </p:sp>
      <p:sp>
        <p:nvSpPr>
          <p:cNvPr id="6" name="Textplatzhalter 5">
            <a:extLst>
              <a:ext uri="{FF2B5EF4-FFF2-40B4-BE49-F238E27FC236}">
                <a16:creationId xmlns:a16="http://schemas.microsoft.com/office/drawing/2014/main" id="{11268F96-6F77-E0EE-D7D3-406EB3B9B6DA}"/>
              </a:ext>
            </a:extLst>
          </p:cNvPr>
          <p:cNvSpPr>
            <a:spLocks noGrp="1"/>
          </p:cNvSpPr>
          <p:nvPr>
            <p:ph type="body" sz="quarter" idx="13"/>
          </p:nvPr>
        </p:nvSpPr>
        <p:spPr/>
        <p:txBody>
          <a:bodyPr/>
          <a:lstStyle/>
          <a:p>
            <a:endParaRPr lang="de-DE" dirty="0"/>
          </a:p>
        </p:txBody>
      </p:sp>
    </p:spTree>
    <p:extLst>
      <p:ext uri="{BB962C8B-B14F-4D97-AF65-F5344CB8AC3E}">
        <p14:creationId xmlns:p14="http://schemas.microsoft.com/office/powerpoint/2010/main" val="461734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4A57CCE3-DD58-266D-2557-33BDAC2AB7E6}"/>
              </a:ext>
            </a:extLst>
          </p:cNvPr>
          <p:cNvSpPr>
            <a:spLocks noGrp="1"/>
          </p:cNvSpPr>
          <p:nvPr>
            <p:ph type="dt" sz="half" idx="10"/>
          </p:nvPr>
        </p:nvSpPr>
        <p:spPr/>
        <p:txBody>
          <a:bodyPr/>
          <a:lstStyle/>
          <a:p>
            <a:fld id="{0FB4D643-3EA5-428F-98F4-EFA645B6984A}" type="datetime5">
              <a:rPr lang="en-GB" smtClean="0"/>
              <a:t>7-Feb-24</a:t>
            </a:fld>
            <a:endParaRPr lang="de-AT"/>
          </a:p>
        </p:txBody>
      </p:sp>
      <p:sp>
        <p:nvSpPr>
          <p:cNvPr id="4" name="Foliennummernplatzhalter 3">
            <a:extLst>
              <a:ext uri="{FF2B5EF4-FFF2-40B4-BE49-F238E27FC236}">
                <a16:creationId xmlns:a16="http://schemas.microsoft.com/office/drawing/2014/main" id="{D5DE350F-32CA-060C-4AB0-60A8013E3BD9}"/>
              </a:ext>
            </a:extLst>
          </p:cNvPr>
          <p:cNvSpPr>
            <a:spLocks noGrp="1"/>
          </p:cNvSpPr>
          <p:nvPr>
            <p:ph type="sldNum" sz="quarter" idx="12"/>
          </p:nvPr>
        </p:nvSpPr>
        <p:spPr/>
        <p:txBody>
          <a:bodyPr/>
          <a:lstStyle/>
          <a:p>
            <a:fld id="{60585C73-3C26-4DF1-A0C4-0280BAD4D09C}" type="slidenum">
              <a:rPr lang="de-AT" smtClean="0"/>
              <a:pPr/>
              <a:t>30</a:t>
            </a:fld>
            <a:endParaRPr lang="de-AT"/>
          </a:p>
        </p:txBody>
      </p:sp>
      <p:sp>
        <p:nvSpPr>
          <p:cNvPr id="5" name="Titel 4">
            <a:extLst>
              <a:ext uri="{FF2B5EF4-FFF2-40B4-BE49-F238E27FC236}">
                <a16:creationId xmlns:a16="http://schemas.microsoft.com/office/drawing/2014/main" id="{143B183C-EA57-1A8C-B525-50455986A447}"/>
              </a:ext>
            </a:extLst>
          </p:cNvPr>
          <p:cNvSpPr>
            <a:spLocks noGrp="1"/>
          </p:cNvSpPr>
          <p:nvPr>
            <p:ph type="title"/>
          </p:nvPr>
        </p:nvSpPr>
        <p:spPr/>
        <p:txBody>
          <a:bodyPr/>
          <a:lstStyle/>
          <a:p>
            <a:r>
              <a:rPr lang="en-US" sz="4000" dirty="0" err="1"/>
              <a:t>Explainability</a:t>
            </a:r>
            <a:r>
              <a:rPr lang="en-US" sz="4000" dirty="0"/>
              <a:t> in Reinforcement Learning</a:t>
            </a:r>
            <a:endParaRPr lang="de-DE" dirty="0"/>
          </a:p>
        </p:txBody>
      </p:sp>
      <p:sp>
        <p:nvSpPr>
          <p:cNvPr id="6" name="Textplatzhalter 5">
            <a:extLst>
              <a:ext uri="{FF2B5EF4-FFF2-40B4-BE49-F238E27FC236}">
                <a16:creationId xmlns:a16="http://schemas.microsoft.com/office/drawing/2014/main" id="{11268F96-6F77-E0EE-D7D3-406EB3B9B6DA}"/>
              </a:ext>
            </a:extLst>
          </p:cNvPr>
          <p:cNvSpPr>
            <a:spLocks noGrp="1"/>
          </p:cNvSpPr>
          <p:nvPr>
            <p:ph type="body" sz="quarter" idx="13"/>
          </p:nvPr>
        </p:nvSpPr>
        <p:spPr/>
        <p:txBody>
          <a:bodyPr/>
          <a:lstStyle/>
          <a:p>
            <a:r>
              <a:rPr lang="de-DE" dirty="0" err="1"/>
              <a:t>Results</a:t>
            </a:r>
            <a:r>
              <a:rPr lang="de-DE" dirty="0"/>
              <a:t> RL Agent</a:t>
            </a:r>
          </a:p>
        </p:txBody>
      </p:sp>
      <p:graphicFrame>
        <p:nvGraphicFramePr>
          <p:cNvPr id="7" name="Tabelle 6">
            <a:extLst>
              <a:ext uri="{FF2B5EF4-FFF2-40B4-BE49-F238E27FC236}">
                <a16:creationId xmlns:a16="http://schemas.microsoft.com/office/drawing/2014/main" id="{4A6F57E6-FFA9-539D-CA74-6D4FCB5983E0}"/>
              </a:ext>
            </a:extLst>
          </p:cNvPr>
          <p:cNvGraphicFramePr>
            <a:graphicFrameLocks noGrp="1"/>
          </p:cNvGraphicFramePr>
          <p:nvPr>
            <p:extLst>
              <p:ext uri="{D42A27DB-BD31-4B8C-83A1-F6EECF244321}">
                <p14:modId xmlns:p14="http://schemas.microsoft.com/office/powerpoint/2010/main" val="1750633859"/>
              </p:ext>
            </p:extLst>
          </p:nvPr>
        </p:nvGraphicFramePr>
        <p:xfrm>
          <a:off x="619867" y="2871356"/>
          <a:ext cx="3608184" cy="731520"/>
        </p:xfrm>
        <a:graphic>
          <a:graphicData uri="http://schemas.openxmlformats.org/drawingml/2006/table">
            <a:tbl>
              <a:tblPr firstRow="1" bandRow="1">
                <a:tableStyleId>{5C22544A-7EE6-4342-B048-85BDC9FD1C3A}</a:tableStyleId>
              </a:tblPr>
              <a:tblGrid>
                <a:gridCol w="958766">
                  <a:extLst>
                    <a:ext uri="{9D8B030D-6E8A-4147-A177-3AD203B41FA5}">
                      <a16:colId xmlns:a16="http://schemas.microsoft.com/office/drawing/2014/main" val="1061186162"/>
                    </a:ext>
                  </a:extLst>
                </a:gridCol>
                <a:gridCol w="1670500">
                  <a:extLst>
                    <a:ext uri="{9D8B030D-6E8A-4147-A177-3AD203B41FA5}">
                      <a16:colId xmlns:a16="http://schemas.microsoft.com/office/drawing/2014/main" val="475830717"/>
                    </a:ext>
                  </a:extLst>
                </a:gridCol>
                <a:gridCol w="978918">
                  <a:extLst>
                    <a:ext uri="{9D8B030D-6E8A-4147-A177-3AD203B41FA5}">
                      <a16:colId xmlns:a16="http://schemas.microsoft.com/office/drawing/2014/main" val="3929217776"/>
                    </a:ext>
                  </a:extLst>
                </a:gridCol>
              </a:tblGrid>
              <a:tr h="344859">
                <a:tc>
                  <a:txBody>
                    <a:bodyPr/>
                    <a:lstStyle/>
                    <a:p>
                      <a:endParaRPr lang="de-DE" dirty="0"/>
                    </a:p>
                  </a:txBody>
                  <a:tcPr/>
                </a:tc>
                <a:tc>
                  <a:txBody>
                    <a:bodyPr/>
                    <a:lstStyle/>
                    <a:p>
                      <a:r>
                        <a:rPr lang="de-DE" dirty="0"/>
                        <a:t>Fuel Economy</a:t>
                      </a:r>
                    </a:p>
                  </a:txBody>
                  <a:tcPr/>
                </a:tc>
                <a:tc>
                  <a:txBody>
                    <a:bodyPr/>
                    <a:lstStyle/>
                    <a:p>
                      <a:r>
                        <a:rPr lang="de-DE" dirty="0"/>
                        <a:t># Faults</a:t>
                      </a:r>
                    </a:p>
                  </a:txBody>
                  <a:tcPr/>
                </a:tc>
                <a:extLst>
                  <a:ext uri="{0D108BD9-81ED-4DB2-BD59-A6C34878D82A}">
                    <a16:rowId xmlns:a16="http://schemas.microsoft.com/office/drawing/2014/main" val="2134860996"/>
                  </a:ext>
                </a:extLst>
              </a:tr>
              <a:tr h="344859">
                <a:tc>
                  <a:txBody>
                    <a:bodyPr/>
                    <a:lstStyle/>
                    <a:p>
                      <a:r>
                        <a:rPr lang="de-DE" dirty="0" err="1"/>
                        <a:t>Matlab</a:t>
                      </a:r>
                      <a:endParaRPr lang="de-DE" dirty="0"/>
                    </a:p>
                  </a:txBody>
                  <a:tcPr/>
                </a:tc>
                <a:tc>
                  <a:txBody>
                    <a:bodyPr/>
                    <a:lstStyle/>
                    <a:p>
                      <a:r>
                        <a:rPr lang="de-DE" dirty="0"/>
                        <a:t>38.76</a:t>
                      </a:r>
                    </a:p>
                  </a:txBody>
                  <a:tcPr/>
                </a:tc>
                <a:tc>
                  <a:txBody>
                    <a:bodyPr/>
                    <a:lstStyle/>
                    <a:p>
                      <a:r>
                        <a:rPr lang="de-DE" dirty="0"/>
                        <a:t>8</a:t>
                      </a:r>
                    </a:p>
                  </a:txBody>
                  <a:tcPr/>
                </a:tc>
                <a:extLst>
                  <a:ext uri="{0D108BD9-81ED-4DB2-BD59-A6C34878D82A}">
                    <a16:rowId xmlns:a16="http://schemas.microsoft.com/office/drawing/2014/main" val="4043727007"/>
                  </a:ext>
                </a:extLst>
              </a:tr>
            </a:tbl>
          </a:graphicData>
        </a:graphic>
      </p:graphicFrame>
      <p:pic>
        <p:nvPicPr>
          <p:cNvPr id="14" name="Grafik 13">
            <a:extLst>
              <a:ext uri="{FF2B5EF4-FFF2-40B4-BE49-F238E27FC236}">
                <a16:creationId xmlns:a16="http://schemas.microsoft.com/office/drawing/2014/main" id="{00A29795-05D7-06A6-53E7-3D4620476C58}"/>
              </a:ext>
            </a:extLst>
          </p:cNvPr>
          <p:cNvPicPr>
            <a:picLocks noChangeAspect="1"/>
          </p:cNvPicPr>
          <p:nvPr/>
        </p:nvPicPr>
        <p:blipFill>
          <a:blip r:embed="rId2"/>
          <a:stretch>
            <a:fillRect/>
          </a:stretch>
        </p:blipFill>
        <p:spPr>
          <a:xfrm>
            <a:off x="4376751" y="1757758"/>
            <a:ext cx="7324725" cy="4045399"/>
          </a:xfrm>
          <a:prstGeom prst="rect">
            <a:avLst/>
          </a:prstGeom>
        </p:spPr>
      </p:pic>
    </p:spTree>
    <p:extLst>
      <p:ext uri="{BB962C8B-B14F-4D97-AF65-F5344CB8AC3E}">
        <p14:creationId xmlns:p14="http://schemas.microsoft.com/office/powerpoint/2010/main" val="36317868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4A57CCE3-DD58-266D-2557-33BDAC2AB7E6}"/>
              </a:ext>
            </a:extLst>
          </p:cNvPr>
          <p:cNvSpPr>
            <a:spLocks noGrp="1"/>
          </p:cNvSpPr>
          <p:nvPr>
            <p:ph type="dt" sz="half" idx="10"/>
          </p:nvPr>
        </p:nvSpPr>
        <p:spPr/>
        <p:txBody>
          <a:bodyPr/>
          <a:lstStyle/>
          <a:p>
            <a:fld id="{0FB4D643-3EA5-428F-98F4-EFA645B6984A}" type="datetime5">
              <a:rPr lang="en-GB" smtClean="0"/>
              <a:t>7-Feb-24</a:t>
            </a:fld>
            <a:endParaRPr lang="de-AT"/>
          </a:p>
        </p:txBody>
      </p:sp>
      <p:sp>
        <p:nvSpPr>
          <p:cNvPr id="4" name="Foliennummernplatzhalter 3">
            <a:extLst>
              <a:ext uri="{FF2B5EF4-FFF2-40B4-BE49-F238E27FC236}">
                <a16:creationId xmlns:a16="http://schemas.microsoft.com/office/drawing/2014/main" id="{D5DE350F-32CA-060C-4AB0-60A8013E3BD9}"/>
              </a:ext>
            </a:extLst>
          </p:cNvPr>
          <p:cNvSpPr>
            <a:spLocks noGrp="1"/>
          </p:cNvSpPr>
          <p:nvPr>
            <p:ph type="sldNum" sz="quarter" idx="12"/>
          </p:nvPr>
        </p:nvSpPr>
        <p:spPr/>
        <p:txBody>
          <a:bodyPr/>
          <a:lstStyle/>
          <a:p>
            <a:fld id="{60585C73-3C26-4DF1-A0C4-0280BAD4D09C}" type="slidenum">
              <a:rPr lang="de-AT" smtClean="0"/>
              <a:pPr/>
              <a:t>31</a:t>
            </a:fld>
            <a:endParaRPr lang="de-AT"/>
          </a:p>
        </p:txBody>
      </p:sp>
      <p:sp>
        <p:nvSpPr>
          <p:cNvPr id="5" name="Titel 4">
            <a:extLst>
              <a:ext uri="{FF2B5EF4-FFF2-40B4-BE49-F238E27FC236}">
                <a16:creationId xmlns:a16="http://schemas.microsoft.com/office/drawing/2014/main" id="{143B183C-EA57-1A8C-B525-50455986A447}"/>
              </a:ext>
            </a:extLst>
          </p:cNvPr>
          <p:cNvSpPr>
            <a:spLocks noGrp="1"/>
          </p:cNvSpPr>
          <p:nvPr>
            <p:ph type="title"/>
          </p:nvPr>
        </p:nvSpPr>
        <p:spPr/>
        <p:txBody>
          <a:bodyPr/>
          <a:lstStyle/>
          <a:p>
            <a:r>
              <a:rPr lang="en-US" sz="4000" dirty="0" err="1"/>
              <a:t>Explainability</a:t>
            </a:r>
            <a:r>
              <a:rPr lang="en-US" sz="4000" dirty="0"/>
              <a:t> in Reinforcement Learning</a:t>
            </a:r>
            <a:endParaRPr lang="de-DE" dirty="0"/>
          </a:p>
        </p:txBody>
      </p:sp>
      <p:sp>
        <p:nvSpPr>
          <p:cNvPr id="6" name="Textplatzhalter 5">
            <a:extLst>
              <a:ext uri="{FF2B5EF4-FFF2-40B4-BE49-F238E27FC236}">
                <a16:creationId xmlns:a16="http://schemas.microsoft.com/office/drawing/2014/main" id="{11268F96-6F77-E0EE-D7D3-406EB3B9B6DA}"/>
              </a:ext>
            </a:extLst>
          </p:cNvPr>
          <p:cNvSpPr>
            <a:spLocks noGrp="1"/>
          </p:cNvSpPr>
          <p:nvPr>
            <p:ph type="body" sz="quarter" idx="13"/>
          </p:nvPr>
        </p:nvSpPr>
        <p:spPr/>
        <p:txBody>
          <a:bodyPr/>
          <a:lstStyle/>
          <a:p>
            <a:r>
              <a:rPr lang="de-DE" dirty="0" err="1"/>
              <a:t>Results</a:t>
            </a:r>
            <a:r>
              <a:rPr lang="de-DE" dirty="0"/>
              <a:t> RL Agent</a:t>
            </a:r>
          </a:p>
        </p:txBody>
      </p:sp>
      <p:pic>
        <p:nvPicPr>
          <p:cNvPr id="14" name="Grafik 13">
            <a:extLst>
              <a:ext uri="{FF2B5EF4-FFF2-40B4-BE49-F238E27FC236}">
                <a16:creationId xmlns:a16="http://schemas.microsoft.com/office/drawing/2014/main" id="{00A29795-05D7-06A6-53E7-3D4620476C58}"/>
              </a:ext>
            </a:extLst>
          </p:cNvPr>
          <p:cNvPicPr>
            <a:picLocks noChangeAspect="1"/>
          </p:cNvPicPr>
          <p:nvPr/>
        </p:nvPicPr>
        <p:blipFill>
          <a:blip r:embed="rId2"/>
          <a:stretch>
            <a:fillRect/>
          </a:stretch>
        </p:blipFill>
        <p:spPr>
          <a:xfrm>
            <a:off x="4376751" y="1757758"/>
            <a:ext cx="7324725" cy="4045399"/>
          </a:xfrm>
          <a:prstGeom prst="rect">
            <a:avLst/>
          </a:prstGeom>
        </p:spPr>
      </p:pic>
      <p:graphicFrame>
        <p:nvGraphicFramePr>
          <p:cNvPr id="8" name="Tabelle 7">
            <a:extLst>
              <a:ext uri="{FF2B5EF4-FFF2-40B4-BE49-F238E27FC236}">
                <a16:creationId xmlns:a16="http://schemas.microsoft.com/office/drawing/2014/main" id="{489CD60F-D2CA-5017-ACF4-5E0387CF05C0}"/>
              </a:ext>
            </a:extLst>
          </p:cNvPr>
          <p:cNvGraphicFramePr>
            <a:graphicFrameLocks noGrp="1"/>
          </p:cNvGraphicFramePr>
          <p:nvPr>
            <p:extLst>
              <p:ext uri="{D42A27DB-BD31-4B8C-83A1-F6EECF244321}">
                <p14:modId xmlns:p14="http://schemas.microsoft.com/office/powerpoint/2010/main" val="469299604"/>
              </p:ext>
            </p:extLst>
          </p:nvPr>
        </p:nvGraphicFramePr>
        <p:xfrm>
          <a:off x="619867" y="2871356"/>
          <a:ext cx="3608184" cy="731520"/>
        </p:xfrm>
        <a:graphic>
          <a:graphicData uri="http://schemas.openxmlformats.org/drawingml/2006/table">
            <a:tbl>
              <a:tblPr firstRow="1" bandRow="1">
                <a:tableStyleId>{5C22544A-7EE6-4342-B048-85BDC9FD1C3A}</a:tableStyleId>
              </a:tblPr>
              <a:tblGrid>
                <a:gridCol w="958766">
                  <a:extLst>
                    <a:ext uri="{9D8B030D-6E8A-4147-A177-3AD203B41FA5}">
                      <a16:colId xmlns:a16="http://schemas.microsoft.com/office/drawing/2014/main" val="1061186162"/>
                    </a:ext>
                  </a:extLst>
                </a:gridCol>
                <a:gridCol w="1670500">
                  <a:extLst>
                    <a:ext uri="{9D8B030D-6E8A-4147-A177-3AD203B41FA5}">
                      <a16:colId xmlns:a16="http://schemas.microsoft.com/office/drawing/2014/main" val="475830717"/>
                    </a:ext>
                  </a:extLst>
                </a:gridCol>
                <a:gridCol w="978918">
                  <a:extLst>
                    <a:ext uri="{9D8B030D-6E8A-4147-A177-3AD203B41FA5}">
                      <a16:colId xmlns:a16="http://schemas.microsoft.com/office/drawing/2014/main" val="3929217776"/>
                    </a:ext>
                  </a:extLst>
                </a:gridCol>
              </a:tblGrid>
              <a:tr h="344859">
                <a:tc>
                  <a:txBody>
                    <a:bodyPr/>
                    <a:lstStyle/>
                    <a:p>
                      <a:endParaRPr lang="de-DE" dirty="0"/>
                    </a:p>
                  </a:txBody>
                  <a:tcPr/>
                </a:tc>
                <a:tc>
                  <a:txBody>
                    <a:bodyPr/>
                    <a:lstStyle/>
                    <a:p>
                      <a:r>
                        <a:rPr lang="de-DE" dirty="0"/>
                        <a:t>Fuel Economy</a:t>
                      </a:r>
                    </a:p>
                  </a:txBody>
                  <a:tcPr/>
                </a:tc>
                <a:tc>
                  <a:txBody>
                    <a:bodyPr/>
                    <a:lstStyle/>
                    <a:p>
                      <a:r>
                        <a:rPr lang="de-DE" dirty="0"/>
                        <a:t># Faults</a:t>
                      </a:r>
                    </a:p>
                  </a:txBody>
                  <a:tcPr/>
                </a:tc>
                <a:extLst>
                  <a:ext uri="{0D108BD9-81ED-4DB2-BD59-A6C34878D82A}">
                    <a16:rowId xmlns:a16="http://schemas.microsoft.com/office/drawing/2014/main" val="2134860996"/>
                  </a:ext>
                </a:extLst>
              </a:tr>
              <a:tr h="344859">
                <a:tc>
                  <a:txBody>
                    <a:bodyPr/>
                    <a:lstStyle/>
                    <a:p>
                      <a:r>
                        <a:rPr lang="de-DE" dirty="0" err="1"/>
                        <a:t>Matlab</a:t>
                      </a:r>
                      <a:endParaRPr lang="de-DE" dirty="0"/>
                    </a:p>
                  </a:txBody>
                  <a:tcPr/>
                </a:tc>
                <a:tc>
                  <a:txBody>
                    <a:bodyPr/>
                    <a:lstStyle/>
                    <a:p>
                      <a:r>
                        <a:rPr lang="de-DE" dirty="0"/>
                        <a:t>38.76</a:t>
                      </a:r>
                    </a:p>
                  </a:txBody>
                  <a:tcPr/>
                </a:tc>
                <a:tc>
                  <a:txBody>
                    <a:bodyPr/>
                    <a:lstStyle/>
                    <a:p>
                      <a:r>
                        <a:rPr lang="de-DE" dirty="0"/>
                        <a:t>8</a:t>
                      </a:r>
                    </a:p>
                  </a:txBody>
                  <a:tcPr/>
                </a:tc>
                <a:extLst>
                  <a:ext uri="{0D108BD9-81ED-4DB2-BD59-A6C34878D82A}">
                    <a16:rowId xmlns:a16="http://schemas.microsoft.com/office/drawing/2014/main" val="4043727007"/>
                  </a:ext>
                </a:extLst>
              </a:tr>
            </a:tbl>
          </a:graphicData>
        </a:graphic>
      </p:graphicFrame>
      <p:sp>
        <p:nvSpPr>
          <p:cNvPr id="9" name="Textfeld 8">
            <a:extLst>
              <a:ext uri="{FF2B5EF4-FFF2-40B4-BE49-F238E27FC236}">
                <a16:creationId xmlns:a16="http://schemas.microsoft.com/office/drawing/2014/main" id="{E8E3EF71-681E-7585-1B36-16EA0A756248}"/>
              </a:ext>
            </a:extLst>
          </p:cNvPr>
          <p:cNvSpPr txBox="1"/>
          <p:nvPr/>
        </p:nvSpPr>
        <p:spPr>
          <a:xfrm>
            <a:off x="3684054" y="3134126"/>
            <a:ext cx="4823671" cy="646331"/>
          </a:xfrm>
          <a:prstGeom prst="rect">
            <a:avLst/>
          </a:prstGeom>
          <a:solidFill>
            <a:schemeClr val="bg1"/>
          </a:solidFill>
          <a:ln w="28575">
            <a:solidFill>
              <a:srgbClr val="FF0000"/>
            </a:solidFill>
          </a:ln>
        </p:spPr>
        <p:txBody>
          <a:bodyPr wrap="square" rtlCol="0">
            <a:spAutoFit/>
          </a:bodyPr>
          <a:lstStyle/>
          <a:p>
            <a:pPr algn="ctr"/>
            <a:r>
              <a:rPr lang="de-DE" dirty="0"/>
              <a:t>Summary: Many „</a:t>
            </a:r>
            <a:r>
              <a:rPr lang="de-DE" dirty="0" err="1"/>
              <a:t>good</a:t>
            </a:r>
            <a:r>
              <a:rPr lang="de-DE" dirty="0"/>
              <a:t>“ </a:t>
            </a:r>
            <a:r>
              <a:rPr lang="de-DE" dirty="0" err="1"/>
              <a:t>neural</a:t>
            </a:r>
            <a:r>
              <a:rPr lang="de-DE" dirty="0"/>
              <a:t> network </a:t>
            </a:r>
            <a:r>
              <a:rPr lang="de-DE" dirty="0" err="1"/>
              <a:t>policies</a:t>
            </a:r>
            <a:r>
              <a:rPr lang="de-DE" dirty="0"/>
              <a:t>. Can </a:t>
            </a:r>
            <a:r>
              <a:rPr lang="de-DE" dirty="0" err="1"/>
              <a:t>we</a:t>
            </a:r>
            <a:r>
              <a:rPr lang="de-DE" dirty="0"/>
              <a:t> </a:t>
            </a:r>
            <a:r>
              <a:rPr lang="de-DE" dirty="0" err="1"/>
              <a:t>use</a:t>
            </a:r>
            <a:r>
              <a:rPr lang="de-DE" dirty="0"/>
              <a:t> </a:t>
            </a:r>
            <a:r>
              <a:rPr lang="de-DE" dirty="0" err="1"/>
              <a:t>them</a:t>
            </a:r>
            <a:r>
              <a:rPr lang="de-DE" dirty="0"/>
              <a:t> </a:t>
            </a:r>
            <a:r>
              <a:rPr lang="de-DE" dirty="0" err="1"/>
              <a:t>to</a:t>
            </a:r>
            <a:r>
              <a:rPr lang="de-DE" dirty="0"/>
              <a:t> form a </a:t>
            </a:r>
            <a:r>
              <a:rPr lang="de-DE" dirty="0" err="1"/>
              <a:t>lookup</a:t>
            </a:r>
            <a:r>
              <a:rPr lang="de-DE" dirty="0"/>
              <a:t> </a:t>
            </a:r>
            <a:r>
              <a:rPr lang="de-DE" dirty="0" err="1"/>
              <a:t>table</a:t>
            </a:r>
            <a:r>
              <a:rPr lang="de-DE" dirty="0"/>
              <a:t>?</a:t>
            </a:r>
          </a:p>
        </p:txBody>
      </p:sp>
    </p:spTree>
    <p:extLst>
      <p:ext uri="{BB962C8B-B14F-4D97-AF65-F5344CB8AC3E}">
        <p14:creationId xmlns:p14="http://schemas.microsoft.com/office/powerpoint/2010/main" val="10734115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id="{6D2569B8-3C61-14E4-639B-8F3945A8A313}"/>
              </a:ext>
            </a:extLst>
          </p:cNvPr>
          <p:cNvSpPr>
            <a:spLocks noGrp="1"/>
          </p:cNvSpPr>
          <p:nvPr>
            <p:ph idx="1"/>
          </p:nvPr>
        </p:nvSpPr>
        <p:spPr/>
        <p:txBody>
          <a:bodyPr/>
          <a:lstStyle/>
          <a:p>
            <a:r>
              <a:rPr lang="de-DE" dirty="0"/>
              <a:t>Note: </a:t>
            </a:r>
            <a:r>
              <a:rPr lang="de-DE" dirty="0" err="1"/>
              <a:t>We</a:t>
            </a:r>
            <a:r>
              <a:rPr lang="de-DE" dirty="0"/>
              <a:t> </a:t>
            </a:r>
            <a:r>
              <a:rPr lang="de-DE" dirty="0" err="1"/>
              <a:t>did</a:t>
            </a:r>
            <a:r>
              <a:rPr lang="de-DE" dirty="0"/>
              <a:t> </a:t>
            </a:r>
            <a:r>
              <a:rPr lang="de-DE" dirty="0" err="1"/>
              <a:t>attempt</a:t>
            </a:r>
            <a:r>
              <a:rPr lang="de-DE" dirty="0"/>
              <a:t> </a:t>
            </a:r>
            <a:r>
              <a:rPr lang="de-DE" dirty="0" err="1"/>
              <a:t>to</a:t>
            </a:r>
            <a:r>
              <a:rPr lang="de-DE" dirty="0"/>
              <a:t> </a:t>
            </a:r>
            <a:r>
              <a:rPr lang="de-DE" dirty="0" err="1"/>
              <a:t>train</a:t>
            </a:r>
            <a:r>
              <a:rPr lang="de-DE" dirty="0"/>
              <a:t> a Q-</a:t>
            </a:r>
            <a:r>
              <a:rPr lang="de-DE" dirty="0" err="1"/>
              <a:t>table</a:t>
            </a:r>
            <a:r>
              <a:rPr lang="de-DE" dirty="0"/>
              <a:t> </a:t>
            </a:r>
            <a:r>
              <a:rPr lang="de-DE" dirty="0" err="1"/>
              <a:t>from</a:t>
            </a:r>
            <a:r>
              <a:rPr lang="de-DE" dirty="0"/>
              <a:t> </a:t>
            </a:r>
            <a:r>
              <a:rPr lang="de-DE" dirty="0" err="1"/>
              <a:t>scratch</a:t>
            </a:r>
            <a:r>
              <a:rPr lang="de-DE" dirty="0"/>
              <a:t>. </a:t>
            </a:r>
          </a:p>
          <a:p>
            <a:pPr lvl="1"/>
            <a:r>
              <a:rPr lang="de-DE" dirty="0" err="1"/>
              <a:t>How</a:t>
            </a:r>
            <a:r>
              <a:rPr lang="de-DE" dirty="0"/>
              <a:t> </a:t>
            </a:r>
            <a:r>
              <a:rPr lang="de-DE" dirty="0" err="1"/>
              <a:t>to</a:t>
            </a:r>
            <a:r>
              <a:rPr lang="de-DE" dirty="0"/>
              <a:t> </a:t>
            </a:r>
            <a:r>
              <a:rPr lang="de-DE" dirty="0" err="1"/>
              <a:t>discretize</a:t>
            </a:r>
            <a:r>
              <a:rPr lang="de-DE" dirty="0"/>
              <a:t> </a:t>
            </a:r>
            <a:r>
              <a:rPr lang="de-DE" dirty="0" err="1"/>
              <a:t>continuous</a:t>
            </a:r>
            <a:r>
              <a:rPr lang="de-DE" dirty="0"/>
              <a:t> variables? </a:t>
            </a:r>
          </a:p>
          <a:p>
            <a:pPr lvl="1"/>
            <a:r>
              <a:rPr lang="de-DE" dirty="0"/>
              <a:t>Very </a:t>
            </a:r>
            <a:r>
              <a:rPr lang="de-DE" dirty="0" err="1"/>
              <a:t>inefficient</a:t>
            </a:r>
            <a:r>
              <a:rPr lang="de-DE" dirty="0"/>
              <a:t> </a:t>
            </a:r>
            <a:r>
              <a:rPr lang="de-DE" dirty="0" err="1"/>
              <a:t>training</a:t>
            </a:r>
            <a:endParaRPr lang="de-DE" dirty="0"/>
          </a:p>
          <a:p>
            <a:pPr lvl="1"/>
            <a:endParaRPr lang="de-DE" dirty="0"/>
          </a:p>
          <a:p>
            <a:r>
              <a:rPr lang="de-DE" dirty="0"/>
              <a:t>Never </a:t>
            </a:r>
            <a:r>
              <a:rPr lang="de-DE" dirty="0" err="1"/>
              <a:t>obtained</a:t>
            </a:r>
            <a:r>
              <a:rPr lang="de-DE" dirty="0"/>
              <a:t> a </a:t>
            </a:r>
            <a:r>
              <a:rPr lang="de-DE" dirty="0" err="1"/>
              <a:t>policy</a:t>
            </a:r>
            <a:r>
              <a:rPr lang="de-DE" dirty="0"/>
              <a:t> </a:t>
            </a:r>
            <a:r>
              <a:rPr lang="de-DE" dirty="0" err="1"/>
              <a:t>better</a:t>
            </a:r>
            <a:r>
              <a:rPr lang="de-DE" dirty="0"/>
              <a:t> </a:t>
            </a:r>
            <a:r>
              <a:rPr lang="de-DE" dirty="0" err="1"/>
              <a:t>than</a:t>
            </a:r>
            <a:r>
              <a:rPr lang="de-DE" dirty="0"/>
              <a:t> </a:t>
            </a:r>
            <a:r>
              <a:rPr lang="de-DE" dirty="0" err="1"/>
              <a:t>the</a:t>
            </a:r>
            <a:r>
              <a:rPr lang="de-DE" dirty="0"/>
              <a:t> benchmark. </a:t>
            </a:r>
          </a:p>
        </p:txBody>
      </p:sp>
      <p:sp>
        <p:nvSpPr>
          <p:cNvPr id="3" name="Datumsplatzhalter 2">
            <a:extLst>
              <a:ext uri="{FF2B5EF4-FFF2-40B4-BE49-F238E27FC236}">
                <a16:creationId xmlns:a16="http://schemas.microsoft.com/office/drawing/2014/main" id="{4A57CCE3-DD58-266D-2557-33BDAC2AB7E6}"/>
              </a:ext>
            </a:extLst>
          </p:cNvPr>
          <p:cNvSpPr>
            <a:spLocks noGrp="1"/>
          </p:cNvSpPr>
          <p:nvPr>
            <p:ph type="dt" sz="half" idx="10"/>
          </p:nvPr>
        </p:nvSpPr>
        <p:spPr/>
        <p:txBody>
          <a:bodyPr/>
          <a:lstStyle/>
          <a:p>
            <a:fld id="{0FB4D643-3EA5-428F-98F4-EFA645B6984A}" type="datetime5">
              <a:rPr lang="en-GB" smtClean="0"/>
              <a:t>7-Feb-24</a:t>
            </a:fld>
            <a:endParaRPr lang="de-AT"/>
          </a:p>
        </p:txBody>
      </p:sp>
      <p:sp>
        <p:nvSpPr>
          <p:cNvPr id="4" name="Foliennummernplatzhalter 3">
            <a:extLst>
              <a:ext uri="{FF2B5EF4-FFF2-40B4-BE49-F238E27FC236}">
                <a16:creationId xmlns:a16="http://schemas.microsoft.com/office/drawing/2014/main" id="{D5DE350F-32CA-060C-4AB0-60A8013E3BD9}"/>
              </a:ext>
            </a:extLst>
          </p:cNvPr>
          <p:cNvSpPr>
            <a:spLocks noGrp="1"/>
          </p:cNvSpPr>
          <p:nvPr>
            <p:ph type="sldNum" sz="quarter" idx="12"/>
          </p:nvPr>
        </p:nvSpPr>
        <p:spPr/>
        <p:txBody>
          <a:bodyPr/>
          <a:lstStyle/>
          <a:p>
            <a:fld id="{60585C73-3C26-4DF1-A0C4-0280BAD4D09C}" type="slidenum">
              <a:rPr lang="de-AT" smtClean="0"/>
              <a:pPr/>
              <a:t>32</a:t>
            </a:fld>
            <a:endParaRPr lang="de-AT"/>
          </a:p>
        </p:txBody>
      </p:sp>
      <p:sp>
        <p:nvSpPr>
          <p:cNvPr id="5" name="Titel 4">
            <a:extLst>
              <a:ext uri="{FF2B5EF4-FFF2-40B4-BE49-F238E27FC236}">
                <a16:creationId xmlns:a16="http://schemas.microsoft.com/office/drawing/2014/main" id="{143B183C-EA57-1A8C-B525-50455986A447}"/>
              </a:ext>
            </a:extLst>
          </p:cNvPr>
          <p:cNvSpPr>
            <a:spLocks noGrp="1"/>
          </p:cNvSpPr>
          <p:nvPr>
            <p:ph type="title"/>
          </p:nvPr>
        </p:nvSpPr>
        <p:spPr/>
        <p:txBody>
          <a:bodyPr/>
          <a:lstStyle/>
          <a:p>
            <a:r>
              <a:rPr lang="en-US" sz="4000" dirty="0" err="1"/>
              <a:t>Explainability</a:t>
            </a:r>
            <a:r>
              <a:rPr lang="en-US" sz="4000" dirty="0"/>
              <a:t> in Reinforcement Learning</a:t>
            </a:r>
            <a:endParaRPr lang="de-DE" dirty="0"/>
          </a:p>
        </p:txBody>
      </p:sp>
      <p:sp>
        <p:nvSpPr>
          <p:cNvPr id="6" name="Textplatzhalter 5">
            <a:extLst>
              <a:ext uri="{FF2B5EF4-FFF2-40B4-BE49-F238E27FC236}">
                <a16:creationId xmlns:a16="http://schemas.microsoft.com/office/drawing/2014/main" id="{11268F96-6F77-E0EE-D7D3-406EB3B9B6DA}"/>
              </a:ext>
            </a:extLst>
          </p:cNvPr>
          <p:cNvSpPr>
            <a:spLocks noGrp="1"/>
          </p:cNvSpPr>
          <p:nvPr>
            <p:ph type="body" sz="quarter" idx="13"/>
          </p:nvPr>
        </p:nvSpPr>
        <p:spPr/>
        <p:txBody>
          <a:bodyPr/>
          <a:lstStyle/>
          <a:p>
            <a:r>
              <a:rPr lang="de-DE" dirty="0"/>
              <a:t>Q-Table </a:t>
            </a:r>
            <a:r>
              <a:rPr lang="de-DE" dirty="0" err="1"/>
              <a:t>Attempt</a:t>
            </a:r>
            <a:endParaRPr lang="de-DE" dirty="0"/>
          </a:p>
        </p:txBody>
      </p:sp>
    </p:spTree>
    <p:extLst>
      <p:ext uri="{BB962C8B-B14F-4D97-AF65-F5344CB8AC3E}">
        <p14:creationId xmlns:p14="http://schemas.microsoft.com/office/powerpoint/2010/main" val="21251726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4A57CCE3-DD58-266D-2557-33BDAC2AB7E6}"/>
              </a:ext>
            </a:extLst>
          </p:cNvPr>
          <p:cNvSpPr>
            <a:spLocks noGrp="1"/>
          </p:cNvSpPr>
          <p:nvPr>
            <p:ph type="dt" sz="half" idx="10"/>
          </p:nvPr>
        </p:nvSpPr>
        <p:spPr/>
        <p:txBody>
          <a:bodyPr/>
          <a:lstStyle/>
          <a:p>
            <a:fld id="{0FB4D643-3EA5-428F-98F4-EFA645B6984A}" type="datetime5">
              <a:rPr lang="en-GB" smtClean="0"/>
              <a:t>7-Feb-24</a:t>
            </a:fld>
            <a:endParaRPr lang="de-AT"/>
          </a:p>
        </p:txBody>
      </p:sp>
      <p:sp>
        <p:nvSpPr>
          <p:cNvPr id="4" name="Foliennummernplatzhalter 3">
            <a:extLst>
              <a:ext uri="{FF2B5EF4-FFF2-40B4-BE49-F238E27FC236}">
                <a16:creationId xmlns:a16="http://schemas.microsoft.com/office/drawing/2014/main" id="{D5DE350F-32CA-060C-4AB0-60A8013E3BD9}"/>
              </a:ext>
            </a:extLst>
          </p:cNvPr>
          <p:cNvSpPr>
            <a:spLocks noGrp="1"/>
          </p:cNvSpPr>
          <p:nvPr>
            <p:ph type="sldNum" sz="quarter" idx="12"/>
          </p:nvPr>
        </p:nvSpPr>
        <p:spPr/>
        <p:txBody>
          <a:bodyPr/>
          <a:lstStyle/>
          <a:p>
            <a:fld id="{60585C73-3C26-4DF1-A0C4-0280BAD4D09C}" type="slidenum">
              <a:rPr lang="de-AT" smtClean="0"/>
              <a:pPr/>
              <a:t>33</a:t>
            </a:fld>
            <a:endParaRPr lang="de-AT"/>
          </a:p>
        </p:txBody>
      </p:sp>
      <p:sp>
        <p:nvSpPr>
          <p:cNvPr id="5" name="Titel 4">
            <a:extLst>
              <a:ext uri="{FF2B5EF4-FFF2-40B4-BE49-F238E27FC236}">
                <a16:creationId xmlns:a16="http://schemas.microsoft.com/office/drawing/2014/main" id="{143B183C-EA57-1A8C-B525-50455986A447}"/>
              </a:ext>
            </a:extLst>
          </p:cNvPr>
          <p:cNvSpPr>
            <a:spLocks noGrp="1"/>
          </p:cNvSpPr>
          <p:nvPr>
            <p:ph type="title"/>
          </p:nvPr>
        </p:nvSpPr>
        <p:spPr/>
        <p:txBody>
          <a:bodyPr/>
          <a:lstStyle/>
          <a:p>
            <a:r>
              <a:rPr lang="en-US" sz="4000" dirty="0" err="1"/>
              <a:t>Explainability</a:t>
            </a:r>
            <a:r>
              <a:rPr lang="en-US" sz="4000" dirty="0"/>
              <a:t> in Reinforcement Learning</a:t>
            </a:r>
            <a:endParaRPr lang="de-DE" dirty="0"/>
          </a:p>
        </p:txBody>
      </p:sp>
      <p:sp>
        <p:nvSpPr>
          <p:cNvPr id="6" name="Textplatzhalter 5">
            <a:extLst>
              <a:ext uri="{FF2B5EF4-FFF2-40B4-BE49-F238E27FC236}">
                <a16:creationId xmlns:a16="http://schemas.microsoft.com/office/drawing/2014/main" id="{11268F96-6F77-E0EE-D7D3-406EB3B9B6DA}"/>
              </a:ext>
            </a:extLst>
          </p:cNvPr>
          <p:cNvSpPr>
            <a:spLocks noGrp="1"/>
          </p:cNvSpPr>
          <p:nvPr>
            <p:ph type="body" sz="quarter" idx="13"/>
          </p:nvPr>
        </p:nvSpPr>
        <p:spPr/>
        <p:txBody>
          <a:bodyPr/>
          <a:lstStyle/>
          <a:p>
            <a:r>
              <a:rPr lang="de-DE" dirty="0"/>
              <a:t>Method</a:t>
            </a:r>
          </a:p>
        </p:txBody>
      </p:sp>
      <p:sp>
        <p:nvSpPr>
          <p:cNvPr id="2" name="Inhaltsplatzhalter 1">
            <a:extLst>
              <a:ext uri="{FF2B5EF4-FFF2-40B4-BE49-F238E27FC236}">
                <a16:creationId xmlns:a16="http://schemas.microsoft.com/office/drawing/2014/main" id="{E10253EB-B387-6CB5-D9A6-1083EA2CB0F7}"/>
              </a:ext>
            </a:extLst>
          </p:cNvPr>
          <p:cNvSpPr>
            <a:spLocks noGrp="1"/>
          </p:cNvSpPr>
          <p:nvPr>
            <p:ph idx="1"/>
          </p:nvPr>
        </p:nvSpPr>
        <p:spPr/>
        <p:txBody>
          <a:bodyPr/>
          <a:lstStyle/>
          <a:p>
            <a:pPr marL="514350" indent="-514350">
              <a:buFont typeface="+mj-lt"/>
              <a:buAutoNum type="arabicPeriod"/>
            </a:pPr>
            <a:r>
              <a:rPr lang="de-DE" dirty="0"/>
              <a:t>Train RL Agent</a:t>
            </a:r>
          </a:p>
          <a:p>
            <a:pPr marL="514350" indent="-514350">
              <a:buFont typeface="+mj-lt"/>
              <a:buAutoNum type="arabicPeriod"/>
            </a:pPr>
            <a:r>
              <a:rPr lang="de-DE" dirty="0"/>
              <a:t>Sample </a:t>
            </a:r>
            <a:r>
              <a:rPr lang="de-DE" dirty="0" err="1"/>
              <a:t>the</a:t>
            </a:r>
            <a:r>
              <a:rPr lang="de-DE" dirty="0"/>
              <a:t> </a:t>
            </a:r>
            <a:r>
              <a:rPr lang="de-DE" dirty="0" err="1"/>
              <a:t>policy</a:t>
            </a:r>
            <a:r>
              <a:rPr lang="de-DE" dirty="0"/>
              <a:t> network                             </a:t>
            </a:r>
          </a:p>
          <a:p>
            <a:pPr lvl="1"/>
            <a:r>
              <a:rPr lang="de-DE" dirty="0"/>
              <a:t>(</a:t>
            </a:r>
            <a:r>
              <a:rPr lang="de-DE" dirty="0" err="1"/>
              <a:t>small</a:t>
            </a:r>
            <a:r>
              <a:rPr lang="de-DE" dirty="0"/>
              <a:t> </a:t>
            </a:r>
            <a:r>
              <a:rPr lang="de-DE" dirty="0" err="1"/>
              <a:t>state</a:t>
            </a:r>
            <a:r>
              <a:rPr lang="de-DE" dirty="0"/>
              <a:t> </a:t>
            </a:r>
            <a:r>
              <a:rPr lang="de-DE" dirty="0" err="1"/>
              <a:t>space</a:t>
            </a:r>
            <a:r>
              <a:rPr lang="de-DE" dirty="0"/>
              <a:t> -&gt; </a:t>
            </a:r>
            <a:r>
              <a:rPr lang="de-DE" dirty="0" err="1"/>
              <a:t>can</a:t>
            </a:r>
            <a:r>
              <a:rPr lang="de-DE" dirty="0"/>
              <a:t> sample </a:t>
            </a:r>
            <a:r>
              <a:rPr lang="de-DE" dirty="0" err="1"/>
              <a:t>uniformly</a:t>
            </a:r>
            <a:r>
              <a:rPr lang="de-DE" dirty="0"/>
              <a:t>.)</a:t>
            </a:r>
          </a:p>
          <a:p>
            <a:pPr marL="514350" indent="-514350">
              <a:buFont typeface="+mj-lt"/>
              <a:buAutoNum type="arabicPeriod"/>
            </a:pPr>
            <a:r>
              <a:rPr lang="de-DE" dirty="0"/>
              <a:t>Train a </a:t>
            </a:r>
            <a:r>
              <a:rPr lang="de-DE" dirty="0" err="1"/>
              <a:t>decision</a:t>
            </a:r>
            <a:r>
              <a:rPr lang="de-DE" dirty="0"/>
              <a:t> </a:t>
            </a:r>
            <a:r>
              <a:rPr lang="de-DE" dirty="0" err="1"/>
              <a:t>trees</a:t>
            </a:r>
            <a:r>
              <a:rPr lang="de-DE" dirty="0"/>
              <a:t> </a:t>
            </a:r>
            <a:r>
              <a:rPr lang="de-DE" dirty="0" err="1"/>
              <a:t>with</a:t>
            </a:r>
            <a:r>
              <a:rPr lang="de-DE" dirty="0"/>
              <a:t> </a:t>
            </a:r>
            <a:r>
              <a:rPr lang="de-DE" dirty="0" err="1"/>
              <a:t>standard</a:t>
            </a:r>
            <a:r>
              <a:rPr lang="de-DE" dirty="0"/>
              <a:t> </a:t>
            </a:r>
            <a:r>
              <a:rPr lang="de-DE" dirty="0" err="1"/>
              <a:t>supervised</a:t>
            </a:r>
            <a:r>
              <a:rPr lang="de-DE" dirty="0"/>
              <a:t> </a:t>
            </a:r>
            <a:r>
              <a:rPr lang="de-DE" dirty="0" err="1"/>
              <a:t>learning</a:t>
            </a:r>
            <a:endParaRPr lang="de-DE" dirty="0"/>
          </a:p>
          <a:p>
            <a:pPr lvl="1"/>
            <a:r>
              <a:rPr lang="de-DE" dirty="0"/>
              <a:t>Fix </a:t>
            </a:r>
            <a:r>
              <a:rPr lang="de-DE" dirty="0" err="1"/>
              <a:t>depth</a:t>
            </a:r>
            <a:r>
              <a:rPr lang="de-DE" dirty="0"/>
              <a:t> </a:t>
            </a:r>
            <a:r>
              <a:rPr lang="de-DE" dirty="0" err="1"/>
              <a:t>of</a:t>
            </a:r>
            <a:r>
              <a:rPr lang="de-DE" dirty="0"/>
              <a:t> </a:t>
            </a:r>
            <a:r>
              <a:rPr lang="de-DE" dirty="0" err="1"/>
              <a:t>decision</a:t>
            </a:r>
            <a:r>
              <a:rPr lang="de-DE" dirty="0"/>
              <a:t> </a:t>
            </a:r>
            <a:r>
              <a:rPr lang="de-DE" dirty="0" err="1"/>
              <a:t>tree</a:t>
            </a:r>
            <a:endParaRPr lang="de-DE" dirty="0"/>
          </a:p>
          <a:p>
            <a:pPr marL="514350" indent="-514350">
              <a:buFont typeface="+mj-lt"/>
              <a:buAutoNum type="arabicPeriod"/>
            </a:pPr>
            <a:r>
              <a:rPr lang="de-DE" dirty="0" err="1"/>
              <a:t>Evaluate</a:t>
            </a:r>
            <a:r>
              <a:rPr lang="de-DE" dirty="0"/>
              <a:t> </a:t>
            </a:r>
            <a:r>
              <a:rPr lang="de-DE" dirty="0" err="1"/>
              <a:t>the</a:t>
            </a:r>
            <a:r>
              <a:rPr lang="de-DE" dirty="0"/>
              <a:t> </a:t>
            </a:r>
            <a:r>
              <a:rPr lang="de-DE" dirty="0" err="1"/>
              <a:t>decision</a:t>
            </a:r>
            <a:r>
              <a:rPr lang="de-DE" dirty="0"/>
              <a:t> </a:t>
            </a:r>
            <a:r>
              <a:rPr lang="de-DE" dirty="0" err="1"/>
              <a:t>tree</a:t>
            </a:r>
            <a:r>
              <a:rPr lang="de-DE" dirty="0"/>
              <a:t> </a:t>
            </a:r>
            <a:r>
              <a:rPr lang="de-DE" dirty="0" err="1"/>
              <a:t>as</a:t>
            </a:r>
            <a:r>
              <a:rPr lang="de-DE" dirty="0"/>
              <a:t> a </a:t>
            </a:r>
            <a:r>
              <a:rPr lang="de-DE" dirty="0" err="1"/>
              <a:t>lookup-table</a:t>
            </a:r>
            <a:r>
              <a:rPr lang="de-DE" dirty="0"/>
              <a:t> </a:t>
            </a:r>
            <a:r>
              <a:rPr lang="de-DE" dirty="0" err="1"/>
              <a:t>policy</a:t>
            </a:r>
            <a:endParaRPr lang="de-DE" dirty="0"/>
          </a:p>
        </p:txBody>
      </p:sp>
    </p:spTree>
    <p:extLst>
      <p:ext uri="{BB962C8B-B14F-4D97-AF65-F5344CB8AC3E}">
        <p14:creationId xmlns:p14="http://schemas.microsoft.com/office/powerpoint/2010/main" val="16012050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4A57CCE3-DD58-266D-2557-33BDAC2AB7E6}"/>
              </a:ext>
            </a:extLst>
          </p:cNvPr>
          <p:cNvSpPr>
            <a:spLocks noGrp="1"/>
          </p:cNvSpPr>
          <p:nvPr>
            <p:ph type="dt" sz="half" idx="10"/>
          </p:nvPr>
        </p:nvSpPr>
        <p:spPr/>
        <p:txBody>
          <a:bodyPr/>
          <a:lstStyle/>
          <a:p>
            <a:fld id="{0FB4D643-3EA5-428F-98F4-EFA645B6984A}" type="datetime5">
              <a:rPr lang="en-GB" smtClean="0"/>
              <a:t>7-Feb-24</a:t>
            </a:fld>
            <a:endParaRPr lang="de-AT"/>
          </a:p>
        </p:txBody>
      </p:sp>
      <p:sp>
        <p:nvSpPr>
          <p:cNvPr id="4" name="Foliennummernplatzhalter 3">
            <a:extLst>
              <a:ext uri="{FF2B5EF4-FFF2-40B4-BE49-F238E27FC236}">
                <a16:creationId xmlns:a16="http://schemas.microsoft.com/office/drawing/2014/main" id="{D5DE350F-32CA-060C-4AB0-60A8013E3BD9}"/>
              </a:ext>
            </a:extLst>
          </p:cNvPr>
          <p:cNvSpPr>
            <a:spLocks noGrp="1"/>
          </p:cNvSpPr>
          <p:nvPr>
            <p:ph type="sldNum" sz="quarter" idx="12"/>
          </p:nvPr>
        </p:nvSpPr>
        <p:spPr/>
        <p:txBody>
          <a:bodyPr/>
          <a:lstStyle/>
          <a:p>
            <a:fld id="{60585C73-3C26-4DF1-A0C4-0280BAD4D09C}" type="slidenum">
              <a:rPr lang="de-AT" smtClean="0"/>
              <a:pPr/>
              <a:t>34</a:t>
            </a:fld>
            <a:endParaRPr lang="de-AT"/>
          </a:p>
        </p:txBody>
      </p:sp>
      <p:sp>
        <p:nvSpPr>
          <p:cNvPr id="5" name="Titel 4">
            <a:extLst>
              <a:ext uri="{FF2B5EF4-FFF2-40B4-BE49-F238E27FC236}">
                <a16:creationId xmlns:a16="http://schemas.microsoft.com/office/drawing/2014/main" id="{143B183C-EA57-1A8C-B525-50455986A447}"/>
              </a:ext>
            </a:extLst>
          </p:cNvPr>
          <p:cNvSpPr>
            <a:spLocks noGrp="1"/>
          </p:cNvSpPr>
          <p:nvPr>
            <p:ph type="title"/>
          </p:nvPr>
        </p:nvSpPr>
        <p:spPr/>
        <p:txBody>
          <a:bodyPr/>
          <a:lstStyle/>
          <a:p>
            <a:r>
              <a:rPr lang="en-US" sz="4000" dirty="0" err="1"/>
              <a:t>Explainability</a:t>
            </a:r>
            <a:r>
              <a:rPr lang="en-US" sz="4000" dirty="0"/>
              <a:t> in Reinforcement Learning</a:t>
            </a:r>
            <a:endParaRPr lang="de-DE" dirty="0"/>
          </a:p>
        </p:txBody>
      </p:sp>
      <p:sp>
        <p:nvSpPr>
          <p:cNvPr id="6" name="Textplatzhalter 5">
            <a:extLst>
              <a:ext uri="{FF2B5EF4-FFF2-40B4-BE49-F238E27FC236}">
                <a16:creationId xmlns:a16="http://schemas.microsoft.com/office/drawing/2014/main" id="{11268F96-6F77-E0EE-D7D3-406EB3B9B6DA}"/>
              </a:ext>
            </a:extLst>
          </p:cNvPr>
          <p:cNvSpPr>
            <a:spLocks noGrp="1"/>
          </p:cNvSpPr>
          <p:nvPr>
            <p:ph type="body" sz="quarter" idx="13"/>
          </p:nvPr>
        </p:nvSpPr>
        <p:spPr/>
        <p:txBody>
          <a:bodyPr/>
          <a:lstStyle/>
          <a:p>
            <a:r>
              <a:rPr lang="de-DE" dirty="0"/>
              <a:t>Performance on </a:t>
            </a:r>
            <a:r>
              <a:rPr lang="de-DE" dirty="0" err="1"/>
              <a:t>Driving</a:t>
            </a:r>
            <a:r>
              <a:rPr lang="de-DE" dirty="0"/>
              <a:t> Cycle „FTP“</a:t>
            </a:r>
          </a:p>
        </p:txBody>
      </p:sp>
      <p:pic>
        <p:nvPicPr>
          <p:cNvPr id="7" name="Grafik 6" descr="Ein Bild, das Text, Screenshot, Diagramm, Farbigkeit enthält.&#10;&#10;Automatisch generierte Beschreibung">
            <a:extLst>
              <a:ext uri="{FF2B5EF4-FFF2-40B4-BE49-F238E27FC236}">
                <a16:creationId xmlns:a16="http://schemas.microsoft.com/office/drawing/2014/main" id="{03D74716-6E26-BFD4-F0E8-8AA9F4656905}"/>
              </a:ext>
            </a:extLst>
          </p:cNvPr>
          <p:cNvPicPr>
            <a:picLocks noChangeAspect="1"/>
          </p:cNvPicPr>
          <p:nvPr/>
        </p:nvPicPr>
        <p:blipFill rotWithShape="1">
          <a:blip r:embed="rId2">
            <a:extLst>
              <a:ext uri="{28A0092B-C50C-407E-A947-70E740481C1C}">
                <a14:useLocalDpi xmlns:a14="http://schemas.microsoft.com/office/drawing/2010/main" val="0"/>
              </a:ext>
            </a:extLst>
          </a:blip>
          <a:srcRect r="9269"/>
          <a:stretch/>
        </p:blipFill>
        <p:spPr>
          <a:xfrm>
            <a:off x="1843949" y="1551706"/>
            <a:ext cx="8503881" cy="5000625"/>
          </a:xfrm>
          <a:prstGeom prst="rect">
            <a:avLst/>
          </a:prstGeom>
        </p:spPr>
      </p:pic>
    </p:spTree>
    <p:extLst>
      <p:ext uri="{BB962C8B-B14F-4D97-AF65-F5344CB8AC3E}">
        <p14:creationId xmlns:p14="http://schemas.microsoft.com/office/powerpoint/2010/main" val="8053031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4A57CCE3-DD58-266D-2557-33BDAC2AB7E6}"/>
              </a:ext>
            </a:extLst>
          </p:cNvPr>
          <p:cNvSpPr>
            <a:spLocks noGrp="1"/>
          </p:cNvSpPr>
          <p:nvPr>
            <p:ph type="dt" sz="half" idx="10"/>
          </p:nvPr>
        </p:nvSpPr>
        <p:spPr/>
        <p:txBody>
          <a:bodyPr/>
          <a:lstStyle/>
          <a:p>
            <a:fld id="{0FB4D643-3EA5-428F-98F4-EFA645B6984A}" type="datetime5">
              <a:rPr lang="en-GB" smtClean="0"/>
              <a:t>7-Feb-24</a:t>
            </a:fld>
            <a:endParaRPr lang="de-AT"/>
          </a:p>
        </p:txBody>
      </p:sp>
      <p:sp>
        <p:nvSpPr>
          <p:cNvPr id="4" name="Foliennummernplatzhalter 3">
            <a:extLst>
              <a:ext uri="{FF2B5EF4-FFF2-40B4-BE49-F238E27FC236}">
                <a16:creationId xmlns:a16="http://schemas.microsoft.com/office/drawing/2014/main" id="{D5DE350F-32CA-060C-4AB0-60A8013E3BD9}"/>
              </a:ext>
            </a:extLst>
          </p:cNvPr>
          <p:cNvSpPr>
            <a:spLocks noGrp="1"/>
          </p:cNvSpPr>
          <p:nvPr>
            <p:ph type="sldNum" sz="quarter" idx="12"/>
          </p:nvPr>
        </p:nvSpPr>
        <p:spPr/>
        <p:txBody>
          <a:bodyPr/>
          <a:lstStyle/>
          <a:p>
            <a:fld id="{60585C73-3C26-4DF1-A0C4-0280BAD4D09C}" type="slidenum">
              <a:rPr lang="de-AT" smtClean="0"/>
              <a:pPr/>
              <a:t>35</a:t>
            </a:fld>
            <a:endParaRPr lang="de-AT"/>
          </a:p>
        </p:txBody>
      </p:sp>
      <p:sp>
        <p:nvSpPr>
          <p:cNvPr id="5" name="Titel 4">
            <a:extLst>
              <a:ext uri="{FF2B5EF4-FFF2-40B4-BE49-F238E27FC236}">
                <a16:creationId xmlns:a16="http://schemas.microsoft.com/office/drawing/2014/main" id="{143B183C-EA57-1A8C-B525-50455986A447}"/>
              </a:ext>
            </a:extLst>
          </p:cNvPr>
          <p:cNvSpPr>
            <a:spLocks noGrp="1"/>
          </p:cNvSpPr>
          <p:nvPr>
            <p:ph type="title"/>
          </p:nvPr>
        </p:nvSpPr>
        <p:spPr/>
        <p:txBody>
          <a:bodyPr/>
          <a:lstStyle/>
          <a:p>
            <a:r>
              <a:rPr lang="en-US" sz="4000" dirty="0" err="1"/>
              <a:t>Explainability</a:t>
            </a:r>
            <a:r>
              <a:rPr lang="en-US" sz="4000" dirty="0"/>
              <a:t> in Reinforcement Learning</a:t>
            </a:r>
            <a:endParaRPr lang="de-DE" dirty="0"/>
          </a:p>
        </p:txBody>
      </p:sp>
      <p:sp>
        <p:nvSpPr>
          <p:cNvPr id="6" name="Textplatzhalter 5">
            <a:extLst>
              <a:ext uri="{FF2B5EF4-FFF2-40B4-BE49-F238E27FC236}">
                <a16:creationId xmlns:a16="http://schemas.microsoft.com/office/drawing/2014/main" id="{11268F96-6F77-E0EE-D7D3-406EB3B9B6DA}"/>
              </a:ext>
            </a:extLst>
          </p:cNvPr>
          <p:cNvSpPr>
            <a:spLocks noGrp="1"/>
          </p:cNvSpPr>
          <p:nvPr>
            <p:ph type="body" sz="quarter" idx="13"/>
          </p:nvPr>
        </p:nvSpPr>
        <p:spPr/>
        <p:txBody>
          <a:bodyPr/>
          <a:lstStyle/>
          <a:p>
            <a:r>
              <a:rPr lang="de-DE" dirty="0" err="1"/>
              <a:t>Testing</a:t>
            </a:r>
            <a:r>
              <a:rPr lang="de-DE" dirty="0"/>
              <a:t> on Different </a:t>
            </a:r>
            <a:r>
              <a:rPr lang="de-DE" dirty="0" err="1"/>
              <a:t>Driving</a:t>
            </a:r>
            <a:r>
              <a:rPr lang="de-DE" dirty="0"/>
              <a:t> </a:t>
            </a:r>
            <a:r>
              <a:rPr lang="de-DE" dirty="0" err="1"/>
              <a:t>Cycles</a:t>
            </a:r>
            <a:endParaRPr lang="de-DE" dirty="0"/>
          </a:p>
        </p:txBody>
      </p:sp>
      <p:pic>
        <p:nvPicPr>
          <p:cNvPr id="7" name="Grafik 6" descr="Ein Bild, das Text, Screenshot, Diagramm, Reihe enthält.&#10;&#10;Automatisch generierte Beschreibung">
            <a:extLst>
              <a:ext uri="{FF2B5EF4-FFF2-40B4-BE49-F238E27FC236}">
                <a16:creationId xmlns:a16="http://schemas.microsoft.com/office/drawing/2014/main" id="{BD4767A4-FBFD-15D3-85C8-FD0D3CE243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9590" y="1551706"/>
            <a:ext cx="9372600" cy="5000625"/>
          </a:xfrm>
          <a:prstGeom prst="rect">
            <a:avLst/>
          </a:prstGeom>
        </p:spPr>
      </p:pic>
    </p:spTree>
    <p:extLst>
      <p:ext uri="{BB962C8B-B14F-4D97-AF65-F5344CB8AC3E}">
        <p14:creationId xmlns:p14="http://schemas.microsoft.com/office/powerpoint/2010/main" val="34751952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4A57CCE3-DD58-266D-2557-33BDAC2AB7E6}"/>
              </a:ext>
            </a:extLst>
          </p:cNvPr>
          <p:cNvSpPr>
            <a:spLocks noGrp="1"/>
          </p:cNvSpPr>
          <p:nvPr>
            <p:ph type="dt" sz="half" idx="10"/>
          </p:nvPr>
        </p:nvSpPr>
        <p:spPr/>
        <p:txBody>
          <a:bodyPr/>
          <a:lstStyle/>
          <a:p>
            <a:fld id="{0FB4D643-3EA5-428F-98F4-EFA645B6984A}" type="datetime5">
              <a:rPr lang="en-GB" smtClean="0"/>
              <a:t>7-Feb-24</a:t>
            </a:fld>
            <a:endParaRPr lang="de-AT"/>
          </a:p>
        </p:txBody>
      </p:sp>
      <p:sp>
        <p:nvSpPr>
          <p:cNvPr id="4" name="Foliennummernplatzhalter 3">
            <a:extLst>
              <a:ext uri="{FF2B5EF4-FFF2-40B4-BE49-F238E27FC236}">
                <a16:creationId xmlns:a16="http://schemas.microsoft.com/office/drawing/2014/main" id="{D5DE350F-32CA-060C-4AB0-60A8013E3BD9}"/>
              </a:ext>
            </a:extLst>
          </p:cNvPr>
          <p:cNvSpPr>
            <a:spLocks noGrp="1"/>
          </p:cNvSpPr>
          <p:nvPr>
            <p:ph type="sldNum" sz="quarter" idx="12"/>
          </p:nvPr>
        </p:nvSpPr>
        <p:spPr/>
        <p:txBody>
          <a:bodyPr/>
          <a:lstStyle/>
          <a:p>
            <a:fld id="{60585C73-3C26-4DF1-A0C4-0280BAD4D09C}" type="slidenum">
              <a:rPr lang="de-AT" smtClean="0"/>
              <a:pPr/>
              <a:t>36</a:t>
            </a:fld>
            <a:endParaRPr lang="de-AT"/>
          </a:p>
        </p:txBody>
      </p:sp>
      <p:sp>
        <p:nvSpPr>
          <p:cNvPr id="5" name="Titel 4">
            <a:extLst>
              <a:ext uri="{FF2B5EF4-FFF2-40B4-BE49-F238E27FC236}">
                <a16:creationId xmlns:a16="http://schemas.microsoft.com/office/drawing/2014/main" id="{143B183C-EA57-1A8C-B525-50455986A447}"/>
              </a:ext>
            </a:extLst>
          </p:cNvPr>
          <p:cNvSpPr>
            <a:spLocks noGrp="1"/>
          </p:cNvSpPr>
          <p:nvPr>
            <p:ph type="title"/>
          </p:nvPr>
        </p:nvSpPr>
        <p:spPr/>
        <p:txBody>
          <a:bodyPr/>
          <a:lstStyle/>
          <a:p>
            <a:r>
              <a:rPr lang="en-US" sz="4000" dirty="0" err="1"/>
              <a:t>Explainability</a:t>
            </a:r>
            <a:r>
              <a:rPr lang="en-US" sz="4000" dirty="0"/>
              <a:t> in Reinforcement Learning</a:t>
            </a:r>
            <a:endParaRPr lang="de-DE" dirty="0"/>
          </a:p>
        </p:txBody>
      </p:sp>
      <p:sp>
        <p:nvSpPr>
          <p:cNvPr id="6" name="Textplatzhalter 5">
            <a:extLst>
              <a:ext uri="{FF2B5EF4-FFF2-40B4-BE49-F238E27FC236}">
                <a16:creationId xmlns:a16="http://schemas.microsoft.com/office/drawing/2014/main" id="{11268F96-6F77-E0EE-D7D3-406EB3B9B6DA}"/>
              </a:ext>
            </a:extLst>
          </p:cNvPr>
          <p:cNvSpPr>
            <a:spLocks noGrp="1"/>
          </p:cNvSpPr>
          <p:nvPr>
            <p:ph type="body" sz="quarter" idx="13"/>
          </p:nvPr>
        </p:nvSpPr>
        <p:spPr/>
        <p:txBody>
          <a:bodyPr/>
          <a:lstStyle/>
          <a:p>
            <a:r>
              <a:rPr lang="de-DE" dirty="0" err="1"/>
              <a:t>Testing</a:t>
            </a:r>
            <a:r>
              <a:rPr lang="de-DE" dirty="0"/>
              <a:t> on Different </a:t>
            </a:r>
            <a:r>
              <a:rPr lang="de-DE" dirty="0" err="1"/>
              <a:t>Driving</a:t>
            </a:r>
            <a:r>
              <a:rPr lang="de-DE" dirty="0"/>
              <a:t> </a:t>
            </a:r>
            <a:r>
              <a:rPr lang="de-DE" dirty="0" err="1"/>
              <a:t>Cycles</a:t>
            </a:r>
            <a:endParaRPr lang="de-DE" dirty="0"/>
          </a:p>
        </p:txBody>
      </p:sp>
      <p:pic>
        <p:nvPicPr>
          <p:cNvPr id="8" name="Grafik 7" descr="Ein Bild, das Text, Screenshot, Diagramm, Reihe enthält.&#10;&#10;Automatisch generierte Beschreibung">
            <a:extLst>
              <a:ext uri="{FF2B5EF4-FFF2-40B4-BE49-F238E27FC236}">
                <a16:creationId xmlns:a16="http://schemas.microsoft.com/office/drawing/2014/main" id="{0D8DCBE1-88A5-9B1F-22F0-C2023D5A2B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9590" y="1618643"/>
            <a:ext cx="9372600" cy="5000625"/>
          </a:xfrm>
          <a:prstGeom prst="rect">
            <a:avLst/>
          </a:prstGeom>
        </p:spPr>
      </p:pic>
    </p:spTree>
    <p:extLst>
      <p:ext uri="{BB962C8B-B14F-4D97-AF65-F5344CB8AC3E}">
        <p14:creationId xmlns:p14="http://schemas.microsoft.com/office/powerpoint/2010/main" val="20488712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4A57CCE3-DD58-266D-2557-33BDAC2AB7E6}"/>
              </a:ext>
            </a:extLst>
          </p:cNvPr>
          <p:cNvSpPr>
            <a:spLocks noGrp="1"/>
          </p:cNvSpPr>
          <p:nvPr>
            <p:ph type="dt" sz="half" idx="10"/>
          </p:nvPr>
        </p:nvSpPr>
        <p:spPr/>
        <p:txBody>
          <a:bodyPr/>
          <a:lstStyle/>
          <a:p>
            <a:fld id="{0FB4D643-3EA5-428F-98F4-EFA645B6984A}" type="datetime5">
              <a:rPr lang="en-GB" smtClean="0"/>
              <a:t>7-Feb-24</a:t>
            </a:fld>
            <a:endParaRPr lang="de-AT"/>
          </a:p>
        </p:txBody>
      </p:sp>
      <p:sp>
        <p:nvSpPr>
          <p:cNvPr id="4" name="Foliennummernplatzhalter 3">
            <a:extLst>
              <a:ext uri="{FF2B5EF4-FFF2-40B4-BE49-F238E27FC236}">
                <a16:creationId xmlns:a16="http://schemas.microsoft.com/office/drawing/2014/main" id="{D5DE350F-32CA-060C-4AB0-60A8013E3BD9}"/>
              </a:ext>
            </a:extLst>
          </p:cNvPr>
          <p:cNvSpPr>
            <a:spLocks noGrp="1"/>
          </p:cNvSpPr>
          <p:nvPr>
            <p:ph type="sldNum" sz="quarter" idx="12"/>
          </p:nvPr>
        </p:nvSpPr>
        <p:spPr/>
        <p:txBody>
          <a:bodyPr/>
          <a:lstStyle/>
          <a:p>
            <a:fld id="{60585C73-3C26-4DF1-A0C4-0280BAD4D09C}" type="slidenum">
              <a:rPr lang="de-AT" smtClean="0"/>
              <a:pPr/>
              <a:t>37</a:t>
            </a:fld>
            <a:endParaRPr lang="de-AT"/>
          </a:p>
        </p:txBody>
      </p:sp>
      <p:sp>
        <p:nvSpPr>
          <p:cNvPr id="5" name="Titel 4">
            <a:extLst>
              <a:ext uri="{FF2B5EF4-FFF2-40B4-BE49-F238E27FC236}">
                <a16:creationId xmlns:a16="http://schemas.microsoft.com/office/drawing/2014/main" id="{143B183C-EA57-1A8C-B525-50455986A447}"/>
              </a:ext>
            </a:extLst>
          </p:cNvPr>
          <p:cNvSpPr>
            <a:spLocks noGrp="1"/>
          </p:cNvSpPr>
          <p:nvPr>
            <p:ph type="title"/>
          </p:nvPr>
        </p:nvSpPr>
        <p:spPr/>
        <p:txBody>
          <a:bodyPr/>
          <a:lstStyle/>
          <a:p>
            <a:r>
              <a:rPr lang="en-US" sz="4000"/>
              <a:t>Explainability in Reinforcement Learning</a:t>
            </a:r>
            <a:endParaRPr lang="de-DE" dirty="0"/>
          </a:p>
        </p:txBody>
      </p:sp>
      <p:sp>
        <p:nvSpPr>
          <p:cNvPr id="6" name="Textplatzhalter 5">
            <a:extLst>
              <a:ext uri="{FF2B5EF4-FFF2-40B4-BE49-F238E27FC236}">
                <a16:creationId xmlns:a16="http://schemas.microsoft.com/office/drawing/2014/main" id="{11268F96-6F77-E0EE-D7D3-406EB3B9B6DA}"/>
              </a:ext>
            </a:extLst>
          </p:cNvPr>
          <p:cNvSpPr>
            <a:spLocks noGrp="1"/>
          </p:cNvSpPr>
          <p:nvPr>
            <p:ph type="body" sz="quarter" idx="13"/>
          </p:nvPr>
        </p:nvSpPr>
        <p:spPr/>
        <p:txBody>
          <a:bodyPr/>
          <a:lstStyle/>
          <a:p>
            <a:r>
              <a:rPr lang="de-DE"/>
              <a:t>Testing on Different Driving Cycles</a:t>
            </a:r>
            <a:endParaRPr lang="de-DE" dirty="0"/>
          </a:p>
        </p:txBody>
      </p:sp>
      <p:pic>
        <p:nvPicPr>
          <p:cNvPr id="9" name="Grafik 8">
            <a:extLst>
              <a:ext uri="{FF2B5EF4-FFF2-40B4-BE49-F238E27FC236}">
                <a16:creationId xmlns:a16="http://schemas.microsoft.com/office/drawing/2014/main" id="{EE0774B0-B847-F5FD-AD8E-380C0C82E3EB}"/>
              </a:ext>
            </a:extLst>
          </p:cNvPr>
          <p:cNvPicPr>
            <a:picLocks noChangeAspect="1"/>
          </p:cNvPicPr>
          <p:nvPr/>
        </p:nvPicPr>
        <p:blipFill rotWithShape="1">
          <a:blip r:embed="rId2">
            <a:extLst>
              <a:ext uri="{28A0092B-C50C-407E-A947-70E740481C1C}">
                <a14:useLocalDpi xmlns:a14="http://schemas.microsoft.com/office/drawing/2010/main" val="0"/>
              </a:ext>
            </a:extLst>
          </a:blip>
          <a:srcRect r="7457"/>
          <a:stretch/>
        </p:blipFill>
        <p:spPr>
          <a:xfrm>
            <a:off x="1451265" y="1720850"/>
            <a:ext cx="8673638" cy="5000625"/>
          </a:xfrm>
          <a:prstGeom prst="rect">
            <a:avLst/>
          </a:prstGeom>
        </p:spPr>
      </p:pic>
    </p:spTree>
    <p:extLst>
      <p:ext uri="{BB962C8B-B14F-4D97-AF65-F5344CB8AC3E}">
        <p14:creationId xmlns:p14="http://schemas.microsoft.com/office/powerpoint/2010/main" val="9328292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4A57CCE3-DD58-266D-2557-33BDAC2AB7E6}"/>
              </a:ext>
            </a:extLst>
          </p:cNvPr>
          <p:cNvSpPr>
            <a:spLocks noGrp="1"/>
          </p:cNvSpPr>
          <p:nvPr>
            <p:ph type="dt" sz="half" idx="10"/>
          </p:nvPr>
        </p:nvSpPr>
        <p:spPr/>
        <p:txBody>
          <a:bodyPr/>
          <a:lstStyle/>
          <a:p>
            <a:fld id="{0FB4D643-3EA5-428F-98F4-EFA645B6984A}" type="datetime5">
              <a:rPr lang="en-GB" smtClean="0"/>
              <a:t>7-Feb-24</a:t>
            </a:fld>
            <a:endParaRPr lang="de-AT"/>
          </a:p>
        </p:txBody>
      </p:sp>
      <p:sp>
        <p:nvSpPr>
          <p:cNvPr id="4" name="Foliennummernplatzhalter 3">
            <a:extLst>
              <a:ext uri="{FF2B5EF4-FFF2-40B4-BE49-F238E27FC236}">
                <a16:creationId xmlns:a16="http://schemas.microsoft.com/office/drawing/2014/main" id="{D5DE350F-32CA-060C-4AB0-60A8013E3BD9}"/>
              </a:ext>
            </a:extLst>
          </p:cNvPr>
          <p:cNvSpPr>
            <a:spLocks noGrp="1"/>
          </p:cNvSpPr>
          <p:nvPr>
            <p:ph type="sldNum" sz="quarter" idx="12"/>
          </p:nvPr>
        </p:nvSpPr>
        <p:spPr/>
        <p:txBody>
          <a:bodyPr/>
          <a:lstStyle/>
          <a:p>
            <a:fld id="{60585C73-3C26-4DF1-A0C4-0280BAD4D09C}" type="slidenum">
              <a:rPr lang="de-AT" smtClean="0"/>
              <a:pPr/>
              <a:t>38</a:t>
            </a:fld>
            <a:endParaRPr lang="de-AT"/>
          </a:p>
        </p:txBody>
      </p:sp>
      <p:sp>
        <p:nvSpPr>
          <p:cNvPr id="5" name="Titel 4">
            <a:extLst>
              <a:ext uri="{FF2B5EF4-FFF2-40B4-BE49-F238E27FC236}">
                <a16:creationId xmlns:a16="http://schemas.microsoft.com/office/drawing/2014/main" id="{143B183C-EA57-1A8C-B525-50455986A447}"/>
              </a:ext>
            </a:extLst>
          </p:cNvPr>
          <p:cNvSpPr>
            <a:spLocks noGrp="1"/>
          </p:cNvSpPr>
          <p:nvPr>
            <p:ph type="title"/>
          </p:nvPr>
        </p:nvSpPr>
        <p:spPr/>
        <p:txBody>
          <a:bodyPr/>
          <a:lstStyle/>
          <a:p>
            <a:r>
              <a:rPr lang="en-US" sz="4000"/>
              <a:t>Explainability in Reinforcement Learning</a:t>
            </a:r>
            <a:endParaRPr lang="de-DE" dirty="0"/>
          </a:p>
        </p:txBody>
      </p:sp>
      <p:sp>
        <p:nvSpPr>
          <p:cNvPr id="6" name="Textplatzhalter 5">
            <a:extLst>
              <a:ext uri="{FF2B5EF4-FFF2-40B4-BE49-F238E27FC236}">
                <a16:creationId xmlns:a16="http://schemas.microsoft.com/office/drawing/2014/main" id="{11268F96-6F77-E0EE-D7D3-406EB3B9B6DA}"/>
              </a:ext>
            </a:extLst>
          </p:cNvPr>
          <p:cNvSpPr>
            <a:spLocks noGrp="1"/>
          </p:cNvSpPr>
          <p:nvPr>
            <p:ph type="body" sz="quarter" idx="13"/>
          </p:nvPr>
        </p:nvSpPr>
        <p:spPr/>
        <p:txBody>
          <a:bodyPr/>
          <a:lstStyle/>
          <a:p>
            <a:r>
              <a:rPr lang="de-DE"/>
              <a:t>Testing on Different Driving Cycles</a:t>
            </a:r>
            <a:endParaRPr lang="de-DE" dirty="0"/>
          </a:p>
        </p:txBody>
      </p:sp>
      <p:pic>
        <p:nvPicPr>
          <p:cNvPr id="9" name="Grafik 8">
            <a:extLst>
              <a:ext uri="{FF2B5EF4-FFF2-40B4-BE49-F238E27FC236}">
                <a16:creationId xmlns:a16="http://schemas.microsoft.com/office/drawing/2014/main" id="{EE0774B0-B847-F5FD-AD8E-380C0C82E3EB}"/>
              </a:ext>
            </a:extLst>
          </p:cNvPr>
          <p:cNvPicPr>
            <a:picLocks noChangeAspect="1"/>
          </p:cNvPicPr>
          <p:nvPr/>
        </p:nvPicPr>
        <p:blipFill rotWithShape="1">
          <a:blip r:embed="rId2">
            <a:extLst>
              <a:ext uri="{28A0092B-C50C-407E-A947-70E740481C1C}">
                <a14:useLocalDpi xmlns:a14="http://schemas.microsoft.com/office/drawing/2010/main" val="0"/>
              </a:ext>
            </a:extLst>
          </a:blip>
          <a:srcRect r="7457"/>
          <a:stretch/>
        </p:blipFill>
        <p:spPr>
          <a:xfrm>
            <a:off x="1451265" y="1720850"/>
            <a:ext cx="8673638" cy="5000625"/>
          </a:xfrm>
          <a:prstGeom prst="rect">
            <a:avLst/>
          </a:prstGeom>
        </p:spPr>
      </p:pic>
      <p:sp>
        <p:nvSpPr>
          <p:cNvPr id="2" name="Textfeld 1">
            <a:extLst>
              <a:ext uri="{FF2B5EF4-FFF2-40B4-BE49-F238E27FC236}">
                <a16:creationId xmlns:a16="http://schemas.microsoft.com/office/drawing/2014/main" id="{68B4600E-A845-C677-D103-FDC2A7B7DBBF}"/>
              </a:ext>
            </a:extLst>
          </p:cNvPr>
          <p:cNvSpPr txBox="1"/>
          <p:nvPr/>
        </p:nvSpPr>
        <p:spPr>
          <a:xfrm>
            <a:off x="2067097" y="3769362"/>
            <a:ext cx="7954550" cy="369332"/>
          </a:xfrm>
          <a:prstGeom prst="rect">
            <a:avLst/>
          </a:prstGeom>
          <a:solidFill>
            <a:schemeClr val="bg1"/>
          </a:solidFill>
          <a:ln w="12700">
            <a:solidFill>
              <a:srgbClr val="FF0000"/>
            </a:solidFill>
          </a:ln>
        </p:spPr>
        <p:txBody>
          <a:bodyPr wrap="none" rtlCol="0">
            <a:spAutoFit/>
          </a:bodyPr>
          <a:lstStyle/>
          <a:p>
            <a:r>
              <a:rPr lang="de-DE" dirty="0" err="1"/>
              <a:t>Smallest</a:t>
            </a:r>
            <a:r>
              <a:rPr lang="de-DE" dirty="0"/>
              <a:t> DT </a:t>
            </a:r>
            <a:r>
              <a:rPr lang="de-DE" dirty="0" err="1"/>
              <a:t>that</a:t>
            </a:r>
            <a:r>
              <a:rPr lang="de-DE" dirty="0"/>
              <a:t> </a:t>
            </a:r>
            <a:r>
              <a:rPr lang="de-DE" dirty="0" err="1"/>
              <a:t>outperforms</a:t>
            </a:r>
            <a:r>
              <a:rPr lang="de-DE" dirty="0"/>
              <a:t> benchmark (in FE and #Faults) on all </a:t>
            </a:r>
            <a:r>
              <a:rPr lang="de-DE" dirty="0" err="1"/>
              <a:t>cycles</a:t>
            </a:r>
            <a:r>
              <a:rPr lang="de-DE" dirty="0"/>
              <a:t>: </a:t>
            </a:r>
            <a:r>
              <a:rPr lang="de-DE" dirty="0" err="1"/>
              <a:t>depth</a:t>
            </a:r>
            <a:r>
              <a:rPr lang="de-DE" dirty="0"/>
              <a:t> = 5</a:t>
            </a:r>
          </a:p>
        </p:txBody>
      </p:sp>
    </p:spTree>
    <p:extLst>
      <p:ext uri="{BB962C8B-B14F-4D97-AF65-F5344CB8AC3E}">
        <p14:creationId xmlns:p14="http://schemas.microsoft.com/office/powerpoint/2010/main" val="17027177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4A57CCE3-DD58-266D-2557-33BDAC2AB7E6}"/>
              </a:ext>
            </a:extLst>
          </p:cNvPr>
          <p:cNvSpPr>
            <a:spLocks noGrp="1"/>
          </p:cNvSpPr>
          <p:nvPr>
            <p:ph type="dt" sz="half" idx="10"/>
          </p:nvPr>
        </p:nvSpPr>
        <p:spPr/>
        <p:txBody>
          <a:bodyPr/>
          <a:lstStyle/>
          <a:p>
            <a:fld id="{0FB4D643-3EA5-428F-98F4-EFA645B6984A}" type="datetime5">
              <a:rPr lang="en-GB" smtClean="0"/>
              <a:t>7-Feb-24</a:t>
            </a:fld>
            <a:endParaRPr lang="de-AT"/>
          </a:p>
        </p:txBody>
      </p:sp>
      <p:sp>
        <p:nvSpPr>
          <p:cNvPr id="4" name="Foliennummernplatzhalter 3">
            <a:extLst>
              <a:ext uri="{FF2B5EF4-FFF2-40B4-BE49-F238E27FC236}">
                <a16:creationId xmlns:a16="http://schemas.microsoft.com/office/drawing/2014/main" id="{D5DE350F-32CA-060C-4AB0-60A8013E3BD9}"/>
              </a:ext>
            </a:extLst>
          </p:cNvPr>
          <p:cNvSpPr>
            <a:spLocks noGrp="1"/>
          </p:cNvSpPr>
          <p:nvPr>
            <p:ph type="sldNum" sz="quarter" idx="12"/>
          </p:nvPr>
        </p:nvSpPr>
        <p:spPr/>
        <p:txBody>
          <a:bodyPr/>
          <a:lstStyle/>
          <a:p>
            <a:fld id="{60585C73-3C26-4DF1-A0C4-0280BAD4D09C}" type="slidenum">
              <a:rPr lang="de-AT" smtClean="0"/>
              <a:pPr/>
              <a:t>39</a:t>
            </a:fld>
            <a:endParaRPr lang="de-AT"/>
          </a:p>
        </p:txBody>
      </p:sp>
      <p:sp>
        <p:nvSpPr>
          <p:cNvPr id="5" name="Titel 4">
            <a:extLst>
              <a:ext uri="{FF2B5EF4-FFF2-40B4-BE49-F238E27FC236}">
                <a16:creationId xmlns:a16="http://schemas.microsoft.com/office/drawing/2014/main" id="{143B183C-EA57-1A8C-B525-50455986A447}"/>
              </a:ext>
            </a:extLst>
          </p:cNvPr>
          <p:cNvSpPr>
            <a:spLocks noGrp="1"/>
          </p:cNvSpPr>
          <p:nvPr>
            <p:ph type="title"/>
          </p:nvPr>
        </p:nvSpPr>
        <p:spPr/>
        <p:txBody>
          <a:bodyPr/>
          <a:lstStyle/>
          <a:p>
            <a:r>
              <a:rPr lang="en-US" sz="4000" dirty="0" err="1"/>
              <a:t>Explainability</a:t>
            </a:r>
            <a:r>
              <a:rPr lang="en-US" sz="4000" dirty="0"/>
              <a:t> in Reinforcement Learning</a:t>
            </a:r>
            <a:endParaRPr lang="de-DE" dirty="0"/>
          </a:p>
        </p:txBody>
      </p:sp>
      <p:sp>
        <p:nvSpPr>
          <p:cNvPr id="6" name="Textplatzhalter 5">
            <a:extLst>
              <a:ext uri="{FF2B5EF4-FFF2-40B4-BE49-F238E27FC236}">
                <a16:creationId xmlns:a16="http://schemas.microsoft.com/office/drawing/2014/main" id="{11268F96-6F77-E0EE-D7D3-406EB3B9B6DA}"/>
              </a:ext>
            </a:extLst>
          </p:cNvPr>
          <p:cNvSpPr>
            <a:spLocks noGrp="1"/>
          </p:cNvSpPr>
          <p:nvPr>
            <p:ph type="body" sz="quarter" idx="13"/>
          </p:nvPr>
        </p:nvSpPr>
        <p:spPr/>
        <p:txBody>
          <a:bodyPr/>
          <a:lstStyle/>
          <a:p>
            <a:r>
              <a:rPr lang="de-DE" dirty="0" err="1"/>
              <a:t>Example</a:t>
            </a:r>
            <a:r>
              <a:rPr lang="de-DE" dirty="0"/>
              <a:t> </a:t>
            </a:r>
            <a:r>
              <a:rPr lang="de-DE" dirty="0" err="1"/>
              <a:t>Result</a:t>
            </a:r>
            <a:endParaRPr lang="de-DE" dirty="0"/>
          </a:p>
        </p:txBody>
      </p:sp>
      <p:graphicFrame>
        <p:nvGraphicFramePr>
          <p:cNvPr id="9" name="Inhaltsplatzhalter 8">
            <a:extLst>
              <a:ext uri="{FF2B5EF4-FFF2-40B4-BE49-F238E27FC236}">
                <a16:creationId xmlns:a16="http://schemas.microsoft.com/office/drawing/2014/main" id="{D08361F6-B851-A51A-54E7-EF1B9D00C055}"/>
              </a:ext>
            </a:extLst>
          </p:cNvPr>
          <p:cNvGraphicFramePr>
            <a:graphicFrameLocks noGrp="1"/>
          </p:cNvGraphicFramePr>
          <p:nvPr>
            <p:ph idx="1"/>
            <p:extLst>
              <p:ext uri="{D42A27DB-BD31-4B8C-83A1-F6EECF244321}">
                <p14:modId xmlns:p14="http://schemas.microsoft.com/office/powerpoint/2010/main" val="1469961513"/>
              </p:ext>
            </p:extLst>
          </p:nvPr>
        </p:nvGraphicFramePr>
        <p:xfrm>
          <a:off x="838200" y="1792346"/>
          <a:ext cx="5973660" cy="1483360"/>
        </p:xfrm>
        <a:graphic>
          <a:graphicData uri="http://schemas.openxmlformats.org/drawingml/2006/table">
            <a:tbl>
              <a:tblPr firstRow="1" bandRow="1">
                <a:tableStyleId>{5C22544A-7EE6-4342-B048-85BDC9FD1C3A}</a:tableStyleId>
              </a:tblPr>
              <a:tblGrid>
                <a:gridCol w="1991220">
                  <a:extLst>
                    <a:ext uri="{9D8B030D-6E8A-4147-A177-3AD203B41FA5}">
                      <a16:colId xmlns:a16="http://schemas.microsoft.com/office/drawing/2014/main" val="3770116619"/>
                    </a:ext>
                  </a:extLst>
                </a:gridCol>
                <a:gridCol w="1991220">
                  <a:extLst>
                    <a:ext uri="{9D8B030D-6E8A-4147-A177-3AD203B41FA5}">
                      <a16:colId xmlns:a16="http://schemas.microsoft.com/office/drawing/2014/main" val="3616868745"/>
                    </a:ext>
                  </a:extLst>
                </a:gridCol>
                <a:gridCol w="1991220">
                  <a:extLst>
                    <a:ext uri="{9D8B030D-6E8A-4147-A177-3AD203B41FA5}">
                      <a16:colId xmlns:a16="http://schemas.microsoft.com/office/drawing/2014/main" val="953801710"/>
                    </a:ext>
                  </a:extLst>
                </a:gridCol>
              </a:tblGrid>
              <a:tr h="370840">
                <a:tc>
                  <a:txBody>
                    <a:bodyPr/>
                    <a:lstStyle/>
                    <a:p>
                      <a:r>
                        <a:rPr lang="de-DE" dirty="0"/>
                        <a:t>Agent</a:t>
                      </a:r>
                    </a:p>
                  </a:txBody>
                  <a:tcPr/>
                </a:tc>
                <a:tc>
                  <a:txBody>
                    <a:bodyPr/>
                    <a:lstStyle/>
                    <a:p>
                      <a:r>
                        <a:rPr lang="de-DE" dirty="0"/>
                        <a:t>Fuel Economy</a:t>
                      </a:r>
                    </a:p>
                  </a:txBody>
                  <a:tcPr/>
                </a:tc>
                <a:tc>
                  <a:txBody>
                    <a:bodyPr/>
                    <a:lstStyle/>
                    <a:p>
                      <a:r>
                        <a:rPr lang="de-DE" dirty="0"/>
                        <a:t># Faults</a:t>
                      </a:r>
                    </a:p>
                  </a:txBody>
                  <a:tcPr/>
                </a:tc>
                <a:extLst>
                  <a:ext uri="{0D108BD9-81ED-4DB2-BD59-A6C34878D82A}">
                    <a16:rowId xmlns:a16="http://schemas.microsoft.com/office/drawing/2014/main" val="1795300148"/>
                  </a:ext>
                </a:extLst>
              </a:tr>
              <a:tr h="370840">
                <a:tc>
                  <a:txBody>
                    <a:bodyPr/>
                    <a:lstStyle/>
                    <a:p>
                      <a:r>
                        <a:rPr lang="de-DE" dirty="0"/>
                        <a:t>RL</a:t>
                      </a:r>
                    </a:p>
                  </a:txBody>
                  <a:tcPr/>
                </a:tc>
                <a:tc>
                  <a:txBody>
                    <a:bodyPr/>
                    <a:lstStyle/>
                    <a:p>
                      <a:pPr algn="r" fontAlgn="ctr"/>
                      <a:r>
                        <a:rPr lang="de-DE" dirty="0">
                          <a:effectLst/>
                        </a:rPr>
                        <a:t>46.502527</a:t>
                      </a:r>
                    </a:p>
                  </a:txBody>
                  <a:tcPr anchor="ctr"/>
                </a:tc>
                <a:tc>
                  <a:txBody>
                    <a:bodyPr/>
                    <a:lstStyle/>
                    <a:p>
                      <a:r>
                        <a:rPr lang="de-DE" dirty="0"/>
                        <a:t>8</a:t>
                      </a:r>
                    </a:p>
                  </a:txBody>
                  <a:tcPr/>
                </a:tc>
                <a:extLst>
                  <a:ext uri="{0D108BD9-81ED-4DB2-BD59-A6C34878D82A}">
                    <a16:rowId xmlns:a16="http://schemas.microsoft.com/office/drawing/2014/main" val="3151885526"/>
                  </a:ext>
                </a:extLst>
              </a:tr>
              <a:tr h="370840">
                <a:tc>
                  <a:txBody>
                    <a:bodyPr/>
                    <a:lstStyle/>
                    <a:p>
                      <a:r>
                        <a:rPr lang="de-DE" dirty="0"/>
                        <a:t>DT (Depth 3)</a:t>
                      </a:r>
                    </a:p>
                  </a:txBody>
                  <a:tcPr/>
                </a:tc>
                <a:tc>
                  <a:txBody>
                    <a:bodyPr/>
                    <a:lstStyle/>
                    <a:p>
                      <a:pPr algn="r" fontAlgn="ctr"/>
                      <a:r>
                        <a:rPr lang="de-DE" dirty="0">
                          <a:effectLst/>
                        </a:rPr>
                        <a:t>40.878837</a:t>
                      </a:r>
                    </a:p>
                  </a:txBody>
                  <a:tcPr anchor="ctr"/>
                </a:tc>
                <a:tc>
                  <a:txBody>
                    <a:bodyPr/>
                    <a:lstStyle/>
                    <a:p>
                      <a:r>
                        <a:rPr lang="de-DE" dirty="0"/>
                        <a:t>0</a:t>
                      </a:r>
                    </a:p>
                  </a:txBody>
                  <a:tcPr/>
                </a:tc>
                <a:extLst>
                  <a:ext uri="{0D108BD9-81ED-4DB2-BD59-A6C34878D82A}">
                    <a16:rowId xmlns:a16="http://schemas.microsoft.com/office/drawing/2014/main" val="3503405250"/>
                  </a:ext>
                </a:extLst>
              </a:tr>
              <a:tr h="370840">
                <a:tc>
                  <a:txBody>
                    <a:bodyPr/>
                    <a:lstStyle/>
                    <a:p>
                      <a:r>
                        <a:rPr lang="de-DE" dirty="0" err="1"/>
                        <a:t>Matlab</a:t>
                      </a:r>
                      <a:r>
                        <a:rPr lang="de-DE" dirty="0"/>
                        <a:t> Benchmark</a:t>
                      </a:r>
                    </a:p>
                  </a:txBody>
                  <a:tcPr/>
                </a:tc>
                <a:tc>
                  <a:txBody>
                    <a:bodyPr/>
                    <a:lstStyle/>
                    <a:p>
                      <a:pPr algn="r" fontAlgn="ctr"/>
                      <a:r>
                        <a:rPr lang="de-DE" dirty="0">
                          <a:effectLst/>
                        </a:rPr>
                        <a:t>38.762721</a:t>
                      </a:r>
                    </a:p>
                  </a:txBody>
                  <a:tcPr anchor="ctr"/>
                </a:tc>
                <a:tc>
                  <a:txBody>
                    <a:bodyPr/>
                    <a:lstStyle/>
                    <a:p>
                      <a:r>
                        <a:rPr lang="de-DE" dirty="0"/>
                        <a:t>8</a:t>
                      </a:r>
                    </a:p>
                  </a:txBody>
                  <a:tcPr/>
                </a:tc>
                <a:extLst>
                  <a:ext uri="{0D108BD9-81ED-4DB2-BD59-A6C34878D82A}">
                    <a16:rowId xmlns:a16="http://schemas.microsoft.com/office/drawing/2014/main" val="2581174865"/>
                  </a:ext>
                </a:extLst>
              </a:tr>
            </a:tbl>
          </a:graphicData>
        </a:graphic>
      </p:graphicFrame>
      <p:graphicFrame>
        <p:nvGraphicFramePr>
          <p:cNvPr id="13" name="Tabelle 12">
            <a:extLst>
              <a:ext uri="{FF2B5EF4-FFF2-40B4-BE49-F238E27FC236}">
                <a16:creationId xmlns:a16="http://schemas.microsoft.com/office/drawing/2014/main" id="{0437F4A2-0189-996B-A4D4-D322A3529A52}"/>
              </a:ext>
            </a:extLst>
          </p:cNvPr>
          <p:cNvGraphicFramePr>
            <a:graphicFrameLocks noGrp="1"/>
          </p:cNvGraphicFramePr>
          <p:nvPr>
            <p:extLst>
              <p:ext uri="{D42A27DB-BD31-4B8C-83A1-F6EECF244321}">
                <p14:modId xmlns:p14="http://schemas.microsoft.com/office/powerpoint/2010/main" val="1308017565"/>
              </p:ext>
            </p:extLst>
          </p:nvPr>
        </p:nvGraphicFramePr>
        <p:xfrm>
          <a:off x="3877577" y="4751199"/>
          <a:ext cx="5188548" cy="370840"/>
        </p:xfrm>
        <a:graphic>
          <a:graphicData uri="http://schemas.openxmlformats.org/drawingml/2006/table">
            <a:tbl>
              <a:tblPr firstRow="1" bandRow="1">
                <a:tableStyleId>{5C22544A-7EE6-4342-B048-85BDC9FD1C3A}</a:tableStyleId>
              </a:tblPr>
              <a:tblGrid>
                <a:gridCol w="2360814">
                  <a:extLst>
                    <a:ext uri="{9D8B030D-6E8A-4147-A177-3AD203B41FA5}">
                      <a16:colId xmlns:a16="http://schemas.microsoft.com/office/drawing/2014/main" val="3520451102"/>
                    </a:ext>
                  </a:extLst>
                </a:gridCol>
                <a:gridCol w="1014152">
                  <a:extLst>
                    <a:ext uri="{9D8B030D-6E8A-4147-A177-3AD203B41FA5}">
                      <a16:colId xmlns:a16="http://schemas.microsoft.com/office/drawing/2014/main" val="3194390413"/>
                    </a:ext>
                  </a:extLst>
                </a:gridCol>
                <a:gridCol w="1813582">
                  <a:extLst>
                    <a:ext uri="{9D8B030D-6E8A-4147-A177-3AD203B41FA5}">
                      <a16:colId xmlns:a16="http://schemas.microsoft.com/office/drawing/2014/main" val="3378497163"/>
                    </a:ext>
                  </a:extLst>
                </a:gridCol>
              </a:tblGrid>
              <a:tr h="370840">
                <a:tc>
                  <a:txBody>
                    <a:bodyPr/>
                    <a:lstStyle/>
                    <a:p>
                      <a:r>
                        <a:rPr lang="de-DE" dirty="0"/>
                        <a:t>Vehicle Speed [km/h]</a:t>
                      </a:r>
                    </a:p>
                  </a:txBody>
                  <a:tcPr/>
                </a:tc>
                <a:tc>
                  <a:txBody>
                    <a:bodyPr/>
                    <a:lstStyle/>
                    <a:p>
                      <a:r>
                        <a:rPr lang="de-DE" dirty="0"/>
                        <a:t>20.45</a:t>
                      </a:r>
                    </a:p>
                  </a:txBody>
                  <a:tcPr/>
                </a:tc>
                <a:tc>
                  <a:txBody>
                    <a:bodyPr/>
                    <a:lstStyle/>
                    <a:p>
                      <a:r>
                        <a:rPr lang="de-DE" dirty="0"/>
                        <a:t>39.55</a:t>
                      </a:r>
                    </a:p>
                  </a:txBody>
                  <a:tcPr/>
                </a:tc>
                <a:extLst>
                  <a:ext uri="{0D108BD9-81ED-4DB2-BD59-A6C34878D82A}">
                    <a16:rowId xmlns:a16="http://schemas.microsoft.com/office/drawing/2014/main" val="2545695922"/>
                  </a:ext>
                </a:extLst>
              </a:tr>
            </a:tbl>
          </a:graphicData>
        </a:graphic>
      </p:graphicFrame>
      <p:graphicFrame>
        <p:nvGraphicFramePr>
          <p:cNvPr id="14" name="Tabelle 13">
            <a:extLst>
              <a:ext uri="{FF2B5EF4-FFF2-40B4-BE49-F238E27FC236}">
                <a16:creationId xmlns:a16="http://schemas.microsoft.com/office/drawing/2014/main" id="{F8A1EE79-8C7E-49AC-EE7B-03E03FD5D016}"/>
              </a:ext>
            </a:extLst>
          </p:cNvPr>
          <p:cNvGraphicFramePr>
            <a:graphicFrameLocks noGrp="1"/>
          </p:cNvGraphicFramePr>
          <p:nvPr>
            <p:extLst>
              <p:ext uri="{D42A27DB-BD31-4B8C-83A1-F6EECF244321}">
                <p14:modId xmlns:p14="http://schemas.microsoft.com/office/powerpoint/2010/main" val="2823066431"/>
              </p:ext>
            </p:extLst>
          </p:nvPr>
        </p:nvGraphicFramePr>
        <p:xfrm>
          <a:off x="3877577" y="5213805"/>
          <a:ext cx="8107551" cy="370840"/>
        </p:xfrm>
        <a:graphic>
          <a:graphicData uri="http://schemas.openxmlformats.org/drawingml/2006/table">
            <a:tbl>
              <a:tblPr firstRow="1" bandRow="1">
                <a:tableStyleId>{5C22544A-7EE6-4342-B048-85BDC9FD1C3A}</a:tableStyleId>
              </a:tblPr>
              <a:tblGrid>
                <a:gridCol w="2092643">
                  <a:extLst>
                    <a:ext uri="{9D8B030D-6E8A-4147-A177-3AD203B41FA5}">
                      <a16:colId xmlns:a16="http://schemas.microsoft.com/office/drawing/2014/main" val="3520451102"/>
                    </a:ext>
                  </a:extLst>
                </a:gridCol>
                <a:gridCol w="1460803">
                  <a:extLst>
                    <a:ext uri="{9D8B030D-6E8A-4147-A177-3AD203B41FA5}">
                      <a16:colId xmlns:a16="http://schemas.microsoft.com/office/drawing/2014/main" val="3194390413"/>
                    </a:ext>
                  </a:extLst>
                </a:gridCol>
                <a:gridCol w="1518035">
                  <a:extLst>
                    <a:ext uri="{9D8B030D-6E8A-4147-A177-3AD203B41FA5}">
                      <a16:colId xmlns:a16="http://schemas.microsoft.com/office/drawing/2014/main" val="3343681997"/>
                    </a:ext>
                  </a:extLst>
                </a:gridCol>
                <a:gridCol w="1518035">
                  <a:extLst>
                    <a:ext uri="{9D8B030D-6E8A-4147-A177-3AD203B41FA5}">
                      <a16:colId xmlns:a16="http://schemas.microsoft.com/office/drawing/2014/main" val="3378497163"/>
                    </a:ext>
                  </a:extLst>
                </a:gridCol>
                <a:gridCol w="1518035">
                  <a:extLst>
                    <a:ext uri="{9D8B030D-6E8A-4147-A177-3AD203B41FA5}">
                      <a16:colId xmlns:a16="http://schemas.microsoft.com/office/drawing/2014/main" val="3998993765"/>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Engine Speed [</a:t>
                      </a:r>
                      <a:r>
                        <a:rPr lang="de-DE" dirty="0" err="1"/>
                        <a:t>rpm</a:t>
                      </a:r>
                      <a:r>
                        <a:rPr lang="de-DE" dirty="0"/>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2090.91</a:t>
                      </a:r>
                    </a:p>
                  </a:txBody>
                  <a:tcPr/>
                </a:tc>
                <a:tc>
                  <a:txBody>
                    <a:bodyPr/>
                    <a:lstStyle/>
                    <a:p>
                      <a:r>
                        <a:rPr lang="de-DE" dirty="0"/>
                        <a:t>3484.85</a:t>
                      </a:r>
                    </a:p>
                  </a:txBody>
                  <a:tcPr/>
                </a:tc>
                <a:tc>
                  <a:txBody>
                    <a:bodyPr/>
                    <a:lstStyle/>
                    <a:p>
                      <a:r>
                        <a:rPr lang="de-DE" dirty="0"/>
                        <a:t>3545.45</a:t>
                      </a:r>
                    </a:p>
                  </a:txBody>
                  <a:tcPr/>
                </a:tc>
                <a:tc>
                  <a:txBody>
                    <a:bodyPr/>
                    <a:lstStyle/>
                    <a:p>
                      <a:r>
                        <a:rPr lang="de-DE" dirty="0"/>
                        <a:t>3666.67</a:t>
                      </a:r>
                    </a:p>
                  </a:txBody>
                  <a:tcPr/>
                </a:tc>
                <a:extLst>
                  <a:ext uri="{0D108BD9-81ED-4DB2-BD59-A6C34878D82A}">
                    <a16:rowId xmlns:a16="http://schemas.microsoft.com/office/drawing/2014/main" val="2545695922"/>
                  </a:ext>
                </a:extLst>
              </a:tr>
            </a:tbl>
          </a:graphicData>
        </a:graphic>
      </p:graphicFrame>
      <p:graphicFrame>
        <p:nvGraphicFramePr>
          <p:cNvPr id="15" name="Tabelle 14">
            <a:extLst>
              <a:ext uri="{FF2B5EF4-FFF2-40B4-BE49-F238E27FC236}">
                <a16:creationId xmlns:a16="http://schemas.microsoft.com/office/drawing/2014/main" id="{EA27B5A6-86CD-2B89-DB6F-F4AF9F1B4ABE}"/>
              </a:ext>
            </a:extLst>
          </p:cNvPr>
          <p:cNvGraphicFramePr>
            <a:graphicFrameLocks noGrp="1"/>
          </p:cNvGraphicFramePr>
          <p:nvPr>
            <p:extLst>
              <p:ext uri="{D42A27DB-BD31-4B8C-83A1-F6EECF244321}">
                <p14:modId xmlns:p14="http://schemas.microsoft.com/office/powerpoint/2010/main" val="1369296648"/>
              </p:ext>
            </p:extLst>
          </p:nvPr>
        </p:nvGraphicFramePr>
        <p:xfrm>
          <a:off x="3877577" y="5643934"/>
          <a:ext cx="3429234" cy="365760"/>
        </p:xfrm>
        <a:graphic>
          <a:graphicData uri="http://schemas.openxmlformats.org/drawingml/2006/table">
            <a:tbl>
              <a:tblPr firstRow="1" bandRow="1">
                <a:tableStyleId>{5C22544A-7EE6-4342-B048-85BDC9FD1C3A}</a:tableStyleId>
              </a:tblPr>
              <a:tblGrid>
                <a:gridCol w="2257216">
                  <a:extLst>
                    <a:ext uri="{9D8B030D-6E8A-4147-A177-3AD203B41FA5}">
                      <a16:colId xmlns:a16="http://schemas.microsoft.com/office/drawing/2014/main" val="3520451102"/>
                    </a:ext>
                  </a:extLst>
                </a:gridCol>
                <a:gridCol w="1172018">
                  <a:extLst>
                    <a:ext uri="{9D8B030D-6E8A-4147-A177-3AD203B41FA5}">
                      <a16:colId xmlns:a16="http://schemas.microsoft.com/office/drawing/2014/main" val="3194390413"/>
                    </a:ext>
                  </a:extLst>
                </a:gridCol>
              </a:tblGrid>
              <a:tr h="365125">
                <a:tc>
                  <a:txBody>
                    <a:bodyPr/>
                    <a:lstStyle/>
                    <a:p>
                      <a:r>
                        <a:rPr lang="de-DE" dirty="0"/>
                        <a:t>Pedal Position [0-1]</a:t>
                      </a:r>
                    </a:p>
                  </a:txBody>
                  <a:tcPr/>
                </a:tc>
                <a:tc>
                  <a:txBody>
                    <a:bodyPr/>
                    <a:lstStyle/>
                    <a:p>
                      <a:r>
                        <a:rPr lang="de-DE" dirty="0"/>
                        <a:t>0.50</a:t>
                      </a:r>
                    </a:p>
                  </a:txBody>
                  <a:tcPr/>
                </a:tc>
                <a:extLst>
                  <a:ext uri="{0D108BD9-81ED-4DB2-BD59-A6C34878D82A}">
                    <a16:rowId xmlns:a16="http://schemas.microsoft.com/office/drawing/2014/main" val="2545695922"/>
                  </a:ext>
                </a:extLst>
              </a:tr>
            </a:tbl>
          </a:graphicData>
        </a:graphic>
      </p:graphicFrame>
      <p:sp>
        <p:nvSpPr>
          <p:cNvPr id="18" name="Textfeld 17">
            <a:extLst>
              <a:ext uri="{FF2B5EF4-FFF2-40B4-BE49-F238E27FC236}">
                <a16:creationId xmlns:a16="http://schemas.microsoft.com/office/drawing/2014/main" id="{022B4ADE-2CB6-4522-28AE-07C31FE35CE6}"/>
              </a:ext>
            </a:extLst>
          </p:cNvPr>
          <p:cNvSpPr txBox="1"/>
          <p:nvPr/>
        </p:nvSpPr>
        <p:spPr>
          <a:xfrm>
            <a:off x="3818979" y="4200034"/>
            <a:ext cx="6094602" cy="400110"/>
          </a:xfrm>
          <a:prstGeom prst="rect">
            <a:avLst/>
          </a:prstGeom>
          <a:noFill/>
        </p:spPr>
        <p:txBody>
          <a:bodyPr wrap="square">
            <a:spAutoFit/>
          </a:bodyPr>
          <a:lstStyle/>
          <a:p>
            <a:r>
              <a:rPr lang="de-DE" sz="2000" b="1" dirty="0"/>
              <a:t>DT (Depth 3, Nodes 15)</a:t>
            </a:r>
          </a:p>
        </p:txBody>
      </p:sp>
    </p:spTree>
    <p:extLst>
      <p:ext uri="{BB962C8B-B14F-4D97-AF65-F5344CB8AC3E}">
        <p14:creationId xmlns:p14="http://schemas.microsoft.com/office/powerpoint/2010/main" val="17052466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04B38B5-6D66-9F53-80E4-C5489714B540}"/>
              </a:ext>
            </a:extLst>
          </p:cNvPr>
          <p:cNvSpPr>
            <a:spLocks noGrp="1"/>
          </p:cNvSpPr>
          <p:nvPr>
            <p:ph idx="1"/>
          </p:nvPr>
        </p:nvSpPr>
        <p:spPr/>
        <p:txBody>
          <a:bodyPr>
            <a:normAutofit/>
          </a:bodyPr>
          <a:lstStyle/>
          <a:p>
            <a:pPr marL="514350" indent="-514350">
              <a:buFont typeface="+mj-lt"/>
              <a:buAutoNum type="arabicPeriod"/>
            </a:pPr>
            <a:r>
              <a:rPr lang="de-DE" dirty="0" err="1"/>
              <a:t>Where</a:t>
            </a:r>
            <a:r>
              <a:rPr lang="de-DE" dirty="0"/>
              <a:t> and </a:t>
            </a:r>
            <a:r>
              <a:rPr lang="de-DE" dirty="0" err="1"/>
              <a:t>when</a:t>
            </a:r>
            <a:r>
              <a:rPr lang="de-DE" dirty="0"/>
              <a:t> RL </a:t>
            </a:r>
            <a:r>
              <a:rPr lang="de-DE" dirty="0" err="1"/>
              <a:t>can</a:t>
            </a:r>
            <a:r>
              <a:rPr lang="de-DE" dirty="0"/>
              <a:t> </a:t>
            </a:r>
            <a:r>
              <a:rPr lang="de-DE" dirty="0" err="1"/>
              <a:t>be</a:t>
            </a:r>
            <a:r>
              <a:rPr lang="de-DE" dirty="0"/>
              <a:t> </a:t>
            </a:r>
            <a:r>
              <a:rPr lang="de-DE" dirty="0" err="1"/>
              <a:t>beneficial</a:t>
            </a:r>
            <a:r>
              <a:rPr lang="de-DE" dirty="0"/>
              <a:t>?</a:t>
            </a:r>
          </a:p>
          <a:p>
            <a:pPr lvl="1"/>
            <a:r>
              <a:rPr lang="de-DE" dirty="0" err="1"/>
              <a:t>How</a:t>
            </a:r>
            <a:r>
              <a:rPr lang="de-DE" dirty="0"/>
              <a:t> </a:t>
            </a:r>
            <a:r>
              <a:rPr lang="de-DE" dirty="0" err="1"/>
              <a:t>big</a:t>
            </a:r>
            <a:r>
              <a:rPr lang="de-DE" dirty="0"/>
              <a:t> </a:t>
            </a:r>
            <a:r>
              <a:rPr lang="de-DE" dirty="0" err="1"/>
              <a:t>does</a:t>
            </a:r>
            <a:r>
              <a:rPr lang="de-DE" dirty="0"/>
              <a:t> </a:t>
            </a:r>
            <a:r>
              <a:rPr lang="de-DE" dirty="0" err="1"/>
              <a:t>my</a:t>
            </a:r>
            <a:r>
              <a:rPr lang="de-DE" dirty="0"/>
              <a:t> </a:t>
            </a:r>
            <a:r>
              <a:rPr lang="de-DE" dirty="0" err="1"/>
              <a:t>state</a:t>
            </a:r>
            <a:r>
              <a:rPr lang="de-DE" dirty="0"/>
              <a:t> </a:t>
            </a:r>
            <a:r>
              <a:rPr lang="de-DE" dirty="0" err="1"/>
              <a:t>space</a:t>
            </a:r>
            <a:r>
              <a:rPr lang="de-DE" dirty="0"/>
              <a:t> and </a:t>
            </a:r>
            <a:r>
              <a:rPr lang="de-DE" dirty="0" err="1"/>
              <a:t>action</a:t>
            </a:r>
            <a:r>
              <a:rPr lang="de-DE" dirty="0"/>
              <a:t> </a:t>
            </a:r>
            <a:r>
              <a:rPr lang="de-DE" dirty="0" err="1"/>
              <a:t>space</a:t>
            </a:r>
            <a:r>
              <a:rPr lang="de-DE" dirty="0"/>
              <a:t> </a:t>
            </a:r>
            <a:r>
              <a:rPr lang="de-DE" dirty="0" err="1"/>
              <a:t>need</a:t>
            </a:r>
            <a:r>
              <a:rPr lang="de-DE" dirty="0"/>
              <a:t> </a:t>
            </a:r>
            <a:r>
              <a:rPr lang="de-DE" dirty="0" err="1"/>
              <a:t>to</a:t>
            </a:r>
            <a:r>
              <a:rPr lang="de-DE" dirty="0"/>
              <a:t> </a:t>
            </a:r>
            <a:r>
              <a:rPr lang="de-DE" dirty="0" err="1"/>
              <a:t>be</a:t>
            </a:r>
            <a:r>
              <a:rPr lang="de-DE" dirty="0"/>
              <a:t> </a:t>
            </a:r>
            <a:r>
              <a:rPr lang="de-DE" dirty="0" err="1"/>
              <a:t>for</a:t>
            </a:r>
            <a:r>
              <a:rPr lang="de-DE" dirty="0"/>
              <a:t> RL </a:t>
            </a:r>
            <a:r>
              <a:rPr lang="de-DE" dirty="0" err="1"/>
              <a:t>to</a:t>
            </a:r>
            <a:r>
              <a:rPr lang="de-DE" dirty="0"/>
              <a:t> </a:t>
            </a:r>
            <a:r>
              <a:rPr lang="de-DE" dirty="0" err="1"/>
              <a:t>beat</a:t>
            </a:r>
            <a:r>
              <a:rPr lang="de-DE" dirty="0"/>
              <a:t> </a:t>
            </a:r>
            <a:r>
              <a:rPr lang="de-DE" dirty="0" err="1"/>
              <a:t>heuristics</a:t>
            </a:r>
            <a:r>
              <a:rPr lang="de-DE" dirty="0"/>
              <a:t>?</a:t>
            </a:r>
          </a:p>
          <a:p>
            <a:pPr lvl="1"/>
            <a:r>
              <a:rPr lang="de-DE" dirty="0" err="1"/>
              <a:t>How</a:t>
            </a:r>
            <a:r>
              <a:rPr lang="de-DE" dirty="0"/>
              <a:t> </a:t>
            </a:r>
            <a:r>
              <a:rPr lang="de-DE" dirty="0" err="1"/>
              <a:t>does</a:t>
            </a:r>
            <a:r>
              <a:rPr lang="de-DE" dirty="0"/>
              <a:t> </a:t>
            </a:r>
            <a:r>
              <a:rPr lang="de-DE" dirty="0" err="1"/>
              <a:t>stochasticity</a:t>
            </a:r>
            <a:r>
              <a:rPr lang="de-DE" dirty="0"/>
              <a:t> </a:t>
            </a:r>
            <a:r>
              <a:rPr lang="de-DE" dirty="0" err="1"/>
              <a:t>impact</a:t>
            </a:r>
            <a:r>
              <a:rPr lang="de-DE" dirty="0"/>
              <a:t> </a:t>
            </a:r>
            <a:r>
              <a:rPr lang="de-DE" dirty="0" err="1"/>
              <a:t>results</a:t>
            </a:r>
            <a:r>
              <a:rPr lang="de-DE" dirty="0"/>
              <a:t>? </a:t>
            </a:r>
          </a:p>
        </p:txBody>
      </p:sp>
      <p:sp>
        <p:nvSpPr>
          <p:cNvPr id="3" name="Datumsplatzhalter 2">
            <a:extLst>
              <a:ext uri="{FF2B5EF4-FFF2-40B4-BE49-F238E27FC236}">
                <a16:creationId xmlns:a16="http://schemas.microsoft.com/office/drawing/2014/main" id="{4A57CCE3-DD58-266D-2557-33BDAC2AB7E6}"/>
              </a:ext>
            </a:extLst>
          </p:cNvPr>
          <p:cNvSpPr>
            <a:spLocks noGrp="1"/>
          </p:cNvSpPr>
          <p:nvPr>
            <p:ph type="dt" sz="half" idx="10"/>
          </p:nvPr>
        </p:nvSpPr>
        <p:spPr/>
        <p:txBody>
          <a:bodyPr/>
          <a:lstStyle/>
          <a:p>
            <a:fld id="{0FB4D643-3EA5-428F-98F4-EFA645B6984A}" type="datetime5">
              <a:rPr lang="en-GB" smtClean="0"/>
              <a:t>7-Feb-24</a:t>
            </a:fld>
            <a:endParaRPr lang="de-AT"/>
          </a:p>
        </p:txBody>
      </p:sp>
      <p:sp>
        <p:nvSpPr>
          <p:cNvPr id="4" name="Foliennummernplatzhalter 3">
            <a:extLst>
              <a:ext uri="{FF2B5EF4-FFF2-40B4-BE49-F238E27FC236}">
                <a16:creationId xmlns:a16="http://schemas.microsoft.com/office/drawing/2014/main" id="{D5DE350F-32CA-060C-4AB0-60A8013E3BD9}"/>
              </a:ext>
            </a:extLst>
          </p:cNvPr>
          <p:cNvSpPr>
            <a:spLocks noGrp="1"/>
          </p:cNvSpPr>
          <p:nvPr>
            <p:ph type="sldNum" sz="quarter" idx="12"/>
          </p:nvPr>
        </p:nvSpPr>
        <p:spPr/>
        <p:txBody>
          <a:bodyPr/>
          <a:lstStyle/>
          <a:p>
            <a:fld id="{60585C73-3C26-4DF1-A0C4-0280BAD4D09C}" type="slidenum">
              <a:rPr lang="de-AT" smtClean="0"/>
              <a:pPr/>
              <a:t>4</a:t>
            </a:fld>
            <a:endParaRPr lang="de-AT"/>
          </a:p>
        </p:txBody>
      </p:sp>
      <p:sp>
        <p:nvSpPr>
          <p:cNvPr id="5" name="Titel 4">
            <a:extLst>
              <a:ext uri="{FF2B5EF4-FFF2-40B4-BE49-F238E27FC236}">
                <a16:creationId xmlns:a16="http://schemas.microsoft.com/office/drawing/2014/main" id="{143B183C-EA57-1A8C-B525-50455986A447}"/>
              </a:ext>
            </a:extLst>
          </p:cNvPr>
          <p:cNvSpPr>
            <a:spLocks noGrp="1"/>
          </p:cNvSpPr>
          <p:nvPr>
            <p:ph type="title"/>
          </p:nvPr>
        </p:nvSpPr>
        <p:spPr/>
        <p:txBody>
          <a:bodyPr/>
          <a:lstStyle/>
          <a:p>
            <a:r>
              <a:rPr lang="en-US" dirty="0"/>
              <a:t>RL in Industry Applications</a:t>
            </a:r>
            <a:endParaRPr lang="de-DE" dirty="0"/>
          </a:p>
        </p:txBody>
      </p:sp>
      <p:sp>
        <p:nvSpPr>
          <p:cNvPr id="6" name="Textplatzhalter 5">
            <a:extLst>
              <a:ext uri="{FF2B5EF4-FFF2-40B4-BE49-F238E27FC236}">
                <a16:creationId xmlns:a16="http://schemas.microsoft.com/office/drawing/2014/main" id="{11268F96-6F77-E0EE-D7D3-406EB3B9B6DA}"/>
              </a:ext>
            </a:extLst>
          </p:cNvPr>
          <p:cNvSpPr>
            <a:spLocks noGrp="1"/>
          </p:cNvSpPr>
          <p:nvPr>
            <p:ph type="body" sz="quarter" idx="13"/>
          </p:nvPr>
        </p:nvSpPr>
        <p:spPr/>
        <p:txBody>
          <a:bodyPr/>
          <a:lstStyle/>
          <a:p>
            <a:r>
              <a:rPr lang="de-DE" dirty="0"/>
              <a:t>Challenges</a:t>
            </a:r>
          </a:p>
        </p:txBody>
      </p:sp>
    </p:spTree>
    <p:extLst>
      <p:ext uri="{BB962C8B-B14F-4D97-AF65-F5344CB8AC3E}">
        <p14:creationId xmlns:p14="http://schemas.microsoft.com/office/powerpoint/2010/main" val="10866537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4A57CCE3-DD58-266D-2557-33BDAC2AB7E6}"/>
              </a:ext>
            </a:extLst>
          </p:cNvPr>
          <p:cNvSpPr>
            <a:spLocks noGrp="1"/>
          </p:cNvSpPr>
          <p:nvPr>
            <p:ph type="dt" sz="half" idx="10"/>
          </p:nvPr>
        </p:nvSpPr>
        <p:spPr/>
        <p:txBody>
          <a:bodyPr/>
          <a:lstStyle/>
          <a:p>
            <a:fld id="{0FB4D643-3EA5-428F-98F4-EFA645B6984A}" type="datetime5">
              <a:rPr lang="en-GB" smtClean="0"/>
              <a:t>7-Feb-24</a:t>
            </a:fld>
            <a:endParaRPr lang="de-AT"/>
          </a:p>
        </p:txBody>
      </p:sp>
      <p:sp>
        <p:nvSpPr>
          <p:cNvPr id="4" name="Foliennummernplatzhalter 3">
            <a:extLst>
              <a:ext uri="{FF2B5EF4-FFF2-40B4-BE49-F238E27FC236}">
                <a16:creationId xmlns:a16="http://schemas.microsoft.com/office/drawing/2014/main" id="{D5DE350F-32CA-060C-4AB0-60A8013E3BD9}"/>
              </a:ext>
            </a:extLst>
          </p:cNvPr>
          <p:cNvSpPr>
            <a:spLocks noGrp="1"/>
          </p:cNvSpPr>
          <p:nvPr>
            <p:ph type="sldNum" sz="quarter" idx="12"/>
          </p:nvPr>
        </p:nvSpPr>
        <p:spPr/>
        <p:txBody>
          <a:bodyPr/>
          <a:lstStyle/>
          <a:p>
            <a:fld id="{60585C73-3C26-4DF1-A0C4-0280BAD4D09C}" type="slidenum">
              <a:rPr lang="de-AT" smtClean="0"/>
              <a:pPr/>
              <a:t>40</a:t>
            </a:fld>
            <a:endParaRPr lang="de-AT"/>
          </a:p>
        </p:txBody>
      </p:sp>
      <p:sp>
        <p:nvSpPr>
          <p:cNvPr id="5" name="Titel 4">
            <a:extLst>
              <a:ext uri="{FF2B5EF4-FFF2-40B4-BE49-F238E27FC236}">
                <a16:creationId xmlns:a16="http://schemas.microsoft.com/office/drawing/2014/main" id="{143B183C-EA57-1A8C-B525-50455986A447}"/>
              </a:ext>
            </a:extLst>
          </p:cNvPr>
          <p:cNvSpPr>
            <a:spLocks noGrp="1"/>
          </p:cNvSpPr>
          <p:nvPr>
            <p:ph type="title"/>
          </p:nvPr>
        </p:nvSpPr>
        <p:spPr/>
        <p:txBody>
          <a:bodyPr/>
          <a:lstStyle/>
          <a:p>
            <a:r>
              <a:rPr lang="en-US" sz="4000" dirty="0" err="1"/>
              <a:t>Explainability</a:t>
            </a:r>
            <a:r>
              <a:rPr lang="en-US" sz="4000" dirty="0"/>
              <a:t> in Reinforcement Learning</a:t>
            </a:r>
            <a:endParaRPr lang="de-DE" dirty="0"/>
          </a:p>
        </p:txBody>
      </p:sp>
      <p:sp>
        <p:nvSpPr>
          <p:cNvPr id="6" name="Textplatzhalter 5">
            <a:extLst>
              <a:ext uri="{FF2B5EF4-FFF2-40B4-BE49-F238E27FC236}">
                <a16:creationId xmlns:a16="http://schemas.microsoft.com/office/drawing/2014/main" id="{11268F96-6F77-E0EE-D7D3-406EB3B9B6DA}"/>
              </a:ext>
            </a:extLst>
          </p:cNvPr>
          <p:cNvSpPr>
            <a:spLocks noGrp="1"/>
          </p:cNvSpPr>
          <p:nvPr>
            <p:ph type="body" sz="quarter" idx="13"/>
          </p:nvPr>
        </p:nvSpPr>
        <p:spPr/>
        <p:txBody>
          <a:bodyPr/>
          <a:lstStyle/>
          <a:p>
            <a:r>
              <a:rPr lang="de-DE" dirty="0" err="1"/>
              <a:t>Results</a:t>
            </a:r>
            <a:endParaRPr lang="de-DE" dirty="0"/>
          </a:p>
        </p:txBody>
      </p:sp>
      <p:pic>
        <p:nvPicPr>
          <p:cNvPr id="10" name="Grafik 9">
            <a:extLst>
              <a:ext uri="{FF2B5EF4-FFF2-40B4-BE49-F238E27FC236}">
                <a16:creationId xmlns:a16="http://schemas.microsoft.com/office/drawing/2014/main" id="{0D434433-5D5D-0457-FB00-421ABBE0BF5A}"/>
              </a:ext>
            </a:extLst>
          </p:cNvPr>
          <p:cNvPicPr>
            <a:picLocks noChangeAspect="1"/>
          </p:cNvPicPr>
          <p:nvPr/>
        </p:nvPicPr>
        <p:blipFill>
          <a:blip r:embed="rId2"/>
          <a:stretch>
            <a:fillRect/>
          </a:stretch>
        </p:blipFill>
        <p:spPr>
          <a:xfrm>
            <a:off x="1256196" y="1644649"/>
            <a:ext cx="9277350" cy="4848225"/>
          </a:xfrm>
          <a:prstGeom prst="rect">
            <a:avLst/>
          </a:prstGeom>
        </p:spPr>
      </p:pic>
    </p:spTree>
    <p:extLst>
      <p:ext uri="{BB962C8B-B14F-4D97-AF65-F5344CB8AC3E}">
        <p14:creationId xmlns:p14="http://schemas.microsoft.com/office/powerpoint/2010/main" val="14358957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4A57CCE3-DD58-266D-2557-33BDAC2AB7E6}"/>
              </a:ext>
            </a:extLst>
          </p:cNvPr>
          <p:cNvSpPr>
            <a:spLocks noGrp="1"/>
          </p:cNvSpPr>
          <p:nvPr>
            <p:ph type="dt" sz="half" idx="10"/>
          </p:nvPr>
        </p:nvSpPr>
        <p:spPr/>
        <p:txBody>
          <a:bodyPr/>
          <a:lstStyle/>
          <a:p>
            <a:fld id="{0FB4D643-3EA5-428F-98F4-EFA645B6984A}" type="datetime5">
              <a:rPr lang="en-GB" smtClean="0"/>
              <a:t>7-Feb-24</a:t>
            </a:fld>
            <a:endParaRPr lang="de-AT"/>
          </a:p>
        </p:txBody>
      </p:sp>
      <p:sp>
        <p:nvSpPr>
          <p:cNvPr id="4" name="Foliennummernplatzhalter 3">
            <a:extLst>
              <a:ext uri="{FF2B5EF4-FFF2-40B4-BE49-F238E27FC236}">
                <a16:creationId xmlns:a16="http://schemas.microsoft.com/office/drawing/2014/main" id="{D5DE350F-32CA-060C-4AB0-60A8013E3BD9}"/>
              </a:ext>
            </a:extLst>
          </p:cNvPr>
          <p:cNvSpPr>
            <a:spLocks noGrp="1"/>
          </p:cNvSpPr>
          <p:nvPr>
            <p:ph type="sldNum" sz="quarter" idx="12"/>
          </p:nvPr>
        </p:nvSpPr>
        <p:spPr/>
        <p:txBody>
          <a:bodyPr/>
          <a:lstStyle/>
          <a:p>
            <a:fld id="{60585C73-3C26-4DF1-A0C4-0280BAD4D09C}" type="slidenum">
              <a:rPr lang="de-AT" smtClean="0"/>
              <a:pPr/>
              <a:t>41</a:t>
            </a:fld>
            <a:endParaRPr lang="de-AT"/>
          </a:p>
        </p:txBody>
      </p:sp>
      <p:sp>
        <p:nvSpPr>
          <p:cNvPr id="5" name="Titel 4">
            <a:extLst>
              <a:ext uri="{FF2B5EF4-FFF2-40B4-BE49-F238E27FC236}">
                <a16:creationId xmlns:a16="http://schemas.microsoft.com/office/drawing/2014/main" id="{143B183C-EA57-1A8C-B525-50455986A447}"/>
              </a:ext>
            </a:extLst>
          </p:cNvPr>
          <p:cNvSpPr>
            <a:spLocks noGrp="1"/>
          </p:cNvSpPr>
          <p:nvPr>
            <p:ph type="title"/>
          </p:nvPr>
        </p:nvSpPr>
        <p:spPr/>
        <p:txBody>
          <a:bodyPr/>
          <a:lstStyle/>
          <a:p>
            <a:r>
              <a:rPr lang="en-US" sz="4000" dirty="0" err="1"/>
              <a:t>Explainability</a:t>
            </a:r>
            <a:r>
              <a:rPr lang="en-US" sz="4000" dirty="0"/>
              <a:t> in Reinforcement Learning</a:t>
            </a:r>
            <a:endParaRPr lang="de-DE" dirty="0"/>
          </a:p>
        </p:txBody>
      </p:sp>
      <p:sp>
        <p:nvSpPr>
          <p:cNvPr id="6" name="Textplatzhalter 5">
            <a:extLst>
              <a:ext uri="{FF2B5EF4-FFF2-40B4-BE49-F238E27FC236}">
                <a16:creationId xmlns:a16="http://schemas.microsoft.com/office/drawing/2014/main" id="{11268F96-6F77-E0EE-D7D3-406EB3B9B6DA}"/>
              </a:ext>
            </a:extLst>
          </p:cNvPr>
          <p:cNvSpPr>
            <a:spLocks noGrp="1"/>
          </p:cNvSpPr>
          <p:nvPr>
            <p:ph type="body" sz="quarter" idx="13"/>
          </p:nvPr>
        </p:nvSpPr>
        <p:spPr/>
        <p:txBody>
          <a:bodyPr/>
          <a:lstStyle/>
          <a:p>
            <a:r>
              <a:rPr lang="de-DE" dirty="0" err="1"/>
              <a:t>Conclusions</a:t>
            </a:r>
            <a:endParaRPr lang="de-DE" dirty="0"/>
          </a:p>
        </p:txBody>
      </p:sp>
      <p:sp>
        <p:nvSpPr>
          <p:cNvPr id="2" name="Inhaltsplatzhalter 1">
            <a:extLst>
              <a:ext uri="{FF2B5EF4-FFF2-40B4-BE49-F238E27FC236}">
                <a16:creationId xmlns:a16="http://schemas.microsoft.com/office/drawing/2014/main" id="{E10253EB-B387-6CB5-D9A6-1083EA2CB0F7}"/>
              </a:ext>
            </a:extLst>
          </p:cNvPr>
          <p:cNvSpPr>
            <a:spLocks noGrp="1"/>
          </p:cNvSpPr>
          <p:nvPr>
            <p:ph idx="1"/>
          </p:nvPr>
        </p:nvSpPr>
        <p:spPr/>
        <p:txBody>
          <a:bodyPr/>
          <a:lstStyle/>
          <a:p>
            <a:r>
              <a:rPr lang="de-DE" dirty="0"/>
              <a:t>Sampling a </a:t>
            </a:r>
            <a:r>
              <a:rPr lang="de-DE" dirty="0" err="1"/>
              <a:t>neural</a:t>
            </a:r>
            <a:r>
              <a:rPr lang="de-DE" dirty="0"/>
              <a:t> network </a:t>
            </a:r>
            <a:r>
              <a:rPr lang="de-DE" dirty="0" err="1"/>
              <a:t>policy</a:t>
            </a:r>
            <a:r>
              <a:rPr lang="de-DE" dirty="0"/>
              <a:t> </a:t>
            </a:r>
            <a:r>
              <a:rPr lang="de-DE" dirty="0" err="1"/>
              <a:t>could</a:t>
            </a:r>
            <a:r>
              <a:rPr lang="de-DE" dirty="0"/>
              <a:t> </a:t>
            </a:r>
            <a:r>
              <a:rPr lang="de-DE" dirty="0" err="1"/>
              <a:t>be</a:t>
            </a:r>
            <a:r>
              <a:rPr lang="de-DE" dirty="0"/>
              <a:t> a </a:t>
            </a:r>
            <a:r>
              <a:rPr lang="de-DE" dirty="0" err="1"/>
              <a:t>method</a:t>
            </a:r>
            <a:r>
              <a:rPr lang="de-DE" dirty="0"/>
              <a:t> </a:t>
            </a:r>
            <a:r>
              <a:rPr lang="de-DE" dirty="0" err="1"/>
              <a:t>to</a:t>
            </a:r>
            <a:r>
              <a:rPr lang="de-DE" dirty="0"/>
              <a:t> </a:t>
            </a:r>
            <a:r>
              <a:rPr lang="de-DE" dirty="0" err="1"/>
              <a:t>create</a:t>
            </a:r>
            <a:r>
              <a:rPr lang="de-DE" dirty="0"/>
              <a:t> a user-</a:t>
            </a:r>
            <a:r>
              <a:rPr lang="de-DE" dirty="0" err="1"/>
              <a:t>friendly</a:t>
            </a:r>
            <a:r>
              <a:rPr lang="de-DE" dirty="0"/>
              <a:t> and </a:t>
            </a:r>
            <a:r>
              <a:rPr lang="de-DE" dirty="0" err="1"/>
              <a:t>explainable</a:t>
            </a:r>
            <a:r>
              <a:rPr lang="de-DE" dirty="0"/>
              <a:t> </a:t>
            </a:r>
            <a:r>
              <a:rPr lang="de-DE" dirty="0" err="1"/>
              <a:t>policy</a:t>
            </a:r>
            <a:r>
              <a:rPr lang="de-DE" dirty="0"/>
              <a:t> </a:t>
            </a:r>
            <a:r>
              <a:rPr lang="de-DE" dirty="0" err="1"/>
              <a:t>for</a:t>
            </a:r>
            <a:r>
              <a:rPr lang="de-DE" dirty="0"/>
              <a:t> </a:t>
            </a:r>
            <a:r>
              <a:rPr lang="de-DE" dirty="0" err="1"/>
              <a:t>small</a:t>
            </a:r>
            <a:r>
              <a:rPr lang="de-DE" dirty="0"/>
              <a:t> </a:t>
            </a:r>
            <a:r>
              <a:rPr lang="de-DE" dirty="0" err="1"/>
              <a:t>state</a:t>
            </a:r>
            <a:r>
              <a:rPr lang="de-DE" dirty="0"/>
              <a:t> </a:t>
            </a:r>
            <a:r>
              <a:rPr lang="de-DE" dirty="0" err="1"/>
              <a:t>spaces</a:t>
            </a:r>
            <a:r>
              <a:rPr lang="de-DE" dirty="0"/>
              <a:t>.</a:t>
            </a:r>
          </a:p>
          <a:p>
            <a:r>
              <a:rPr lang="de-DE" dirty="0"/>
              <a:t>Larger </a:t>
            </a:r>
            <a:r>
              <a:rPr lang="de-DE" dirty="0" err="1"/>
              <a:t>state</a:t>
            </a:r>
            <a:r>
              <a:rPr lang="de-DE" dirty="0"/>
              <a:t> </a:t>
            </a:r>
            <a:r>
              <a:rPr lang="de-DE" dirty="0" err="1"/>
              <a:t>spaces</a:t>
            </a:r>
            <a:r>
              <a:rPr lang="de-DE" dirty="0"/>
              <a:t> (</a:t>
            </a:r>
            <a:r>
              <a:rPr lang="de-DE" dirty="0" err="1"/>
              <a:t>where</a:t>
            </a:r>
            <a:r>
              <a:rPr lang="de-DE" dirty="0"/>
              <a:t> uniform </a:t>
            </a:r>
            <a:r>
              <a:rPr lang="de-DE" dirty="0" err="1"/>
              <a:t>sampling</a:t>
            </a:r>
            <a:r>
              <a:rPr lang="de-DE" dirty="0"/>
              <a:t> </a:t>
            </a:r>
            <a:r>
              <a:rPr lang="de-DE" dirty="0" err="1"/>
              <a:t>is</a:t>
            </a:r>
            <a:r>
              <a:rPr lang="de-DE" dirty="0"/>
              <a:t> not possible) </a:t>
            </a:r>
            <a:r>
              <a:rPr lang="de-DE" dirty="0" err="1"/>
              <a:t>could</a:t>
            </a:r>
            <a:r>
              <a:rPr lang="de-DE" dirty="0"/>
              <a:t> </a:t>
            </a:r>
            <a:r>
              <a:rPr lang="de-DE" dirty="0" err="1"/>
              <a:t>be</a:t>
            </a:r>
            <a:r>
              <a:rPr lang="de-DE" dirty="0"/>
              <a:t> possible but not </a:t>
            </a:r>
            <a:r>
              <a:rPr lang="de-DE" dirty="0" err="1"/>
              <a:t>studied</a:t>
            </a:r>
            <a:r>
              <a:rPr lang="de-DE" dirty="0"/>
              <a:t> </a:t>
            </a:r>
            <a:r>
              <a:rPr lang="de-DE" dirty="0" err="1"/>
              <a:t>here</a:t>
            </a:r>
            <a:r>
              <a:rPr lang="de-DE" dirty="0"/>
              <a:t>. </a:t>
            </a:r>
          </a:p>
          <a:p>
            <a:r>
              <a:rPr lang="de-DE" dirty="0" err="1"/>
              <a:t>Despite</a:t>
            </a:r>
            <a:r>
              <a:rPr lang="de-DE" dirty="0"/>
              <a:t> </a:t>
            </a:r>
            <a:r>
              <a:rPr lang="de-DE" dirty="0" err="1"/>
              <a:t>small</a:t>
            </a:r>
            <a:r>
              <a:rPr lang="de-DE" dirty="0"/>
              <a:t> </a:t>
            </a:r>
            <a:r>
              <a:rPr lang="de-DE" dirty="0" err="1"/>
              <a:t>tables</a:t>
            </a:r>
            <a:r>
              <a:rPr lang="de-DE" dirty="0"/>
              <a:t>, still </a:t>
            </a:r>
            <a:r>
              <a:rPr lang="de-DE" dirty="0" err="1"/>
              <a:t>improved</a:t>
            </a:r>
            <a:r>
              <a:rPr lang="de-DE" dirty="0"/>
              <a:t> </a:t>
            </a:r>
            <a:r>
              <a:rPr lang="de-DE" dirty="0" err="1"/>
              <a:t>performance</a:t>
            </a:r>
            <a:r>
              <a:rPr lang="de-DE" dirty="0"/>
              <a:t> </a:t>
            </a:r>
            <a:r>
              <a:rPr lang="de-DE" dirty="0" err="1"/>
              <a:t>compared</a:t>
            </a:r>
            <a:r>
              <a:rPr lang="de-DE" dirty="0"/>
              <a:t> </a:t>
            </a:r>
            <a:r>
              <a:rPr lang="de-DE" dirty="0" err="1"/>
              <a:t>to</a:t>
            </a:r>
            <a:r>
              <a:rPr lang="de-DE" dirty="0"/>
              <a:t> </a:t>
            </a:r>
            <a:r>
              <a:rPr lang="de-DE" dirty="0" err="1"/>
              <a:t>benchmarks</a:t>
            </a:r>
            <a:r>
              <a:rPr lang="de-DE" dirty="0"/>
              <a:t>. </a:t>
            </a:r>
          </a:p>
          <a:p>
            <a:endParaRPr lang="de-DE" dirty="0"/>
          </a:p>
        </p:txBody>
      </p:sp>
    </p:spTree>
    <p:extLst>
      <p:ext uri="{BB962C8B-B14F-4D97-AF65-F5344CB8AC3E}">
        <p14:creationId xmlns:p14="http://schemas.microsoft.com/office/powerpoint/2010/main" val="11949524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4A57CCE3-DD58-266D-2557-33BDAC2AB7E6}"/>
              </a:ext>
            </a:extLst>
          </p:cNvPr>
          <p:cNvSpPr>
            <a:spLocks noGrp="1"/>
          </p:cNvSpPr>
          <p:nvPr>
            <p:ph type="dt" sz="half" idx="4294967295"/>
          </p:nvPr>
        </p:nvSpPr>
        <p:spPr>
          <a:xfrm>
            <a:off x="0" y="6356350"/>
            <a:ext cx="1439863" cy="365125"/>
          </a:xfrm>
        </p:spPr>
        <p:txBody>
          <a:bodyPr/>
          <a:lstStyle/>
          <a:p>
            <a:fld id="{0FB4D643-3EA5-428F-98F4-EFA645B6984A}" type="datetime5">
              <a:rPr lang="en-GB" smtClean="0"/>
              <a:t>7-Feb-24</a:t>
            </a:fld>
            <a:endParaRPr lang="de-AT"/>
          </a:p>
        </p:txBody>
      </p:sp>
      <p:sp>
        <p:nvSpPr>
          <p:cNvPr id="4" name="Foliennummernplatzhalter 3">
            <a:extLst>
              <a:ext uri="{FF2B5EF4-FFF2-40B4-BE49-F238E27FC236}">
                <a16:creationId xmlns:a16="http://schemas.microsoft.com/office/drawing/2014/main" id="{D5DE350F-32CA-060C-4AB0-60A8013E3BD9}"/>
              </a:ext>
            </a:extLst>
          </p:cNvPr>
          <p:cNvSpPr>
            <a:spLocks noGrp="1"/>
          </p:cNvSpPr>
          <p:nvPr>
            <p:ph type="sldNum" sz="quarter" idx="4294967295"/>
          </p:nvPr>
        </p:nvSpPr>
        <p:spPr>
          <a:xfrm>
            <a:off x="10752138" y="6356350"/>
            <a:ext cx="1439862" cy="365125"/>
          </a:xfrm>
        </p:spPr>
        <p:txBody>
          <a:bodyPr/>
          <a:lstStyle/>
          <a:p>
            <a:fld id="{60585C73-3C26-4DF1-A0C4-0280BAD4D09C}" type="slidenum">
              <a:rPr lang="de-AT" smtClean="0"/>
              <a:pPr/>
              <a:t>42</a:t>
            </a:fld>
            <a:endParaRPr lang="de-AT"/>
          </a:p>
        </p:txBody>
      </p:sp>
      <p:sp>
        <p:nvSpPr>
          <p:cNvPr id="7" name="Textfeld 6">
            <a:extLst>
              <a:ext uri="{FF2B5EF4-FFF2-40B4-BE49-F238E27FC236}">
                <a16:creationId xmlns:a16="http://schemas.microsoft.com/office/drawing/2014/main" id="{B1F14CB3-F08B-790E-781D-FA0506EBD10D}"/>
              </a:ext>
            </a:extLst>
          </p:cNvPr>
          <p:cNvSpPr txBox="1"/>
          <p:nvPr/>
        </p:nvSpPr>
        <p:spPr>
          <a:xfrm>
            <a:off x="1902691" y="2595418"/>
            <a:ext cx="4004301" cy="1107996"/>
          </a:xfrm>
          <a:prstGeom prst="rect">
            <a:avLst/>
          </a:prstGeom>
          <a:noFill/>
        </p:spPr>
        <p:txBody>
          <a:bodyPr wrap="none" rtlCol="0">
            <a:spAutoFit/>
          </a:bodyPr>
          <a:lstStyle/>
          <a:p>
            <a:r>
              <a:rPr lang="de-DE" sz="6600" dirty="0" err="1"/>
              <a:t>Thank</a:t>
            </a:r>
            <a:r>
              <a:rPr lang="de-DE" sz="6600" dirty="0"/>
              <a:t> </a:t>
            </a:r>
            <a:r>
              <a:rPr lang="de-DE" sz="6600" dirty="0" err="1"/>
              <a:t>you</a:t>
            </a:r>
            <a:r>
              <a:rPr lang="de-DE" sz="6600" dirty="0"/>
              <a:t>!</a:t>
            </a:r>
          </a:p>
        </p:txBody>
      </p:sp>
    </p:spTree>
    <p:extLst>
      <p:ext uri="{BB962C8B-B14F-4D97-AF65-F5344CB8AC3E}">
        <p14:creationId xmlns:p14="http://schemas.microsoft.com/office/powerpoint/2010/main" val="41547041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04B38B5-6D66-9F53-80E4-C5489714B540}"/>
              </a:ext>
            </a:extLst>
          </p:cNvPr>
          <p:cNvSpPr>
            <a:spLocks noGrp="1"/>
          </p:cNvSpPr>
          <p:nvPr>
            <p:ph idx="1"/>
          </p:nvPr>
        </p:nvSpPr>
        <p:spPr/>
        <p:txBody>
          <a:bodyPr>
            <a:normAutofit/>
          </a:bodyPr>
          <a:lstStyle/>
          <a:p>
            <a:pPr marL="514350" indent="-514350">
              <a:buFont typeface="+mj-lt"/>
              <a:buAutoNum type="arabicPeriod"/>
            </a:pPr>
            <a:r>
              <a:rPr lang="de-DE" dirty="0" err="1"/>
              <a:t>Where</a:t>
            </a:r>
            <a:r>
              <a:rPr lang="de-DE" dirty="0"/>
              <a:t> and </a:t>
            </a:r>
            <a:r>
              <a:rPr lang="de-DE" dirty="0" err="1"/>
              <a:t>when</a:t>
            </a:r>
            <a:r>
              <a:rPr lang="de-DE" dirty="0"/>
              <a:t> RL </a:t>
            </a:r>
            <a:r>
              <a:rPr lang="de-DE" dirty="0" err="1"/>
              <a:t>can</a:t>
            </a:r>
            <a:r>
              <a:rPr lang="de-DE" dirty="0"/>
              <a:t> </a:t>
            </a:r>
            <a:r>
              <a:rPr lang="de-DE" dirty="0" err="1"/>
              <a:t>be</a:t>
            </a:r>
            <a:r>
              <a:rPr lang="de-DE" dirty="0"/>
              <a:t> </a:t>
            </a:r>
            <a:r>
              <a:rPr lang="de-DE" dirty="0" err="1"/>
              <a:t>beneficial</a:t>
            </a:r>
            <a:r>
              <a:rPr lang="de-DE" dirty="0"/>
              <a:t>?</a:t>
            </a:r>
          </a:p>
          <a:p>
            <a:pPr lvl="1"/>
            <a:r>
              <a:rPr lang="de-DE" dirty="0" err="1"/>
              <a:t>How</a:t>
            </a:r>
            <a:r>
              <a:rPr lang="de-DE" dirty="0"/>
              <a:t> </a:t>
            </a:r>
            <a:r>
              <a:rPr lang="de-DE" dirty="0" err="1"/>
              <a:t>big</a:t>
            </a:r>
            <a:r>
              <a:rPr lang="de-DE" dirty="0"/>
              <a:t> </a:t>
            </a:r>
            <a:r>
              <a:rPr lang="de-DE" dirty="0" err="1"/>
              <a:t>does</a:t>
            </a:r>
            <a:r>
              <a:rPr lang="de-DE" dirty="0"/>
              <a:t> </a:t>
            </a:r>
            <a:r>
              <a:rPr lang="de-DE" dirty="0" err="1"/>
              <a:t>my</a:t>
            </a:r>
            <a:r>
              <a:rPr lang="de-DE" dirty="0"/>
              <a:t> </a:t>
            </a:r>
            <a:r>
              <a:rPr lang="de-DE" dirty="0" err="1"/>
              <a:t>state</a:t>
            </a:r>
            <a:r>
              <a:rPr lang="de-DE" dirty="0"/>
              <a:t> </a:t>
            </a:r>
            <a:r>
              <a:rPr lang="de-DE" dirty="0" err="1"/>
              <a:t>space</a:t>
            </a:r>
            <a:r>
              <a:rPr lang="de-DE" dirty="0"/>
              <a:t> and </a:t>
            </a:r>
            <a:r>
              <a:rPr lang="de-DE" dirty="0" err="1"/>
              <a:t>action</a:t>
            </a:r>
            <a:r>
              <a:rPr lang="de-DE" dirty="0"/>
              <a:t> </a:t>
            </a:r>
            <a:r>
              <a:rPr lang="de-DE" dirty="0" err="1"/>
              <a:t>space</a:t>
            </a:r>
            <a:r>
              <a:rPr lang="de-DE" dirty="0"/>
              <a:t> </a:t>
            </a:r>
            <a:r>
              <a:rPr lang="de-DE" dirty="0" err="1"/>
              <a:t>need</a:t>
            </a:r>
            <a:r>
              <a:rPr lang="de-DE" dirty="0"/>
              <a:t> </a:t>
            </a:r>
            <a:r>
              <a:rPr lang="de-DE" dirty="0" err="1"/>
              <a:t>to</a:t>
            </a:r>
            <a:r>
              <a:rPr lang="de-DE" dirty="0"/>
              <a:t> </a:t>
            </a:r>
            <a:r>
              <a:rPr lang="de-DE" dirty="0" err="1"/>
              <a:t>be</a:t>
            </a:r>
            <a:r>
              <a:rPr lang="de-DE" dirty="0"/>
              <a:t> </a:t>
            </a:r>
            <a:r>
              <a:rPr lang="de-DE" dirty="0" err="1"/>
              <a:t>for</a:t>
            </a:r>
            <a:r>
              <a:rPr lang="de-DE" dirty="0"/>
              <a:t> RL </a:t>
            </a:r>
            <a:r>
              <a:rPr lang="de-DE" dirty="0" err="1"/>
              <a:t>to</a:t>
            </a:r>
            <a:r>
              <a:rPr lang="de-DE" dirty="0"/>
              <a:t> </a:t>
            </a:r>
            <a:r>
              <a:rPr lang="de-DE" dirty="0" err="1"/>
              <a:t>beat</a:t>
            </a:r>
            <a:r>
              <a:rPr lang="de-DE" dirty="0"/>
              <a:t> </a:t>
            </a:r>
            <a:r>
              <a:rPr lang="de-DE" dirty="0" err="1"/>
              <a:t>heuristics</a:t>
            </a:r>
            <a:r>
              <a:rPr lang="de-DE" dirty="0"/>
              <a:t>?</a:t>
            </a:r>
          </a:p>
          <a:p>
            <a:pPr lvl="1"/>
            <a:r>
              <a:rPr lang="de-DE" dirty="0" err="1"/>
              <a:t>How</a:t>
            </a:r>
            <a:r>
              <a:rPr lang="de-DE" dirty="0"/>
              <a:t> </a:t>
            </a:r>
            <a:r>
              <a:rPr lang="de-DE" dirty="0" err="1"/>
              <a:t>does</a:t>
            </a:r>
            <a:r>
              <a:rPr lang="de-DE" dirty="0"/>
              <a:t> </a:t>
            </a:r>
            <a:r>
              <a:rPr lang="de-DE" dirty="0" err="1"/>
              <a:t>stochasticity</a:t>
            </a:r>
            <a:r>
              <a:rPr lang="de-DE" dirty="0"/>
              <a:t> </a:t>
            </a:r>
            <a:r>
              <a:rPr lang="de-DE" dirty="0" err="1"/>
              <a:t>impact</a:t>
            </a:r>
            <a:r>
              <a:rPr lang="de-DE" dirty="0"/>
              <a:t> </a:t>
            </a:r>
            <a:r>
              <a:rPr lang="de-DE" dirty="0" err="1"/>
              <a:t>results</a:t>
            </a:r>
            <a:r>
              <a:rPr lang="de-DE" dirty="0"/>
              <a:t>? </a:t>
            </a:r>
          </a:p>
          <a:p>
            <a:pPr marL="514350" indent="-514350">
              <a:buFont typeface="+mj-lt"/>
              <a:buAutoNum type="arabicPeriod"/>
            </a:pPr>
            <a:r>
              <a:rPr lang="de-DE" dirty="0" err="1"/>
              <a:t>Simulations</a:t>
            </a:r>
            <a:endParaRPr lang="de-DE" dirty="0"/>
          </a:p>
          <a:p>
            <a:pPr lvl="1"/>
            <a:r>
              <a:rPr lang="de-DE" dirty="0" err="1"/>
              <a:t>Creating</a:t>
            </a:r>
            <a:r>
              <a:rPr lang="de-DE" dirty="0"/>
              <a:t> </a:t>
            </a:r>
            <a:r>
              <a:rPr lang="de-DE" dirty="0" err="1"/>
              <a:t>simulations</a:t>
            </a:r>
            <a:r>
              <a:rPr lang="de-DE" dirty="0"/>
              <a:t> / digital </a:t>
            </a:r>
            <a:r>
              <a:rPr lang="de-DE" dirty="0" err="1"/>
              <a:t>twins</a:t>
            </a:r>
            <a:r>
              <a:rPr lang="de-DE" dirty="0"/>
              <a:t> </a:t>
            </a:r>
            <a:r>
              <a:rPr lang="de-DE" dirty="0" err="1"/>
              <a:t>is</a:t>
            </a:r>
            <a:r>
              <a:rPr lang="de-DE" dirty="0"/>
              <a:t> </a:t>
            </a:r>
            <a:r>
              <a:rPr lang="de-DE" dirty="0" err="1"/>
              <a:t>hard</a:t>
            </a:r>
            <a:r>
              <a:rPr lang="de-DE" dirty="0"/>
              <a:t>!</a:t>
            </a:r>
          </a:p>
          <a:p>
            <a:pPr lvl="1"/>
            <a:r>
              <a:rPr lang="de-DE" dirty="0"/>
              <a:t>Even </a:t>
            </a:r>
            <a:r>
              <a:rPr lang="de-DE" dirty="0" err="1"/>
              <a:t>when</a:t>
            </a:r>
            <a:r>
              <a:rPr lang="de-DE" dirty="0"/>
              <a:t> </a:t>
            </a:r>
            <a:r>
              <a:rPr lang="de-DE" dirty="0" err="1"/>
              <a:t>you</a:t>
            </a:r>
            <a:r>
              <a:rPr lang="de-DE" dirty="0"/>
              <a:t> </a:t>
            </a:r>
            <a:r>
              <a:rPr lang="de-DE" dirty="0" err="1"/>
              <a:t>have</a:t>
            </a:r>
            <a:r>
              <a:rPr lang="de-DE" dirty="0"/>
              <a:t> </a:t>
            </a:r>
            <a:r>
              <a:rPr lang="de-DE" dirty="0" err="1"/>
              <a:t>the</a:t>
            </a:r>
            <a:r>
              <a:rPr lang="de-DE" dirty="0"/>
              <a:t> </a:t>
            </a:r>
            <a:r>
              <a:rPr lang="de-DE" dirty="0" err="1"/>
              <a:t>simulation</a:t>
            </a:r>
            <a:r>
              <a:rPr lang="de-DE" dirty="0"/>
              <a:t>, </a:t>
            </a:r>
            <a:r>
              <a:rPr lang="de-DE" dirty="0" err="1"/>
              <a:t>there</a:t>
            </a:r>
            <a:r>
              <a:rPr lang="de-DE" dirty="0"/>
              <a:t> </a:t>
            </a:r>
            <a:r>
              <a:rPr lang="de-DE" dirty="0" err="1"/>
              <a:t>is</a:t>
            </a:r>
            <a:r>
              <a:rPr lang="de-DE" dirty="0"/>
              <a:t> </a:t>
            </a:r>
            <a:r>
              <a:rPr lang="de-DE" dirty="0" err="1"/>
              <a:t>the</a:t>
            </a:r>
            <a:r>
              <a:rPr lang="de-DE" dirty="0"/>
              <a:t> real-</a:t>
            </a:r>
            <a:r>
              <a:rPr lang="de-DE" dirty="0" err="1"/>
              <a:t>world</a:t>
            </a:r>
            <a:r>
              <a:rPr lang="de-DE" dirty="0"/>
              <a:t> </a:t>
            </a:r>
            <a:r>
              <a:rPr lang="de-DE" dirty="0" err="1"/>
              <a:t>gap</a:t>
            </a:r>
            <a:r>
              <a:rPr lang="de-DE" dirty="0"/>
              <a:t>. </a:t>
            </a:r>
          </a:p>
          <a:p>
            <a:pPr lvl="1"/>
            <a:endParaRPr lang="de-DE" dirty="0"/>
          </a:p>
        </p:txBody>
      </p:sp>
      <p:sp>
        <p:nvSpPr>
          <p:cNvPr id="3" name="Datumsplatzhalter 2">
            <a:extLst>
              <a:ext uri="{FF2B5EF4-FFF2-40B4-BE49-F238E27FC236}">
                <a16:creationId xmlns:a16="http://schemas.microsoft.com/office/drawing/2014/main" id="{4A57CCE3-DD58-266D-2557-33BDAC2AB7E6}"/>
              </a:ext>
            </a:extLst>
          </p:cNvPr>
          <p:cNvSpPr>
            <a:spLocks noGrp="1"/>
          </p:cNvSpPr>
          <p:nvPr>
            <p:ph type="dt" sz="half" idx="10"/>
          </p:nvPr>
        </p:nvSpPr>
        <p:spPr/>
        <p:txBody>
          <a:bodyPr/>
          <a:lstStyle/>
          <a:p>
            <a:fld id="{0FB4D643-3EA5-428F-98F4-EFA645B6984A}" type="datetime5">
              <a:rPr lang="en-GB" smtClean="0"/>
              <a:t>7-Feb-24</a:t>
            </a:fld>
            <a:endParaRPr lang="de-AT"/>
          </a:p>
        </p:txBody>
      </p:sp>
      <p:sp>
        <p:nvSpPr>
          <p:cNvPr id="4" name="Foliennummernplatzhalter 3">
            <a:extLst>
              <a:ext uri="{FF2B5EF4-FFF2-40B4-BE49-F238E27FC236}">
                <a16:creationId xmlns:a16="http://schemas.microsoft.com/office/drawing/2014/main" id="{D5DE350F-32CA-060C-4AB0-60A8013E3BD9}"/>
              </a:ext>
            </a:extLst>
          </p:cNvPr>
          <p:cNvSpPr>
            <a:spLocks noGrp="1"/>
          </p:cNvSpPr>
          <p:nvPr>
            <p:ph type="sldNum" sz="quarter" idx="12"/>
          </p:nvPr>
        </p:nvSpPr>
        <p:spPr/>
        <p:txBody>
          <a:bodyPr/>
          <a:lstStyle/>
          <a:p>
            <a:fld id="{60585C73-3C26-4DF1-A0C4-0280BAD4D09C}" type="slidenum">
              <a:rPr lang="de-AT" smtClean="0"/>
              <a:pPr/>
              <a:t>5</a:t>
            </a:fld>
            <a:endParaRPr lang="de-AT"/>
          </a:p>
        </p:txBody>
      </p:sp>
      <p:sp>
        <p:nvSpPr>
          <p:cNvPr id="5" name="Titel 4">
            <a:extLst>
              <a:ext uri="{FF2B5EF4-FFF2-40B4-BE49-F238E27FC236}">
                <a16:creationId xmlns:a16="http://schemas.microsoft.com/office/drawing/2014/main" id="{143B183C-EA57-1A8C-B525-50455986A447}"/>
              </a:ext>
            </a:extLst>
          </p:cNvPr>
          <p:cNvSpPr>
            <a:spLocks noGrp="1"/>
          </p:cNvSpPr>
          <p:nvPr>
            <p:ph type="title"/>
          </p:nvPr>
        </p:nvSpPr>
        <p:spPr/>
        <p:txBody>
          <a:bodyPr/>
          <a:lstStyle/>
          <a:p>
            <a:r>
              <a:rPr lang="en-US" dirty="0"/>
              <a:t>RL in Industry Applications</a:t>
            </a:r>
            <a:endParaRPr lang="de-DE" dirty="0"/>
          </a:p>
        </p:txBody>
      </p:sp>
      <p:sp>
        <p:nvSpPr>
          <p:cNvPr id="6" name="Textplatzhalter 5">
            <a:extLst>
              <a:ext uri="{FF2B5EF4-FFF2-40B4-BE49-F238E27FC236}">
                <a16:creationId xmlns:a16="http://schemas.microsoft.com/office/drawing/2014/main" id="{11268F96-6F77-E0EE-D7D3-406EB3B9B6DA}"/>
              </a:ext>
            </a:extLst>
          </p:cNvPr>
          <p:cNvSpPr>
            <a:spLocks noGrp="1"/>
          </p:cNvSpPr>
          <p:nvPr>
            <p:ph type="body" sz="quarter" idx="13"/>
          </p:nvPr>
        </p:nvSpPr>
        <p:spPr/>
        <p:txBody>
          <a:bodyPr/>
          <a:lstStyle/>
          <a:p>
            <a:r>
              <a:rPr lang="de-DE" dirty="0"/>
              <a:t>Challenges</a:t>
            </a:r>
          </a:p>
        </p:txBody>
      </p:sp>
    </p:spTree>
    <p:extLst>
      <p:ext uri="{BB962C8B-B14F-4D97-AF65-F5344CB8AC3E}">
        <p14:creationId xmlns:p14="http://schemas.microsoft.com/office/powerpoint/2010/main" val="39767268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04B38B5-6D66-9F53-80E4-C5489714B540}"/>
              </a:ext>
            </a:extLst>
          </p:cNvPr>
          <p:cNvSpPr>
            <a:spLocks noGrp="1"/>
          </p:cNvSpPr>
          <p:nvPr>
            <p:ph idx="1"/>
          </p:nvPr>
        </p:nvSpPr>
        <p:spPr/>
        <p:txBody>
          <a:bodyPr>
            <a:normAutofit/>
          </a:bodyPr>
          <a:lstStyle/>
          <a:p>
            <a:pPr marL="514350" indent="-514350">
              <a:buFont typeface="+mj-lt"/>
              <a:buAutoNum type="arabicPeriod"/>
            </a:pPr>
            <a:r>
              <a:rPr lang="de-DE" dirty="0" err="1"/>
              <a:t>Where</a:t>
            </a:r>
            <a:r>
              <a:rPr lang="de-DE" dirty="0"/>
              <a:t> and </a:t>
            </a:r>
            <a:r>
              <a:rPr lang="de-DE" dirty="0" err="1"/>
              <a:t>when</a:t>
            </a:r>
            <a:r>
              <a:rPr lang="de-DE" dirty="0"/>
              <a:t> RL </a:t>
            </a:r>
            <a:r>
              <a:rPr lang="de-DE" dirty="0" err="1"/>
              <a:t>can</a:t>
            </a:r>
            <a:r>
              <a:rPr lang="de-DE" dirty="0"/>
              <a:t> </a:t>
            </a:r>
            <a:r>
              <a:rPr lang="de-DE" dirty="0" err="1"/>
              <a:t>be</a:t>
            </a:r>
            <a:r>
              <a:rPr lang="de-DE" dirty="0"/>
              <a:t> </a:t>
            </a:r>
            <a:r>
              <a:rPr lang="de-DE" dirty="0" err="1"/>
              <a:t>beneficial</a:t>
            </a:r>
            <a:r>
              <a:rPr lang="de-DE" dirty="0"/>
              <a:t>?</a:t>
            </a:r>
          </a:p>
          <a:p>
            <a:pPr lvl="1"/>
            <a:r>
              <a:rPr lang="de-DE" dirty="0" err="1"/>
              <a:t>How</a:t>
            </a:r>
            <a:r>
              <a:rPr lang="de-DE" dirty="0"/>
              <a:t> </a:t>
            </a:r>
            <a:r>
              <a:rPr lang="de-DE" dirty="0" err="1"/>
              <a:t>big</a:t>
            </a:r>
            <a:r>
              <a:rPr lang="de-DE" dirty="0"/>
              <a:t> </a:t>
            </a:r>
            <a:r>
              <a:rPr lang="de-DE" dirty="0" err="1"/>
              <a:t>does</a:t>
            </a:r>
            <a:r>
              <a:rPr lang="de-DE" dirty="0"/>
              <a:t> </a:t>
            </a:r>
            <a:r>
              <a:rPr lang="de-DE" dirty="0" err="1"/>
              <a:t>my</a:t>
            </a:r>
            <a:r>
              <a:rPr lang="de-DE" dirty="0"/>
              <a:t> </a:t>
            </a:r>
            <a:r>
              <a:rPr lang="de-DE" dirty="0" err="1"/>
              <a:t>state</a:t>
            </a:r>
            <a:r>
              <a:rPr lang="de-DE" dirty="0"/>
              <a:t> </a:t>
            </a:r>
            <a:r>
              <a:rPr lang="de-DE" dirty="0" err="1"/>
              <a:t>space</a:t>
            </a:r>
            <a:r>
              <a:rPr lang="de-DE" dirty="0"/>
              <a:t> and </a:t>
            </a:r>
            <a:r>
              <a:rPr lang="de-DE" dirty="0" err="1"/>
              <a:t>action</a:t>
            </a:r>
            <a:r>
              <a:rPr lang="de-DE" dirty="0"/>
              <a:t> </a:t>
            </a:r>
            <a:r>
              <a:rPr lang="de-DE" dirty="0" err="1"/>
              <a:t>space</a:t>
            </a:r>
            <a:r>
              <a:rPr lang="de-DE" dirty="0"/>
              <a:t> </a:t>
            </a:r>
            <a:r>
              <a:rPr lang="de-DE" dirty="0" err="1"/>
              <a:t>need</a:t>
            </a:r>
            <a:r>
              <a:rPr lang="de-DE" dirty="0"/>
              <a:t> </a:t>
            </a:r>
            <a:r>
              <a:rPr lang="de-DE" dirty="0" err="1"/>
              <a:t>to</a:t>
            </a:r>
            <a:r>
              <a:rPr lang="de-DE" dirty="0"/>
              <a:t> </a:t>
            </a:r>
            <a:r>
              <a:rPr lang="de-DE" dirty="0" err="1"/>
              <a:t>be</a:t>
            </a:r>
            <a:r>
              <a:rPr lang="de-DE" dirty="0"/>
              <a:t> </a:t>
            </a:r>
            <a:r>
              <a:rPr lang="de-DE" dirty="0" err="1"/>
              <a:t>for</a:t>
            </a:r>
            <a:r>
              <a:rPr lang="de-DE" dirty="0"/>
              <a:t> RL </a:t>
            </a:r>
            <a:r>
              <a:rPr lang="de-DE" dirty="0" err="1"/>
              <a:t>to</a:t>
            </a:r>
            <a:r>
              <a:rPr lang="de-DE" dirty="0"/>
              <a:t> </a:t>
            </a:r>
            <a:r>
              <a:rPr lang="de-DE" dirty="0" err="1"/>
              <a:t>beat</a:t>
            </a:r>
            <a:r>
              <a:rPr lang="de-DE" dirty="0"/>
              <a:t> </a:t>
            </a:r>
            <a:r>
              <a:rPr lang="de-DE" dirty="0" err="1"/>
              <a:t>heuristics</a:t>
            </a:r>
            <a:r>
              <a:rPr lang="de-DE" dirty="0"/>
              <a:t>?</a:t>
            </a:r>
          </a:p>
          <a:p>
            <a:pPr lvl="1"/>
            <a:r>
              <a:rPr lang="de-DE" dirty="0" err="1"/>
              <a:t>How</a:t>
            </a:r>
            <a:r>
              <a:rPr lang="de-DE" dirty="0"/>
              <a:t> </a:t>
            </a:r>
            <a:r>
              <a:rPr lang="de-DE" dirty="0" err="1"/>
              <a:t>does</a:t>
            </a:r>
            <a:r>
              <a:rPr lang="de-DE" dirty="0"/>
              <a:t> </a:t>
            </a:r>
            <a:r>
              <a:rPr lang="de-DE" dirty="0" err="1"/>
              <a:t>stochasticity</a:t>
            </a:r>
            <a:r>
              <a:rPr lang="de-DE" dirty="0"/>
              <a:t> </a:t>
            </a:r>
            <a:r>
              <a:rPr lang="de-DE" dirty="0" err="1"/>
              <a:t>impact</a:t>
            </a:r>
            <a:r>
              <a:rPr lang="de-DE" dirty="0"/>
              <a:t> </a:t>
            </a:r>
            <a:r>
              <a:rPr lang="de-DE" dirty="0" err="1"/>
              <a:t>results</a:t>
            </a:r>
            <a:r>
              <a:rPr lang="de-DE" dirty="0"/>
              <a:t>? </a:t>
            </a:r>
          </a:p>
          <a:p>
            <a:pPr marL="514350" indent="-514350">
              <a:buFont typeface="+mj-lt"/>
              <a:buAutoNum type="arabicPeriod"/>
            </a:pPr>
            <a:r>
              <a:rPr lang="de-DE" dirty="0" err="1"/>
              <a:t>Simulations</a:t>
            </a:r>
            <a:endParaRPr lang="de-DE" dirty="0"/>
          </a:p>
          <a:p>
            <a:pPr lvl="1"/>
            <a:r>
              <a:rPr lang="de-DE" dirty="0" err="1"/>
              <a:t>Creating</a:t>
            </a:r>
            <a:r>
              <a:rPr lang="de-DE" dirty="0"/>
              <a:t> </a:t>
            </a:r>
            <a:r>
              <a:rPr lang="de-DE" dirty="0" err="1"/>
              <a:t>simulations</a:t>
            </a:r>
            <a:r>
              <a:rPr lang="de-DE" dirty="0"/>
              <a:t> / digital </a:t>
            </a:r>
            <a:r>
              <a:rPr lang="de-DE" dirty="0" err="1"/>
              <a:t>twins</a:t>
            </a:r>
            <a:r>
              <a:rPr lang="de-DE" dirty="0"/>
              <a:t> </a:t>
            </a:r>
            <a:r>
              <a:rPr lang="de-DE" dirty="0" err="1"/>
              <a:t>is</a:t>
            </a:r>
            <a:r>
              <a:rPr lang="de-DE" dirty="0"/>
              <a:t> </a:t>
            </a:r>
            <a:r>
              <a:rPr lang="de-DE" dirty="0" err="1"/>
              <a:t>hard</a:t>
            </a:r>
            <a:r>
              <a:rPr lang="de-DE" dirty="0"/>
              <a:t>!</a:t>
            </a:r>
          </a:p>
          <a:p>
            <a:pPr lvl="1"/>
            <a:r>
              <a:rPr lang="de-DE" dirty="0"/>
              <a:t>Even </a:t>
            </a:r>
            <a:r>
              <a:rPr lang="de-DE" dirty="0" err="1"/>
              <a:t>when</a:t>
            </a:r>
            <a:r>
              <a:rPr lang="de-DE" dirty="0"/>
              <a:t> </a:t>
            </a:r>
            <a:r>
              <a:rPr lang="de-DE" dirty="0" err="1"/>
              <a:t>you</a:t>
            </a:r>
            <a:r>
              <a:rPr lang="de-DE" dirty="0"/>
              <a:t> </a:t>
            </a:r>
            <a:r>
              <a:rPr lang="de-DE" dirty="0" err="1"/>
              <a:t>have</a:t>
            </a:r>
            <a:r>
              <a:rPr lang="de-DE" dirty="0"/>
              <a:t> </a:t>
            </a:r>
            <a:r>
              <a:rPr lang="de-DE" dirty="0" err="1"/>
              <a:t>the</a:t>
            </a:r>
            <a:r>
              <a:rPr lang="de-DE" dirty="0"/>
              <a:t> </a:t>
            </a:r>
            <a:r>
              <a:rPr lang="de-DE" dirty="0" err="1"/>
              <a:t>simulation</a:t>
            </a:r>
            <a:r>
              <a:rPr lang="de-DE" dirty="0"/>
              <a:t>, </a:t>
            </a:r>
            <a:r>
              <a:rPr lang="de-DE" dirty="0" err="1"/>
              <a:t>there</a:t>
            </a:r>
            <a:r>
              <a:rPr lang="de-DE" dirty="0"/>
              <a:t> </a:t>
            </a:r>
            <a:r>
              <a:rPr lang="de-DE" dirty="0" err="1"/>
              <a:t>is</a:t>
            </a:r>
            <a:r>
              <a:rPr lang="de-DE" dirty="0"/>
              <a:t> </a:t>
            </a:r>
            <a:r>
              <a:rPr lang="de-DE" dirty="0" err="1"/>
              <a:t>the</a:t>
            </a:r>
            <a:r>
              <a:rPr lang="de-DE" dirty="0"/>
              <a:t> real-</a:t>
            </a:r>
            <a:r>
              <a:rPr lang="de-DE" dirty="0" err="1"/>
              <a:t>world</a:t>
            </a:r>
            <a:r>
              <a:rPr lang="de-DE" dirty="0"/>
              <a:t> </a:t>
            </a:r>
            <a:r>
              <a:rPr lang="de-DE" dirty="0" err="1"/>
              <a:t>gap</a:t>
            </a:r>
            <a:r>
              <a:rPr lang="de-DE" dirty="0"/>
              <a:t>. </a:t>
            </a:r>
          </a:p>
          <a:p>
            <a:pPr marL="514350" indent="-514350">
              <a:buFont typeface="+mj-lt"/>
              <a:buAutoNum type="arabicPeriod"/>
            </a:pPr>
            <a:r>
              <a:rPr lang="de-DE" dirty="0" err="1"/>
              <a:t>Implementing</a:t>
            </a:r>
            <a:r>
              <a:rPr lang="de-DE" dirty="0"/>
              <a:t> a </a:t>
            </a:r>
            <a:r>
              <a:rPr lang="de-DE" dirty="0" err="1"/>
              <a:t>function</a:t>
            </a:r>
            <a:r>
              <a:rPr lang="de-DE" dirty="0"/>
              <a:t> </a:t>
            </a:r>
            <a:r>
              <a:rPr lang="de-DE" dirty="0" err="1"/>
              <a:t>approximator</a:t>
            </a:r>
            <a:r>
              <a:rPr lang="de-DE" dirty="0"/>
              <a:t> </a:t>
            </a:r>
            <a:r>
              <a:rPr lang="de-DE" dirty="0" err="1"/>
              <a:t>is</a:t>
            </a:r>
            <a:r>
              <a:rPr lang="de-DE" dirty="0"/>
              <a:t> </a:t>
            </a:r>
            <a:r>
              <a:rPr lang="de-DE" dirty="0" err="1"/>
              <a:t>hard</a:t>
            </a:r>
            <a:r>
              <a:rPr lang="de-DE" dirty="0"/>
              <a:t> </a:t>
            </a:r>
            <a:r>
              <a:rPr lang="de-DE" dirty="0" err="1"/>
              <a:t>for</a:t>
            </a:r>
            <a:r>
              <a:rPr lang="de-DE" dirty="0"/>
              <a:t> </a:t>
            </a:r>
            <a:r>
              <a:rPr lang="de-DE" dirty="0" err="1"/>
              <a:t>companies</a:t>
            </a:r>
            <a:r>
              <a:rPr lang="de-DE" dirty="0"/>
              <a:t> </a:t>
            </a:r>
            <a:r>
              <a:rPr lang="de-DE" dirty="0" err="1"/>
              <a:t>to</a:t>
            </a:r>
            <a:r>
              <a:rPr lang="de-DE" dirty="0"/>
              <a:t> do!</a:t>
            </a:r>
          </a:p>
          <a:p>
            <a:pPr lvl="1"/>
            <a:r>
              <a:rPr lang="de-DE" dirty="0"/>
              <a:t>Lack </a:t>
            </a:r>
            <a:r>
              <a:rPr lang="de-DE" dirty="0" err="1"/>
              <a:t>of</a:t>
            </a:r>
            <a:r>
              <a:rPr lang="de-DE" dirty="0"/>
              <a:t> </a:t>
            </a:r>
            <a:r>
              <a:rPr lang="de-DE" dirty="0" err="1"/>
              <a:t>transparency</a:t>
            </a:r>
            <a:r>
              <a:rPr lang="de-DE" dirty="0"/>
              <a:t>/</a:t>
            </a:r>
            <a:r>
              <a:rPr lang="de-DE" dirty="0" err="1"/>
              <a:t>explainability</a:t>
            </a:r>
            <a:r>
              <a:rPr lang="de-DE" dirty="0"/>
              <a:t>.</a:t>
            </a:r>
          </a:p>
          <a:p>
            <a:pPr lvl="1"/>
            <a:r>
              <a:rPr lang="de-DE" dirty="0"/>
              <a:t>Lack </a:t>
            </a:r>
            <a:r>
              <a:rPr lang="de-DE" dirty="0" err="1"/>
              <a:t>of</a:t>
            </a:r>
            <a:r>
              <a:rPr lang="de-DE" dirty="0"/>
              <a:t> </a:t>
            </a:r>
            <a:r>
              <a:rPr lang="de-DE" dirty="0" err="1"/>
              <a:t>standard</a:t>
            </a:r>
            <a:r>
              <a:rPr lang="de-DE" dirty="0"/>
              <a:t> </a:t>
            </a:r>
            <a:r>
              <a:rPr lang="de-DE" dirty="0" err="1"/>
              <a:t>processes</a:t>
            </a:r>
            <a:r>
              <a:rPr lang="de-DE" dirty="0"/>
              <a:t>. </a:t>
            </a:r>
          </a:p>
          <a:p>
            <a:endParaRPr lang="de-DE" dirty="0"/>
          </a:p>
          <a:p>
            <a:pPr lvl="1"/>
            <a:endParaRPr lang="de-DE" dirty="0"/>
          </a:p>
        </p:txBody>
      </p:sp>
      <p:sp>
        <p:nvSpPr>
          <p:cNvPr id="3" name="Datumsplatzhalter 2">
            <a:extLst>
              <a:ext uri="{FF2B5EF4-FFF2-40B4-BE49-F238E27FC236}">
                <a16:creationId xmlns:a16="http://schemas.microsoft.com/office/drawing/2014/main" id="{4A57CCE3-DD58-266D-2557-33BDAC2AB7E6}"/>
              </a:ext>
            </a:extLst>
          </p:cNvPr>
          <p:cNvSpPr>
            <a:spLocks noGrp="1"/>
          </p:cNvSpPr>
          <p:nvPr>
            <p:ph type="dt" sz="half" idx="10"/>
          </p:nvPr>
        </p:nvSpPr>
        <p:spPr/>
        <p:txBody>
          <a:bodyPr/>
          <a:lstStyle/>
          <a:p>
            <a:fld id="{0FB4D643-3EA5-428F-98F4-EFA645B6984A}" type="datetime5">
              <a:rPr lang="en-GB" smtClean="0"/>
              <a:t>7-Feb-24</a:t>
            </a:fld>
            <a:endParaRPr lang="de-AT"/>
          </a:p>
        </p:txBody>
      </p:sp>
      <p:sp>
        <p:nvSpPr>
          <p:cNvPr id="4" name="Foliennummernplatzhalter 3">
            <a:extLst>
              <a:ext uri="{FF2B5EF4-FFF2-40B4-BE49-F238E27FC236}">
                <a16:creationId xmlns:a16="http://schemas.microsoft.com/office/drawing/2014/main" id="{D5DE350F-32CA-060C-4AB0-60A8013E3BD9}"/>
              </a:ext>
            </a:extLst>
          </p:cNvPr>
          <p:cNvSpPr>
            <a:spLocks noGrp="1"/>
          </p:cNvSpPr>
          <p:nvPr>
            <p:ph type="sldNum" sz="quarter" idx="12"/>
          </p:nvPr>
        </p:nvSpPr>
        <p:spPr/>
        <p:txBody>
          <a:bodyPr/>
          <a:lstStyle/>
          <a:p>
            <a:fld id="{60585C73-3C26-4DF1-A0C4-0280BAD4D09C}" type="slidenum">
              <a:rPr lang="de-AT" smtClean="0"/>
              <a:pPr/>
              <a:t>6</a:t>
            </a:fld>
            <a:endParaRPr lang="de-AT"/>
          </a:p>
        </p:txBody>
      </p:sp>
      <p:sp>
        <p:nvSpPr>
          <p:cNvPr id="5" name="Titel 4">
            <a:extLst>
              <a:ext uri="{FF2B5EF4-FFF2-40B4-BE49-F238E27FC236}">
                <a16:creationId xmlns:a16="http://schemas.microsoft.com/office/drawing/2014/main" id="{143B183C-EA57-1A8C-B525-50455986A447}"/>
              </a:ext>
            </a:extLst>
          </p:cNvPr>
          <p:cNvSpPr>
            <a:spLocks noGrp="1"/>
          </p:cNvSpPr>
          <p:nvPr>
            <p:ph type="title"/>
          </p:nvPr>
        </p:nvSpPr>
        <p:spPr/>
        <p:txBody>
          <a:bodyPr/>
          <a:lstStyle/>
          <a:p>
            <a:r>
              <a:rPr lang="en-US" dirty="0"/>
              <a:t>RL in Industry Applications</a:t>
            </a:r>
            <a:endParaRPr lang="de-DE" dirty="0"/>
          </a:p>
        </p:txBody>
      </p:sp>
      <p:sp>
        <p:nvSpPr>
          <p:cNvPr id="6" name="Textplatzhalter 5">
            <a:extLst>
              <a:ext uri="{FF2B5EF4-FFF2-40B4-BE49-F238E27FC236}">
                <a16:creationId xmlns:a16="http://schemas.microsoft.com/office/drawing/2014/main" id="{11268F96-6F77-E0EE-D7D3-406EB3B9B6DA}"/>
              </a:ext>
            </a:extLst>
          </p:cNvPr>
          <p:cNvSpPr>
            <a:spLocks noGrp="1"/>
          </p:cNvSpPr>
          <p:nvPr>
            <p:ph type="body" sz="quarter" idx="13"/>
          </p:nvPr>
        </p:nvSpPr>
        <p:spPr/>
        <p:txBody>
          <a:bodyPr/>
          <a:lstStyle/>
          <a:p>
            <a:r>
              <a:rPr lang="de-DE" dirty="0"/>
              <a:t>Challenges</a:t>
            </a:r>
          </a:p>
        </p:txBody>
      </p:sp>
    </p:spTree>
    <p:extLst>
      <p:ext uri="{BB962C8B-B14F-4D97-AF65-F5344CB8AC3E}">
        <p14:creationId xmlns:p14="http://schemas.microsoft.com/office/powerpoint/2010/main" val="29861185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04B38B5-6D66-9F53-80E4-C5489714B540}"/>
              </a:ext>
            </a:extLst>
          </p:cNvPr>
          <p:cNvSpPr>
            <a:spLocks noGrp="1"/>
          </p:cNvSpPr>
          <p:nvPr>
            <p:ph idx="1"/>
          </p:nvPr>
        </p:nvSpPr>
        <p:spPr/>
        <p:txBody>
          <a:bodyPr>
            <a:normAutofit/>
          </a:bodyPr>
          <a:lstStyle/>
          <a:p>
            <a:pPr marL="514350" indent="-514350">
              <a:buFont typeface="+mj-lt"/>
              <a:buAutoNum type="arabicPeriod"/>
            </a:pPr>
            <a:r>
              <a:rPr lang="de-DE" dirty="0" err="1"/>
              <a:t>Where</a:t>
            </a:r>
            <a:r>
              <a:rPr lang="de-DE" dirty="0"/>
              <a:t> and </a:t>
            </a:r>
            <a:r>
              <a:rPr lang="de-DE" dirty="0" err="1"/>
              <a:t>when</a:t>
            </a:r>
            <a:r>
              <a:rPr lang="de-DE" dirty="0"/>
              <a:t> RL </a:t>
            </a:r>
            <a:r>
              <a:rPr lang="de-DE" dirty="0" err="1"/>
              <a:t>can</a:t>
            </a:r>
            <a:r>
              <a:rPr lang="de-DE" dirty="0"/>
              <a:t> </a:t>
            </a:r>
            <a:r>
              <a:rPr lang="de-DE" dirty="0" err="1"/>
              <a:t>be</a:t>
            </a:r>
            <a:r>
              <a:rPr lang="de-DE" dirty="0"/>
              <a:t> </a:t>
            </a:r>
            <a:r>
              <a:rPr lang="de-DE" dirty="0" err="1"/>
              <a:t>beneficial</a:t>
            </a:r>
            <a:r>
              <a:rPr lang="de-DE" dirty="0"/>
              <a:t>?</a:t>
            </a:r>
          </a:p>
          <a:p>
            <a:pPr lvl="1"/>
            <a:r>
              <a:rPr lang="de-DE" dirty="0" err="1"/>
              <a:t>How</a:t>
            </a:r>
            <a:r>
              <a:rPr lang="de-DE" dirty="0"/>
              <a:t> </a:t>
            </a:r>
            <a:r>
              <a:rPr lang="de-DE" dirty="0" err="1"/>
              <a:t>big</a:t>
            </a:r>
            <a:r>
              <a:rPr lang="de-DE" dirty="0"/>
              <a:t> </a:t>
            </a:r>
            <a:r>
              <a:rPr lang="de-DE" dirty="0" err="1"/>
              <a:t>does</a:t>
            </a:r>
            <a:r>
              <a:rPr lang="de-DE" dirty="0"/>
              <a:t> </a:t>
            </a:r>
            <a:r>
              <a:rPr lang="de-DE" dirty="0" err="1"/>
              <a:t>my</a:t>
            </a:r>
            <a:r>
              <a:rPr lang="de-DE" dirty="0"/>
              <a:t> </a:t>
            </a:r>
            <a:r>
              <a:rPr lang="de-DE" dirty="0" err="1"/>
              <a:t>state</a:t>
            </a:r>
            <a:r>
              <a:rPr lang="de-DE" dirty="0"/>
              <a:t> </a:t>
            </a:r>
            <a:r>
              <a:rPr lang="de-DE" dirty="0" err="1"/>
              <a:t>space</a:t>
            </a:r>
            <a:r>
              <a:rPr lang="de-DE" dirty="0"/>
              <a:t> and </a:t>
            </a:r>
            <a:r>
              <a:rPr lang="de-DE" dirty="0" err="1"/>
              <a:t>action</a:t>
            </a:r>
            <a:r>
              <a:rPr lang="de-DE" dirty="0"/>
              <a:t> </a:t>
            </a:r>
            <a:r>
              <a:rPr lang="de-DE" dirty="0" err="1"/>
              <a:t>space</a:t>
            </a:r>
            <a:r>
              <a:rPr lang="de-DE" dirty="0"/>
              <a:t> </a:t>
            </a:r>
            <a:r>
              <a:rPr lang="de-DE" dirty="0" err="1"/>
              <a:t>need</a:t>
            </a:r>
            <a:r>
              <a:rPr lang="de-DE" dirty="0"/>
              <a:t> </a:t>
            </a:r>
            <a:r>
              <a:rPr lang="de-DE" dirty="0" err="1"/>
              <a:t>to</a:t>
            </a:r>
            <a:r>
              <a:rPr lang="de-DE" dirty="0"/>
              <a:t> </a:t>
            </a:r>
            <a:r>
              <a:rPr lang="de-DE" dirty="0" err="1"/>
              <a:t>be</a:t>
            </a:r>
            <a:r>
              <a:rPr lang="de-DE" dirty="0"/>
              <a:t> </a:t>
            </a:r>
            <a:r>
              <a:rPr lang="de-DE" dirty="0" err="1"/>
              <a:t>for</a:t>
            </a:r>
            <a:r>
              <a:rPr lang="de-DE" dirty="0"/>
              <a:t> RL </a:t>
            </a:r>
            <a:r>
              <a:rPr lang="de-DE" dirty="0" err="1"/>
              <a:t>to</a:t>
            </a:r>
            <a:r>
              <a:rPr lang="de-DE" dirty="0"/>
              <a:t> </a:t>
            </a:r>
            <a:r>
              <a:rPr lang="de-DE" dirty="0" err="1"/>
              <a:t>beat</a:t>
            </a:r>
            <a:r>
              <a:rPr lang="de-DE" dirty="0"/>
              <a:t> </a:t>
            </a:r>
            <a:r>
              <a:rPr lang="de-DE" dirty="0" err="1"/>
              <a:t>heuristics</a:t>
            </a:r>
            <a:r>
              <a:rPr lang="de-DE" dirty="0"/>
              <a:t>?</a:t>
            </a:r>
          </a:p>
          <a:p>
            <a:pPr lvl="1"/>
            <a:r>
              <a:rPr lang="de-DE" dirty="0" err="1"/>
              <a:t>How</a:t>
            </a:r>
            <a:r>
              <a:rPr lang="de-DE" dirty="0"/>
              <a:t> </a:t>
            </a:r>
            <a:r>
              <a:rPr lang="de-DE" dirty="0" err="1"/>
              <a:t>does</a:t>
            </a:r>
            <a:r>
              <a:rPr lang="de-DE" dirty="0"/>
              <a:t> </a:t>
            </a:r>
            <a:r>
              <a:rPr lang="de-DE" dirty="0" err="1"/>
              <a:t>stochasticity</a:t>
            </a:r>
            <a:r>
              <a:rPr lang="de-DE" dirty="0"/>
              <a:t> </a:t>
            </a:r>
            <a:r>
              <a:rPr lang="de-DE" dirty="0" err="1"/>
              <a:t>impact</a:t>
            </a:r>
            <a:r>
              <a:rPr lang="de-DE" dirty="0"/>
              <a:t> </a:t>
            </a:r>
            <a:r>
              <a:rPr lang="de-DE" dirty="0" err="1"/>
              <a:t>results</a:t>
            </a:r>
            <a:r>
              <a:rPr lang="de-DE" dirty="0"/>
              <a:t>? </a:t>
            </a:r>
          </a:p>
          <a:p>
            <a:pPr marL="514350" indent="-514350">
              <a:buFont typeface="+mj-lt"/>
              <a:buAutoNum type="arabicPeriod"/>
            </a:pPr>
            <a:r>
              <a:rPr lang="de-DE" dirty="0" err="1"/>
              <a:t>Simulations</a:t>
            </a:r>
            <a:endParaRPr lang="de-DE" dirty="0"/>
          </a:p>
          <a:p>
            <a:pPr lvl="1"/>
            <a:r>
              <a:rPr lang="de-DE" dirty="0" err="1"/>
              <a:t>Creating</a:t>
            </a:r>
            <a:r>
              <a:rPr lang="de-DE" dirty="0"/>
              <a:t> </a:t>
            </a:r>
            <a:r>
              <a:rPr lang="de-DE" dirty="0" err="1"/>
              <a:t>simulations</a:t>
            </a:r>
            <a:r>
              <a:rPr lang="de-DE" dirty="0"/>
              <a:t> / digital </a:t>
            </a:r>
            <a:r>
              <a:rPr lang="de-DE" dirty="0" err="1"/>
              <a:t>twins</a:t>
            </a:r>
            <a:r>
              <a:rPr lang="de-DE" dirty="0"/>
              <a:t> </a:t>
            </a:r>
            <a:r>
              <a:rPr lang="de-DE" dirty="0" err="1"/>
              <a:t>is</a:t>
            </a:r>
            <a:r>
              <a:rPr lang="de-DE" dirty="0"/>
              <a:t> </a:t>
            </a:r>
            <a:r>
              <a:rPr lang="de-DE" dirty="0" err="1"/>
              <a:t>hard</a:t>
            </a:r>
            <a:r>
              <a:rPr lang="de-DE" dirty="0"/>
              <a:t>!</a:t>
            </a:r>
          </a:p>
          <a:p>
            <a:pPr lvl="1"/>
            <a:r>
              <a:rPr lang="de-DE" dirty="0"/>
              <a:t>Even </a:t>
            </a:r>
            <a:r>
              <a:rPr lang="de-DE" dirty="0" err="1"/>
              <a:t>when</a:t>
            </a:r>
            <a:r>
              <a:rPr lang="de-DE" dirty="0"/>
              <a:t> </a:t>
            </a:r>
            <a:r>
              <a:rPr lang="de-DE" dirty="0" err="1"/>
              <a:t>you</a:t>
            </a:r>
            <a:r>
              <a:rPr lang="de-DE" dirty="0"/>
              <a:t> </a:t>
            </a:r>
            <a:r>
              <a:rPr lang="de-DE" dirty="0" err="1"/>
              <a:t>have</a:t>
            </a:r>
            <a:r>
              <a:rPr lang="de-DE" dirty="0"/>
              <a:t> </a:t>
            </a:r>
            <a:r>
              <a:rPr lang="de-DE" dirty="0" err="1"/>
              <a:t>the</a:t>
            </a:r>
            <a:r>
              <a:rPr lang="de-DE" dirty="0"/>
              <a:t> </a:t>
            </a:r>
            <a:r>
              <a:rPr lang="de-DE" dirty="0" err="1"/>
              <a:t>simulation</a:t>
            </a:r>
            <a:r>
              <a:rPr lang="de-DE" dirty="0"/>
              <a:t>, </a:t>
            </a:r>
            <a:r>
              <a:rPr lang="de-DE" dirty="0" err="1"/>
              <a:t>there</a:t>
            </a:r>
            <a:r>
              <a:rPr lang="de-DE" dirty="0"/>
              <a:t> </a:t>
            </a:r>
            <a:r>
              <a:rPr lang="de-DE" dirty="0" err="1"/>
              <a:t>is</a:t>
            </a:r>
            <a:r>
              <a:rPr lang="de-DE" dirty="0"/>
              <a:t> </a:t>
            </a:r>
            <a:r>
              <a:rPr lang="de-DE" dirty="0" err="1"/>
              <a:t>the</a:t>
            </a:r>
            <a:r>
              <a:rPr lang="de-DE" dirty="0"/>
              <a:t> real-</a:t>
            </a:r>
            <a:r>
              <a:rPr lang="de-DE" dirty="0" err="1"/>
              <a:t>world</a:t>
            </a:r>
            <a:r>
              <a:rPr lang="de-DE" dirty="0"/>
              <a:t> </a:t>
            </a:r>
            <a:r>
              <a:rPr lang="de-DE" dirty="0" err="1"/>
              <a:t>gap</a:t>
            </a:r>
            <a:r>
              <a:rPr lang="de-DE" dirty="0"/>
              <a:t>. </a:t>
            </a:r>
          </a:p>
          <a:p>
            <a:pPr marL="514350" indent="-514350">
              <a:buFont typeface="+mj-lt"/>
              <a:buAutoNum type="arabicPeriod"/>
            </a:pPr>
            <a:r>
              <a:rPr lang="de-DE" dirty="0" err="1"/>
              <a:t>Implementing</a:t>
            </a:r>
            <a:r>
              <a:rPr lang="de-DE" dirty="0"/>
              <a:t> a </a:t>
            </a:r>
            <a:r>
              <a:rPr lang="de-DE" dirty="0" err="1"/>
              <a:t>function</a:t>
            </a:r>
            <a:r>
              <a:rPr lang="de-DE" dirty="0"/>
              <a:t> </a:t>
            </a:r>
            <a:r>
              <a:rPr lang="de-DE" dirty="0" err="1"/>
              <a:t>approximator</a:t>
            </a:r>
            <a:r>
              <a:rPr lang="de-DE" dirty="0"/>
              <a:t> </a:t>
            </a:r>
            <a:r>
              <a:rPr lang="de-DE" dirty="0" err="1"/>
              <a:t>is</a:t>
            </a:r>
            <a:r>
              <a:rPr lang="de-DE" dirty="0"/>
              <a:t> </a:t>
            </a:r>
            <a:r>
              <a:rPr lang="de-DE" dirty="0" err="1"/>
              <a:t>hard</a:t>
            </a:r>
            <a:r>
              <a:rPr lang="de-DE" dirty="0"/>
              <a:t> </a:t>
            </a:r>
            <a:r>
              <a:rPr lang="de-DE" dirty="0" err="1"/>
              <a:t>for</a:t>
            </a:r>
            <a:r>
              <a:rPr lang="de-DE" dirty="0"/>
              <a:t> </a:t>
            </a:r>
            <a:r>
              <a:rPr lang="de-DE" dirty="0" err="1"/>
              <a:t>companies</a:t>
            </a:r>
            <a:r>
              <a:rPr lang="de-DE" dirty="0"/>
              <a:t> </a:t>
            </a:r>
            <a:r>
              <a:rPr lang="de-DE" dirty="0" err="1"/>
              <a:t>to</a:t>
            </a:r>
            <a:r>
              <a:rPr lang="de-DE" dirty="0"/>
              <a:t> do!</a:t>
            </a:r>
          </a:p>
          <a:p>
            <a:pPr lvl="1"/>
            <a:r>
              <a:rPr lang="de-DE" dirty="0"/>
              <a:t>Lack </a:t>
            </a:r>
            <a:r>
              <a:rPr lang="de-DE" dirty="0" err="1"/>
              <a:t>of</a:t>
            </a:r>
            <a:r>
              <a:rPr lang="de-DE" dirty="0"/>
              <a:t> </a:t>
            </a:r>
            <a:r>
              <a:rPr lang="de-DE" dirty="0" err="1"/>
              <a:t>transparency</a:t>
            </a:r>
            <a:r>
              <a:rPr lang="de-DE" dirty="0"/>
              <a:t>/</a:t>
            </a:r>
            <a:r>
              <a:rPr lang="de-DE" dirty="0" err="1"/>
              <a:t>explainability</a:t>
            </a:r>
            <a:r>
              <a:rPr lang="de-DE" dirty="0"/>
              <a:t>.</a:t>
            </a:r>
          </a:p>
          <a:p>
            <a:pPr lvl="1"/>
            <a:r>
              <a:rPr lang="de-DE" dirty="0"/>
              <a:t>Lack </a:t>
            </a:r>
            <a:r>
              <a:rPr lang="de-DE" dirty="0" err="1"/>
              <a:t>of</a:t>
            </a:r>
            <a:r>
              <a:rPr lang="de-DE" dirty="0"/>
              <a:t> </a:t>
            </a:r>
            <a:r>
              <a:rPr lang="de-DE" dirty="0" err="1"/>
              <a:t>standard</a:t>
            </a:r>
            <a:r>
              <a:rPr lang="de-DE" dirty="0"/>
              <a:t> </a:t>
            </a:r>
            <a:r>
              <a:rPr lang="de-DE" dirty="0" err="1"/>
              <a:t>processes</a:t>
            </a:r>
            <a:r>
              <a:rPr lang="de-DE" dirty="0"/>
              <a:t>. </a:t>
            </a:r>
          </a:p>
          <a:p>
            <a:endParaRPr lang="de-DE" dirty="0"/>
          </a:p>
          <a:p>
            <a:pPr lvl="1"/>
            <a:endParaRPr lang="de-DE" dirty="0"/>
          </a:p>
        </p:txBody>
      </p:sp>
      <p:sp>
        <p:nvSpPr>
          <p:cNvPr id="3" name="Datumsplatzhalter 2">
            <a:extLst>
              <a:ext uri="{FF2B5EF4-FFF2-40B4-BE49-F238E27FC236}">
                <a16:creationId xmlns:a16="http://schemas.microsoft.com/office/drawing/2014/main" id="{4A57CCE3-DD58-266D-2557-33BDAC2AB7E6}"/>
              </a:ext>
            </a:extLst>
          </p:cNvPr>
          <p:cNvSpPr>
            <a:spLocks noGrp="1"/>
          </p:cNvSpPr>
          <p:nvPr>
            <p:ph type="dt" sz="half" idx="10"/>
          </p:nvPr>
        </p:nvSpPr>
        <p:spPr/>
        <p:txBody>
          <a:bodyPr/>
          <a:lstStyle/>
          <a:p>
            <a:fld id="{0FB4D643-3EA5-428F-98F4-EFA645B6984A}" type="datetime5">
              <a:rPr lang="en-GB" smtClean="0"/>
              <a:t>7-Feb-24</a:t>
            </a:fld>
            <a:endParaRPr lang="de-AT"/>
          </a:p>
        </p:txBody>
      </p:sp>
      <p:sp>
        <p:nvSpPr>
          <p:cNvPr id="4" name="Foliennummernplatzhalter 3">
            <a:extLst>
              <a:ext uri="{FF2B5EF4-FFF2-40B4-BE49-F238E27FC236}">
                <a16:creationId xmlns:a16="http://schemas.microsoft.com/office/drawing/2014/main" id="{D5DE350F-32CA-060C-4AB0-60A8013E3BD9}"/>
              </a:ext>
            </a:extLst>
          </p:cNvPr>
          <p:cNvSpPr>
            <a:spLocks noGrp="1"/>
          </p:cNvSpPr>
          <p:nvPr>
            <p:ph type="sldNum" sz="quarter" idx="12"/>
          </p:nvPr>
        </p:nvSpPr>
        <p:spPr/>
        <p:txBody>
          <a:bodyPr/>
          <a:lstStyle/>
          <a:p>
            <a:fld id="{60585C73-3C26-4DF1-A0C4-0280BAD4D09C}" type="slidenum">
              <a:rPr lang="de-AT" smtClean="0"/>
              <a:pPr/>
              <a:t>7</a:t>
            </a:fld>
            <a:endParaRPr lang="de-AT"/>
          </a:p>
        </p:txBody>
      </p:sp>
      <p:sp>
        <p:nvSpPr>
          <p:cNvPr id="5" name="Titel 4">
            <a:extLst>
              <a:ext uri="{FF2B5EF4-FFF2-40B4-BE49-F238E27FC236}">
                <a16:creationId xmlns:a16="http://schemas.microsoft.com/office/drawing/2014/main" id="{143B183C-EA57-1A8C-B525-50455986A447}"/>
              </a:ext>
            </a:extLst>
          </p:cNvPr>
          <p:cNvSpPr>
            <a:spLocks noGrp="1"/>
          </p:cNvSpPr>
          <p:nvPr>
            <p:ph type="title"/>
          </p:nvPr>
        </p:nvSpPr>
        <p:spPr/>
        <p:txBody>
          <a:bodyPr/>
          <a:lstStyle/>
          <a:p>
            <a:r>
              <a:rPr lang="en-US" dirty="0"/>
              <a:t>RL in Industry Applications</a:t>
            </a:r>
            <a:endParaRPr lang="de-DE" dirty="0"/>
          </a:p>
        </p:txBody>
      </p:sp>
      <p:sp>
        <p:nvSpPr>
          <p:cNvPr id="6" name="Textplatzhalter 5">
            <a:extLst>
              <a:ext uri="{FF2B5EF4-FFF2-40B4-BE49-F238E27FC236}">
                <a16:creationId xmlns:a16="http://schemas.microsoft.com/office/drawing/2014/main" id="{11268F96-6F77-E0EE-D7D3-406EB3B9B6DA}"/>
              </a:ext>
            </a:extLst>
          </p:cNvPr>
          <p:cNvSpPr>
            <a:spLocks noGrp="1"/>
          </p:cNvSpPr>
          <p:nvPr>
            <p:ph type="body" sz="quarter" idx="13"/>
          </p:nvPr>
        </p:nvSpPr>
        <p:spPr/>
        <p:txBody>
          <a:bodyPr/>
          <a:lstStyle/>
          <a:p>
            <a:r>
              <a:rPr lang="de-DE" dirty="0"/>
              <a:t>Challenges</a:t>
            </a:r>
          </a:p>
        </p:txBody>
      </p:sp>
      <p:sp>
        <p:nvSpPr>
          <p:cNvPr id="8" name="Rechteck: abgerundete Ecken 7">
            <a:extLst>
              <a:ext uri="{FF2B5EF4-FFF2-40B4-BE49-F238E27FC236}">
                <a16:creationId xmlns:a16="http://schemas.microsoft.com/office/drawing/2014/main" id="{01A58123-F071-825B-916E-4855D696510B}"/>
              </a:ext>
            </a:extLst>
          </p:cNvPr>
          <p:cNvSpPr/>
          <p:nvPr/>
        </p:nvSpPr>
        <p:spPr>
          <a:xfrm>
            <a:off x="640839" y="4673873"/>
            <a:ext cx="10712742" cy="1503727"/>
          </a:xfrm>
          <a:prstGeom prst="roundRect">
            <a:avLst/>
          </a:prstGeom>
          <a:solidFill>
            <a:schemeClr val="accent1">
              <a:lumMod val="20000"/>
              <a:lumOff val="80000"/>
              <a:alpha val="20000"/>
            </a:schemeClr>
          </a:solidFill>
          <a:ln w="28575">
            <a:solidFill>
              <a:srgbClr val="2E6C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9203583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04B38B5-6D66-9F53-80E4-C5489714B540}"/>
              </a:ext>
            </a:extLst>
          </p:cNvPr>
          <p:cNvSpPr>
            <a:spLocks noGrp="1"/>
          </p:cNvSpPr>
          <p:nvPr>
            <p:ph idx="1"/>
          </p:nvPr>
        </p:nvSpPr>
        <p:spPr>
          <a:xfrm>
            <a:off x="2096775" y="1777828"/>
            <a:ext cx="7998229" cy="4352400"/>
          </a:xfrm>
        </p:spPr>
        <p:txBody>
          <a:bodyPr>
            <a:normAutofit/>
          </a:bodyPr>
          <a:lstStyle/>
          <a:p>
            <a:pPr marL="0" indent="0" algn="ctr">
              <a:buNone/>
            </a:pPr>
            <a:r>
              <a:rPr lang="de-DE" dirty="0"/>
              <a:t>Can </a:t>
            </a:r>
            <a:r>
              <a:rPr lang="de-DE" dirty="0" err="1"/>
              <a:t>we</a:t>
            </a:r>
            <a:r>
              <a:rPr lang="de-DE" dirty="0"/>
              <a:t> still </a:t>
            </a:r>
            <a:r>
              <a:rPr lang="de-DE" b="1" dirty="0" err="1"/>
              <a:t>benefit</a:t>
            </a:r>
            <a:r>
              <a:rPr lang="de-DE" dirty="0"/>
              <a:t> </a:t>
            </a:r>
            <a:r>
              <a:rPr lang="de-DE" dirty="0" err="1"/>
              <a:t>from</a:t>
            </a:r>
            <a:r>
              <a:rPr lang="de-DE" dirty="0"/>
              <a:t> an RL Agent                  </a:t>
            </a:r>
            <a:r>
              <a:rPr lang="de-DE" b="1" dirty="0" err="1"/>
              <a:t>without</a:t>
            </a:r>
            <a:r>
              <a:rPr lang="de-DE" b="1" dirty="0"/>
              <a:t> </a:t>
            </a:r>
            <a:r>
              <a:rPr lang="de-DE" b="1" dirty="0" err="1"/>
              <a:t>having</a:t>
            </a:r>
            <a:r>
              <a:rPr lang="de-DE" b="1" dirty="0"/>
              <a:t> </a:t>
            </a:r>
            <a:r>
              <a:rPr lang="de-DE" b="1" dirty="0" err="1"/>
              <a:t>to</a:t>
            </a:r>
            <a:r>
              <a:rPr lang="de-DE" b="1" dirty="0"/>
              <a:t> </a:t>
            </a:r>
            <a:r>
              <a:rPr lang="de-DE" b="1" dirty="0" err="1"/>
              <a:t>implement</a:t>
            </a:r>
            <a:r>
              <a:rPr lang="de-DE" b="1" dirty="0"/>
              <a:t> </a:t>
            </a:r>
            <a:r>
              <a:rPr lang="de-DE" dirty="0"/>
              <a:t>a </a:t>
            </a:r>
            <a:r>
              <a:rPr lang="de-DE" dirty="0" err="1"/>
              <a:t>neural</a:t>
            </a:r>
            <a:r>
              <a:rPr lang="de-DE" dirty="0"/>
              <a:t> network?</a:t>
            </a:r>
          </a:p>
        </p:txBody>
      </p:sp>
      <p:sp>
        <p:nvSpPr>
          <p:cNvPr id="3" name="Datumsplatzhalter 2">
            <a:extLst>
              <a:ext uri="{FF2B5EF4-FFF2-40B4-BE49-F238E27FC236}">
                <a16:creationId xmlns:a16="http://schemas.microsoft.com/office/drawing/2014/main" id="{4A57CCE3-DD58-266D-2557-33BDAC2AB7E6}"/>
              </a:ext>
            </a:extLst>
          </p:cNvPr>
          <p:cNvSpPr>
            <a:spLocks noGrp="1"/>
          </p:cNvSpPr>
          <p:nvPr>
            <p:ph type="dt" sz="half" idx="10"/>
          </p:nvPr>
        </p:nvSpPr>
        <p:spPr/>
        <p:txBody>
          <a:bodyPr/>
          <a:lstStyle/>
          <a:p>
            <a:fld id="{0FB4D643-3EA5-428F-98F4-EFA645B6984A}" type="datetime5">
              <a:rPr lang="en-GB" smtClean="0"/>
              <a:t>7-Feb-24</a:t>
            </a:fld>
            <a:endParaRPr lang="de-AT"/>
          </a:p>
        </p:txBody>
      </p:sp>
      <p:sp>
        <p:nvSpPr>
          <p:cNvPr id="4" name="Foliennummernplatzhalter 3">
            <a:extLst>
              <a:ext uri="{FF2B5EF4-FFF2-40B4-BE49-F238E27FC236}">
                <a16:creationId xmlns:a16="http://schemas.microsoft.com/office/drawing/2014/main" id="{D5DE350F-32CA-060C-4AB0-60A8013E3BD9}"/>
              </a:ext>
            </a:extLst>
          </p:cNvPr>
          <p:cNvSpPr>
            <a:spLocks noGrp="1"/>
          </p:cNvSpPr>
          <p:nvPr>
            <p:ph type="sldNum" sz="quarter" idx="12"/>
          </p:nvPr>
        </p:nvSpPr>
        <p:spPr/>
        <p:txBody>
          <a:bodyPr/>
          <a:lstStyle/>
          <a:p>
            <a:fld id="{60585C73-3C26-4DF1-A0C4-0280BAD4D09C}" type="slidenum">
              <a:rPr lang="de-AT" smtClean="0"/>
              <a:pPr/>
              <a:t>8</a:t>
            </a:fld>
            <a:endParaRPr lang="de-AT"/>
          </a:p>
        </p:txBody>
      </p:sp>
      <p:sp>
        <p:nvSpPr>
          <p:cNvPr id="5" name="Titel 4">
            <a:extLst>
              <a:ext uri="{FF2B5EF4-FFF2-40B4-BE49-F238E27FC236}">
                <a16:creationId xmlns:a16="http://schemas.microsoft.com/office/drawing/2014/main" id="{143B183C-EA57-1A8C-B525-50455986A447}"/>
              </a:ext>
            </a:extLst>
          </p:cNvPr>
          <p:cNvSpPr>
            <a:spLocks noGrp="1"/>
          </p:cNvSpPr>
          <p:nvPr>
            <p:ph type="title"/>
          </p:nvPr>
        </p:nvSpPr>
        <p:spPr/>
        <p:txBody>
          <a:bodyPr/>
          <a:lstStyle/>
          <a:p>
            <a:r>
              <a:rPr lang="en-US" dirty="0"/>
              <a:t>RL in Industry Applications</a:t>
            </a:r>
            <a:endParaRPr lang="de-DE" dirty="0"/>
          </a:p>
        </p:txBody>
      </p:sp>
      <p:sp>
        <p:nvSpPr>
          <p:cNvPr id="6" name="Textplatzhalter 5">
            <a:extLst>
              <a:ext uri="{FF2B5EF4-FFF2-40B4-BE49-F238E27FC236}">
                <a16:creationId xmlns:a16="http://schemas.microsoft.com/office/drawing/2014/main" id="{11268F96-6F77-E0EE-D7D3-406EB3B9B6DA}"/>
              </a:ext>
            </a:extLst>
          </p:cNvPr>
          <p:cNvSpPr>
            <a:spLocks noGrp="1"/>
          </p:cNvSpPr>
          <p:nvPr>
            <p:ph type="body" sz="quarter" idx="13"/>
          </p:nvPr>
        </p:nvSpPr>
        <p:spPr/>
        <p:txBody>
          <a:bodyPr/>
          <a:lstStyle/>
          <a:p>
            <a:r>
              <a:rPr lang="de-DE" dirty="0"/>
              <a:t>Research Question</a:t>
            </a:r>
          </a:p>
        </p:txBody>
      </p:sp>
    </p:spTree>
    <p:extLst>
      <p:ext uri="{BB962C8B-B14F-4D97-AF65-F5344CB8AC3E}">
        <p14:creationId xmlns:p14="http://schemas.microsoft.com/office/powerpoint/2010/main" val="18121587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04B38B5-6D66-9F53-80E4-C5489714B540}"/>
              </a:ext>
            </a:extLst>
          </p:cNvPr>
          <p:cNvSpPr>
            <a:spLocks noGrp="1"/>
          </p:cNvSpPr>
          <p:nvPr>
            <p:ph idx="1"/>
          </p:nvPr>
        </p:nvSpPr>
        <p:spPr/>
        <p:txBody>
          <a:bodyPr/>
          <a:lstStyle/>
          <a:p>
            <a:r>
              <a:rPr lang="de-DE" dirty="0"/>
              <a:t>Gear shifting </a:t>
            </a:r>
            <a:r>
              <a:rPr lang="de-DE" dirty="0" err="1"/>
              <a:t>logic</a:t>
            </a:r>
            <a:r>
              <a:rPr lang="de-DE" dirty="0"/>
              <a:t> </a:t>
            </a:r>
            <a:r>
              <a:rPr lang="de-DE" dirty="0" err="1"/>
              <a:t>for</a:t>
            </a:r>
            <a:r>
              <a:rPr lang="de-DE" dirty="0"/>
              <a:t> an </a:t>
            </a:r>
            <a:r>
              <a:rPr lang="de-DE" dirty="0" err="1"/>
              <a:t>automatic</a:t>
            </a:r>
            <a:r>
              <a:rPr lang="de-DE" dirty="0"/>
              <a:t> </a:t>
            </a:r>
            <a:r>
              <a:rPr lang="de-DE" dirty="0" err="1"/>
              <a:t>drive</a:t>
            </a:r>
            <a:r>
              <a:rPr lang="de-DE" dirty="0"/>
              <a:t> </a:t>
            </a:r>
            <a:r>
              <a:rPr lang="de-DE" dirty="0" err="1"/>
              <a:t>vehicle</a:t>
            </a:r>
            <a:r>
              <a:rPr lang="de-DE" dirty="0"/>
              <a:t>.</a:t>
            </a:r>
          </a:p>
          <a:p>
            <a:r>
              <a:rPr lang="de-DE" dirty="0"/>
              <a:t>Just a </a:t>
            </a:r>
            <a:r>
              <a:rPr lang="de-DE" dirty="0" err="1"/>
              <a:t>good</a:t>
            </a:r>
            <a:r>
              <a:rPr lang="de-DE" dirty="0"/>
              <a:t>, </a:t>
            </a:r>
            <a:r>
              <a:rPr lang="de-DE" dirty="0" err="1"/>
              <a:t>well</a:t>
            </a:r>
            <a:r>
              <a:rPr lang="de-DE" dirty="0"/>
              <a:t> </a:t>
            </a:r>
            <a:r>
              <a:rPr lang="de-DE" dirty="0" err="1"/>
              <a:t>understood</a:t>
            </a:r>
            <a:r>
              <a:rPr lang="de-DE" dirty="0"/>
              <a:t> </a:t>
            </a:r>
            <a:r>
              <a:rPr lang="de-DE" dirty="0" err="1"/>
              <a:t>use</a:t>
            </a:r>
            <a:r>
              <a:rPr lang="de-DE" dirty="0"/>
              <a:t> </a:t>
            </a:r>
            <a:r>
              <a:rPr lang="de-DE" dirty="0" err="1"/>
              <a:t>case</a:t>
            </a:r>
            <a:r>
              <a:rPr lang="de-DE" dirty="0"/>
              <a:t> </a:t>
            </a:r>
            <a:r>
              <a:rPr lang="de-DE" dirty="0" err="1"/>
              <a:t>to</a:t>
            </a:r>
            <a:r>
              <a:rPr lang="de-DE" dirty="0"/>
              <a:t> </a:t>
            </a:r>
            <a:r>
              <a:rPr lang="de-DE" dirty="0" err="1"/>
              <a:t>demonstrate</a:t>
            </a:r>
            <a:r>
              <a:rPr lang="de-DE" dirty="0"/>
              <a:t> </a:t>
            </a:r>
            <a:r>
              <a:rPr lang="de-DE" dirty="0" err="1"/>
              <a:t>feasibility</a:t>
            </a:r>
            <a:r>
              <a:rPr lang="de-DE" dirty="0"/>
              <a:t>.</a:t>
            </a:r>
          </a:p>
          <a:p>
            <a:r>
              <a:rPr lang="de-DE" dirty="0"/>
              <a:t>Start </a:t>
            </a:r>
            <a:r>
              <a:rPr lang="de-DE" dirty="0" err="1"/>
              <a:t>boring</a:t>
            </a:r>
            <a:r>
              <a:rPr lang="de-DE" dirty="0"/>
              <a:t> </a:t>
            </a:r>
            <a:r>
              <a:rPr lang="de-DE" dirty="0">
                <a:sym typeface="Wingdings" panose="05000000000000000000" pitchFamily="2" charset="2"/>
              </a:rPr>
              <a:t></a:t>
            </a:r>
            <a:r>
              <a:rPr lang="de-DE" dirty="0"/>
              <a:t> </a:t>
            </a:r>
          </a:p>
        </p:txBody>
      </p:sp>
      <p:sp>
        <p:nvSpPr>
          <p:cNvPr id="3" name="Datumsplatzhalter 2">
            <a:extLst>
              <a:ext uri="{FF2B5EF4-FFF2-40B4-BE49-F238E27FC236}">
                <a16:creationId xmlns:a16="http://schemas.microsoft.com/office/drawing/2014/main" id="{4A57CCE3-DD58-266D-2557-33BDAC2AB7E6}"/>
              </a:ext>
            </a:extLst>
          </p:cNvPr>
          <p:cNvSpPr>
            <a:spLocks noGrp="1"/>
          </p:cNvSpPr>
          <p:nvPr>
            <p:ph type="dt" sz="half" idx="10"/>
          </p:nvPr>
        </p:nvSpPr>
        <p:spPr/>
        <p:txBody>
          <a:bodyPr/>
          <a:lstStyle/>
          <a:p>
            <a:fld id="{0FB4D643-3EA5-428F-98F4-EFA645B6984A}" type="datetime5">
              <a:rPr lang="en-GB" smtClean="0"/>
              <a:t>7-Feb-24</a:t>
            </a:fld>
            <a:endParaRPr lang="de-AT"/>
          </a:p>
        </p:txBody>
      </p:sp>
      <p:sp>
        <p:nvSpPr>
          <p:cNvPr id="4" name="Foliennummernplatzhalter 3">
            <a:extLst>
              <a:ext uri="{FF2B5EF4-FFF2-40B4-BE49-F238E27FC236}">
                <a16:creationId xmlns:a16="http://schemas.microsoft.com/office/drawing/2014/main" id="{D5DE350F-32CA-060C-4AB0-60A8013E3BD9}"/>
              </a:ext>
            </a:extLst>
          </p:cNvPr>
          <p:cNvSpPr>
            <a:spLocks noGrp="1"/>
          </p:cNvSpPr>
          <p:nvPr>
            <p:ph type="sldNum" sz="quarter" idx="12"/>
          </p:nvPr>
        </p:nvSpPr>
        <p:spPr/>
        <p:txBody>
          <a:bodyPr/>
          <a:lstStyle/>
          <a:p>
            <a:fld id="{60585C73-3C26-4DF1-A0C4-0280BAD4D09C}" type="slidenum">
              <a:rPr lang="de-AT" smtClean="0"/>
              <a:pPr/>
              <a:t>9</a:t>
            </a:fld>
            <a:endParaRPr lang="de-AT"/>
          </a:p>
        </p:txBody>
      </p:sp>
      <p:sp>
        <p:nvSpPr>
          <p:cNvPr id="5" name="Titel 4">
            <a:extLst>
              <a:ext uri="{FF2B5EF4-FFF2-40B4-BE49-F238E27FC236}">
                <a16:creationId xmlns:a16="http://schemas.microsoft.com/office/drawing/2014/main" id="{143B183C-EA57-1A8C-B525-50455986A447}"/>
              </a:ext>
            </a:extLst>
          </p:cNvPr>
          <p:cNvSpPr>
            <a:spLocks noGrp="1"/>
          </p:cNvSpPr>
          <p:nvPr>
            <p:ph type="title"/>
          </p:nvPr>
        </p:nvSpPr>
        <p:spPr/>
        <p:txBody>
          <a:bodyPr/>
          <a:lstStyle/>
          <a:p>
            <a:r>
              <a:rPr lang="en-US" sz="4000" dirty="0" err="1"/>
              <a:t>Explainability</a:t>
            </a:r>
            <a:r>
              <a:rPr lang="en-US" sz="4000" dirty="0"/>
              <a:t> in Reinforcement Learning</a:t>
            </a:r>
            <a:endParaRPr lang="de-DE" dirty="0"/>
          </a:p>
        </p:txBody>
      </p:sp>
      <p:sp>
        <p:nvSpPr>
          <p:cNvPr id="6" name="Textplatzhalter 5">
            <a:extLst>
              <a:ext uri="{FF2B5EF4-FFF2-40B4-BE49-F238E27FC236}">
                <a16:creationId xmlns:a16="http://schemas.microsoft.com/office/drawing/2014/main" id="{11268F96-6F77-E0EE-D7D3-406EB3B9B6DA}"/>
              </a:ext>
            </a:extLst>
          </p:cNvPr>
          <p:cNvSpPr>
            <a:spLocks noGrp="1"/>
          </p:cNvSpPr>
          <p:nvPr>
            <p:ph type="body" sz="quarter" idx="13"/>
          </p:nvPr>
        </p:nvSpPr>
        <p:spPr/>
        <p:txBody>
          <a:bodyPr/>
          <a:lstStyle/>
          <a:p>
            <a:r>
              <a:rPr lang="de-DE" dirty="0"/>
              <a:t>Powertrain Control Use Case</a:t>
            </a:r>
          </a:p>
        </p:txBody>
      </p:sp>
      <p:pic>
        <p:nvPicPr>
          <p:cNvPr id="7" name="Picture 23">
            <a:extLst>
              <a:ext uri="{FF2B5EF4-FFF2-40B4-BE49-F238E27FC236}">
                <a16:creationId xmlns:a16="http://schemas.microsoft.com/office/drawing/2014/main" id="{56AB9B6D-9831-7A20-8CC4-B8BF24E9912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62686" y="3893176"/>
            <a:ext cx="6766799" cy="2748400"/>
          </a:xfrm>
          <a:prstGeom prst="rect">
            <a:avLst/>
          </a:prstGeom>
          <a:noFill/>
          <a:ln>
            <a:noFill/>
          </a:ln>
        </p:spPr>
      </p:pic>
    </p:spTree>
    <p:extLst>
      <p:ext uri="{BB962C8B-B14F-4D97-AF65-F5344CB8AC3E}">
        <p14:creationId xmlns:p14="http://schemas.microsoft.com/office/powerpoint/2010/main" val="1626480238"/>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L_Laflamme.potx" id="{60FA9EEB-E5EC-4816-8A1E-7CFE0769722B}" vid="{FFB228BD-01CD-422F-93E6-129C81061D5D}"/>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6434B828A5F36944BE4F7F1668A6804C" ma:contentTypeVersion="17" ma:contentTypeDescription="Ein neues Dokument erstellen." ma:contentTypeScope="" ma:versionID="d7581839157175994e20a5d44a61baae">
  <xsd:schema xmlns:xsd="http://www.w3.org/2001/XMLSchema" xmlns:xs="http://www.w3.org/2001/XMLSchema" xmlns:p="http://schemas.microsoft.com/office/2006/metadata/properties" xmlns:ns2="9ff5d328-be4b-480f-9f06-d03736f782ae" xmlns:ns3="bd55adb5-702c-4abd-b768-8ae82f15e4fd" targetNamespace="http://schemas.microsoft.com/office/2006/metadata/properties" ma:root="true" ma:fieldsID="beefbb981d8188aae14958099d2b3221" ns2:_="" ns3:_="">
    <xsd:import namespace="9ff5d328-be4b-480f-9f06-d03736f782ae"/>
    <xsd:import namespace="bd55adb5-702c-4abd-b768-8ae82f15e4f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f5d328-be4b-480f-9f06-d03736f782a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Bildmarkierungen" ma:readOnly="false" ma:fieldId="{5cf76f15-5ced-4ddc-b409-7134ff3c332f}" ma:taxonomyMulti="true" ma:sspId="36f76cc0-43ca-4eb4-9e75-2c717998a4a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d55adb5-702c-4abd-b768-8ae82f15e4fd" elementFormDefault="qualified">
    <xsd:import namespace="http://schemas.microsoft.com/office/2006/documentManagement/types"/>
    <xsd:import namespace="http://schemas.microsoft.com/office/infopath/2007/PartnerControls"/>
    <xsd:element name="SharedWithUsers" ma:index="1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Freigegeben für - Details" ma:internalName="SharedWithDetails" ma:readOnly="true">
      <xsd:simpleType>
        <xsd:restriction base="dms:Note">
          <xsd:maxLength value="255"/>
        </xsd:restriction>
      </xsd:simpleType>
    </xsd:element>
    <xsd:element name="TaxCatchAll" ma:index="22" nillable="true" ma:displayName="Taxonomy Catch All Column" ma:hidden="true" ma:list="{f6259b2c-d23c-4194-b122-11b54c2f9abf}" ma:internalName="TaxCatchAll" ma:showField="CatchAllData" ma:web="bd55adb5-702c-4abd-b768-8ae82f15e4f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bd55adb5-702c-4abd-b768-8ae82f15e4fd" xsi:nil="true"/>
    <lcf76f155ced4ddcb4097134ff3c332f xmlns="9ff5d328-be4b-480f-9f06-d03736f782a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A58B291-C34F-40F7-808D-E9E8AD0DEAB5}">
  <ds:schemaRefs>
    <ds:schemaRef ds:uri="http://schemas.microsoft.com/sharepoint/v3/contenttype/forms"/>
  </ds:schemaRefs>
</ds:datastoreItem>
</file>

<file path=customXml/itemProps2.xml><?xml version="1.0" encoding="utf-8"?>
<ds:datastoreItem xmlns:ds="http://schemas.openxmlformats.org/officeDocument/2006/customXml" ds:itemID="{C0C6E2EC-8502-4D82-8A87-A70417EBB3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f5d328-be4b-480f-9f06-d03736f782ae"/>
    <ds:schemaRef ds:uri="bd55adb5-702c-4abd-b768-8ae82f15e4f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6B790C1-4BCE-4C9F-AD4A-BA20335091BB}">
  <ds:schemaRefs>
    <ds:schemaRef ds:uri="http://purl.org/dc/dcmitype/"/>
    <ds:schemaRef ds:uri="http://purl.org/dc/terms/"/>
    <ds:schemaRef ds:uri="http://schemas.microsoft.com/office/2006/metadata/properties"/>
    <ds:schemaRef ds:uri="9ff5d328-be4b-480f-9f06-d03736f782ae"/>
    <ds:schemaRef ds:uri="http://schemas.openxmlformats.org/package/2006/metadata/core-properties"/>
    <ds:schemaRef ds:uri="http://schemas.microsoft.com/office/infopath/2007/PartnerControls"/>
    <ds:schemaRef ds:uri="http://schemas.microsoft.com/office/2006/documentManagement/types"/>
    <ds:schemaRef ds:uri="bd55adb5-702c-4abd-b768-8ae82f15e4fd"/>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RL_Laflamme</Template>
  <TotalTime>0</TotalTime>
  <Words>1252</Words>
  <Application>Microsoft Office PowerPoint</Application>
  <PresentationFormat>Breitbild</PresentationFormat>
  <Paragraphs>300</Paragraphs>
  <Slides>42</Slides>
  <Notes>0</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42</vt:i4>
      </vt:variant>
    </vt:vector>
  </HeadingPairs>
  <TitlesOfParts>
    <vt:vector size="48" baseType="lpstr">
      <vt:lpstr>Arial</vt:lpstr>
      <vt:lpstr>Calibri</vt:lpstr>
      <vt:lpstr>Calibri Light</vt:lpstr>
      <vt:lpstr>Söhne</vt:lpstr>
      <vt:lpstr>Wingdings</vt:lpstr>
      <vt:lpstr>Office</vt:lpstr>
      <vt:lpstr>Explainability in Reinforcement Learning: An Application for Powertrain Control</vt:lpstr>
      <vt:lpstr>Reinforcement Learning</vt:lpstr>
      <vt:lpstr>RL in Industry Applications</vt:lpstr>
      <vt:lpstr>RL in Industry Applications</vt:lpstr>
      <vt:lpstr>RL in Industry Applications</vt:lpstr>
      <vt:lpstr>RL in Industry Applications</vt:lpstr>
      <vt:lpstr>RL in Industry Applications</vt:lpstr>
      <vt:lpstr>RL in Industry Applications</vt:lpstr>
      <vt:lpstr>Explainability in Reinforcement Learning</vt:lpstr>
      <vt:lpstr>Explainability in Reinforcement Learning</vt:lpstr>
      <vt:lpstr>Explainability in Reinforcement Learning</vt:lpstr>
      <vt:lpstr>Explainability in Reinforcement Learning</vt:lpstr>
      <vt:lpstr>Explainability in Reinforcement Learning</vt:lpstr>
      <vt:lpstr>Explainability in Reinforcement Learning</vt:lpstr>
      <vt:lpstr>Explainability in Reinforcement Learning</vt:lpstr>
      <vt:lpstr>Explainability in Reinforcement Learning</vt:lpstr>
      <vt:lpstr>Explainability in Reinforcement Learning</vt:lpstr>
      <vt:lpstr>Explainability in Reinforcement Learning</vt:lpstr>
      <vt:lpstr>Explainability in Reinforcement Learning</vt:lpstr>
      <vt:lpstr>Explainability in Reinforcement Learning</vt:lpstr>
      <vt:lpstr>Explainability in Reinforcement Learning</vt:lpstr>
      <vt:lpstr>Explainability in Reinforcement Learning</vt:lpstr>
      <vt:lpstr>Explainability in Reinforcement Learning</vt:lpstr>
      <vt:lpstr>Explainability in Reinforcement Learning</vt:lpstr>
      <vt:lpstr>Explainability in Reinforcement Learning</vt:lpstr>
      <vt:lpstr>Explainability in Reinforcement Learning</vt:lpstr>
      <vt:lpstr>Explainability in Reinforcement Learning</vt:lpstr>
      <vt:lpstr>Explainability in Reinforcement Learning</vt:lpstr>
      <vt:lpstr>Explainability in Reinforcement Learning</vt:lpstr>
      <vt:lpstr>Explainability in Reinforcement Learning</vt:lpstr>
      <vt:lpstr>Explainability in Reinforcement Learning</vt:lpstr>
      <vt:lpstr>Explainability in Reinforcement Learning</vt:lpstr>
      <vt:lpstr>Explainability in Reinforcement Learning</vt:lpstr>
      <vt:lpstr>Explainability in Reinforcement Learning</vt:lpstr>
      <vt:lpstr>Explainability in Reinforcement Learning</vt:lpstr>
      <vt:lpstr>Explainability in Reinforcement Learning</vt:lpstr>
      <vt:lpstr>Explainability in Reinforcement Learning</vt:lpstr>
      <vt:lpstr>Explainability in Reinforcement Learning</vt:lpstr>
      <vt:lpstr>Explainability in Reinforcement Learning</vt:lpstr>
      <vt:lpstr>Explainability in Reinforcement Learning</vt:lpstr>
      <vt:lpstr>Explainability in Reinforcement Learning</vt:lpstr>
      <vt:lpstr>PowerPoint-Präsentation</vt:lpstr>
    </vt:vector>
  </TitlesOfParts>
  <Company>Fraunhofer Austria Research GmbH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Explainability in Reinforcement Learning: An Application for Powertrain Control</dc:title>
  <dc:creator>Laflamme, Catherine</dc:creator>
  <cp:lastModifiedBy>Laflamme, Catherine</cp:lastModifiedBy>
  <cp:revision>1</cp:revision>
  <cp:lastPrinted>2021-04-19T08:26:52Z</cp:lastPrinted>
  <dcterms:created xsi:type="dcterms:W3CDTF">2024-02-07T07:45:06Z</dcterms:created>
  <dcterms:modified xsi:type="dcterms:W3CDTF">2024-02-07T07:45:33Z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0x0101006434B828A5F36944BE4F7F1668A6804C</vt:lpwstr>
  </property>
  <property fmtid="{D5CDD505-2E9C-101B-9397-08002B2CF9AE}" pid="3" name="MediaServiceImageTags">
    <vt:lpwstr/>
  </property>
</Properties>
</file>